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90" r:id="rId5"/>
    <p:sldId id="266" r:id="rId6"/>
    <p:sldId id="275" r:id="rId7"/>
    <p:sldId id="265" r:id="rId8"/>
    <p:sldId id="267" r:id="rId9"/>
    <p:sldId id="268" r:id="rId10"/>
    <p:sldId id="259" r:id="rId11"/>
    <p:sldId id="269" r:id="rId12"/>
    <p:sldId id="270" r:id="rId13"/>
    <p:sldId id="271" r:id="rId14"/>
    <p:sldId id="264" r:id="rId15"/>
    <p:sldId id="272" r:id="rId16"/>
    <p:sldId id="273" r:id="rId17"/>
    <p:sldId id="260" r:id="rId18"/>
    <p:sldId id="274" r:id="rId19"/>
    <p:sldId id="276" r:id="rId20"/>
    <p:sldId id="277" r:id="rId21"/>
    <p:sldId id="278" r:id="rId22"/>
    <p:sldId id="292" r:id="rId23"/>
    <p:sldId id="279" r:id="rId24"/>
    <p:sldId id="261" r:id="rId25"/>
    <p:sldId id="295" r:id="rId26"/>
    <p:sldId id="280" r:id="rId27"/>
    <p:sldId id="281" r:id="rId28"/>
    <p:sldId id="282" r:id="rId29"/>
    <p:sldId id="283" r:id="rId30"/>
    <p:sldId id="284" r:id="rId31"/>
    <p:sldId id="285" r:id="rId32"/>
    <p:sldId id="262" r:id="rId33"/>
    <p:sldId id="286" r:id="rId34"/>
    <p:sldId id="294" r:id="rId35"/>
    <p:sldId id="287" r:id="rId36"/>
    <p:sldId id="288" r:id="rId37"/>
    <p:sldId id="289" r:id="rId38"/>
    <p:sldId id="291" r:id="rId39"/>
    <p:sldId id="293" r:id="rId40"/>
    <p:sldId id="296"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8ED"/>
    <a:srgbClr val="92B5C2"/>
    <a:srgbClr val="C7B98A"/>
    <a:srgbClr val="78AF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93" autoAdjust="0"/>
    <p:restoredTop sz="94615" autoAdjust="0"/>
  </p:normalViewPr>
  <p:slideViewPr>
    <p:cSldViewPr snapToGrid="0">
      <p:cViewPr varScale="1">
        <p:scale>
          <a:sx n="87" d="100"/>
          <a:sy n="87" d="100"/>
        </p:scale>
        <p:origin x="91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26.png"/></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openxmlformats.org/officeDocument/2006/relationships/image" Target="../media/image26.png"/><Relationship Id="rId1" Type="http://schemas.openxmlformats.org/officeDocument/2006/relationships/image" Target="../media/image27.png"/></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openxmlformats.org/officeDocument/2006/relationships/image" Target="../media/image26.png"/><Relationship Id="rId1" Type="http://schemas.openxmlformats.org/officeDocument/2006/relationships/image" Target="../media/image2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openxmlformats.org/officeDocument/2006/relationships/image" Target="../media/image26.png"/><Relationship Id="rId1"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xmlns:c16r2="http://schemas.microsoft.com/office/drawing/2015/06/char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xmlns:c16r2="http://schemas.microsoft.com/office/drawing/2015/06/char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1138873312"/>
        <c:axId val="-1138868416"/>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1138870048"/>
        <c:axId val="-1138866240"/>
      </c:scatterChart>
      <c:catAx>
        <c:axId val="-1138873312"/>
        <c:scaling>
          <c:orientation val="minMax"/>
        </c:scaling>
        <c:delete val="1"/>
        <c:axPos val="l"/>
        <c:numFmt formatCode="General" sourceLinked="1"/>
        <c:majorTickMark val="none"/>
        <c:minorTickMark val="none"/>
        <c:tickLblPos val="none"/>
        <c:crossAx val="-1138868416"/>
        <c:crosses val="autoZero"/>
        <c:auto val="1"/>
        <c:lblAlgn val="ctr"/>
        <c:lblOffset val="100"/>
        <c:noMultiLvlLbl val="0"/>
      </c:catAx>
      <c:valAx>
        <c:axId val="-1138868416"/>
        <c:scaling>
          <c:orientation val="minMax"/>
        </c:scaling>
        <c:delete val="1"/>
        <c:axPos val="b"/>
        <c:numFmt formatCode="0%" sourceLinked="1"/>
        <c:majorTickMark val="none"/>
        <c:minorTickMark val="none"/>
        <c:tickLblPos val="none"/>
        <c:crossAx val="-1138873312"/>
        <c:crosses val="autoZero"/>
        <c:crossBetween val="between"/>
      </c:valAx>
      <c:valAx>
        <c:axId val="-1138870048"/>
        <c:scaling>
          <c:orientation val="minMax"/>
        </c:scaling>
        <c:delete val="1"/>
        <c:axPos val="b"/>
        <c:numFmt formatCode="0%" sourceLinked="1"/>
        <c:majorTickMark val="out"/>
        <c:minorTickMark val="none"/>
        <c:tickLblPos val="none"/>
        <c:crossAx val="-1138866240"/>
        <c:crosses val="autoZero"/>
        <c:crossBetween val="midCat"/>
      </c:valAx>
      <c:valAx>
        <c:axId val="-1138866240"/>
        <c:scaling>
          <c:orientation val="minMax"/>
        </c:scaling>
        <c:delete val="1"/>
        <c:axPos val="r"/>
        <c:numFmt formatCode="General" sourceLinked="1"/>
        <c:majorTickMark val="out"/>
        <c:minorTickMark val="none"/>
        <c:tickLblPos val="none"/>
        <c:crossAx val="-1138870048"/>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xmlns:c16r2="http://schemas.microsoft.com/office/drawing/2015/06/char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xmlns:c16r2="http://schemas.microsoft.com/office/drawing/2015/06/char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1138878752"/>
        <c:axId val="-113887712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1316461168"/>
        <c:axId val="-1316461712"/>
      </c:scatterChart>
      <c:catAx>
        <c:axId val="-1138878752"/>
        <c:scaling>
          <c:orientation val="minMax"/>
        </c:scaling>
        <c:delete val="1"/>
        <c:axPos val="l"/>
        <c:numFmt formatCode="General" sourceLinked="1"/>
        <c:majorTickMark val="none"/>
        <c:minorTickMark val="none"/>
        <c:tickLblPos val="none"/>
        <c:crossAx val="-1138877120"/>
        <c:crosses val="autoZero"/>
        <c:auto val="1"/>
        <c:lblAlgn val="ctr"/>
        <c:lblOffset val="100"/>
        <c:noMultiLvlLbl val="0"/>
      </c:catAx>
      <c:valAx>
        <c:axId val="-1138877120"/>
        <c:scaling>
          <c:orientation val="minMax"/>
        </c:scaling>
        <c:delete val="1"/>
        <c:axPos val="b"/>
        <c:numFmt formatCode="0%" sourceLinked="1"/>
        <c:majorTickMark val="none"/>
        <c:minorTickMark val="none"/>
        <c:tickLblPos val="none"/>
        <c:crossAx val="-1138878752"/>
        <c:crosses val="autoZero"/>
        <c:crossBetween val="between"/>
      </c:valAx>
      <c:valAx>
        <c:axId val="-1316461168"/>
        <c:scaling>
          <c:orientation val="minMax"/>
        </c:scaling>
        <c:delete val="1"/>
        <c:axPos val="b"/>
        <c:numFmt formatCode="0%" sourceLinked="1"/>
        <c:majorTickMark val="out"/>
        <c:minorTickMark val="none"/>
        <c:tickLblPos val="none"/>
        <c:crossAx val="-1316461712"/>
        <c:crosses val="autoZero"/>
        <c:crossBetween val="midCat"/>
      </c:valAx>
      <c:valAx>
        <c:axId val="-1316461712"/>
        <c:scaling>
          <c:orientation val="minMax"/>
        </c:scaling>
        <c:delete val="1"/>
        <c:axPos val="r"/>
        <c:numFmt formatCode="General" sourceLinked="1"/>
        <c:majorTickMark val="out"/>
        <c:minorTickMark val="none"/>
        <c:tickLblPos val="none"/>
        <c:crossAx val="-1316461168"/>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xmlns:c16r2="http://schemas.microsoft.com/office/drawing/2015/06/char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xmlns:c16r2="http://schemas.microsoft.com/office/drawing/2015/06/char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1316460624"/>
        <c:axId val="-1316457904"/>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1316459536"/>
        <c:axId val="-1316458992"/>
      </c:scatterChart>
      <c:catAx>
        <c:axId val="-1316460624"/>
        <c:scaling>
          <c:orientation val="minMax"/>
        </c:scaling>
        <c:delete val="1"/>
        <c:axPos val="l"/>
        <c:numFmt formatCode="General" sourceLinked="1"/>
        <c:majorTickMark val="none"/>
        <c:minorTickMark val="none"/>
        <c:tickLblPos val="none"/>
        <c:crossAx val="-1316457904"/>
        <c:crosses val="autoZero"/>
        <c:auto val="1"/>
        <c:lblAlgn val="ctr"/>
        <c:lblOffset val="100"/>
        <c:noMultiLvlLbl val="0"/>
      </c:catAx>
      <c:valAx>
        <c:axId val="-1316457904"/>
        <c:scaling>
          <c:orientation val="minMax"/>
        </c:scaling>
        <c:delete val="1"/>
        <c:axPos val="b"/>
        <c:numFmt formatCode="0%" sourceLinked="1"/>
        <c:majorTickMark val="none"/>
        <c:minorTickMark val="none"/>
        <c:tickLblPos val="none"/>
        <c:crossAx val="-1316460624"/>
        <c:crosses val="autoZero"/>
        <c:crossBetween val="between"/>
      </c:valAx>
      <c:valAx>
        <c:axId val="-1316459536"/>
        <c:scaling>
          <c:orientation val="minMax"/>
        </c:scaling>
        <c:delete val="1"/>
        <c:axPos val="b"/>
        <c:numFmt formatCode="0%" sourceLinked="1"/>
        <c:majorTickMark val="out"/>
        <c:minorTickMark val="none"/>
        <c:tickLblPos val="none"/>
        <c:crossAx val="-1316458992"/>
        <c:crosses val="autoZero"/>
        <c:crossBetween val="midCat"/>
      </c:valAx>
      <c:valAx>
        <c:axId val="-1316458992"/>
        <c:scaling>
          <c:orientation val="minMax"/>
        </c:scaling>
        <c:delete val="1"/>
        <c:axPos val="r"/>
        <c:numFmt formatCode="General" sourceLinked="1"/>
        <c:majorTickMark val="out"/>
        <c:minorTickMark val="none"/>
        <c:tickLblPos val="none"/>
        <c:crossAx val="-1316459536"/>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xmlns:c16r2="http://schemas.microsoft.com/office/drawing/2015/06/char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xmlns:c16r2="http://schemas.microsoft.com/office/drawing/2015/06/char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1197692304"/>
        <c:axId val="-119769176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1197699376"/>
        <c:axId val="-1197680880"/>
      </c:scatterChart>
      <c:catAx>
        <c:axId val="-1197692304"/>
        <c:scaling>
          <c:orientation val="minMax"/>
        </c:scaling>
        <c:delete val="1"/>
        <c:axPos val="l"/>
        <c:numFmt formatCode="General" sourceLinked="1"/>
        <c:majorTickMark val="none"/>
        <c:minorTickMark val="none"/>
        <c:tickLblPos val="none"/>
        <c:crossAx val="-1197691760"/>
        <c:crosses val="autoZero"/>
        <c:auto val="1"/>
        <c:lblAlgn val="ctr"/>
        <c:lblOffset val="100"/>
        <c:noMultiLvlLbl val="0"/>
      </c:catAx>
      <c:valAx>
        <c:axId val="-1197691760"/>
        <c:scaling>
          <c:orientation val="minMax"/>
          <c:min val="0"/>
        </c:scaling>
        <c:delete val="1"/>
        <c:axPos val="b"/>
        <c:numFmt formatCode="0%" sourceLinked="1"/>
        <c:majorTickMark val="out"/>
        <c:minorTickMark val="none"/>
        <c:tickLblPos val="none"/>
        <c:crossAx val="-1197692304"/>
        <c:crosses val="autoZero"/>
        <c:crossBetween val="between"/>
      </c:valAx>
      <c:valAx>
        <c:axId val="-1197699376"/>
        <c:scaling>
          <c:orientation val="minMax"/>
        </c:scaling>
        <c:delete val="1"/>
        <c:axPos val="b"/>
        <c:numFmt formatCode="0%" sourceLinked="1"/>
        <c:majorTickMark val="out"/>
        <c:minorTickMark val="none"/>
        <c:tickLblPos val="none"/>
        <c:crossAx val="-1197680880"/>
        <c:crosses val="autoZero"/>
        <c:crossBetween val="midCat"/>
      </c:valAx>
      <c:valAx>
        <c:axId val="-1197680880"/>
        <c:scaling>
          <c:orientation val="minMax"/>
        </c:scaling>
        <c:delete val="1"/>
        <c:axPos val="r"/>
        <c:numFmt formatCode="General" sourceLinked="1"/>
        <c:majorTickMark val="out"/>
        <c:minorTickMark val="none"/>
        <c:tickLblPos val="none"/>
        <c:crossAx val="-1197699376"/>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ABDC0C-CEFB-49CE-B73D-7D8C46270DF7}" type="datetimeFigureOut">
              <a:rPr lang="zh-CN" altLang="en-US" smtClean="0"/>
              <a:t>2020/6/12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CFA6B3-2B12-4C3D-8BFA-21002E867710}" type="slidenum">
              <a:rPr lang="zh-CN" altLang="en-US" smtClean="0"/>
              <a:t>‹#›</a:t>
            </a:fld>
            <a:endParaRPr lang="zh-CN" altLang="en-US"/>
          </a:p>
        </p:txBody>
      </p:sp>
    </p:spTree>
    <p:extLst>
      <p:ext uri="{BB962C8B-B14F-4D97-AF65-F5344CB8AC3E}">
        <p14:creationId xmlns:p14="http://schemas.microsoft.com/office/powerpoint/2010/main" val="223657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542166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a:t>
            </a:fld>
            <a:endParaRPr lang="zh-CN" altLang="en-US"/>
          </a:p>
        </p:txBody>
      </p:sp>
    </p:spTree>
    <p:extLst>
      <p:ext uri="{BB962C8B-B14F-4D97-AF65-F5344CB8AC3E}">
        <p14:creationId xmlns:p14="http://schemas.microsoft.com/office/powerpoint/2010/main" val="3132562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a:t>
            </a:fld>
            <a:endParaRPr lang="zh-CN" altLang="en-US"/>
          </a:p>
        </p:txBody>
      </p:sp>
    </p:spTree>
    <p:extLst>
      <p:ext uri="{BB962C8B-B14F-4D97-AF65-F5344CB8AC3E}">
        <p14:creationId xmlns:p14="http://schemas.microsoft.com/office/powerpoint/2010/main" val="2746498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9606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D8A3554-0430-45DB-BDFE-3C446509E54A}" type="slidenum">
              <a:rPr lang="en-US" smtClean="0"/>
              <a:t>5</a:t>
            </a:fld>
            <a:endParaRPr lang="en-US"/>
          </a:p>
        </p:txBody>
      </p:sp>
    </p:spTree>
    <p:extLst>
      <p:ext uri="{BB962C8B-B14F-4D97-AF65-F5344CB8AC3E}">
        <p14:creationId xmlns:p14="http://schemas.microsoft.com/office/powerpoint/2010/main" val="253332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3935642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954993C-2851-4B37-8A50-837DDC8B7B44}" type="slidenum">
              <a:rPr lang="zh-CN" altLang="en-US" smtClean="0"/>
              <a:t>7</a:t>
            </a:fld>
            <a:endParaRPr lang="zh-CN" altLang="en-US"/>
          </a:p>
        </p:txBody>
      </p:sp>
    </p:spTree>
    <p:extLst>
      <p:ext uri="{BB962C8B-B14F-4D97-AF65-F5344CB8AC3E}">
        <p14:creationId xmlns:p14="http://schemas.microsoft.com/office/powerpoint/2010/main" val="575476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0522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39906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10</a:t>
            </a:fld>
            <a:endParaRPr lang="zh-CN" altLang="en-US"/>
          </a:p>
        </p:txBody>
      </p:sp>
    </p:spTree>
    <p:extLst>
      <p:ext uri="{BB962C8B-B14F-4D97-AF65-F5344CB8AC3E}">
        <p14:creationId xmlns:p14="http://schemas.microsoft.com/office/powerpoint/2010/main" val="1191471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711699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78344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947792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64560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555149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3621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17</a:t>
            </a:fld>
            <a:endParaRPr lang="zh-CN" altLang="en-US"/>
          </a:p>
        </p:txBody>
      </p:sp>
    </p:spTree>
    <p:extLst>
      <p:ext uri="{BB962C8B-B14F-4D97-AF65-F5344CB8AC3E}">
        <p14:creationId xmlns:p14="http://schemas.microsoft.com/office/powerpoint/2010/main" val="31807650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1087878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3833154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3036372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3887615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828524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1184682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24</a:t>
            </a:fld>
            <a:endParaRPr lang="zh-CN" altLang="en-US"/>
          </a:p>
        </p:txBody>
      </p:sp>
    </p:spTree>
    <p:extLst>
      <p:ext uri="{BB962C8B-B14F-4D97-AF65-F5344CB8AC3E}">
        <p14:creationId xmlns:p14="http://schemas.microsoft.com/office/powerpoint/2010/main" val="25043282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345529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26</a:t>
            </a:fld>
            <a:endParaRPr lang="zh-CN" altLang="en-US"/>
          </a:p>
        </p:txBody>
      </p:sp>
    </p:spTree>
    <p:extLst>
      <p:ext uri="{BB962C8B-B14F-4D97-AF65-F5344CB8AC3E}">
        <p14:creationId xmlns:p14="http://schemas.microsoft.com/office/powerpoint/2010/main" val="839269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27</a:t>
            </a:fld>
            <a:endParaRPr lang="zh-CN" altLang="en-US"/>
          </a:p>
        </p:txBody>
      </p:sp>
    </p:spTree>
    <p:extLst>
      <p:ext uri="{BB962C8B-B14F-4D97-AF65-F5344CB8AC3E}">
        <p14:creationId xmlns:p14="http://schemas.microsoft.com/office/powerpoint/2010/main" val="3635242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28</a:t>
            </a:fld>
            <a:endParaRPr lang="zh-CN" altLang="en-US"/>
          </a:p>
        </p:txBody>
      </p:sp>
    </p:spTree>
    <p:extLst>
      <p:ext uri="{BB962C8B-B14F-4D97-AF65-F5344CB8AC3E}">
        <p14:creationId xmlns:p14="http://schemas.microsoft.com/office/powerpoint/2010/main" val="66473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29</a:t>
            </a:fld>
            <a:endParaRPr lang="zh-CN" altLang="en-US"/>
          </a:p>
        </p:txBody>
      </p:sp>
    </p:spTree>
    <p:extLst>
      <p:ext uri="{BB962C8B-B14F-4D97-AF65-F5344CB8AC3E}">
        <p14:creationId xmlns:p14="http://schemas.microsoft.com/office/powerpoint/2010/main" val="7073325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30</a:t>
            </a:fld>
            <a:endParaRPr lang="zh-CN" altLang="en-US"/>
          </a:p>
        </p:txBody>
      </p:sp>
    </p:spTree>
    <p:extLst>
      <p:ext uri="{BB962C8B-B14F-4D97-AF65-F5344CB8AC3E}">
        <p14:creationId xmlns:p14="http://schemas.microsoft.com/office/powerpoint/2010/main" val="1834518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31</a:t>
            </a:fld>
            <a:endParaRPr lang="zh-CN" altLang="en-US"/>
          </a:p>
        </p:txBody>
      </p:sp>
    </p:spTree>
    <p:extLst>
      <p:ext uri="{BB962C8B-B14F-4D97-AF65-F5344CB8AC3E}">
        <p14:creationId xmlns:p14="http://schemas.microsoft.com/office/powerpoint/2010/main" val="3787823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32</a:t>
            </a:fld>
            <a:endParaRPr lang="zh-CN" altLang="en-US"/>
          </a:p>
        </p:txBody>
      </p:sp>
    </p:spTree>
    <p:extLst>
      <p:ext uri="{BB962C8B-B14F-4D97-AF65-F5344CB8AC3E}">
        <p14:creationId xmlns:p14="http://schemas.microsoft.com/office/powerpoint/2010/main" val="8009874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33</a:t>
            </a:fld>
            <a:endParaRPr lang="zh-CN" altLang="en-US"/>
          </a:p>
        </p:txBody>
      </p:sp>
    </p:spTree>
    <p:extLst>
      <p:ext uri="{BB962C8B-B14F-4D97-AF65-F5344CB8AC3E}">
        <p14:creationId xmlns:p14="http://schemas.microsoft.com/office/powerpoint/2010/main" val="1357517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224268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35</a:t>
            </a:fld>
            <a:endParaRPr lang="zh-CN" altLang="en-US"/>
          </a:p>
        </p:txBody>
      </p:sp>
    </p:spTree>
    <p:extLst>
      <p:ext uri="{BB962C8B-B14F-4D97-AF65-F5344CB8AC3E}">
        <p14:creationId xmlns:p14="http://schemas.microsoft.com/office/powerpoint/2010/main" val="1628139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39766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2581493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732162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1686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40</a:t>
            </a:fld>
            <a:endParaRPr lang="zh-CN" altLang="en-US"/>
          </a:p>
        </p:txBody>
      </p:sp>
    </p:spTree>
    <p:extLst>
      <p:ext uri="{BB962C8B-B14F-4D97-AF65-F5344CB8AC3E}">
        <p14:creationId xmlns:p14="http://schemas.microsoft.com/office/powerpoint/2010/main" val="1405878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176464"/>
            <a:ext cx="12192000" cy="6681536"/>
          </a:xfrm>
          <a:prstGeom prst="rect">
            <a:avLst/>
          </a:prstGeom>
          <a:gradFill>
            <a:gsLst>
              <a:gs pos="0">
                <a:srgbClr val="F0F8ED">
                  <a:alpha val="0"/>
                </a:srgbClr>
              </a:gs>
              <a:gs pos="100000">
                <a:srgbClr val="F0F8E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415713" y="381168"/>
            <a:ext cx="10515600" cy="356770"/>
          </a:xfrm>
        </p:spPr>
        <p:txBody>
          <a:bodyPr>
            <a:normAutofit/>
          </a:bodyPr>
          <a:lstStyle>
            <a:lvl1pPr>
              <a:defRPr sz="2400">
                <a:solidFill>
                  <a:schemeClr val="accent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2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17" Type="http://schemas.openxmlformats.org/officeDocument/2006/relationships/notesSlide" Target="../notesSlides/notesSlide36.xml"/><Relationship Id="rId2" Type="http://schemas.openxmlformats.org/officeDocument/2006/relationships/tags" Target="../tags/tag15.xml"/><Relationship Id="rId16"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tags" Target="../tags/tag28.xml"/><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tags" Target="../tags/tag2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4400" b="1" dirty="0">
                <a:solidFill>
                  <a:schemeClr val="accent1"/>
                </a:solidFill>
                <a:latin typeface="+mn-ea"/>
                <a:ea typeface="+mn-ea"/>
              </a:rPr>
              <a:t>生产设备管理过程</a:t>
            </a:r>
            <a:r>
              <a:rPr lang="en-US" altLang="zh-CN" sz="4400" b="1" dirty="0" err="1">
                <a:solidFill>
                  <a:schemeClr val="accent1"/>
                </a:solidFill>
                <a:latin typeface="+mn-ea"/>
                <a:ea typeface="+mn-ea"/>
              </a:rPr>
              <a:t>ppt</a:t>
            </a:r>
            <a:r>
              <a:rPr lang="zh-CN" altLang="en-US" sz="4400" b="1" dirty="0">
                <a:solidFill>
                  <a:schemeClr val="accent1"/>
                </a:solidFill>
                <a:latin typeface="+mn-ea"/>
                <a:ea typeface="+mn-ea"/>
              </a:rPr>
              <a:t>模板</a:t>
            </a:r>
            <a:endParaRPr lang="zh-CN" altLang="en-US" sz="4400" b="1" dirty="0">
              <a:solidFill>
                <a:schemeClr val="accent1"/>
              </a:solidFill>
              <a:latin typeface="+mn-ea"/>
              <a:ea typeface="+mn-ea"/>
            </a:endParaRP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chemeClr val="accent1"/>
                </a:solidFill>
                <a:latin typeface="+mn-ea"/>
                <a:ea typeface="+mn-ea"/>
              </a:rPr>
              <a:t>添加您的公司名称</a:t>
            </a:r>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7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707528" y="1537241"/>
            <a:ext cx="3740149" cy="2034977"/>
          </a:xfrm>
          <a:custGeom>
            <a:avLst/>
            <a:gdLst>
              <a:gd name="connsiteX0" fmla="*/ 0 w 3225800"/>
              <a:gd name="connsiteY0" fmla="*/ 1816100 h 1816100"/>
              <a:gd name="connsiteX1" fmla="*/ 1727200 w 3225800"/>
              <a:gd name="connsiteY1" fmla="*/ 1270000 h 1816100"/>
              <a:gd name="connsiteX2" fmla="*/ 3225800 w 3225800"/>
              <a:gd name="connsiteY2" fmla="*/ 0 h 1816100"/>
              <a:gd name="connsiteX0-1" fmla="*/ 0 w 3263900"/>
              <a:gd name="connsiteY0-2" fmla="*/ 1778000 h 1778000"/>
              <a:gd name="connsiteX1-3" fmla="*/ 1765300 w 3263900"/>
              <a:gd name="connsiteY1-4" fmla="*/ 1270000 h 1778000"/>
              <a:gd name="connsiteX2-5" fmla="*/ 3263900 w 3263900"/>
              <a:gd name="connsiteY2-6" fmla="*/ 0 h 1778000"/>
              <a:gd name="connsiteX0-7" fmla="*/ 0 w 3263900"/>
              <a:gd name="connsiteY0-8" fmla="*/ 1778000 h 1778000"/>
              <a:gd name="connsiteX1-9" fmla="*/ 2235200 w 3263900"/>
              <a:gd name="connsiteY1-10" fmla="*/ 1041400 h 1778000"/>
              <a:gd name="connsiteX2-11" fmla="*/ 3263900 w 3263900"/>
              <a:gd name="connsiteY2-12" fmla="*/ 0 h 1778000"/>
              <a:gd name="connsiteX0-13" fmla="*/ 0 w 3263900"/>
              <a:gd name="connsiteY0-14" fmla="*/ 1778000 h 1778000"/>
              <a:gd name="connsiteX1-15" fmla="*/ 2235200 w 3263900"/>
              <a:gd name="connsiteY1-16" fmla="*/ 1041400 h 1778000"/>
              <a:gd name="connsiteX2-17" fmla="*/ 3263900 w 3263900"/>
              <a:gd name="connsiteY2-18" fmla="*/ 0 h 1778000"/>
              <a:gd name="connsiteX0-19" fmla="*/ 0 w 3263900"/>
              <a:gd name="connsiteY0-20" fmla="*/ 1778000 h 1778000"/>
              <a:gd name="connsiteX1-21" fmla="*/ 2044700 w 3263900"/>
              <a:gd name="connsiteY1-22" fmla="*/ 1130300 h 1778000"/>
              <a:gd name="connsiteX2-23" fmla="*/ 3263900 w 3263900"/>
              <a:gd name="connsiteY2-24" fmla="*/ 0 h 1778000"/>
              <a:gd name="connsiteX0-25" fmla="*/ 0 w 3263900"/>
              <a:gd name="connsiteY0-26" fmla="*/ 1778000 h 1778000"/>
              <a:gd name="connsiteX1-27" fmla="*/ 2197100 w 3263900"/>
              <a:gd name="connsiteY1-28" fmla="*/ 901700 h 1778000"/>
              <a:gd name="connsiteX2-29" fmla="*/ 3263900 w 3263900"/>
              <a:gd name="connsiteY2-30" fmla="*/ 0 h 1778000"/>
              <a:gd name="connsiteX0-31" fmla="*/ 0 w 3263900"/>
              <a:gd name="connsiteY0-32" fmla="*/ 1778000 h 1778000"/>
              <a:gd name="connsiteX1-33" fmla="*/ 2159000 w 3263900"/>
              <a:gd name="connsiteY1-34" fmla="*/ 952500 h 1778000"/>
              <a:gd name="connsiteX2-35" fmla="*/ 3263900 w 3263900"/>
              <a:gd name="connsiteY2-36" fmla="*/ 0 h 1778000"/>
              <a:gd name="connsiteX0-37" fmla="*/ 0 w 3263900"/>
              <a:gd name="connsiteY0-38" fmla="*/ 1778000 h 1778000"/>
              <a:gd name="connsiteX1-39" fmla="*/ 2070100 w 3263900"/>
              <a:gd name="connsiteY1-40" fmla="*/ 1016000 h 1778000"/>
              <a:gd name="connsiteX2-41" fmla="*/ 3263900 w 3263900"/>
              <a:gd name="connsiteY2-42" fmla="*/ 0 h 1778000"/>
              <a:gd name="connsiteX0-43" fmla="*/ 0 w 3263900"/>
              <a:gd name="connsiteY0-44" fmla="*/ 1778000 h 1778000"/>
              <a:gd name="connsiteX1-45" fmla="*/ 2070100 w 3263900"/>
              <a:gd name="connsiteY1-46" fmla="*/ 1016000 h 1778000"/>
              <a:gd name="connsiteX2-47" fmla="*/ 3263900 w 3263900"/>
              <a:gd name="connsiteY2-48" fmla="*/ 0 h 1778000"/>
            </a:gdLst>
            <a:ahLst/>
            <a:cxnLst>
              <a:cxn ang="0">
                <a:pos x="connsiteX0-1" y="connsiteY0-2"/>
              </a:cxn>
              <a:cxn ang="0">
                <a:pos x="connsiteX1-3" y="connsiteY1-4"/>
              </a:cxn>
              <a:cxn ang="0">
                <a:pos x="connsiteX2-5" y="connsiteY2-6"/>
              </a:cxn>
            </a:cxnLst>
            <a:rect l="l" t="t"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3"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19672" y="93154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4" name="圆角矩形 3"/>
          <p:cNvSpPr/>
          <p:nvPr/>
        </p:nvSpPr>
        <p:spPr>
          <a:xfrm>
            <a:off x="5116832" y="115713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5" name="TextBox 4"/>
          <p:cNvSpPr txBox="1"/>
          <p:nvPr/>
        </p:nvSpPr>
        <p:spPr>
          <a:xfrm>
            <a:off x="5231277" y="120410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707530" y="2497614"/>
            <a:ext cx="4819649" cy="1074604"/>
          </a:xfrm>
          <a:custGeom>
            <a:avLst/>
            <a:gdLst>
              <a:gd name="connsiteX0" fmla="*/ 0 w 4203700"/>
              <a:gd name="connsiteY0" fmla="*/ 939800 h 939800"/>
              <a:gd name="connsiteX1" fmla="*/ 2540000 w 4203700"/>
              <a:gd name="connsiteY1" fmla="*/ 558800 h 939800"/>
              <a:gd name="connsiteX2" fmla="*/ 4203700 w 4203700"/>
              <a:gd name="connsiteY2" fmla="*/ 0 h 939800"/>
              <a:gd name="connsiteX0-1" fmla="*/ 0 w 4203700"/>
              <a:gd name="connsiteY0-2" fmla="*/ 939800 h 939800"/>
              <a:gd name="connsiteX1-3" fmla="*/ 2374900 w 4203700"/>
              <a:gd name="connsiteY1-4" fmla="*/ 711200 h 939800"/>
              <a:gd name="connsiteX2-5" fmla="*/ 4203700 w 4203700"/>
              <a:gd name="connsiteY2-6" fmla="*/ 0 h 939800"/>
              <a:gd name="connsiteX0-7" fmla="*/ 0 w 4203700"/>
              <a:gd name="connsiteY0-8" fmla="*/ 939800 h 939800"/>
              <a:gd name="connsiteX1-9" fmla="*/ 2387600 w 4203700"/>
              <a:gd name="connsiteY1-10" fmla="*/ 622300 h 939800"/>
              <a:gd name="connsiteX2-11" fmla="*/ 4203700 w 4203700"/>
              <a:gd name="connsiteY2-12" fmla="*/ 0 h 939800"/>
            </a:gdLst>
            <a:ahLst/>
            <a:cxnLst>
              <a:cxn ang="0">
                <a:pos x="connsiteX0-1" y="connsiteY0-2"/>
              </a:cxn>
              <a:cxn ang="0">
                <a:pos x="connsiteX1-3" y="connsiteY1-4"/>
              </a:cxn>
              <a:cxn ang="0">
                <a:pos x="connsiteX2-5" y="connsiteY2-6"/>
              </a:cxn>
            </a:cxnLst>
            <a:rect l="l" t="t" r="r" b="b"/>
            <a:pathLst>
              <a:path w="4203700" h="939800">
                <a:moveTo>
                  <a:pt x="0" y="939800"/>
                </a:moveTo>
                <a:cubicBezTo>
                  <a:pt x="919691" y="827616"/>
                  <a:pt x="1686983" y="778933"/>
                  <a:pt x="2387600" y="622300"/>
                </a:cubicBezTo>
                <a:cubicBezTo>
                  <a:pt x="3088217" y="465667"/>
                  <a:pt x="3722158" y="201083"/>
                  <a:pt x="42037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7"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187487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8" name="圆角矩形 7"/>
          <p:cNvSpPr/>
          <p:nvPr/>
        </p:nvSpPr>
        <p:spPr>
          <a:xfrm>
            <a:off x="6096000" y="2197646"/>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9" name="TextBox 4"/>
          <p:cNvSpPr txBox="1"/>
          <p:nvPr/>
        </p:nvSpPr>
        <p:spPr>
          <a:xfrm>
            <a:off x="6210445" y="2244615"/>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707528" y="3443181"/>
            <a:ext cx="4307416" cy="205191"/>
          </a:xfrm>
          <a:custGeom>
            <a:avLst/>
            <a:gdLst>
              <a:gd name="connsiteX0" fmla="*/ 0 w 3721100"/>
              <a:gd name="connsiteY0" fmla="*/ 101600 h 193715"/>
              <a:gd name="connsiteX1" fmla="*/ 2463800 w 3721100"/>
              <a:gd name="connsiteY1" fmla="*/ 190500 h 193715"/>
              <a:gd name="connsiteX2" fmla="*/ 3721100 w 3721100"/>
              <a:gd name="connsiteY2" fmla="*/ 0 h 193715"/>
              <a:gd name="connsiteX0-1" fmla="*/ 0 w 3721100"/>
              <a:gd name="connsiteY0-2" fmla="*/ 101600 h 193715"/>
              <a:gd name="connsiteX1-3" fmla="*/ 2463800 w 3721100"/>
              <a:gd name="connsiteY1-4" fmla="*/ 190500 h 193715"/>
              <a:gd name="connsiteX2-5" fmla="*/ 3721100 w 3721100"/>
              <a:gd name="connsiteY2-6" fmla="*/ 0 h 193715"/>
              <a:gd name="connsiteX0-7" fmla="*/ 0 w 3721100"/>
              <a:gd name="connsiteY0-8" fmla="*/ 101600 h 159057"/>
              <a:gd name="connsiteX1-9" fmla="*/ 1638300 w 3721100"/>
              <a:gd name="connsiteY1-10" fmla="*/ 152400 h 159057"/>
              <a:gd name="connsiteX2-11" fmla="*/ 3721100 w 3721100"/>
              <a:gd name="connsiteY2-12" fmla="*/ 0 h 159057"/>
              <a:gd name="connsiteX0-13" fmla="*/ 0 w 3759200"/>
              <a:gd name="connsiteY0-14" fmla="*/ 76200 h 154960"/>
              <a:gd name="connsiteX1-15" fmla="*/ 1676400 w 3759200"/>
              <a:gd name="connsiteY1-16" fmla="*/ 152400 h 154960"/>
              <a:gd name="connsiteX2-17" fmla="*/ 3759200 w 3759200"/>
              <a:gd name="connsiteY2-18" fmla="*/ 0 h 154960"/>
              <a:gd name="connsiteX0-19" fmla="*/ 0 w 3759200"/>
              <a:gd name="connsiteY0-20" fmla="*/ 76200 h 107454"/>
              <a:gd name="connsiteX1-21" fmla="*/ 2044700 w 3759200"/>
              <a:gd name="connsiteY1-22" fmla="*/ 88900 h 107454"/>
              <a:gd name="connsiteX2-23" fmla="*/ 3759200 w 3759200"/>
              <a:gd name="connsiteY2-24" fmla="*/ 0 h 107454"/>
              <a:gd name="connsiteX0-25" fmla="*/ 0 w 3759200"/>
              <a:gd name="connsiteY0-26" fmla="*/ 76200 h 179488"/>
              <a:gd name="connsiteX1-27" fmla="*/ 2070100 w 3759200"/>
              <a:gd name="connsiteY1-28" fmla="*/ 177800 h 179488"/>
              <a:gd name="connsiteX2-29" fmla="*/ 3759200 w 3759200"/>
              <a:gd name="connsiteY2-30" fmla="*/ 0 h 179488"/>
            </a:gdLst>
            <a:ahLst/>
            <a:cxnLst>
              <a:cxn ang="0">
                <a:pos x="connsiteX0-1" y="connsiteY0-2"/>
              </a:cxn>
              <a:cxn ang="0">
                <a:pos x="connsiteX1-3" y="connsiteY1-4"/>
              </a:cxn>
              <a:cxn ang="0">
                <a:pos x="connsiteX2-5" y="connsiteY2-6"/>
              </a:cxn>
            </a:cxnLst>
            <a:rect l="l" t="t" r="r" b="b"/>
            <a:pathLst>
              <a:path w="3759200" h="179488">
                <a:moveTo>
                  <a:pt x="0" y="76200"/>
                </a:moveTo>
                <a:cubicBezTo>
                  <a:pt x="921808" y="129116"/>
                  <a:pt x="1443567" y="190500"/>
                  <a:pt x="2070100" y="177800"/>
                </a:cubicBezTo>
                <a:cubicBezTo>
                  <a:pt x="2696633" y="165100"/>
                  <a:pt x="3440641" y="86783"/>
                  <a:pt x="37592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dirty="0">
              <a:solidFill>
                <a:srgbClr val="B2B2B2"/>
              </a:solidFill>
              <a:latin typeface="Verdana" panose="020B0604030504040204"/>
            </a:endParaRPr>
          </a:p>
        </p:txBody>
      </p:sp>
      <p:pic>
        <p:nvPicPr>
          <p:cNvPr id="11"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4641" y="290869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2" name="圆角矩形 11"/>
          <p:cNvSpPr/>
          <p:nvPr/>
        </p:nvSpPr>
        <p:spPr>
          <a:xfrm>
            <a:off x="5615947" y="323697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3" name="TextBox 4"/>
          <p:cNvSpPr txBox="1"/>
          <p:nvPr/>
        </p:nvSpPr>
        <p:spPr>
          <a:xfrm>
            <a:off x="5730392" y="328394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779495" y="3557409"/>
            <a:ext cx="4758267" cy="786915"/>
          </a:xfrm>
          <a:custGeom>
            <a:avLst/>
            <a:gdLst>
              <a:gd name="connsiteX0" fmla="*/ 0 w 4152900"/>
              <a:gd name="connsiteY0" fmla="*/ 0 h 685800"/>
              <a:gd name="connsiteX1" fmla="*/ 2959100 w 4152900"/>
              <a:gd name="connsiteY1" fmla="*/ 368300 h 685800"/>
              <a:gd name="connsiteX2" fmla="*/ 4152900 w 4152900"/>
              <a:gd name="connsiteY2" fmla="*/ 685800 h 685800"/>
            </a:gdLst>
            <a:ahLst/>
            <a:cxnLst>
              <a:cxn ang="0">
                <a:pos x="connsiteX0" y="connsiteY0"/>
              </a:cxn>
              <a:cxn ang="0">
                <a:pos x="connsiteX1" y="connsiteY1"/>
              </a:cxn>
              <a:cxn ang="0">
                <a:pos x="connsiteX2" y="connsiteY2"/>
              </a:cxn>
            </a:cxnLst>
            <a:rect l="l" t="t" r="r" b="b"/>
            <a:pathLst>
              <a:path w="4152900" h="685800">
                <a:moveTo>
                  <a:pt x="0" y="0"/>
                </a:moveTo>
                <a:cubicBezTo>
                  <a:pt x="1133475" y="127000"/>
                  <a:pt x="2266950" y="254000"/>
                  <a:pt x="2959100" y="368300"/>
                </a:cubicBezTo>
                <a:cubicBezTo>
                  <a:pt x="3651250" y="482600"/>
                  <a:pt x="3902075" y="584200"/>
                  <a:pt x="4152900" y="6858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5"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3964811"/>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6" name="圆角矩形 15"/>
          <p:cNvSpPr/>
          <p:nvPr/>
        </p:nvSpPr>
        <p:spPr>
          <a:xfrm>
            <a:off x="6096000" y="4213870"/>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7" name="TextBox 4"/>
          <p:cNvSpPr txBox="1"/>
          <p:nvPr/>
        </p:nvSpPr>
        <p:spPr>
          <a:xfrm>
            <a:off x="6210445" y="4260839"/>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724461" y="3557410"/>
            <a:ext cx="3723216" cy="1759980"/>
          </a:xfrm>
          <a:custGeom>
            <a:avLst/>
            <a:gdLst>
              <a:gd name="connsiteX0" fmla="*/ 0 w 3251200"/>
              <a:gd name="connsiteY0" fmla="*/ 0 h 1536700"/>
              <a:gd name="connsiteX1" fmla="*/ 2489200 w 3251200"/>
              <a:gd name="connsiteY1" fmla="*/ 927100 h 1536700"/>
              <a:gd name="connsiteX2" fmla="*/ 3251200 w 3251200"/>
              <a:gd name="connsiteY2" fmla="*/ 1536700 h 1536700"/>
              <a:gd name="connsiteX0-1" fmla="*/ 0 w 3251200"/>
              <a:gd name="connsiteY0-2" fmla="*/ 0 h 1536700"/>
              <a:gd name="connsiteX1-3" fmla="*/ 2235200 w 3251200"/>
              <a:gd name="connsiteY1-4" fmla="*/ 787400 h 1536700"/>
              <a:gd name="connsiteX2-5" fmla="*/ 3251200 w 3251200"/>
              <a:gd name="connsiteY2-6" fmla="*/ 1536700 h 1536700"/>
              <a:gd name="connsiteX0-7" fmla="*/ 0 w 3251200"/>
              <a:gd name="connsiteY0-8" fmla="*/ 0 h 1536700"/>
              <a:gd name="connsiteX1-9" fmla="*/ 2235200 w 3251200"/>
              <a:gd name="connsiteY1-10" fmla="*/ 787400 h 1536700"/>
              <a:gd name="connsiteX2-11" fmla="*/ 3251200 w 3251200"/>
              <a:gd name="connsiteY2-12" fmla="*/ 1536700 h 1536700"/>
            </a:gdLst>
            <a:ahLst/>
            <a:cxnLst>
              <a:cxn ang="0">
                <a:pos x="connsiteX0-1" y="connsiteY0-2"/>
              </a:cxn>
              <a:cxn ang="0">
                <a:pos x="connsiteX1-3" y="connsiteY1-4"/>
              </a:cxn>
              <a:cxn ang="0">
                <a:pos x="connsiteX2-5" y="connsiteY2-6"/>
              </a:cxn>
            </a:cxnLst>
            <a:rect l="l" t="t"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9"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00815" y="478851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20" name="圆角矩形 19"/>
          <p:cNvSpPr/>
          <p:nvPr/>
        </p:nvSpPr>
        <p:spPr>
          <a:xfrm>
            <a:off x="5116832" y="5182514"/>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21" name="TextBox 4"/>
          <p:cNvSpPr txBox="1"/>
          <p:nvPr/>
        </p:nvSpPr>
        <p:spPr>
          <a:xfrm>
            <a:off x="5231277" y="5229483"/>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22" name="任意多边形 21"/>
          <p:cNvSpPr>
            <a:spLocks noChangeArrowheads="1"/>
          </p:cNvSpPr>
          <p:nvPr/>
        </p:nvSpPr>
        <p:spPr bwMode="auto">
          <a:xfrm>
            <a:off x="-48683" y="2195871"/>
            <a:ext cx="1888067" cy="2725192"/>
          </a:xfrm>
          <a:custGeom>
            <a:avLst/>
            <a:gdLst>
              <a:gd name="T0" fmla="*/ 273082 w 1159484"/>
              <a:gd name="T1" fmla="*/ 1430 h 1674380"/>
              <a:gd name="T2" fmla="*/ 987290 w 1159484"/>
              <a:gd name="T3" fmla="*/ 329381 h 1674380"/>
              <a:gd name="T4" fmla="*/ 984657 w 1159484"/>
              <a:gd name="T5" fmla="*/ 1348867 h 1674380"/>
              <a:gd name="T6" fmla="*/ 0 w 1159484"/>
              <a:gd name="T7" fmla="*/ 1610184 h 1674380"/>
              <a:gd name="T8" fmla="*/ 3995 w 1159484"/>
              <a:gd name="T9" fmla="*/ 62973 h 1674380"/>
              <a:gd name="T10" fmla="*/ 273082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tx2"/>
          </a:solidFill>
          <a:ln>
            <a:noFill/>
          </a:ln>
        </p:spPr>
        <p:txBody>
          <a:bodyPr lIns="0" tIns="0" rIns="146391" bIns="0" anchor="ctr"/>
          <a:lstStyle/>
          <a:p>
            <a:pPr defTabSz="619760" fontAlgn="base">
              <a:defRPr/>
            </a:pPr>
            <a:endParaRPr lang="zh-CN" altLang="en-US" sz="3865" kern="0" dirty="0">
              <a:solidFill>
                <a:srgbClr val="FFFFFF"/>
              </a:solidFill>
              <a:ea typeface="方正正中黑简体" panose="02000000000000000000" pitchFamily="2" charset="-122"/>
            </a:endParaRPr>
          </a:p>
        </p:txBody>
      </p:sp>
      <p:sp>
        <p:nvSpPr>
          <p:cNvPr id="24" name="TextBox 4"/>
          <p:cNvSpPr txBox="1"/>
          <p:nvPr/>
        </p:nvSpPr>
        <p:spPr>
          <a:xfrm>
            <a:off x="174116" y="2756925"/>
            <a:ext cx="1107996" cy="923330"/>
          </a:xfrm>
          <a:prstGeom prst="rect">
            <a:avLst/>
          </a:prstGeom>
          <a:noFill/>
        </p:spPr>
        <p:txBody>
          <a:bodyPr wrap="none" rtlCol="0">
            <a:spAutoFit/>
          </a:bodyPr>
          <a:lstStyle/>
          <a:p>
            <a:pPr algn="ctr">
              <a:lnSpc>
                <a:spcPct val="150000"/>
              </a:lnSpc>
            </a:pPr>
            <a:r>
              <a:rPr lang="zh-CN" altLang="en-US" sz="3600" dirty="0">
                <a:solidFill>
                  <a:srgbClr val="FFFFFF"/>
                </a:solidFill>
                <a:latin typeface="微软雅黑" panose="020B0503020204020204" pitchFamily="34" charset="-122"/>
                <a:ea typeface="微软雅黑" panose="020B0503020204020204" pitchFamily="34" charset="-122"/>
              </a:rPr>
              <a:t>目录</a:t>
            </a:r>
            <a:endParaRPr lang="en-US" altLang="zh-CN" sz="3600" dirty="0">
              <a:solidFill>
                <a:srgbClr val="FFFFFF"/>
              </a:solidFill>
              <a:latin typeface="微软雅黑" panose="020B0503020204020204" pitchFamily="34" charset="-122"/>
              <a:ea typeface="微软雅黑" panose="020B0503020204020204" pitchFamily="34" charset="-122"/>
            </a:endParaRPr>
          </a:p>
        </p:txBody>
      </p:sp>
      <p:sp>
        <p:nvSpPr>
          <p:cNvPr id="25" name="TextBox 4"/>
          <p:cNvSpPr txBox="1"/>
          <p:nvPr/>
        </p:nvSpPr>
        <p:spPr>
          <a:xfrm>
            <a:off x="209381" y="3479350"/>
            <a:ext cx="1037463" cy="431015"/>
          </a:xfrm>
          <a:prstGeom prst="rect">
            <a:avLst/>
          </a:prstGeom>
          <a:noFill/>
        </p:spPr>
        <p:txBody>
          <a:bodyPr wrap="none" rtlCol="0">
            <a:spAutoFit/>
          </a:bodyPr>
          <a:lstStyle/>
          <a:p>
            <a:pPr algn="ctr">
              <a:lnSpc>
                <a:spcPct val="150000"/>
              </a:lnSpc>
            </a:pPr>
            <a:r>
              <a:rPr lang="en-US" altLang="zh-CN" sz="1465" dirty="0">
                <a:solidFill>
                  <a:srgbClr val="FFFFFF"/>
                </a:solidFill>
                <a:latin typeface="微软雅黑" panose="020B0503020204020204" pitchFamily="34" charset="-122"/>
                <a:ea typeface="微软雅黑" panose="020B0503020204020204" pitchFamily="34" charset="-122"/>
              </a:rPr>
              <a:t>CATALOG</a:t>
            </a:r>
          </a:p>
        </p:txBody>
      </p:sp>
      <p:pic>
        <p:nvPicPr>
          <p:cNvPr id="26" name="Picture 4" descr="C:\Users\Administrator\Desktop\春天\007-0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2258574">
            <a:off x="-592529" y="3255641"/>
            <a:ext cx="2396172" cy="32281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900"/>
                                        <p:tgtEl>
                                          <p:spTgt spid="26"/>
                                        </p:tgtEl>
                                      </p:cBhvr>
                                    </p:animEffect>
                                  </p:childTnLst>
                                </p:cTn>
                              </p:par>
                            </p:childTnLst>
                          </p:cTn>
                        </p:par>
                        <p:par>
                          <p:cTn id="12" fill="hold">
                            <p:stCondLst>
                              <p:cond delay="15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4"/>
                                        </p:tgtEl>
                                        <p:attrNameLst>
                                          <p:attrName>style.visibility</p:attrName>
                                        </p:attrNameLst>
                                      </p:cBhvr>
                                      <p:to>
                                        <p:strVal val="visible"/>
                                      </p:to>
                                    </p:set>
                                    <p:animEffect transition="in" filter="randombar(horizontal)">
                                      <p:cBhvr>
                                        <p:cTn id="15" dur="500"/>
                                        <p:tgtEl>
                                          <p:spTgt spid="24"/>
                                        </p:tgtEl>
                                      </p:cBhvr>
                                    </p:animEffect>
                                  </p:childTnLst>
                                </p:cTn>
                              </p:par>
                            </p:childTnLst>
                          </p:cTn>
                        </p:par>
                        <p:par>
                          <p:cTn id="16" fill="hold">
                            <p:stCondLst>
                              <p:cond delay="1950"/>
                            </p:stCondLst>
                            <p:childTnLst>
                              <p:par>
                                <p:cTn id="17" presetID="14" presetClass="entr" presetSubtype="10"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Effect transition="in" filter="randombar(horizontal)">
                                      <p:cBhvr>
                                        <p:cTn id="19" dur="500"/>
                                        <p:tgtEl>
                                          <p:spTgt spid="25"/>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325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3750"/>
                            </p:stCondLst>
                            <p:childTnLst>
                              <p:par>
                                <p:cTn id="31" presetID="16" presetClass="entr" presetSubtype="37"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500"/>
                                        <p:tgtEl>
                                          <p:spTgt spid="4"/>
                                        </p:tgtEl>
                                      </p:cBhvr>
                                    </p:animEffect>
                                  </p:childTnLst>
                                </p:cTn>
                              </p:par>
                            </p:childTnLst>
                          </p:cTn>
                        </p:par>
                        <p:par>
                          <p:cTn id="34" fill="hold">
                            <p:stCondLst>
                              <p:cond delay="4250"/>
                            </p:stCondLst>
                            <p:childTnLst>
                              <p:par>
                                <p:cTn id="35" presetID="26" presetClass="emph" presetSubtype="0" fill="hold" grpId="1" nodeType="afterEffect">
                                  <p:stCondLst>
                                    <p:cond delay="0"/>
                                  </p:stCondLst>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475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par>
                                <p:cTn id="42" presetID="2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par>
                          <p:cTn id="45" fill="hold">
                            <p:stCondLst>
                              <p:cond delay="525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75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250"/>
                            </p:stCondLst>
                            <p:childTnLst>
                              <p:par>
                                <p:cTn id="56" presetID="26" presetClass="emph" presetSubtype="0" fill="hold" grpId="1" nodeType="afterEffect">
                                  <p:stCondLst>
                                    <p:cond delay="0"/>
                                  </p:stCondLst>
                                  <p:childTnLst>
                                    <p:animEffect transition="out" filter="fade">
                                      <p:cBhvr>
                                        <p:cTn id="57" dur="500" tmFilter="0, 0; .2, .5; .8, .5; 1, 0"/>
                                        <p:tgtEl>
                                          <p:spTgt spid="8"/>
                                        </p:tgtEl>
                                      </p:cBhvr>
                                    </p:animEffect>
                                    <p:animScale>
                                      <p:cBhvr>
                                        <p:cTn id="58" dur="250" autoRev="1" fill="hold"/>
                                        <p:tgtEl>
                                          <p:spTgt spid="8"/>
                                        </p:tgtEl>
                                      </p:cBhvr>
                                      <p:by x="105000" y="105000"/>
                                    </p:animScale>
                                  </p:childTnLst>
                                </p:cTn>
                              </p:par>
                            </p:childTnLst>
                          </p:cTn>
                        </p:par>
                        <p:par>
                          <p:cTn id="59" fill="hold">
                            <p:stCondLst>
                              <p:cond delay="675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left)">
                                      <p:cBhvr>
                                        <p:cTn id="65" dur="500"/>
                                        <p:tgtEl>
                                          <p:spTgt spid="10"/>
                                        </p:tgtEl>
                                      </p:cBhvr>
                                    </p:animEffect>
                                  </p:childTnLst>
                                </p:cTn>
                              </p:par>
                            </p:childTnLst>
                          </p:cTn>
                        </p:par>
                        <p:par>
                          <p:cTn id="66" fill="hold">
                            <p:stCondLst>
                              <p:cond delay="7250"/>
                            </p:stCondLst>
                            <p:childTnLst>
                              <p:par>
                                <p:cTn id="67" presetID="53" presetClass="entr" presetSubtype="16" fill="hold"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Effect transition="in" filter="fade">
                                      <p:cBhvr>
                                        <p:cTn id="71" dur="500"/>
                                        <p:tgtEl>
                                          <p:spTgt spid="11"/>
                                        </p:tgtEl>
                                      </p:cBhvr>
                                    </p:animEffect>
                                  </p:childTnLst>
                                </p:cTn>
                              </p:par>
                            </p:childTnLst>
                          </p:cTn>
                        </p:par>
                        <p:par>
                          <p:cTn id="72" fill="hold">
                            <p:stCondLst>
                              <p:cond delay="7750"/>
                            </p:stCondLst>
                            <p:childTnLst>
                              <p:par>
                                <p:cTn id="73" presetID="16" presetClass="entr" presetSubtype="37"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outVertical)">
                                      <p:cBhvr>
                                        <p:cTn id="75" dur="500"/>
                                        <p:tgtEl>
                                          <p:spTgt spid="12"/>
                                        </p:tgtEl>
                                      </p:cBhvr>
                                    </p:animEffect>
                                  </p:childTnLst>
                                </p:cTn>
                              </p:par>
                            </p:childTnLst>
                          </p:cTn>
                        </p:par>
                        <p:par>
                          <p:cTn id="76" fill="hold">
                            <p:stCondLst>
                              <p:cond delay="8250"/>
                            </p:stCondLst>
                            <p:childTnLst>
                              <p:par>
                                <p:cTn id="77" presetID="26" presetClass="emph" presetSubtype="0" fill="hold" grpId="1" nodeType="afterEffect">
                                  <p:stCondLst>
                                    <p:cond delay="0"/>
                                  </p:stCondLst>
                                  <p:childTnLst>
                                    <p:animEffect transition="out" filter="fade">
                                      <p:cBhvr>
                                        <p:cTn id="78" dur="500" tmFilter="0, 0; .2, .5; .8, .5; 1, 0"/>
                                        <p:tgtEl>
                                          <p:spTgt spid="12"/>
                                        </p:tgtEl>
                                      </p:cBhvr>
                                    </p:animEffect>
                                    <p:animScale>
                                      <p:cBhvr>
                                        <p:cTn id="79" dur="250" autoRev="1" fill="hold"/>
                                        <p:tgtEl>
                                          <p:spTgt spid="12"/>
                                        </p:tgtEl>
                                      </p:cBhvr>
                                      <p:by x="105000" y="105000"/>
                                    </p:animScale>
                                  </p:childTnLst>
                                </p:cTn>
                              </p:par>
                            </p:childTnLst>
                          </p:cTn>
                        </p:par>
                        <p:par>
                          <p:cTn id="80" fill="hold">
                            <p:stCondLst>
                              <p:cond delay="8750"/>
                            </p:stCondLst>
                            <p:childTnLst>
                              <p:par>
                                <p:cTn id="81" presetID="22" presetClass="entr" presetSubtype="8" fill="hold" grpId="0" nodeType="after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left)">
                                      <p:cBhvr>
                                        <p:cTn id="83" dur="500"/>
                                        <p:tgtEl>
                                          <p:spTgt spid="13"/>
                                        </p:tgtEl>
                                      </p:cBhvr>
                                    </p:animEffect>
                                  </p:childTnLst>
                                </p:cTn>
                              </p:par>
                              <p:par>
                                <p:cTn id="84" presetID="22" presetClass="entr" presetSubtype="8"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left)">
                                      <p:cBhvr>
                                        <p:cTn id="86" dur="500"/>
                                        <p:tgtEl>
                                          <p:spTgt spid="14"/>
                                        </p:tgtEl>
                                      </p:cBhvr>
                                    </p:animEffect>
                                  </p:childTnLst>
                                </p:cTn>
                              </p:par>
                            </p:childTnLst>
                          </p:cTn>
                        </p:par>
                        <p:par>
                          <p:cTn id="87" fill="hold">
                            <p:stCondLst>
                              <p:cond delay="9250"/>
                            </p:stCondLst>
                            <p:childTnLst>
                              <p:par>
                                <p:cTn id="88" presetID="53" presetClass="entr" presetSubtype="16"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500" fill="hold"/>
                                        <p:tgtEl>
                                          <p:spTgt spid="15"/>
                                        </p:tgtEl>
                                        <p:attrNameLst>
                                          <p:attrName>ppt_w</p:attrName>
                                        </p:attrNameLst>
                                      </p:cBhvr>
                                      <p:tavLst>
                                        <p:tav tm="0">
                                          <p:val>
                                            <p:fltVal val="0"/>
                                          </p:val>
                                        </p:tav>
                                        <p:tav tm="100000">
                                          <p:val>
                                            <p:strVal val="#ppt_w"/>
                                          </p:val>
                                        </p:tav>
                                      </p:tavLst>
                                    </p:anim>
                                    <p:anim calcmode="lin" valueType="num">
                                      <p:cBhvr>
                                        <p:cTn id="91" dur="500" fill="hold"/>
                                        <p:tgtEl>
                                          <p:spTgt spid="15"/>
                                        </p:tgtEl>
                                        <p:attrNameLst>
                                          <p:attrName>ppt_h</p:attrName>
                                        </p:attrNameLst>
                                      </p:cBhvr>
                                      <p:tavLst>
                                        <p:tav tm="0">
                                          <p:val>
                                            <p:fltVal val="0"/>
                                          </p:val>
                                        </p:tav>
                                        <p:tav tm="100000">
                                          <p:val>
                                            <p:strVal val="#ppt_h"/>
                                          </p:val>
                                        </p:tav>
                                      </p:tavLst>
                                    </p:anim>
                                    <p:animEffect transition="in" filter="fade">
                                      <p:cBhvr>
                                        <p:cTn id="92" dur="500"/>
                                        <p:tgtEl>
                                          <p:spTgt spid="15"/>
                                        </p:tgtEl>
                                      </p:cBhvr>
                                    </p:animEffect>
                                  </p:childTnLst>
                                </p:cTn>
                              </p:par>
                            </p:childTnLst>
                          </p:cTn>
                        </p:par>
                        <p:par>
                          <p:cTn id="93" fill="hold">
                            <p:stCondLst>
                              <p:cond delay="9750"/>
                            </p:stCondLst>
                            <p:childTnLst>
                              <p:par>
                                <p:cTn id="94" presetID="16" presetClass="entr" presetSubtype="37"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barn(outVertical)">
                                      <p:cBhvr>
                                        <p:cTn id="96" dur="500"/>
                                        <p:tgtEl>
                                          <p:spTgt spid="16"/>
                                        </p:tgtEl>
                                      </p:cBhvr>
                                    </p:animEffect>
                                  </p:childTnLst>
                                </p:cTn>
                              </p:par>
                            </p:childTnLst>
                          </p:cTn>
                        </p:par>
                        <p:par>
                          <p:cTn id="97" fill="hold">
                            <p:stCondLst>
                              <p:cond delay="10250"/>
                            </p:stCondLst>
                            <p:childTnLst>
                              <p:par>
                                <p:cTn id="98" presetID="26" presetClass="emph" presetSubtype="0" fill="hold" grpId="1" nodeType="afterEffect">
                                  <p:stCondLst>
                                    <p:cond delay="0"/>
                                  </p:stCondLst>
                                  <p:childTnLst>
                                    <p:animEffect transition="out" filter="fade">
                                      <p:cBhvr>
                                        <p:cTn id="99" dur="500" tmFilter="0, 0; .2, .5; .8, .5; 1, 0"/>
                                        <p:tgtEl>
                                          <p:spTgt spid="16"/>
                                        </p:tgtEl>
                                      </p:cBhvr>
                                    </p:animEffect>
                                    <p:animScale>
                                      <p:cBhvr>
                                        <p:cTn id="100" dur="250" autoRev="1" fill="hold"/>
                                        <p:tgtEl>
                                          <p:spTgt spid="16"/>
                                        </p:tgtEl>
                                      </p:cBhvr>
                                      <p:by x="105000" y="105000"/>
                                    </p:animScale>
                                  </p:childTnLst>
                                </p:cTn>
                              </p:par>
                            </p:childTnLst>
                          </p:cTn>
                        </p:par>
                        <p:par>
                          <p:cTn id="101" fill="hold">
                            <p:stCondLst>
                              <p:cond delay="1075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childTnLst>
                          </p:cTn>
                        </p:par>
                        <p:par>
                          <p:cTn id="108" fill="hold">
                            <p:stCondLst>
                              <p:cond delay="11250"/>
                            </p:stCondLst>
                            <p:childTnLst>
                              <p:par>
                                <p:cTn id="109" presetID="53" presetClass="entr" presetSubtype="16" fill="hold" nodeType="after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par>
                          <p:cTn id="114" fill="hold">
                            <p:stCondLst>
                              <p:cond delay="11750"/>
                            </p:stCondLst>
                            <p:childTnLst>
                              <p:par>
                                <p:cTn id="115" presetID="16" presetClass="entr" presetSubtype="37"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outVertical)">
                                      <p:cBhvr>
                                        <p:cTn id="117" dur="500"/>
                                        <p:tgtEl>
                                          <p:spTgt spid="20"/>
                                        </p:tgtEl>
                                      </p:cBhvr>
                                    </p:animEffect>
                                  </p:childTnLst>
                                </p:cTn>
                              </p:par>
                            </p:childTnLst>
                          </p:cTn>
                        </p:par>
                        <p:par>
                          <p:cTn id="118" fill="hold">
                            <p:stCondLst>
                              <p:cond delay="12250"/>
                            </p:stCondLst>
                            <p:childTnLst>
                              <p:par>
                                <p:cTn id="119" presetID="26" presetClass="emph" presetSubtype="0" fill="hold" grpId="1" nodeType="afterEffect">
                                  <p:stCondLst>
                                    <p:cond delay="0"/>
                                  </p:stCondLst>
                                  <p:childTnLst>
                                    <p:animEffect transition="out" filter="fade">
                                      <p:cBhvr>
                                        <p:cTn id="120" dur="500" tmFilter="0, 0; .2, .5; .8, .5; 1, 0"/>
                                        <p:tgtEl>
                                          <p:spTgt spid="20"/>
                                        </p:tgtEl>
                                      </p:cBhvr>
                                    </p:animEffect>
                                    <p:animScale>
                                      <p:cBhvr>
                                        <p:cTn id="121" dur="250" autoRev="1" fill="hold"/>
                                        <p:tgtEl>
                                          <p:spTgt spid="20"/>
                                        </p:tgtEl>
                                      </p:cBhvr>
                                      <p:by x="105000" y="105000"/>
                                    </p:animScale>
                                  </p:childTnLst>
                                </p:cTn>
                              </p:par>
                            </p:childTnLst>
                          </p:cTn>
                        </p:par>
                        <p:par>
                          <p:cTn id="122" fill="hold">
                            <p:stCondLst>
                              <p:cond delay="1275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8" grpId="0" animBg="1"/>
      <p:bldP spid="8" grpId="1" animBg="1"/>
      <p:bldP spid="9" grpId="0"/>
      <p:bldP spid="12" grpId="0" animBg="1"/>
      <p:bldP spid="12" grpId="1" animBg="1"/>
      <p:bldP spid="13" grpId="0"/>
      <p:bldP spid="16" grpId="0" animBg="1"/>
      <p:bldP spid="16" grpId="1" animBg="1"/>
      <p:bldP spid="17" grpId="0"/>
      <p:bldP spid="20" grpId="0" animBg="1"/>
      <p:bldP spid="20" grpId="1" animBg="1"/>
      <p:bldP spid="21" grpId="0"/>
      <p:bldP spid="22"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01</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71"/>
          <p:cNvGrpSpPr/>
          <p:nvPr/>
        </p:nvGrpSpPr>
        <p:grpSpPr>
          <a:xfrm>
            <a:off x="672397" y="1750643"/>
            <a:ext cx="2340670" cy="2111238"/>
            <a:chOff x="533400" y="1226477"/>
            <a:chExt cx="1832400" cy="1652788"/>
          </a:xfrm>
        </p:grpSpPr>
        <p:pic>
          <p:nvPicPr>
            <p:cNvPr id="16"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17" name="矩形 7"/>
            <p:cNvSpPr>
              <a:spLocks noChangeArrowheads="1"/>
            </p:cNvSpPr>
            <p:nvPr/>
          </p:nvSpPr>
          <p:spPr bwMode="auto">
            <a:xfrm>
              <a:off x="533400" y="2638814"/>
              <a:ext cx="1832400" cy="232863"/>
            </a:xfrm>
            <a:prstGeom prst="rect">
              <a:avLst/>
            </a:prstGeom>
            <a:solidFill>
              <a:schemeClr val="accent1"/>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81"/>
          <p:cNvGrpSpPr/>
          <p:nvPr/>
        </p:nvGrpSpPr>
        <p:grpSpPr>
          <a:xfrm>
            <a:off x="3502367" y="1750181"/>
            <a:ext cx="2347827" cy="2119940"/>
            <a:chOff x="2628947" y="1226131"/>
            <a:chExt cx="1838001" cy="1659600"/>
          </a:xfrm>
        </p:grpSpPr>
        <p:pic>
          <p:nvPicPr>
            <p:cNvPr id="19"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0" name="矩形 7"/>
            <p:cNvSpPr>
              <a:spLocks noChangeArrowheads="1"/>
            </p:cNvSpPr>
            <p:nvPr/>
          </p:nvSpPr>
          <p:spPr bwMode="auto">
            <a:xfrm>
              <a:off x="2628947" y="2639509"/>
              <a:ext cx="1838001" cy="232863"/>
            </a:xfrm>
            <a:prstGeom prst="rect">
              <a:avLst/>
            </a:prstGeom>
            <a:solidFill>
              <a:schemeClr val="accent2"/>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86"/>
          <p:cNvGrpSpPr/>
          <p:nvPr/>
        </p:nvGrpSpPr>
        <p:grpSpPr>
          <a:xfrm>
            <a:off x="6332334" y="1749717"/>
            <a:ext cx="2349869" cy="2119940"/>
            <a:chOff x="4734064" y="1225783"/>
            <a:chExt cx="1839600" cy="1659600"/>
          </a:xfrm>
        </p:grpSpPr>
        <p:pic>
          <p:nvPicPr>
            <p:cNvPr id="22"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3" name="矩形 7"/>
            <p:cNvSpPr>
              <a:spLocks noChangeArrowheads="1"/>
            </p:cNvSpPr>
            <p:nvPr/>
          </p:nvSpPr>
          <p:spPr bwMode="auto">
            <a:xfrm>
              <a:off x="4734064" y="2639161"/>
              <a:ext cx="1839600" cy="232863"/>
            </a:xfrm>
            <a:prstGeom prst="rect">
              <a:avLst/>
            </a:prstGeom>
            <a:solidFill>
              <a:schemeClr val="accent3"/>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89"/>
          <p:cNvGrpSpPr/>
          <p:nvPr/>
        </p:nvGrpSpPr>
        <p:grpSpPr>
          <a:xfrm>
            <a:off x="9164339" y="1702253"/>
            <a:ext cx="2350908" cy="2149877"/>
            <a:chOff x="6840781" y="1188640"/>
            <a:chExt cx="1840413" cy="1683036"/>
          </a:xfrm>
        </p:grpSpPr>
        <p:pic>
          <p:nvPicPr>
            <p:cNvPr id="25"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6" name="矩形 7"/>
            <p:cNvSpPr>
              <a:spLocks noChangeArrowheads="1"/>
            </p:cNvSpPr>
            <p:nvPr/>
          </p:nvSpPr>
          <p:spPr bwMode="auto">
            <a:xfrm>
              <a:off x="6840781" y="2638813"/>
              <a:ext cx="1838001" cy="232863"/>
            </a:xfrm>
            <a:prstGeom prst="rect">
              <a:avLst/>
            </a:prstGeom>
            <a:solidFill>
              <a:schemeClr val="accent4"/>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
          <p:cNvGrpSpPr/>
          <p:nvPr/>
        </p:nvGrpSpPr>
        <p:grpSpPr>
          <a:xfrm>
            <a:off x="749237" y="4521591"/>
            <a:ext cx="2478290" cy="1517563"/>
            <a:chOff x="437058" y="3441362"/>
            <a:chExt cx="1859202" cy="1138469"/>
          </a:xfrm>
        </p:grpSpPr>
        <p:sp>
          <p:nvSpPr>
            <p:cNvPr id="28" name="TextBox 27"/>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9" name="矩形 95"/>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0" name="组合 96"/>
          <p:cNvGrpSpPr/>
          <p:nvPr/>
        </p:nvGrpSpPr>
        <p:grpSpPr>
          <a:xfrm>
            <a:off x="3538400" y="4521591"/>
            <a:ext cx="2478290" cy="1517563"/>
            <a:chOff x="437058" y="3441362"/>
            <a:chExt cx="1859202" cy="1138469"/>
          </a:xfrm>
        </p:grpSpPr>
        <p:sp>
          <p:nvSpPr>
            <p:cNvPr id="31" name="TextBox 3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99"/>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7" name="组合 100"/>
          <p:cNvGrpSpPr/>
          <p:nvPr/>
        </p:nvGrpSpPr>
        <p:grpSpPr>
          <a:xfrm>
            <a:off x="6315211" y="4521591"/>
            <a:ext cx="2478290" cy="1517563"/>
            <a:chOff x="437058" y="3441362"/>
            <a:chExt cx="1859202" cy="1138469"/>
          </a:xfrm>
        </p:grpSpPr>
        <p:sp>
          <p:nvSpPr>
            <p:cNvPr id="43" name="TextBox 42"/>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4" name="矩形 102"/>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组合 103"/>
          <p:cNvGrpSpPr/>
          <p:nvPr/>
        </p:nvGrpSpPr>
        <p:grpSpPr>
          <a:xfrm>
            <a:off x="9170915" y="4521592"/>
            <a:ext cx="2478290" cy="1439491"/>
            <a:chOff x="437058" y="3441362"/>
            <a:chExt cx="1859202" cy="1079900"/>
          </a:xfrm>
        </p:grpSpPr>
        <p:sp>
          <p:nvSpPr>
            <p:cNvPr id="46" name="TextBox 45"/>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7" name="矩形 106"/>
            <p:cNvSpPr/>
            <p:nvPr/>
          </p:nvSpPr>
          <p:spPr>
            <a:xfrm>
              <a:off x="437058" y="3750273"/>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Left)">
                                      <p:cBhvr>
                                        <p:cTn id="7" dur="500"/>
                                        <p:tgtEl>
                                          <p:spTgt spid="15"/>
                                        </p:tgtEl>
                                      </p:cBhvr>
                                    </p:animEffect>
                                  </p:childTnLst>
                                </p:cTn>
                              </p:par>
                              <p:par>
                                <p:cTn id="8" presetID="2" presetClass="entr" presetSubtype="8" decel="10000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0-#ppt_w/2"/>
                                          </p:val>
                                        </p:tav>
                                        <p:tav tm="100000">
                                          <p:val>
                                            <p:strVal val="#ppt_x"/>
                                          </p:val>
                                        </p:tav>
                                      </p:tavLst>
                                    </p:anim>
                                    <p:anim calcmode="lin" valueType="num">
                                      <p:cBhvr additive="base">
                                        <p:cTn id="11" dur="500" fill="hold"/>
                                        <p:tgtEl>
                                          <p:spTgt spid="27"/>
                                        </p:tgtEl>
                                        <p:attrNameLst>
                                          <p:attrName>ppt_y</p:attrName>
                                        </p:attrNameLst>
                                      </p:cBhvr>
                                      <p:tavLst>
                                        <p:tav tm="0">
                                          <p:val>
                                            <p:strVal val="#ppt_y"/>
                                          </p:val>
                                        </p:tav>
                                        <p:tav tm="100000">
                                          <p:val>
                                            <p:strVal val="#ppt_y"/>
                                          </p:val>
                                        </p:tav>
                                      </p:tavLst>
                                    </p:anim>
                                  </p:childTnLst>
                                </p:cTn>
                              </p:par>
                              <p:par>
                                <p:cTn id="12" presetID="12" presetClass="entr" presetSubtype="8" fill="hold" nodeType="withEffect">
                                  <p:stCondLst>
                                    <p:cond delay="100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2" presetClass="entr" presetSubtype="8" decel="100000"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12" presetClass="entr" presetSubtype="8" fill="hold" nodeType="withEffect">
                                  <p:stCondLst>
                                    <p:cond delay="2000"/>
                                  </p:stCondLst>
                                  <p:childTnLst>
                                    <p:set>
                                      <p:cBhvr>
                                        <p:cTn id="20" dur="1" fill="hold">
                                          <p:stCondLst>
                                            <p:cond delay="0"/>
                                          </p:stCondLst>
                                        </p:cTn>
                                        <p:tgtEl>
                                          <p:spTgt spid="21"/>
                                        </p:tgtEl>
                                        <p:attrNameLst>
                                          <p:attrName>style.visibility</p:attrName>
                                        </p:attrNameLst>
                                      </p:cBhvr>
                                      <p:to>
                                        <p:strVal val="visible"/>
                                      </p:to>
                                    </p:set>
                                    <p:animEffect transition="in" filter="slide(fromLeft)">
                                      <p:cBhvr>
                                        <p:cTn id="21" dur="500"/>
                                        <p:tgtEl>
                                          <p:spTgt spid="21"/>
                                        </p:tgtEl>
                                      </p:cBhvr>
                                    </p:animEffect>
                                  </p:childTnLst>
                                </p:cTn>
                              </p:par>
                              <p:par>
                                <p:cTn id="22" presetID="2" presetClass="entr" presetSubtype="8" decel="100000" fill="hold" nodeType="withEffect">
                                  <p:stCondLst>
                                    <p:cond delay="250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par>
                                <p:cTn id="26" presetID="12" presetClass="entr" presetSubtype="8" fill="hold" nodeType="withEffect">
                                  <p:stCondLst>
                                    <p:cond delay="3000"/>
                                  </p:stCondLst>
                                  <p:childTnLst>
                                    <p:set>
                                      <p:cBhvr>
                                        <p:cTn id="27" dur="1" fill="hold">
                                          <p:stCondLst>
                                            <p:cond delay="0"/>
                                          </p:stCondLst>
                                        </p:cTn>
                                        <p:tgtEl>
                                          <p:spTgt spid="24"/>
                                        </p:tgtEl>
                                        <p:attrNameLst>
                                          <p:attrName>style.visibility</p:attrName>
                                        </p:attrNameLst>
                                      </p:cBhvr>
                                      <p:to>
                                        <p:strVal val="visible"/>
                                      </p:to>
                                    </p:set>
                                    <p:animEffect transition="in" filter="slide(fromLeft)">
                                      <p:cBhvr>
                                        <p:cTn id="28" dur="500"/>
                                        <p:tgtEl>
                                          <p:spTgt spid="24"/>
                                        </p:tgtEl>
                                      </p:cBhvr>
                                    </p:animEffect>
                                  </p:childTnLst>
                                </p:cTn>
                              </p:par>
                              <p:par>
                                <p:cTn id="29" presetID="2" presetClass="entr" presetSubtype="8" decel="100000" fill="hold" nodeType="withEffect">
                                  <p:stCondLst>
                                    <p:cond delay="350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0-#ppt_w/2"/>
                                          </p:val>
                                        </p:tav>
                                        <p:tav tm="100000">
                                          <p:val>
                                            <p:strVal val="#ppt_x"/>
                                          </p:val>
                                        </p:tav>
                                      </p:tavLst>
                                    </p:anim>
                                    <p:anim calcmode="lin" valueType="num">
                                      <p:cBhvr additive="base">
                                        <p:cTn id="3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p:cNvGrpSpPr/>
          <p:nvPr/>
        </p:nvGrpSpPr>
        <p:grpSpPr>
          <a:xfrm>
            <a:off x="3876590" y="1698250"/>
            <a:ext cx="4077743" cy="4066942"/>
            <a:chOff x="2907008" y="1273349"/>
            <a:chExt cx="3059104" cy="3051001"/>
          </a:xfrm>
        </p:grpSpPr>
        <p:sp>
          <p:nvSpPr>
            <p:cNvPr id="10"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1"/>
                </a:gs>
                <a:gs pos="0">
                  <a:schemeClr val="accent1">
                    <a:lumMod val="75000"/>
                    <a:lumOff val="25000"/>
                  </a:schemeClr>
                </a:gs>
              </a:gsLst>
              <a:lin ang="18900000" scaled="1"/>
              <a:tileRect/>
            </a:gradFill>
            <a:ln>
              <a:noFill/>
            </a:ln>
            <a:effectLst>
              <a:innerShdw blurRad="63500" dist="25400" dir="18900000">
                <a:schemeClr val="accent1">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1"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2"/>
                </a:gs>
                <a:gs pos="100000">
                  <a:schemeClr val="accent2">
                    <a:lumMod val="75000"/>
                    <a:lumOff val="25000"/>
                  </a:schemeClr>
                </a:gs>
              </a:gsLst>
              <a:lin ang="18900000" scaled="1"/>
              <a:tileRect/>
            </a:gradFill>
            <a:ln>
              <a:noFill/>
            </a:ln>
            <a:effectLst>
              <a:innerShdw blurRad="63500" dist="25400" dir="81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2"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25400" dir="78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3"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bg1"/>
                </a:gs>
                <a:gs pos="100000">
                  <a:schemeClr val="bg1">
                    <a:lumMod val="85000"/>
                  </a:schemeClr>
                </a:gs>
              </a:gsLst>
              <a:lin ang="8100000" scaled="0"/>
              <a:tileRect/>
            </a:gradFill>
            <a:ln w="12700">
              <a:noFill/>
            </a:ln>
            <a:effectLst>
              <a:innerShdw blurRad="63500" dist="25400" dir="8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4"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4"/>
                </a:gs>
                <a:gs pos="0">
                  <a:schemeClr val="accent4">
                    <a:lumMod val="75000"/>
                    <a:lumOff val="25000"/>
                  </a:schemeClr>
                </a:gs>
              </a:gsLst>
              <a:lin ang="18900000" scaled="1"/>
              <a:tileRect/>
            </a:gradFill>
            <a:ln>
              <a:noFill/>
            </a:ln>
            <a:effectLst>
              <a:innerShdw blurRad="63500" dist="25400" dir="189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5"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4"/>
                </a:gs>
                <a:gs pos="100000">
                  <a:schemeClr val="accent4">
                    <a:lumMod val="75000"/>
                    <a:lumOff val="25000"/>
                  </a:schemeClr>
                </a:gs>
              </a:gsLst>
              <a:lin ang="18900000" scaled="1"/>
              <a:tileRect/>
            </a:gradFill>
            <a:ln>
              <a:noFill/>
            </a:ln>
            <a:effectLst>
              <a:innerShdw blurRad="63500" dist="25400" dir="81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6"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1"/>
                </a:gs>
                <a:gs pos="100000">
                  <a:schemeClr val="accent1">
                    <a:lumMod val="75000"/>
                    <a:lumOff val="25000"/>
                  </a:schemeClr>
                </a:gs>
              </a:gsLst>
              <a:lin ang="18900000" scaled="1"/>
              <a:tileRect/>
            </a:gradFill>
            <a:ln>
              <a:noFill/>
            </a:ln>
          </p:spPr>
          <p:txBody>
            <a:bodyPr vert="horz" wrap="square" lIns="91416" tIns="45708" rIns="91416" bIns="45708" numCol="1" anchor="t" anchorCtr="0" compatLnSpc="1"/>
            <a:lstStyle/>
            <a:p>
              <a:endParaRPr lang="zh-CN" altLang="en-US" sz="1600" dirty="0">
                <a:sym typeface="+mn-lt"/>
              </a:endParaRPr>
            </a:p>
          </p:txBody>
        </p:sp>
        <p:sp>
          <p:nvSpPr>
            <p:cNvPr id="17"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50800" dir="7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8"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chemeClr val="bg1"/>
                </a:gs>
                <a:gs pos="100000">
                  <a:schemeClr val="bg1">
                    <a:lumMod val="85000"/>
                  </a:schemeClr>
                </a:gs>
              </a:gsLst>
              <a:lin ang="2700000" scaled="1"/>
              <a:tileRect/>
            </a:gradFill>
            <a:ln w="12700">
              <a:noFill/>
            </a:ln>
            <a:effectLst>
              <a:innerShdw blurRad="63500" dist="25400" dir="135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9"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2"/>
                </a:gs>
                <a:gs pos="0">
                  <a:schemeClr val="accent2">
                    <a:lumMod val="75000"/>
                    <a:lumOff val="25000"/>
                  </a:schemeClr>
                </a:gs>
              </a:gsLst>
              <a:lin ang="18900000" scaled="1"/>
              <a:tileRect/>
            </a:gradFill>
            <a:ln>
              <a:noFill/>
            </a:ln>
            <a:effectLst>
              <a:innerShdw blurRad="63500" dist="25400" dir="189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0"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21" name="椭圆 48"/>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2" name="椭圆 49"/>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3"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4"/>
                  </a:solidFill>
                  <a:effectLst>
                    <a:innerShdw blurRad="25400" dist="12700" dir="13500000">
                      <a:prstClr val="black">
                        <a:alpha val="50000"/>
                      </a:prstClr>
                    </a:innerShdw>
                  </a:effectLst>
                  <a:latin typeface="Impact" panose="020B0806030902050204" pitchFamily="34" charset="0"/>
                  <a:sym typeface="+mn-lt"/>
                </a:rPr>
                <a:t>01</a:t>
              </a:r>
              <a:endParaRPr lang="zh-CN" altLang="en-US" sz="2665" dirty="0">
                <a:solidFill>
                  <a:schemeClr val="accent4"/>
                </a:solidFill>
                <a:effectLst>
                  <a:innerShdw blurRad="25400" dist="12700" dir="13500000">
                    <a:prstClr val="black">
                      <a:alpha val="50000"/>
                    </a:prstClr>
                  </a:innerShdw>
                </a:effectLst>
                <a:latin typeface="Impact" panose="020B0806030902050204" pitchFamily="34" charset="0"/>
                <a:sym typeface="+mn-lt"/>
              </a:endParaRPr>
            </a:p>
          </p:txBody>
        </p:sp>
        <p:sp>
          <p:nvSpPr>
            <p:cNvPr id="24" name="矩形 22"/>
            <p:cNvSpPr/>
            <p:nvPr/>
          </p:nvSpPr>
          <p:spPr>
            <a:xfrm>
              <a:off x="3477043" y="2195046"/>
              <a:ext cx="582246" cy="207785"/>
            </a:xfrm>
            <a:prstGeom prst="rect">
              <a:avLst/>
            </a:prstGeom>
          </p:spPr>
          <p:txBody>
            <a:bodyPr wrap="none" lIns="91416" tIns="45708" rIns="91416" bIns="45708">
              <a:spAutoFit/>
            </a:bodyPr>
            <a:lstStyle/>
            <a:p>
              <a:pPr algn="ctr"/>
              <a:r>
                <a:rPr lang="en-US" altLang="zh-CN" sz="1200" dirty="0">
                  <a:solidFill>
                    <a:schemeClr val="accent4"/>
                  </a:solidFill>
                  <a:ea typeface="MEllan HK Xbold" panose="00000800000000000000" pitchFamily="2" charset="-120"/>
                  <a:sym typeface="+mn-lt"/>
                </a:rPr>
                <a:t>OPTION</a:t>
              </a:r>
              <a:endParaRPr lang="zh-CN" altLang="en-US" sz="1200" dirty="0">
                <a:solidFill>
                  <a:schemeClr val="accent4"/>
                </a:solidFill>
                <a:ea typeface="MEllan HK Xbold" panose="00000800000000000000" pitchFamily="2" charset="-120"/>
                <a:sym typeface="+mn-lt"/>
              </a:endParaRPr>
            </a:p>
          </p:txBody>
        </p:sp>
        <p:sp>
          <p:nvSpPr>
            <p:cNvPr id="25"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chemeClr val="accent3"/>
                </a:gs>
                <a:gs pos="0">
                  <a:schemeClr val="accent3">
                    <a:lumMod val="75000"/>
                    <a:lumOff val="25000"/>
                  </a:schemeClr>
                </a:gs>
              </a:gsLst>
              <a:lin ang="18900000" scaled="1"/>
              <a:tileRect/>
            </a:gradFill>
            <a:ln>
              <a:noFill/>
            </a:ln>
            <a:effectLst>
              <a:innerShdw blurRad="63500" dist="25400" dir="189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6"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27" name="椭圆 51"/>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8" name="椭圆 52"/>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9" name="矩形 24"/>
            <p:cNvSpPr/>
            <p:nvPr/>
          </p:nvSpPr>
          <p:spPr>
            <a:xfrm>
              <a:off x="4813441" y="3554997"/>
              <a:ext cx="582246" cy="207785"/>
            </a:xfrm>
            <a:prstGeom prst="rect">
              <a:avLst/>
            </a:prstGeom>
          </p:spPr>
          <p:txBody>
            <a:bodyPr wrap="none" lIns="91416" tIns="45708" rIns="91416" bIns="45708">
              <a:spAutoFit/>
            </a:bodyPr>
            <a:lstStyle/>
            <a:p>
              <a:pPr algn="ctr"/>
              <a:r>
                <a:rPr lang="en-US" altLang="zh-CN" sz="1200" dirty="0">
                  <a:solidFill>
                    <a:schemeClr val="accent2"/>
                  </a:solidFill>
                  <a:ea typeface="MEllan HK Xbold" panose="00000800000000000000" pitchFamily="2" charset="-120"/>
                  <a:sym typeface="+mn-lt"/>
                </a:rPr>
                <a:t>OPTION</a:t>
              </a:r>
              <a:endParaRPr lang="zh-CN" altLang="en-US" sz="1200" dirty="0">
                <a:solidFill>
                  <a:schemeClr val="accent2"/>
                </a:solidFill>
                <a:ea typeface="MEllan HK Xbold" panose="00000800000000000000" pitchFamily="2" charset="-120"/>
                <a:sym typeface="+mn-lt"/>
              </a:endParaRPr>
            </a:p>
          </p:txBody>
        </p:sp>
        <p:sp>
          <p:nvSpPr>
            <p:cNvPr id="3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2"/>
                  </a:solidFill>
                  <a:effectLst>
                    <a:innerShdw blurRad="25400" dist="12700" dir="13500000">
                      <a:prstClr val="black">
                        <a:alpha val="50000"/>
                      </a:prstClr>
                    </a:innerShdw>
                  </a:effectLst>
                  <a:latin typeface="Impact" panose="020B0806030902050204" pitchFamily="34" charset="0"/>
                  <a:sym typeface="+mn-lt"/>
                </a:rPr>
                <a:t>04</a:t>
              </a:r>
              <a:endParaRPr lang="zh-CN" altLang="en-US" sz="2665" dirty="0">
                <a:solidFill>
                  <a:schemeClr val="accent2"/>
                </a:solidFill>
                <a:effectLst>
                  <a:innerShdw blurRad="25400" dist="12700" dir="13500000">
                    <a:prstClr val="black">
                      <a:alpha val="50000"/>
                    </a:prstClr>
                  </a:innerShdw>
                </a:effectLst>
                <a:latin typeface="Impact" panose="020B0806030902050204" pitchFamily="34" charset="0"/>
                <a:sym typeface="+mn-lt"/>
              </a:endParaRPr>
            </a:p>
          </p:txBody>
        </p:sp>
        <p:grpSp>
          <p:nvGrpSpPr>
            <p:cNvPr id="31" name="组合 5"/>
            <p:cNvGrpSpPr/>
            <p:nvPr/>
          </p:nvGrpSpPr>
          <p:grpSpPr>
            <a:xfrm>
              <a:off x="3753011" y="2629023"/>
              <a:ext cx="1353822" cy="1693472"/>
              <a:chOff x="5095290" y="3645833"/>
              <a:chExt cx="1983655" cy="2481316"/>
            </a:xfrm>
          </p:grpSpPr>
          <p:sp>
            <p:nvSpPr>
              <p:cNvPr id="32"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chemeClr val="accent1">
                      <a:lumMod val="5000"/>
                      <a:lumOff val="95000"/>
                    </a:schemeClr>
                  </a:gs>
                  <a:gs pos="100000">
                    <a:schemeClr val="bg1">
                      <a:lumMod val="85000"/>
                    </a:schemeClr>
                  </a:gs>
                </a:gsLst>
                <a:lin ang="2700000" scaled="1"/>
                <a:tileRect/>
              </a:gradFill>
              <a:ln w="12700">
                <a:noFill/>
              </a:ln>
              <a:effectLst>
                <a:innerShdw blurRad="63500" dist="25400" dir="27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dirty="0">
                  <a:sym typeface="+mn-lt"/>
                </a:endParaRPr>
              </a:p>
            </p:txBody>
          </p:sp>
          <p:sp>
            <p:nvSpPr>
              <p:cNvPr id="33"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chemeClr val="accent1">
                      <a:lumMod val="5000"/>
                      <a:lumOff val="95000"/>
                    </a:schemeClr>
                  </a:gs>
                  <a:gs pos="100000">
                    <a:schemeClr val="bg1">
                      <a:lumMod val="85000"/>
                    </a:schemeClr>
                  </a:gs>
                </a:gsLst>
                <a:lin ang="13200000" scaled="0"/>
                <a:tileRect/>
              </a:gradFill>
              <a:ln w="12700">
                <a:noFill/>
              </a:ln>
              <a:effectLst>
                <a:innerShdw blurRad="63500" dist="25400" dir="14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4"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5"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3"/>
                </a:gs>
                <a:gs pos="100000">
                  <a:schemeClr val="accent3">
                    <a:lumMod val="75000"/>
                    <a:lumOff val="25000"/>
                  </a:schemeClr>
                </a:gs>
              </a:gsLst>
              <a:lin ang="18900000" scaled="1"/>
              <a:tileRect/>
            </a:gradFill>
            <a:ln>
              <a:noFill/>
            </a:ln>
            <a:effectLst>
              <a:innerShdw blurRad="63500" dist="25400" dir="81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36"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37" name="椭圆 54"/>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8" name="椭圆 55"/>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9"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3"/>
                  </a:solidFill>
                  <a:effectLst>
                    <a:innerShdw blurRad="25400" dist="12700" dir="13500000">
                      <a:prstClr val="black">
                        <a:alpha val="50000"/>
                      </a:prstClr>
                    </a:innerShdw>
                  </a:effectLst>
                  <a:latin typeface="Impact" panose="020B0806030902050204" pitchFamily="34" charset="0"/>
                  <a:sym typeface="+mn-lt"/>
                </a:rPr>
                <a:t>03</a:t>
              </a:r>
              <a:endParaRPr lang="zh-CN" altLang="en-US" sz="2665" dirty="0">
                <a:solidFill>
                  <a:schemeClr val="accent3"/>
                </a:solidFill>
                <a:effectLst>
                  <a:innerShdw blurRad="25400" dist="12700" dir="13500000">
                    <a:prstClr val="black">
                      <a:alpha val="50000"/>
                    </a:prstClr>
                  </a:innerShdw>
                </a:effectLst>
                <a:latin typeface="Impact" panose="020B0806030902050204" pitchFamily="34" charset="0"/>
                <a:sym typeface="+mn-lt"/>
              </a:endParaRPr>
            </a:p>
          </p:txBody>
        </p:sp>
        <p:sp>
          <p:nvSpPr>
            <p:cNvPr id="40" name="矩形 30"/>
            <p:cNvSpPr/>
            <p:nvPr/>
          </p:nvSpPr>
          <p:spPr>
            <a:xfrm>
              <a:off x="3477043" y="3554997"/>
              <a:ext cx="582246" cy="207785"/>
            </a:xfrm>
            <a:prstGeom prst="rect">
              <a:avLst/>
            </a:prstGeom>
          </p:spPr>
          <p:txBody>
            <a:bodyPr wrap="none" lIns="91416" tIns="45708" rIns="91416" bIns="45708">
              <a:spAutoFit/>
            </a:bodyPr>
            <a:lstStyle/>
            <a:p>
              <a:pPr algn="ctr"/>
              <a:r>
                <a:rPr lang="en-US" altLang="zh-CN" sz="1200" dirty="0">
                  <a:solidFill>
                    <a:schemeClr val="accent3"/>
                  </a:solidFill>
                  <a:ea typeface="MEllan HK Xbold" panose="00000800000000000000" pitchFamily="2" charset="-120"/>
                  <a:sym typeface="+mn-lt"/>
                </a:rPr>
                <a:t>OPTION</a:t>
              </a:r>
              <a:endParaRPr lang="zh-CN" altLang="en-US" sz="1200" dirty="0">
                <a:solidFill>
                  <a:schemeClr val="accent3"/>
                </a:solidFill>
                <a:ea typeface="MEllan HK Xbold" panose="00000800000000000000" pitchFamily="2" charset="-120"/>
                <a:sym typeface="+mn-lt"/>
              </a:endParaRPr>
            </a:p>
          </p:txBody>
        </p:sp>
        <p:grpSp>
          <p:nvGrpSpPr>
            <p:cNvPr id="41"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42" name="椭圆 45"/>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43" name="椭圆 46"/>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44"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1"/>
                  </a:solidFill>
                  <a:effectLst>
                    <a:innerShdw blurRad="25400" dist="12700" dir="13500000">
                      <a:prstClr val="black">
                        <a:alpha val="50000"/>
                      </a:prstClr>
                    </a:innerShdw>
                  </a:effectLst>
                  <a:latin typeface="Impact" panose="020B0806030902050204" pitchFamily="34" charset="0"/>
                  <a:sym typeface="+mn-lt"/>
                </a:rPr>
                <a:t>02</a:t>
              </a:r>
              <a:endParaRPr lang="zh-CN" altLang="en-US" sz="2665" dirty="0">
                <a:solidFill>
                  <a:schemeClr val="accent1"/>
                </a:solidFill>
                <a:effectLst>
                  <a:innerShdw blurRad="25400" dist="12700" dir="13500000">
                    <a:prstClr val="black">
                      <a:alpha val="50000"/>
                    </a:prstClr>
                  </a:innerShdw>
                </a:effectLst>
                <a:latin typeface="Impact" panose="020B0806030902050204" pitchFamily="34" charset="0"/>
                <a:sym typeface="+mn-lt"/>
              </a:endParaRPr>
            </a:p>
          </p:txBody>
        </p:sp>
        <p:sp>
          <p:nvSpPr>
            <p:cNvPr id="45" name="矩形 19"/>
            <p:cNvSpPr/>
            <p:nvPr/>
          </p:nvSpPr>
          <p:spPr>
            <a:xfrm>
              <a:off x="4813441" y="2195046"/>
              <a:ext cx="582246" cy="207785"/>
            </a:xfrm>
            <a:prstGeom prst="rect">
              <a:avLst/>
            </a:prstGeom>
          </p:spPr>
          <p:txBody>
            <a:bodyPr wrap="none" lIns="91416" tIns="45708" rIns="91416" bIns="45708">
              <a:spAutoFit/>
            </a:bodyPr>
            <a:lstStyle/>
            <a:p>
              <a:pPr algn="ctr"/>
              <a:r>
                <a:rPr lang="en-US" altLang="zh-CN" sz="1200" dirty="0">
                  <a:solidFill>
                    <a:schemeClr val="accent1"/>
                  </a:solidFill>
                  <a:ea typeface="MEllan HK Xbold" panose="00000800000000000000" pitchFamily="2" charset="-120"/>
                  <a:sym typeface="+mn-lt"/>
                </a:rPr>
                <a:t>OPTION</a:t>
              </a:r>
              <a:endParaRPr lang="zh-CN" altLang="en-US" sz="1200" dirty="0">
                <a:solidFill>
                  <a:schemeClr val="accent1"/>
                </a:solidFill>
                <a:ea typeface="MEllan HK Xbold" panose="00000800000000000000" pitchFamily="2" charset="-120"/>
                <a:sym typeface="+mn-lt"/>
              </a:endParaRPr>
            </a:p>
          </p:txBody>
        </p:sp>
      </p:grpSp>
      <p:grpSp>
        <p:nvGrpSpPr>
          <p:cNvPr id="46" name="组合 25"/>
          <p:cNvGrpSpPr/>
          <p:nvPr/>
        </p:nvGrpSpPr>
        <p:grpSpPr>
          <a:xfrm>
            <a:off x="8229045" y="2022520"/>
            <a:ext cx="3527957" cy="1019344"/>
            <a:chOff x="497329" y="2674282"/>
            <a:chExt cx="3210265" cy="764708"/>
          </a:xfrm>
        </p:grpSpPr>
        <p:sp>
          <p:nvSpPr>
            <p:cNvPr id="47"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48" name="矩形 27"/>
            <p:cNvSpPr/>
            <p:nvPr/>
          </p:nvSpPr>
          <p:spPr>
            <a:xfrm>
              <a:off x="497329" y="2674282"/>
              <a:ext cx="2128466" cy="392517"/>
            </a:xfrm>
            <a:prstGeom prst="rect">
              <a:avLst/>
            </a:prstGeom>
          </p:spPr>
          <p:txBody>
            <a:bodyPr wrap="none">
              <a:spAutoFit/>
            </a:bodyPr>
            <a:lstStyle/>
            <a:p>
              <a:pP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grpSp>
        <p:nvGrpSpPr>
          <p:cNvPr id="49" name="组合 25"/>
          <p:cNvGrpSpPr/>
          <p:nvPr/>
        </p:nvGrpSpPr>
        <p:grpSpPr>
          <a:xfrm>
            <a:off x="8272283" y="4257143"/>
            <a:ext cx="3207115" cy="993623"/>
            <a:chOff x="497329" y="2693579"/>
            <a:chExt cx="2614313" cy="745411"/>
          </a:xfrm>
        </p:grpSpPr>
        <p:sp>
          <p:nvSpPr>
            <p:cNvPr id="50"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1" name="矩形 27"/>
            <p:cNvSpPr/>
            <p:nvPr/>
          </p:nvSpPr>
          <p:spPr>
            <a:xfrm>
              <a:off x="497329" y="2693579"/>
              <a:ext cx="1906743" cy="392517"/>
            </a:xfrm>
            <a:prstGeom prst="rect">
              <a:avLst/>
            </a:prstGeom>
          </p:spPr>
          <p:txBody>
            <a:bodyPr wrap="none">
              <a:spAutoFit/>
            </a:bodyPr>
            <a:lstStyle/>
            <a:p>
              <a:pP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2" name="组合 25"/>
          <p:cNvGrpSpPr/>
          <p:nvPr/>
        </p:nvGrpSpPr>
        <p:grpSpPr>
          <a:xfrm>
            <a:off x="509457" y="2108550"/>
            <a:ext cx="3302008" cy="1012744"/>
            <a:chOff x="503238" y="2679234"/>
            <a:chExt cx="3217497" cy="759755"/>
          </a:xfrm>
        </p:grpSpPr>
        <p:sp>
          <p:nvSpPr>
            <p:cNvPr id="53"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4"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5" name="组合 25"/>
          <p:cNvGrpSpPr/>
          <p:nvPr/>
        </p:nvGrpSpPr>
        <p:grpSpPr>
          <a:xfrm>
            <a:off x="611029" y="4215252"/>
            <a:ext cx="3098861" cy="964634"/>
            <a:chOff x="954447" y="2715325"/>
            <a:chExt cx="2753147" cy="723665"/>
          </a:xfrm>
        </p:grpSpPr>
        <p:sp>
          <p:nvSpPr>
            <p:cNvPr id="56"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7"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500" fill="hold"/>
                                        <p:tgtEl>
                                          <p:spTgt spid="58"/>
                                        </p:tgtEl>
                                        <p:attrNameLst>
                                          <p:attrName>r</p:attrName>
                                        </p:attrNameLst>
                                      </p:cBhvr>
                                    </p:animRot>
                                  </p:childTnLst>
                                </p:cTn>
                              </p:par>
                            </p:childTnLst>
                          </p:cTn>
                        </p:par>
                        <p:par>
                          <p:cTn id="11" fill="hold">
                            <p:stCondLst>
                              <p:cond delay="5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500" fill="hold"/>
                                        <p:tgtEl>
                                          <p:spTgt spid="52"/>
                                        </p:tgtEl>
                                        <p:attrNameLst>
                                          <p:attrName>ppt_x</p:attrName>
                                        </p:attrNameLst>
                                      </p:cBhvr>
                                      <p:tavLst>
                                        <p:tav tm="0">
                                          <p:val>
                                            <p:strVal val="1+#ppt_w/2"/>
                                          </p:val>
                                        </p:tav>
                                        <p:tav tm="100000">
                                          <p:val>
                                            <p:strVal val="#ppt_x"/>
                                          </p:val>
                                        </p:tav>
                                      </p:tavLst>
                                    </p:anim>
                                    <p:anim calcmode="lin" valueType="num">
                                      <p:cBhvr additive="base">
                                        <p:cTn id="15" dur="500" fill="hold"/>
                                        <p:tgtEl>
                                          <p:spTgt spid="52"/>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decel="10000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decel="10000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8" decel="100000"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0-#ppt_w/2"/>
                                          </p:val>
                                        </p:tav>
                                        <p:tav tm="100000">
                                          <p:val>
                                            <p:strVal val="#ppt_x"/>
                                          </p:val>
                                        </p:tav>
                                      </p:tavLst>
                                    </p:anim>
                                    <p:anim calcmode="lin" valueType="num">
                                      <p:cBhvr additive="base">
                                        <p:cTn id="3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p:nvPr/>
        </p:nvSpPr>
        <p:spPr>
          <a:xfrm>
            <a:off x="1118898" y="1496585"/>
            <a:ext cx="2336191" cy="1535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9" name="Text Box 10"/>
          <p:cNvSpPr txBox="1">
            <a:spLocks noChangeArrowheads="1"/>
          </p:cNvSpPr>
          <p:nvPr/>
        </p:nvSpPr>
        <p:spPr bwMode="auto">
          <a:xfrm>
            <a:off x="1097739" y="3085880"/>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0" name="Rectangle 5"/>
          <p:cNvSpPr/>
          <p:nvPr/>
        </p:nvSpPr>
        <p:spPr>
          <a:xfrm>
            <a:off x="3662468" y="1496585"/>
            <a:ext cx="2336191" cy="15356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1" name="Text Box 10"/>
          <p:cNvSpPr txBox="1">
            <a:spLocks noChangeArrowheads="1"/>
          </p:cNvSpPr>
          <p:nvPr/>
        </p:nvSpPr>
        <p:spPr bwMode="auto">
          <a:xfrm>
            <a:off x="3643426" y="3080332"/>
            <a:ext cx="2355236"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2" name="Rectangle 7"/>
          <p:cNvSpPr/>
          <p:nvPr/>
        </p:nvSpPr>
        <p:spPr>
          <a:xfrm>
            <a:off x="6193343" y="1496585"/>
            <a:ext cx="2336191" cy="15356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3" name="Text Box 10"/>
          <p:cNvSpPr txBox="1">
            <a:spLocks noChangeArrowheads="1"/>
          </p:cNvSpPr>
          <p:nvPr/>
        </p:nvSpPr>
        <p:spPr bwMode="auto">
          <a:xfrm>
            <a:off x="6172184"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4" name="Rectangle 9"/>
          <p:cNvSpPr/>
          <p:nvPr/>
        </p:nvSpPr>
        <p:spPr>
          <a:xfrm>
            <a:off x="8736913" y="1496585"/>
            <a:ext cx="2336191" cy="15356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5" name="Text Box 10"/>
          <p:cNvSpPr txBox="1">
            <a:spLocks noChangeArrowheads="1"/>
          </p:cNvSpPr>
          <p:nvPr/>
        </p:nvSpPr>
        <p:spPr bwMode="auto">
          <a:xfrm>
            <a:off x="8715755"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6" name="Rectangle 11"/>
          <p:cNvSpPr/>
          <p:nvPr/>
        </p:nvSpPr>
        <p:spPr>
          <a:xfrm>
            <a:off x="1108318" y="4027002"/>
            <a:ext cx="2336191" cy="15356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7" name="Text Box 10"/>
          <p:cNvSpPr txBox="1">
            <a:spLocks noChangeArrowheads="1"/>
          </p:cNvSpPr>
          <p:nvPr/>
        </p:nvSpPr>
        <p:spPr bwMode="auto">
          <a:xfrm>
            <a:off x="1089272"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8" name="Rectangle 13"/>
          <p:cNvSpPr/>
          <p:nvPr/>
        </p:nvSpPr>
        <p:spPr>
          <a:xfrm>
            <a:off x="3654004" y="4027002"/>
            <a:ext cx="2336191" cy="1535600"/>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9" name="Text Box 10"/>
          <p:cNvSpPr txBox="1">
            <a:spLocks noChangeArrowheads="1"/>
          </p:cNvSpPr>
          <p:nvPr/>
        </p:nvSpPr>
        <p:spPr bwMode="auto">
          <a:xfrm>
            <a:off x="3632846"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0" name="Rectangle 15"/>
          <p:cNvSpPr/>
          <p:nvPr/>
        </p:nvSpPr>
        <p:spPr>
          <a:xfrm>
            <a:off x="6182763" y="4027002"/>
            <a:ext cx="2336191" cy="153560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1" name="Text Box 10"/>
          <p:cNvSpPr txBox="1">
            <a:spLocks noChangeArrowheads="1"/>
          </p:cNvSpPr>
          <p:nvPr/>
        </p:nvSpPr>
        <p:spPr bwMode="auto">
          <a:xfrm>
            <a:off x="6161604"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2" name="Rectangle 17"/>
          <p:cNvSpPr/>
          <p:nvPr/>
        </p:nvSpPr>
        <p:spPr>
          <a:xfrm>
            <a:off x="8726333" y="4027002"/>
            <a:ext cx="2336191" cy="1535600"/>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3" name="Text Box 10"/>
          <p:cNvSpPr txBox="1">
            <a:spLocks noChangeArrowheads="1"/>
          </p:cNvSpPr>
          <p:nvPr/>
        </p:nvSpPr>
        <p:spPr bwMode="auto">
          <a:xfrm>
            <a:off x="8707288"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ppt_x</p:attrName>
                                        </p:attrNameLst>
                                      </p:cBhvr>
                                      <p:tavLst>
                                        <p:tav tm="0">
                                          <p:val>
                                            <p:fltVal val="0.5"/>
                                          </p:val>
                                        </p:tav>
                                        <p:tav tm="100000">
                                          <p:val>
                                            <p:strVal val="#ppt_x"/>
                                          </p:val>
                                        </p:tav>
                                      </p:tavLst>
                                    </p:anim>
                                    <p:anim calcmode="lin" valueType="num">
                                      <p:cBhvr>
                                        <p:cTn id="22" dur="500" fill="hold"/>
                                        <p:tgtEl>
                                          <p:spTgt spid="12"/>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75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 calcmode="lin" valueType="num">
                                      <p:cBhvr>
                                        <p:cTn id="45" dur="500" fill="hold"/>
                                        <p:tgtEl>
                                          <p:spTgt spid="20"/>
                                        </p:tgtEl>
                                        <p:attrNameLst>
                                          <p:attrName>ppt_x</p:attrName>
                                        </p:attrNameLst>
                                      </p:cBhvr>
                                      <p:tavLst>
                                        <p:tav tm="0">
                                          <p:val>
                                            <p:fltVal val="0.5"/>
                                          </p:val>
                                        </p:tav>
                                        <p:tav tm="100000">
                                          <p:val>
                                            <p:strVal val="#ppt_x"/>
                                          </p:val>
                                        </p:tav>
                                      </p:tavLst>
                                    </p:anim>
                                    <p:anim calcmode="lin" valueType="num">
                                      <p:cBhvr>
                                        <p:cTn id="46" dur="500" fill="hold"/>
                                        <p:tgtEl>
                                          <p:spTgt spid="2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75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 calcmode="lin" valueType="num">
                                      <p:cBhvr>
                                        <p:cTn id="51" dur="500" fill="hold"/>
                                        <p:tgtEl>
                                          <p:spTgt spid="22"/>
                                        </p:tgtEl>
                                        <p:attrNameLst>
                                          <p:attrName>ppt_x</p:attrName>
                                        </p:attrNameLst>
                                      </p:cBhvr>
                                      <p:tavLst>
                                        <p:tav tm="0">
                                          <p:val>
                                            <p:fltVal val="0.5"/>
                                          </p:val>
                                        </p:tav>
                                        <p:tav tm="100000">
                                          <p:val>
                                            <p:strVal val="#ppt_x"/>
                                          </p:val>
                                        </p:tav>
                                      </p:tavLst>
                                    </p:anim>
                                    <p:anim calcmode="lin" valueType="num">
                                      <p:cBhvr>
                                        <p:cTn id="52" dur="500" fill="hold"/>
                                        <p:tgtEl>
                                          <p:spTgt spid="22"/>
                                        </p:tgtEl>
                                        <p:attrNameLst>
                                          <p:attrName>ppt_y</p:attrName>
                                        </p:attrNameLst>
                                      </p:cBhvr>
                                      <p:tavLst>
                                        <p:tav tm="0">
                                          <p:val>
                                            <p:fltVal val="0.5"/>
                                          </p:val>
                                        </p:tav>
                                        <p:tav tm="100000">
                                          <p:val>
                                            <p:strVal val="#ppt_y"/>
                                          </p:val>
                                        </p:tav>
                                      </p:tavLst>
                                    </p:anim>
                                  </p:childTnLst>
                                </p:cTn>
                              </p:par>
                            </p:childTnLst>
                          </p:cTn>
                        </p:par>
                        <p:par>
                          <p:cTn id="53" fill="hold">
                            <p:stCondLst>
                              <p:cond delay="500"/>
                            </p:stCondLst>
                            <p:childTnLst>
                              <p:par>
                                <p:cTn id="54" presetID="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 fill="hold"/>
                                        <p:tgtEl>
                                          <p:spTgt spid="13"/>
                                        </p:tgtEl>
                                        <p:attrNameLst>
                                          <p:attrName>ppt_x</p:attrName>
                                        </p:attrNameLst>
                                      </p:cBhvr>
                                      <p:tavLst>
                                        <p:tav tm="0">
                                          <p:val>
                                            <p:strVal val="#ppt_x"/>
                                          </p:val>
                                        </p:tav>
                                        <p:tav tm="100000">
                                          <p:val>
                                            <p:strVal val="#ppt_x"/>
                                          </p:val>
                                        </p:tav>
                                      </p:tavLst>
                                    </p:anim>
                                    <p:anim calcmode="lin" valueType="num">
                                      <p:cBhvr additive="base">
                                        <p:cTn id="67" dur="500" fill="hold"/>
                                        <p:tgtEl>
                                          <p:spTgt spid="13"/>
                                        </p:tgtEl>
                                        <p:attrNameLst>
                                          <p:attrName>ppt_y</p:attrName>
                                        </p:attrNameLst>
                                      </p:cBhvr>
                                      <p:tavLst>
                                        <p:tav tm="0">
                                          <p:val>
                                            <p:strVal val="1+#ppt_h/2"/>
                                          </p:val>
                                        </p:tav>
                                        <p:tav tm="100000">
                                          <p:val>
                                            <p:strVal val="#ppt_y"/>
                                          </p:val>
                                        </p:tav>
                                      </p:tavLst>
                                    </p:anim>
                                  </p:childTnLst>
                                </p:cTn>
                              </p:par>
                            </p:childTnLst>
                          </p:cTn>
                        </p:par>
                        <p:par>
                          <p:cTn id="68" fill="hold">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1+#ppt_h/2"/>
                                          </p:val>
                                        </p:tav>
                                        <p:tav tm="100000">
                                          <p:val>
                                            <p:strVal val="#ppt_y"/>
                                          </p:val>
                                        </p:tav>
                                      </p:tavLst>
                                    </p:anim>
                                  </p:childTnLst>
                                </p:cTn>
                              </p:par>
                            </p:childTnLst>
                          </p:cTn>
                        </p:par>
                        <p:par>
                          <p:cTn id="73" fill="hold">
                            <p:stCondLst>
                              <p:cond delay="2500"/>
                            </p:stCondLst>
                            <p:childTnLst>
                              <p:par>
                                <p:cTn id="74" presetID="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par>
                          <p:cTn id="78" fill="hold">
                            <p:stCondLst>
                              <p:cond delay="3000"/>
                            </p:stCondLst>
                            <p:childTnLst>
                              <p:par>
                                <p:cTn id="79" presetID="2" presetClass="entr" presetSubtype="4"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childTnLst>
                          </p:cTn>
                        </p:par>
                        <p:par>
                          <p:cTn id="83" fill="hold">
                            <p:stCondLst>
                              <p:cond delay="3500"/>
                            </p:stCondLst>
                            <p:childTnLst>
                              <p:par>
                                <p:cTn id="84" presetID="2" presetClass="entr" presetSubtype="4"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500" fill="hold"/>
                                        <p:tgtEl>
                                          <p:spTgt spid="21"/>
                                        </p:tgtEl>
                                        <p:attrNameLst>
                                          <p:attrName>ppt_x</p:attrName>
                                        </p:attrNameLst>
                                      </p:cBhvr>
                                      <p:tavLst>
                                        <p:tav tm="0">
                                          <p:val>
                                            <p:strVal val="#ppt_x"/>
                                          </p:val>
                                        </p:tav>
                                        <p:tav tm="100000">
                                          <p:val>
                                            <p:strVal val="#ppt_x"/>
                                          </p:val>
                                        </p:tav>
                                      </p:tavLst>
                                    </p:anim>
                                    <p:anim calcmode="lin" valueType="num">
                                      <p:cBhvr additive="base">
                                        <p:cTn id="87" dur="500" fill="hold"/>
                                        <p:tgtEl>
                                          <p:spTgt spid="21"/>
                                        </p:tgtEl>
                                        <p:attrNameLst>
                                          <p:attrName>ppt_y</p:attrName>
                                        </p:attrNameLst>
                                      </p:cBhvr>
                                      <p:tavLst>
                                        <p:tav tm="0">
                                          <p:val>
                                            <p:strVal val="1+#ppt_h/2"/>
                                          </p:val>
                                        </p:tav>
                                        <p:tav tm="100000">
                                          <p:val>
                                            <p:strVal val="#ppt_y"/>
                                          </p:val>
                                        </p:tav>
                                      </p:tavLst>
                                    </p:anim>
                                  </p:childTnLst>
                                </p:cTn>
                              </p:par>
                            </p:childTnLst>
                          </p:cTn>
                        </p:par>
                        <p:par>
                          <p:cTn id="88" fill="hold">
                            <p:stCondLst>
                              <p:cond delay="4000"/>
                            </p:stCondLst>
                            <p:childTnLst>
                              <p:par>
                                <p:cTn id="89" presetID="2" presetClass="entr" presetSubtype="4"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118"/>
          <p:cNvGrpSpPr/>
          <p:nvPr/>
        </p:nvGrpSpPr>
        <p:grpSpPr>
          <a:xfrm>
            <a:off x="535609" y="3789114"/>
            <a:ext cx="10935678" cy="437929"/>
            <a:chOff x="534438" y="3368953"/>
            <a:chExt cx="10944224" cy="438144"/>
          </a:xfrm>
          <a:solidFill>
            <a:schemeClr val="accent3"/>
          </a:solidFill>
        </p:grpSpPr>
        <p:sp>
          <p:nvSpPr>
            <p:cNvPr id="28"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nvGrpSpPr>
            <p:cNvPr id="29" name="组合 120"/>
            <p:cNvGrpSpPr/>
            <p:nvPr/>
          </p:nvGrpSpPr>
          <p:grpSpPr>
            <a:xfrm>
              <a:off x="534438" y="3368953"/>
              <a:ext cx="10944224" cy="438144"/>
              <a:chOff x="623889" y="3209929"/>
              <a:chExt cx="10944224" cy="438144"/>
            </a:xfrm>
            <a:grpFill/>
          </p:grpSpPr>
          <p:sp>
            <p:nvSpPr>
              <p:cNvPr id="30"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1"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2"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3"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4"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5"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6"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cxnSp>
        <p:nvCxnSpPr>
          <p:cNvPr id="37" name="肘形连接符 128"/>
          <p:cNvCxnSpPr>
            <a:stCxn id="39" idx="3"/>
            <a:endCxn id="42" idx="1"/>
          </p:cNvCxnSpPr>
          <p:nvPr/>
        </p:nvCxnSpPr>
        <p:spPr>
          <a:xfrm rot="5400000" flipH="1" flipV="1">
            <a:off x="1081806"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8" name="组合 129"/>
          <p:cNvGrpSpPr/>
          <p:nvPr/>
        </p:nvGrpSpPr>
        <p:grpSpPr>
          <a:xfrm>
            <a:off x="1021097" y="3672201"/>
            <a:ext cx="582642" cy="676060"/>
            <a:chOff x="1109756" y="3090803"/>
            <a:chExt cx="583096" cy="676392"/>
          </a:xfrm>
          <a:solidFill>
            <a:srgbClr val="005DA2"/>
          </a:solidFill>
        </p:grpSpPr>
        <p:sp>
          <p:nvSpPr>
            <p:cNvPr id="39"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0" name="文本框 64"/>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2009</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132"/>
          <p:cNvGrpSpPr/>
          <p:nvPr/>
        </p:nvGrpSpPr>
        <p:grpSpPr>
          <a:xfrm>
            <a:off x="1603738" y="2481739"/>
            <a:ext cx="1412231" cy="875831"/>
            <a:chOff x="1853741" y="1952625"/>
            <a:chExt cx="1413335" cy="876262"/>
          </a:xfrm>
          <a:solidFill>
            <a:schemeClr val="bg1">
              <a:lumMod val="75000"/>
            </a:schemeClr>
          </a:solidFill>
        </p:grpSpPr>
        <p:sp>
          <p:nvSpPr>
            <p:cNvPr id="42" name="矩形 133"/>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43" name="文本框 66"/>
            <p:cNvSpPr txBox="1"/>
            <p:nvPr/>
          </p:nvSpPr>
          <p:spPr>
            <a:xfrm>
              <a:off x="1853742" y="1997873"/>
              <a:ext cx="1413334" cy="585063"/>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轻点此处输入文字内容</a:t>
              </a:r>
            </a:p>
          </p:txBody>
        </p:sp>
      </p:grpSp>
      <p:cxnSp>
        <p:nvCxnSpPr>
          <p:cNvPr id="44" name="肘形连接符 135"/>
          <p:cNvCxnSpPr>
            <a:stCxn id="46" idx="3"/>
            <a:endCxn id="49" idx="1"/>
          </p:cNvCxnSpPr>
          <p:nvPr/>
        </p:nvCxnSpPr>
        <p:spPr>
          <a:xfrm rot="5400000" flipH="1" flipV="1">
            <a:off x="3660183"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5" name="组合 136"/>
          <p:cNvGrpSpPr/>
          <p:nvPr/>
        </p:nvGrpSpPr>
        <p:grpSpPr>
          <a:xfrm>
            <a:off x="3599473" y="3672201"/>
            <a:ext cx="582642" cy="676060"/>
            <a:chOff x="1109756" y="3090803"/>
            <a:chExt cx="583096" cy="676392"/>
          </a:xfrm>
          <a:solidFill>
            <a:srgbClr val="005DA2"/>
          </a:solidFill>
        </p:grpSpPr>
        <p:sp>
          <p:nvSpPr>
            <p:cNvPr id="46"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7" name="文本框 72"/>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2011</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8" name="组合 139"/>
          <p:cNvGrpSpPr/>
          <p:nvPr/>
        </p:nvGrpSpPr>
        <p:grpSpPr>
          <a:xfrm>
            <a:off x="4182116" y="2481739"/>
            <a:ext cx="1412231" cy="875831"/>
            <a:chOff x="1853741" y="1952625"/>
            <a:chExt cx="1413335" cy="876262"/>
          </a:xfrm>
          <a:solidFill>
            <a:schemeClr val="bg1">
              <a:lumMod val="75000"/>
            </a:schemeClr>
          </a:solidFill>
        </p:grpSpPr>
        <p:sp>
          <p:nvSpPr>
            <p:cNvPr id="49" name="矩形 140"/>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a:t>轻点此处输入文字内容</a:t>
              </a:r>
            </a:p>
          </p:txBody>
        </p:sp>
      </p:grpSp>
      <p:cxnSp>
        <p:nvCxnSpPr>
          <p:cNvPr id="51" name="肘形连接符 142"/>
          <p:cNvCxnSpPr>
            <a:stCxn id="53" idx="3"/>
            <a:endCxn id="56" idx="1"/>
          </p:cNvCxnSpPr>
          <p:nvPr/>
        </p:nvCxnSpPr>
        <p:spPr>
          <a:xfrm rot="5400000" flipH="1" flipV="1">
            <a:off x="6238560"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143"/>
          <p:cNvGrpSpPr/>
          <p:nvPr/>
        </p:nvGrpSpPr>
        <p:grpSpPr>
          <a:xfrm>
            <a:off x="6177851" y="3672201"/>
            <a:ext cx="582642" cy="676060"/>
            <a:chOff x="1109756" y="3090803"/>
            <a:chExt cx="583096" cy="676392"/>
          </a:xfrm>
          <a:solidFill>
            <a:srgbClr val="005DA2"/>
          </a:solidFill>
        </p:grpSpPr>
        <p:sp>
          <p:nvSpPr>
            <p:cNvPr id="53"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54" name="文本框 79"/>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2013</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146"/>
          <p:cNvGrpSpPr/>
          <p:nvPr/>
        </p:nvGrpSpPr>
        <p:grpSpPr>
          <a:xfrm>
            <a:off x="6760494" y="2481739"/>
            <a:ext cx="1412231" cy="875831"/>
            <a:chOff x="1853741" y="1952625"/>
            <a:chExt cx="1413335" cy="876262"/>
          </a:xfrm>
          <a:solidFill>
            <a:schemeClr val="accent5"/>
          </a:solidFill>
        </p:grpSpPr>
        <p:sp>
          <p:nvSpPr>
            <p:cNvPr id="56" name="矩形 147"/>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58" name="肘形连接符 149"/>
          <p:cNvCxnSpPr>
            <a:stCxn id="60" idx="3"/>
            <a:endCxn id="63" idx="1"/>
          </p:cNvCxnSpPr>
          <p:nvPr/>
        </p:nvCxnSpPr>
        <p:spPr>
          <a:xfrm rot="5400000" flipH="1" flipV="1">
            <a:off x="8816937"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150"/>
          <p:cNvGrpSpPr/>
          <p:nvPr/>
        </p:nvGrpSpPr>
        <p:grpSpPr>
          <a:xfrm>
            <a:off x="8686265" y="3672200"/>
            <a:ext cx="719518" cy="676060"/>
            <a:chOff x="1039738" y="3090803"/>
            <a:chExt cx="720080" cy="676392"/>
          </a:xfrm>
          <a:solidFill>
            <a:srgbClr val="005DA2"/>
          </a:solidFill>
        </p:grpSpPr>
        <p:sp>
          <p:nvSpPr>
            <p:cNvPr id="60"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1" name="文本框 86"/>
            <p:cNvSpPr txBox="1"/>
            <p:nvPr/>
          </p:nvSpPr>
          <p:spPr>
            <a:xfrm>
              <a:off x="1039738" y="3298193"/>
              <a:ext cx="720080"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2015</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153"/>
          <p:cNvGrpSpPr/>
          <p:nvPr/>
        </p:nvGrpSpPr>
        <p:grpSpPr>
          <a:xfrm>
            <a:off x="9338872" y="2481739"/>
            <a:ext cx="1412231" cy="875831"/>
            <a:chOff x="1853741" y="1952625"/>
            <a:chExt cx="1413335" cy="876262"/>
          </a:xfrm>
          <a:solidFill>
            <a:schemeClr val="accent5"/>
          </a:solidFill>
        </p:grpSpPr>
        <p:sp>
          <p:nvSpPr>
            <p:cNvPr id="63" name="矩形 154"/>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6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65" name="肘形连接符 156"/>
          <p:cNvCxnSpPr>
            <a:stCxn id="67" idx="0"/>
            <a:endCxn id="70" idx="1"/>
          </p:cNvCxnSpPr>
          <p:nvPr/>
        </p:nvCxnSpPr>
        <p:spPr>
          <a:xfrm rot="16200000" flipH="1">
            <a:off x="2346265"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157"/>
          <p:cNvGrpSpPr/>
          <p:nvPr/>
        </p:nvGrpSpPr>
        <p:grpSpPr>
          <a:xfrm>
            <a:off x="2310284" y="3672201"/>
            <a:ext cx="582642" cy="676060"/>
            <a:chOff x="1109756" y="3090803"/>
            <a:chExt cx="583096" cy="676392"/>
          </a:xfrm>
          <a:solidFill>
            <a:srgbClr val="005DA2"/>
          </a:solidFill>
        </p:grpSpPr>
        <p:sp>
          <p:nvSpPr>
            <p:cNvPr id="67"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8" name="文本框 93"/>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2010</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9" name="组合 160"/>
          <p:cNvGrpSpPr/>
          <p:nvPr/>
        </p:nvGrpSpPr>
        <p:grpSpPr>
          <a:xfrm>
            <a:off x="2892929" y="4712348"/>
            <a:ext cx="1412231" cy="875831"/>
            <a:chOff x="1853741" y="1952625"/>
            <a:chExt cx="1413334" cy="876262"/>
          </a:xfrm>
          <a:solidFill>
            <a:schemeClr val="bg1">
              <a:lumMod val="75000"/>
            </a:schemeClr>
          </a:solidFill>
        </p:grpSpPr>
        <p:sp>
          <p:nvSpPr>
            <p:cNvPr id="70" name="矩形 161"/>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2" name="肘形连接符 163"/>
          <p:cNvCxnSpPr>
            <a:stCxn id="74" idx="0"/>
            <a:endCxn id="77" idx="1"/>
          </p:cNvCxnSpPr>
          <p:nvPr/>
        </p:nvCxnSpPr>
        <p:spPr>
          <a:xfrm rot="16200000" flipH="1">
            <a:off x="4924641"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164"/>
          <p:cNvGrpSpPr/>
          <p:nvPr/>
        </p:nvGrpSpPr>
        <p:grpSpPr>
          <a:xfrm>
            <a:off x="4888662" y="3672201"/>
            <a:ext cx="582642" cy="676060"/>
            <a:chOff x="1109756" y="3090803"/>
            <a:chExt cx="583096" cy="676392"/>
          </a:xfrm>
          <a:solidFill>
            <a:schemeClr val="accent1"/>
          </a:solidFill>
        </p:grpSpPr>
        <p:sp>
          <p:nvSpPr>
            <p:cNvPr id="74"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5" name="文本框 101"/>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2012</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76" name="组合 167"/>
          <p:cNvGrpSpPr/>
          <p:nvPr/>
        </p:nvGrpSpPr>
        <p:grpSpPr>
          <a:xfrm>
            <a:off x="5471306" y="4712348"/>
            <a:ext cx="1412231" cy="875831"/>
            <a:chOff x="1853741" y="1952625"/>
            <a:chExt cx="1413335" cy="876262"/>
          </a:xfrm>
          <a:solidFill>
            <a:schemeClr val="bg1">
              <a:lumMod val="75000"/>
            </a:schemeClr>
          </a:solidFill>
        </p:grpSpPr>
        <p:sp>
          <p:nvSpPr>
            <p:cNvPr id="77" name="矩形 168"/>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7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9" name="肘形连接符 170"/>
          <p:cNvCxnSpPr>
            <a:stCxn id="81" idx="0"/>
            <a:endCxn id="84" idx="1"/>
          </p:cNvCxnSpPr>
          <p:nvPr/>
        </p:nvCxnSpPr>
        <p:spPr>
          <a:xfrm rot="16200000" flipH="1">
            <a:off x="7503019"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171"/>
          <p:cNvGrpSpPr/>
          <p:nvPr/>
        </p:nvGrpSpPr>
        <p:grpSpPr>
          <a:xfrm>
            <a:off x="7431142" y="3672201"/>
            <a:ext cx="633224" cy="676060"/>
            <a:chOff x="1073832" y="3090803"/>
            <a:chExt cx="633719" cy="676392"/>
          </a:xfrm>
          <a:solidFill>
            <a:srgbClr val="005DA2"/>
          </a:solidFill>
        </p:grpSpPr>
        <p:sp>
          <p:nvSpPr>
            <p:cNvPr id="81"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2" name="文本框 108"/>
            <p:cNvSpPr txBox="1"/>
            <p:nvPr/>
          </p:nvSpPr>
          <p:spPr>
            <a:xfrm>
              <a:off x="1073832" y="3271523"/>
              <a:ext cx="633719"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2014</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83" name="组合 174"/>
          <p:cNvGrpSpPr/>
          <p:nvPr/>
        </p:nvGrpSpPr>
        <p:grpSpPr>
          <a:xfrm>
            <a:off x="8049682" y="4712348"/>
            <a:ext cx="1412231" cy="875831"/>
            <a:chOff x="1853741" y="1952625"/>
            <a:chExt cx="1413335" cy="876262"/>
          </a:xfrm>
          <a:solidFill>
            <a:schemeClr val="bg1">
              <a:lumMod val="75000"/>
            </a:schemeClr>
          </a:solidFill>
        </p:grpSpPr>
        <p:sp>
          <p:nvSpPr>
            <p:cNvPr id="84" name="矩形 175"/>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8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grpSp>
        <p:nvGrpSpPr>
          <p:cNvPr id="86" name="组合 177"/>
          <p:cNvGrpSpPr/>
          <p:nvPr/>
        </p:nvGrpSpPr>
        <p:grpSpPr>
          <a:xfrm>
            <a:off x="9981398" y="3672200"/>
            <a:ext cx="681629" cy="676060"/>
            <a:chOff x="1045689" y="3090803"/>
            <a:chExt cx="682162" cy="676392"/>
          </a:xfrm>
          <a:solidFill>
            <a:srgbClr val="005DA2"/>
          </a:solidFill>
        </p:grpSpPr>
        <p:sp>
          <p:nvSpPr>
            <p:cNvPr id="87"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8" name="文本框 114"/>
            <p:cNvSpPr txBox="1"/>
            <p:nvPr/>
          </p:nvSpPr>
          <p:spPr>
            <a:xfrm>
              <a:off x="1045689" y="3298193"/>
              <a:ext cx="682162"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2016</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sp>
        <p:nvSpPr>
          <p:cNvPr id="89" name="矩形 64"/>
          <p:cNvSpPr/>
          <p:nvPr/>
        </p:nvSpPr>
        <p:spPr>
          <a:xfrm>
            <a:off x="4153305" y="1269823"/>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dirty="0">
                <a:latin typeface="微软雅黑" panose="020B0503020204020204" pitchFamily="34" charset="-122"/>
                <a:ea typeface="微软雅黑" panose="020B0503020204020204" pitchFamily="34" charset="-122"/>
              </a:rPr>
              <a:t>点击添加小标题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arn(outVertical)">
                                      <p:cBhvr>
                                        <p:cTn id="7" dur="500"/>
                                        <p:tgtEl>
                                          <p:spTgt spid="8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down)">
                                      <p:cBhvr>
                                        <p:cTn id="19" dur="500"/>
                                        <p:tgtEl>
                                          <p:spTgt spid="3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up)">
                                      <p:cBhvr>
                                        <p:cTn id="31" dur="500"/>
                                        <p:tgtEl>
                                          <p:spTgt spid="6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down)">
                                      <p:cBhvr>
                                        <p:cTn id="43" dur="500"/>
                                        <p:tgtEl>
                                          <p:spTgt spid="44"/>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left)">
                                      <p:cBhvr>
                                        <p:cTn id="47" dur="500"/>
                                        <p:tgtEl>
                                          <p:spTgt spid="48"/>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up)">
                                      <p:cBhvr>
                                        <p:cTn id="55" dur="500"/>
                                        <p:tgtEl>
                                          <p:spTgt spid="7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wipe(left)">
                                      <p:cBhvr>
                                        <p:cTn id="59" dur="500"/>
                                        <p:tgtEl>
                                          <p:spTgt spid="7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500"/>
                                        <p:tgtEl>
                                          <p:spTgt spid="52"/>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down)">
                                      <p:cBhvr>
                                        <p:cTn id="67" dur="500"/>
                                        <p:tgtEl>
                                          <p:spTgt spid="51"/>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ipe(left)">
                                      <p:cBhvr>
                                        <p:cTn id="83" dur="500"/>
                                        <p:tgtEl>
                                          <p:spTgt spid="83"/>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fade">
                                      <p:cBhvr>
                                        <p:cTn id="87" dur="500"/>
                                        <p:tgtEl>
                                          <p:spTgt spid="59"/>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down)">
                                      <p:cBhvr>
                                        <p:cTn id="91" dur="500"/>
                                        <p:tgtEl>
                                          <p:spTgt spid="58"/>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left)">
                                      <p:cBhvr>
                                        <p:cTn id="95" dur="500"/>
                                        <p:tgtEl>
                                          <p:spTgt spid="62"/>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86"/>
                                        </p:tgtEl>
                                        <p:attrNameLst>
                                          <p:attrName>style.visibility</p:attrName>
                                        </p:attrNameLst>
                                      </p:cBhvr>
                                      <p:to>
                                        <p:strVal val="visible"/>
                                      </p:to>
                                    </p:set>
                                    <p:animEffect transition="in" filter="fade">
                                      <p:cBhvr>
                                        <p:cTn id="99" dur="500"/>
                                        <p:tgtEl>
                                          <p:spTgt spid="86"/>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86"/>
                                        </p:tgtEl>
                                      </p:cBhvr>
                                    </p:animEffect>
                                    <p:animScale>
                                      <p:cBhvr>
                                        <p:cTn id="103" dur="250" autoRev="1" fill="hold"/>
                                        <p:tgtEl>
                                          <p:spTgt spid="8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0"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3"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4"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5"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7"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0"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1"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2"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6"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7"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9"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1"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6"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7"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02</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4118560" y="1753264"/>
            <a:ext cx="3819214" cy="3707016"/>
            <a:chOff x="4125516" y="790575"/>
            <a:chExt cx="3839766" cy="3848100"/>
          </a:xfrm>
        </p:grpSpPr>
        <p:sp>
          <p:nvSpPr>
            <p:cNvPr id="3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组合 48"/>
            <p:cNvGrpSpPr/>
            <p:nvPr/>
          </p:nvGrpSpPr>
          <p:grpSpPr>
            <a:xfrm>
              <a:off x="4611947" y="1399612"/>
              <a:ext cx="842963" cy="383381"/>
              <a:chOff x="8478838" y="1247776"/>
              <a:chExt cx="1123950" cy="511175"/>
            </a:xfrm>
            <a:solidFill>
              <a:schemeClr val="bg1"/>
            </a:solidFill>
          </p:grpSpPr>
          <p:sp>
            <p:nvSpPr>
              <p:cNvPr id="44"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5"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6"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7"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8"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9"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0"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1"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4" name="组合 59"/>
            <p:cNvGrpSpPr/>
            <p:nvPr/>
          </p:nvGrpSpPr>
          <p:grpSpPr>
            <a:xfrm>
              <a:off x="6796172" y="1361681"/>
              <a:ext cx="527447" cy="531019"/>
              <a:chOff x="10121900" y="1050926"/>
              <a:chExt cx="703262" cy="708025"/>
            </a:xfrm>
            <a:solidFill>
              <a:schemeClr val="bg1"/>
            </a:solidFill>
          </p:grpSpPr>
          <p:sp>
            <p:nvSpPr>
              <p:cNvPr id="53"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4"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5" name="组合 63"/>
            <p:cNvGrpSpPr/>
            <p:nvPr/>
          </p:nvGrpSpPr>
          <p:grpSpPr>
            <a:xfrm>
              <a:off x="4605398" y="3489574"/>
              <a:ext cx="750093" cy="471488"/>
              <a:chOff x="8491538" y="3690938"/>
              <a:chExt cx="1000124" cy="628650"/>
            </a:xfrm>
            <a:solidFill>
              <a:schemeClr val="bg1"/>
            </a:solidFill>
          </p:grpSpPr>
          <p:sp>
            <p:nvSpPr>
              <p:cNvPr id="56"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7"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8"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9"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0"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1"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2"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3"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4"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6" name="组合 75"/>
            <p:cNvGrpSpPr/>
            <p:nvPr/>
          </p:nvGrpSpPr>
          <p:grpSpPr>
            <a:xfrm>
              <a:off x="6909793" y="3360455"/>
              <a:ext cx="453628" cy="678657"/>
              <a:chOff x="10158413" y="3421063"/>
              <a:chExt cx="604837" cy="904876"/>
            </a:xfrm>
            <a:solidFill>
              <a:schemeClr val="bg1"/>
            </a:solidFill>
          </p:grpSpPr>
          <p:sp>
            <p:nvSpPr>
              <p:cNvPr id="66"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7"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8"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9"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0"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1"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2"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3"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grpSp>
        <p:nvGrpSpPr>
          <p:cNvPr id="7" name="Group 74"/>
          <p:cNvGrpSpPr/>
          <p:nvPr/>
        </p:nvGrpSpPr>
        <p:grpSpPr>
          <a:xfrm>
            <a:off x="7937771" y="1685987"/>
            <a:ext cx="3441624" cy="923609"/>
            <a:chOff x="336640" y="2982432"/>
            <a:chExt cx="2581890" cy="692887"/>
          </a:xfrm>
        </p:grpSpPr>
        <p:sp>
          <p:nvSpPr>
            <p:cNvPr id="76"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77"/>
          <p:cNvGrpSpPr/>
          <p:nvPr/>
        </p:nvGrpSpPr>
        <p:grpSpPr>
          <a:xfrm>
            <a:off x="7937771" y="4748589"/>
            <a:ext cx="3441624" cy="923609"/>
            <a:chOff x="336640" y="2982432"/>
            <a:chExt cx="2581890" cy="692887"/>
          </a:xfrm>
        </p:grpSpPr>
        <p:sp>
          <p:nvSpPr>
            <p:cNvPr id="79"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0"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80"/>
          <p:cNvGrpSpPr/>
          <p:nvPr/>
        </p:nvGrpSpPr>
        <p:grpSpPr>
          <a:xfrm>
            <a:off x="676933" y="1753258"/>
            <a:ext cx="3441624" cy="905487"/>
            <a:chOff x="336640" y="2996026"/>
            <a:chExt cx="2581890" cy="679293"/>
          </a:xfrm>
        </p:grpSpPr>
        <p:sp>
          <p:nvSpPr>
            <p:cNvPr id="82"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83"/>
          <p:cNvGrpSpPr/>
          <p:nvPr/>
        </p:nvGrpSpPr>
        <p:grpSpPr>
          <a:xfrm>
            <a:off x="676933" y="4706889"/>
            <a:ext cx="3441624" cy="905487"/>
            <a:chOff x="336640" y="2996026"/>
            <a:chExt cx="2581890" cy="679293"/>
          </a:xfrm>
        </p:grpSpPr>
        <p:sp>
          <p:nvSpPr>
            <p:cNvPr id="85"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1"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slide(fromTop)">
                                      <p:cBhvr>
                                        <p:cTn id="14" dur="500"/>
                                        <p:tgtEl>
                                          <p:spTgt spid="9"/>
                                        </p:tgtEl>
                                      </p:cBhvr>
                                    </p:animEffect>
                                  </p:childTnLst>
                                </p:cTn>
                              </p:par>
                            </p:childTnLst>
                          </p:cTn>
                        </p:par>
                        <p:par>
                          <p:cTn id="15" fill="hold">
                            <p:stCondLst>
                              <p:cond delay="1000"/>
                            </p:stCondLst>
                            <p:childTnLst>
                              <p:par>
                                <p:cTn id="16" presetID="1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lide(fromTop)">
                                      <p:cBhvr>
                                        <p:cTn id="18" dur="500"/>
                                        <p:tgtEl>
                                          <p:spTgt spid="10"/>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Top)">
                                      <p:cBhvr>
                                        <p:cTn id="22" dur="500"/>
                                        <p:tgtEl>
                                          <p:spTgt spid="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lide(fromTop)">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组合 157"/>
          <p:cNvGrpSpPr/>
          <p:nvPr/>
        </p:nvGrpSpPr>
        <p:grpSpPr>
          <a:xfrm>
            <a:off x="5713515" y="3350946"/>
            <a:ext cx="460587" cy="394948"/>
            <a:chOff x="3546346" y="2339026"/>
            <a:chExt cx="897787" cy="769842"/>
          </a:xfrm>
          <a:solidFill>
            <a:schemeClr val="bg1">
              <a:lumMod val="50000"/>
            </a:schemeClr>
          </a:solidFill>
          <a:effectLst>
            <a:reflection blurRad="6350" stA="52000" endA="300" endPos="35000" dir="5400000" sy="-100000" algn="bl" rotWithShape="0"/>
          </a:effectLst>
        </p:grpSpPr>
        <p:sp>
          <p:nvSpPr>
            <p:cNvPr id="9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grpSp>
      <p:grpSp>
        <p:nvGrpSpPr>
          <p:cNvPr id="9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10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grpSp>
      <p:grpSp>
        <p:nvGrpSpPr>
          <p:cNvPr id="155" name="Group 154"/>
          <p:cNvGrpSpPr/>
          <p:nvPr/>
        </p:nvGrpSpPr>
        <p:grpSpPr>
          <a:xfrm>
            <a:off x="4075504" y="2992583"/>
            <a:ext cx="1287386" cy="1141000"/>
            <a:chOff x="3021147" y="2143764"/>
            <a:chExt cx="965791" cy="855973"/>
          </a:xfrm>
        </p:grpSpPr>
        <p:sp>
          <p:nvSpPr>
            <p:cNvPr id="103"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07" name="组合 40"/>
            <p:cNvGrpSpPr/>
            <p:nvPr/>
          </p:nvGrpSpPr>
          <p:grpSpPr>
            <a:xfrm>
              <a:off x="3146854" y="2285077"/>
              <a:ext cx="714375" cy="561855"/>
              <a:chOff x="4145699" y="1416086"/>
              <a:chExt cx="952500" cy="749140"/>
            </a:xfrm>
          </p:grpSpPr>
          <p:sp>
            <p:nvSpPr>
              <p:cNvPr id="108" name="文本框 41"/>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01</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09" name="文本框 42"/>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6" name="Group 155"/>
          <p:cNvGrpSpPr/>
          <p:nvPr/>
        </p:nvGrpSpPr>
        <p:grpSpPr>
          <a:xfrm>
            <a:off x="5926074" y="1921706"/>
            <a:ext cx="1287386" cy="1141000"/>
            <a:chOff x="4409436" y="1340397"/>
            <a:chExt cx="965791" cy="855973"/>
          </a:xfrm>
        </p:grpSpPr>
        <p:sp>
          <p:nvSpPr>
            <p:cNvPr id="105"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0" name="组合 43"/>
            <p:cNvGrpSpPr/>
            <p:nvPr/>
          </p:nvGrpSpPr>
          <p:grpSpPr>
            <a:xfrm>
              <a:off x="4535144" y="1481709"/>
              <a:ext cx="714375" cy="561855"/>
              <a:chOff x="4145699" y="1416086"/>
              <a:chExt cx="952500" cy="749140"/>
            </a:xfrm>
          </p:grpSpPr>
          <p:sp>
            <p:nvSpPr>
              <p:cNvPr id="111" name="文本框 44"/>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02</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2" name="文本框 45"/>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7" name="Group 156"/>
          <p:cNvGrpSpPr/>
          <p:nvPr/>
        </p:nvGrpSpPr>
        <p:grpSpPr>
          <a:xfrm>
            <a:off x="5926074" y="4053974"/>
            <a:ext cx="1287386" cy="1141000"/>
            <a:chOff x="4409436" y="2940014"/>
            <a:chExt cx="965791" cy="855973"/>
          </a:xfrm>
        </p:grpSpPr>
        <p:sp>
          <p:nvSpPr>
            <p:cNvPr id="10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3" name="组合 46"/>
            <p:cNvGrpSpPr/>
            <p:nvPr/>
          </p:nvGrpSpPr>
          <p:grpSpPr>
            <a:xfrm>
              <a:off x="4535144" y="3081327"/>
              <a:ext cx="714375" cy="561855"/>
              <a:chOff x="4145699" y="1416086"/>
              <a:chExt cx="952500" cy="749140"/>
            </a:xfrm>
          </p:grpSpPr>
          <p:sp>
            <p:nvSpPr>
              <p:cNvPr id="114" name="文本框 47"/>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03</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5" name="文本框 48"/>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4" name="Group 153"/>
          <p:cNvGrpSpPr/>
          <p:nvPr/>
        </p:nvGrpSpPr>
        <p:grpSpPr>
          <a:xfrm>
            <a:off x="4464237" y="4719053"/>
            <a:ext cx="1091200" cy="967123"/>
            <a:chOff x="3312773" y="3438953"/>
            <a:chExt cx="818613" cy="725531"/>
          </a:xfrm>
        </p:grpSpPr>
        <p:sp>
          <p:nvSpPr>
            <p:cNvPr id="117"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19" name="组合 139"/>
            <p:cNvGrpSpPr/>
            <p:nvPr/>
          </p:nvGrpSpPr>
          <p:grpSpPr>
            <a:xfrm>
              <a:off x="3555105" y="3661606"/>
              <a:ext cx="330878" cy="272606"/>
              <a:chOff x="7623010" y="5580803"/>
              <a:chExt cx="645918" cy="532165"/>
            </a:xfrm>
            <a:solidFill>
              <a:schemeClr val="accent3"/>
            </a:solidFill>
          </p:grpSpPr>
          <p:sp>
            <p:nvSpPr>
              <p:cNvPr id="120"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1"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2"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3"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4"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5"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3" name="Group 152"/>
          <p:cNvGrpSpPr/>
          <p:nvPr/>
        </p:nvGrpSpPr>
        <p:grpSpPr>
          <a:xfrm>
            <a:off x="7354782" y="3093807"/>
            <a:ext cx="1091200" cy="967123"/>
            <a:chOff x="5481246" y="2219701"/>
            <a:chExt cx="818613" cy="725531"/>
          </a:xfrm>
        </p:grpSpPr>
        <p:sp>
          <p:nvSpPr>
            <p:cNvPr id="11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26" name="组合 140"/>
            <p:cNvGrpSpPr/>
            <p:nvPr/>
          </p:nvGrpSpPr>
          <p:grpSpPr>
            <a:xfrm>
              <a:off x="5722834" y="2458293"/>
              <a:ext cx="335567" cy="240456"/>
              <a:chOff x="9335872" y="5612184"/>
              <a:chExt cx="655071" cy="469403"/>
            </a:xfrm>
            <a:solidFill>
              <a:schemeClr val="accent2"/>
            </a:solidFill>
          </p:grpSpPr>
          <p:sp>
            <p:nvSpPr>
              <p:cNvPr id="127"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8"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9"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0"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1"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2"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2" name="Group 151"/>
          <p:cNvGrpSpPr/>
          <p:nvPr/>
        </p:nvGrpSpPr>
        <p:grpSpPr>
          <a:xfrm>
            <a:off x="4464237" y="1406332"/>
            <a:ext cx="1091200" cy="967123"/>
            <a:chOff x="3312773" y="953765"/>
            <a:chExt cx="818613" cy="725531"/>
          </a:xfrm>
        </p:grpSpPr>
        <p:sp>
          <p:nvSpPr>
            <p:cNvPr id="116"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33" name="组合 141"/>
            <p:cNvGrpSpPr/>
            <p:nvPr/>
          </p:nvGrpSpPr>
          <p:grpSpPr>
            <a:xfrm>
              <a:off x="3585107" y="1180897"/>
              <a:ext cx="273945" cy="271267"/>
              <a:chOff x="11048734" y="5583418"/>
              <a:chExt cx="534778" cy="529549"/>
            </a:xfrm>
            <a:solidFill>
              <a:schemeClr val="accent1"/>
            </a:solidFill>
          </p:grpSpPr>
          <p:sp>
            <p:nvSpPr>
              <p:cNvPr id="134"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5"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6"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7"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8"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9"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0"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1"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2"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43" name="组合 142"/>
          <p:cNvGrpSpPr/>
          <p:nvPr/>
        </p:nvGrpSpPr>
        <p:grpSpPr>
          <a:xfrm flipH="1">
            <a:off x="8549212" y="3133862"/>
            <a:ext cx="2875380" cy="907556"/>
            <a:chOff x="2288907" y="4783306"/>
            <a:chExt cx="2699254" cy="907793"/>
          </a:xfrm>
        </p:grpSpPr>
        <p:sp>
          <p:nvSpPr>
            <p:cNvPr id="144"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5"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chemeClr val="accent2"/>
                  </a:solidFill>
                  <a:latin typeface="+mn-ea"/>
                </a:rPr>
                <a:t>在此添加标题</a:t>
              </a:r>
            </a:p>
          </p:txBody>
        </p:sp>
      </p:grpSp>
      <p:grpSp>
        <p:nvGrpSpPr>
          <p:cNvPr id="146" name="组合 148"/>
          <p:cNvGrpSpPr/>
          <p:nvPr/>
        </p:nvGrpSpPr>
        <p:grpSpPr>
          <a:xfrm>
            <a:off x="1470387" y="1458444"/>
            <a:ext cx="2892753" cy="915067"/>
            <a:chOff x="2209485" y="4783299"/>
            <a:chExt cx="2778675" cy="915304"/>
          </a:xfrm>
        </p:grpSpPr>
        <p:sp>
          <p:nvSpPr>
            <p:cNvPr id="147"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8"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chemeClr val="accent1"/>
                  </a:solidFill>
                  <a:latin typeface="+mn-ea"/>
                </a:rPr>
                <a:t>在此添加标题</a:t>
              </a:r>
            </a:p>
          </p:txBody>
        </p:sp>
      </p:grpSp>
      <p:grpSp>
        <p:nvGrpSpPr>
          <p:cNvPr id="149" name="组合 154"/>
          <p:cNvGrpSpPr/>
          <p:nvPr/>
        </p:nvGrpSpPr>
        <p:grpSpPr>
          <a:xfrm>
            <a:off x="1571959" y="4762241"/>
            <a:ext cx="2791180" cy="904526"/>
            <a:chOff x="2307053" y="4783299"/>
            <a:chExt cx="2681107" cy="904760"/>
          </a:xfrm>
        </p:grpSpPr>
        <p:sp>
          <p:nvSpPr>
            <p:cNvPr id="150"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51"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chemeClr val="accent3"/>
                  </a:solidFill>
                  <a:latin typeface="+mn-ea"/>
                </a:rPr>
                <a:t>在此添加标题</a:t>
              </a:r>
            </a:p>
          </p:txBody>
        </p:sp>
      </p:grpSp>
      <p:sp>
        <p:nvSpPr>
          <p:cNvPr id="106" name="椭圆 35"/>
          <p:cNvSpPr/>
          <p:nvPr/>
        </p:nvSpPr>
        <p:spPr>
          <a:xfrm>
            <a:off x="5205825" y="2823987"/>
            <a:ext cx="1478195" cy="1478195"/>
          </a:xfrm>
          <a:prstGeom prst="ellipse">
            <a:avLst/>
          </a:prstGeom>
          <a:solidFill>
            <a:schemeClr val="bg1">
              <a:alpha val="10000"/>
            </a:schemeClr>
          </a:solidFill>
          <a:ln w="22225">
            <a:gradFill flip="none" rotWithShape="1">
              <a:gsLst>
                <a:gs pos="71000">
                  <a:srgbClr val="ECECEC"/>
                </a:gs>
                <a:gs pos="92000">
                  <a:schemeClr val="bg1"/>
                </a:gs>
                <a:gs pos="45000">
                  <a:schemeClr val="bg1">
                    <a:lumMod val="85000"/>
                  </a:schemeClr>
                </a:gs>
                <a:gs pos="19000">
                  <a:schemeClr val="bg1"/>
                </a:gs>
              </a:gsLst>
              <a:lin ang="2700000" scaled="1"/>
              <a:tileRect/>
            </a:gradFill>
          </a:ln>
          <a:effectLst>
            <a:outerShdw blurRad="254000" dist="88900" dir="2700000" algn="tl" rotWithShape="0">
              <a:schemeClr val="accent3">
                <a:lumMod val="50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p:cTn id="7" dur="500" fill="hold"/>
                                        <p:tgtEl>
                                          <p:spTgt spid="155"/>
                                        </p:tgtEl>
                                        <p:attrNameLst>
                                          <p:attrName>ppt_w</p:attrName>
                                        </p:attrNameLst>
                                      </p:cBhvr>
                                      <p:tavLst>
                                        <p:tav tm="0">
                                          <p:val>
                                            <p:fltVal val="0"/>
                                          </p:val>
                                        </p:tav>
                                        <p:tav tm="100000">
                                          <p:val>
                                            <p:strVal val="#ppt_w"/>
                                          </p:val>
                                        </p:tav>
                                      </p:tavLst>
                                    </p:anim>
                                    <p:anim calcmode="lin" valueType="num">
                                      <p:cBhvr>
                                        <p:cTn id="8" dur="500" fill="hold"/>
                                        <p:tgtEl>
                                          <p:spTgt spid="155"/>
                                        </p:tgtEl>
                                        <p:attrNameLst>
                                          <p:attrName>ppt_h</p:attrName>
                                        </p:attrNameLst>
                                      </p:cBhvr>
                                      <p:tavLst>
                                        <p:tav tm="0">
                                          <p:val>
                                            <p:fltVal val="0"/>
                                          </p:val>
                                        </p:tav>
                                        <p:tav tm="100000">
                                          <p:val>
                                            <p:strVal val="#ppt_h"/>
                                          </p:val>
                                        </p:tav>
                                      </p:tavLst>
                                    </p:anim>
                                    <p:animEffect transition="in" filter="fade">
                                      <p:cBhvr>
                                        <p:cTn id="9" dur="500"/>
                                        <p:tgtEl>
                                          <p:spTgt spid="1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6"/>
                                        </p:tgtEl>
                                        <p:attrNameLst>
                                          <p:attrName>style.visibility</p:attrName>
                                        </p:attrNameLst>
                                      </p:cBhvr>
                                      <p:to>
                                        <p:strVal val="visible"/>
                                      </p:to>
                                    </p:set>
                                    <p:anim calcmode="lin" valueType="num">
                                      <p:cBhvr>
                                        <p:cTn id="13" dur="500" fill="hold"/>
                                        <p:tgtEl>
                                          <p:spTgt spid="156"/>
                                        </p:tgtEl>
                                        <p:attrNameLst>
                                          <p:attrName>ppt_w</p:attrName>
                                        </p:attrNameLst>
                                      </p:cBhvr>
                                      <p:tavLst>
                                        <p:tav tm="0">
                                          <p:val>
                                            <p:fltVal val="0"/>
                                          </p:val>
                                        </p:tav>
                                        <p:tav tm="100000">
                                          <p:val>
                                            <p:strVal val="#ppt_w"/>
                                          </p:val>
                                        </p:tav>
                                      </p:tavLst>
                                    </p:anim>
                                    <p:anim calcmode="lin" valueType="num">
                                      <p:cBhvr>
                                        <p:cTn id="14" dur="500" fill="hold"/>
                                        <p:tgtEl>
                                          <p:spTgt spid="156"/>
                                        </p:tgtEl>
                                        <p:attrNameLst>
                                          <p:attrName>ppt_h</p:attrName>
                                        </p:attrNameLst>
                                      </p:cBhvr>
                                      <p:tavLst>
                                        <p:tav tm="0">
                                          <p:val>
                                            <p:fltVal val="0"/>
                                          </p:val>
                                        </p:tav>
                                        <p:tav tm="100000">
                                          <p:val>
                                            <p:strVal val="#ppt_h"/>
                                          </p:val>
                                        </p:tav>
                                      </p:tavLst>
                                    </p:anim>
                                    <p:animEffect transition="in" filter="fade">
                                      <p:cBhvr>
                                        <p:cTn id="15" dur="500"/>
                                        <p:tgtEl>
                                          <p:spTgt spid="15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7"/>
                                        </p:tgtEl>
                                        <p:attrNameLst>
                                          <p:attrName>style.visibility</p:attrName>
                                        </p:attrNameLst>
                                      </p:cBhvr>
                                      <p:to>
                                        <p:strVal val="visible"/>
                                      </p:to>
                                    </p:set>
                                    <p:anim calcmode="lin" valueType="num">
                                      <p:cBhvr>
                                        <p:cTn id="19" dur="500" fill="hold"/>
                                        <p:tgtEl>
                                          <p:spTgt spid="157"/>
                                        </p:tgtEl>
                                        <p:attrNameLst>
                                          <p:attrName>ppt_w</p:attrName>
                                        </p:attrNameLst>
                                      </p:cBhvr>
                                      <p:tavLst>
                                        <p:tav tm="0">
                                          <p:val>
                                            <p:fltVal val="0"/>
                                          </p:val>
                                        </p:tav>
                                        <p:tav tm="100000">
                                          <p:val>
                                            <p:strVal val="#ppt_w"/>
                                          </p:val>
                                        </p:tav>
                                      </p:tavLst>
                                    </p:anim>
                                    <p:anim calcmode="lin" valueType="num">
                                      <p:cBhvr>
                                        <p:cTn id="20" dur="500" fill="hold"/>
                                        <p:tgtEl>
                                          <p:spTgt spid="157"/>
                                        </p:tgtEl>
                                        <p:attrNameLst>
                                          <p:attrName>ppt_h</p:attrName>
                                        </p:attrNameLst>
                                      </p:cBhvr>
                                      <p:tavLst>
                                        <p:tav tm="0">
                                          <p:val>
                                            <p:fltVal val="0"/>
                                          </p:val>
                                        </p:tav>
                                        <p:tav tm="100000">
                                          <p:val>
                                            <p:strVal val="#ppt_h"/>
                                          </p:val>
                                        </p:tav>
                                      </p:tavLst>
                                    </p:anim>
                                    <p:animEffect transition="in" filter="fade">
                                      <p:cBhvr>
                                        <p:cTn id="21" dur="500"/>
                                        <p:tgtEl>
                                          <p:spTgt spid="15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52"/>
                                        </p:tgtEl>
                                        <p:attrNameLst>
                                          <p:attrName>style.visibility</p:attrName>
                                        </p:attrNameLst>
                                      </p:cBhvr>
                                      <p:to>
                                        <p:strVal val="visible"/>
                                      </p:to>
                                    </p:set>
                                    <p:anim calcmode="lin" valueType="num">
                                      <p:cBhvr>
                                        <p:cTn id="25" dur="500" fill="hold"/>
                                        <p:tgtEl>
                                          <p:spTgt spid="152"/>
                                        </p:tgtEl>
                                        <p:attrNameLst>
                                          <p:attrName>ppt_w</p:attrName>
                                        </p:attrNameLst>
                                      </p:cBhvr>
                                      <p:tavLst>
                                        <p:tav tm="0">
                                          <p:val>
                                            <p:fltVal val="0"/>
                                          </p:val>
                                        </p:tav>
                                        <p:tav tm="100000">
                                          <p:val>
                                            <p:strVal val="#ppt_w"/>
                                          </p:val>
                                        </p:tav>
                                      </p:tavLst>
                                    </p:anim>
                                    <p:anim calcmode="lin" valueType="num">
                                      <p:cBhvr>
                                        <p:cTn id="26" dur="500" fill="hold"/>
                                        <p:tgtEl>
                                          <p:spTgt spid="152"/>
                                        </p:tgtEl>
                                        <p:attrNameLst>
                                          <p:attrName>ppt_h</p:attrName>
                                        </p:attrNameLst>
                                      </p:cBhvr>
                                      <p:tavLst>
                                        <p:tav tm="0">
                                          <p:val>
                                            <p:fltVal val="0"/>
                                          </p:val>
                                        </p:tav>
                                        <p:tav tm="100000">
                                          <p:val>
                                            <p:strVal val="#ppt_h"/>
                                          </p:val>
                                        </p:tav>
                                      </p:tavLst>
                                    </p:anim>
                                    <p:animEffect transition="in" filter="fade">
                                      <p:cBhvr>
                                        <p:cTn id="27" dur="500"/>
                                        <p:tgtEl>
                                          <p:spTgt spid="152"/>
                                        </p:tgtEl>
                                      </p:cBhvr>
                                    </p:animEffect>
                                  </p:childTnLst>
                                </p:cTn>
                              </p:par>
                              <p:par>
                                <p:cTn id="28" presetID="53" presetClass="entr" presetSubtype="16" fill="hold" nodeType="withEffect">
                                  <p:stCondLst>
                                    <p:cond delay="0"/>
                                  </p:stCondLst>
                                  <p:childTnLst>
                                    <p:set>
                                      <p:cBhvr>
                                        <p:cTn id="29" dur="1" fill="hold">
                                          <p:stCondLst>
                                            <p:cond delay="0"/>
                                          </p:stCondLst>
                                        </p:cTn>
                                        <p:tgtEl>
                                          <p:spTgt spid="154"/>
                                        </p:tgtEl>
                                        <p:attrNameLst>
                                          <p:attrName>style.visibility</p:attrName>
                                        </p:attrNameLst>
                                      </p:cBhvr>
                                      <p:to>
                                        <p:strVal val="visible"/>
                                      </p:to>
                                    </p:set>
                                    <p:anim calcmode="lin" valueType="num">
                                      <p:cBhvr>
                                        <p:cTn id="30" dur="500" fill="hold"/>
                                        <p:tgtEl>
                                          <p:spTgt spid="154"/>
                                        </p:tgtEl>
                                        <p:attrNameLst>
                                          <p:attrName>ppt_w</p:attrName>
                                        </p:attrNameLst>
                                      </p:cBhvr>
                                      <p:tavLst>
                                        <p:tav tm="0">
                                          <p:val>
                                            <p:fltVal val="0"/>
                                          </p:val>
                                        </p:tav>
                                        <p:tav tm="100000">
                                          <p:val>
                                            <p:strVal val="#ppt_w"/>
                                          </p:val>
                                        </p:tav>
                                      </p:tavLst>
                                    </p:anim>
                                    <p:anim calcmode="lin" valueType="num">
                                      <p:cBhvr>
                                        <p:cTn id="31" dur="500" fill="hold"/>
                                        <p:tgtEl>
                                          <p:spTgt spid="154"/>
                                        </p:tgtEl>
                                        <p:attrNameLst>
                                          <p:attrName>ppt_h</p:attrName>
                                        </p:attrNameLst>
                                      </p:cBhvr>
                                      <p:tavLst>
                                        <p:tav tm="0">
                                          <p:val>
                                            <p:fltVal val="0"/>
                                          </p:val>
                                        </p:tav>
                                        <p:tav tm="100000">
                                          <p:val>
                                            <p:strVal val="#ppt_h"/>
                                          </p:val>
                                        </p:tav>
                                      </p:tavLst>
                                    </p:anim>
                                    <p:animEffect transition="in" filter="fade">
                                      <p:cBhvr>
                                        <p:cTn id="32" dur="500"/>
                                        <p:tgtEl>
                                          <p:spTgt spid="154"/>
                                        </p:tgtEl>
                                      </p:cBhvr>
                                    </p:animEffect>
                                  </p:childTnLst>
                                </p:cTn>
                              </p:par>
                              <p:par>
                                <p:cTn id="33" presetID="53" presetClass="entr" presetSubtype="16"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 calcmode="lin" valueType="num">
                                      <p:cBhvr>
                                        <p:cTn id="35" dur="500" fill="hold"/>
                                        <p:tgtEl>
                                          <p:spTgt spid="153"/>
                                        </p:tgtEl>
                                        <p:attrNameLst>
                                          <p:attrName>ppt_w</p:attrName>
                                        </p:attrNameLst>
                                      </p:cBhvr>
                                      <p:tavLst>
                                        <p:tav tm="0">
                                          <p:val>
                                            <p:fltVal val="0"/>
                                          </p:val>
                                        </p:tav>
                                        <p:tav tm="100000">
                                          <p:val>
                                            <p:strVal val="#ppt_w"/>
                                          </p:val>
                                        </p:tav>
                                      </p:tavLst>
                                    </p:anim>
                                    <p:anim calcmode="lin" valueType="num">
                                      <p:cBhvr>
                                        <p:cTn id="36" dur="500" fill="hold"/>
                                        <p:tgtEl>
                                          <p:spTgt spid="153"/>
                                        </p:tgtEl>
                                        <p:attrNameLst>
                                          <p:attrName>ppt_h</p:attrName>
                                        </p:attrNameLst>
                                      </p:cBhvr>
                                      <p:tavLst>
                                        <p:tav tm="0">
                                          <p:val>
                                            <p:fltVal val="0"/>
                                          </p:val>
                                        </p:tav>
                                        <p:tav tm="100000">
                                          <p:val>
                                            <p:strVal val="#ppt_h"/>
                                          </p:val>
                                        </p:tav>
                                      </p:tavLst>
                                    </p:anim>
                                    <p:animEffect transition="in" filter="fade">
                                      <p:cBhvr>
                                        <p:cTn id="37" dur="500"/>
                                        <p:tgtEl>
                                          <p:spTgt spid="153"/>
                                        </p:tgtEl>
                                      </p:cBhvr>
                                    </p:animEffect>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Effect transition="in" filter="fade">
                                      <p:cBhvr>
                                        <p:cTn id="41" dur="1000"/>
                                        <p:tgtEl>
                                          <p:spTgt spid="146"/>
                                        </p:tgtEl>
                                      </p:cBhvr>
                                    </p:animEffect>
                                    <p:anim calcmode="lin" valueType="num">
                                      <p:cBhvr>
                                        <p:cTn id="42" dur="1000" fill="hold"/>
                                        <p:tgtEl>
                                          <p:spTgt spid="146"/>
                                        </p:tgtEl>
                                        <p:attrNameLst>
                                          <p:attrName>ppt_x</p:attrName>
                                        </p:attrNameLst>
                                      </p:cBhvr>
                                      <p:tavLst>
                                        <p:tav tm="0">
                                          <p:val>
                                            <p:strVal val="#ppt_x"/>
                                          </p:val>
                                        </p:tav>
                                        <p:tav tm="100000">
                                          <p:val>
                                            <p:strVal val="#ppt_x"/>
                                          </p:val>
                                        </p:tav>
                                      </p:tavLst>
                                    </p:anim>
                                    <p:anim calcmode="lin" valueType="num">
                                      <p:cBhvr>
                                        <p:cTn id="43" dur="1000" fill="hold"/>
                                        <p:tgtEl>
                                          <p:spTgt spid="146"/>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9"/>
                                        </p:tgtEl>
                                        <p:attrNameLst>
                                          <p:attrName>style.visibility</p:attrName>
                                        </p:attrNameLst>
                                      </p:cBhvr>
                                      <p:to>
                                        <p:strVal val="visible"/>
                                      </p:to>
                                    </p:set>
                                    <p:animEffect transition="in" filter="fade">
                                      <p:cBhvr>
                                        <p:cTn id="46" dur="1000"/>
                                        <p:tgtEl>
                                          <p:spTgt spid="149"/>
                                        </p:tgtEl>
                                      </p:cBhvr>
                                    </p:animEffect>
                                    <p:anim calcmode="lin" valueType="num">
                                      <p:cBhvr>
                                        <p:cTn id="47" dur="1000" fill="hold"/>
                                        <p:tgtEl>
                                          <p:spTgt spid="149"/>
                                        </p:tgtEl>
                                        <p:attrNameLst>
                                          <p:attrName>ppt_x</p:attrName>
                                        </p:attrNameLst>
                                      </p:cBhvr>
                                      <p:tavLst>
                                        <p:tav tm="0">
                                          <p:val>
                                            <p:strVal val="#ppt_x"/>
                                          </p:val>
                                        </p:tav>
                                        <p:tav tm="100000">
                                          <p:val>
                                            <p:strVal val="#ppt_x"/>
                                          </p:val>
                                        </p:tav>
                                      </p:tavLst>
                                    </p:anim>
                                    <p:anim calcmode="lin" valueType="num">
                                      <p:cBhvr>
                                        <p:cTn id="48" dur="1000" fill="hold"/>
                                        <p:tgtEl>
                                          <p:spTgt spid="14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3"/>
                                        </p:tgtEl>
                                        <p:attrNameLst>
                                          <p:attrName>style.visibility</p:attrName>
                                        </p:attrNameLst>
                                      </p:cBhvr>
                                      <p:to>
                                        <p:strVal val="visible"/>
                                      </p:to>
                                    </p:set>
                                    <p:animEffect transition="in" filter="fade">
                                      <p:cBhvr>
                                        <p:cTn id="51" dur="1000"/>
                                        <p:tgtEl>
                                          <p:spTgt spid="143"/>
                                        </p:tgtEl>
                                      </p:cBhvr>
                                    </p:animEffect>
                                    <p:anim calcmode="lin" valueType="num">
                                      <p:cBhvr>
                                        <p:cTn id="52" dur="1000" fill="hold"/>
                                        <p:tgtEl>
                                          <p:spTgt spid="143"/>
                                        </p:tgtEl>
                                        <p:attrNameLst>
                                          <p:attrName>ppt_x</p:attrName>
                                        </p:attrNameLst>
                                      </p:cBhvr>
                                      <p:tavLst>
                                        <p:tav tm="0">
                                          <p:val>
                                            <p:strVal val="#ppt_x"/>
                                          </p:val>
                                        </p:tav>
                                        <p:tav tm="100000">
                                          <p:val>
                                            <p:strVal val="#ppt_x"/>
                                          </p:val>
                                        </p:tav>
                                      </p:tavLst>
                                    </p:anim>
                                    <p:anim calcmode="lin" valueType="num">
                                      <p:cBhvr>
                                        <p:cTn id="53"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66"/>
          <p:cNvGrpSpPr/>
          <p:nvPr/>
        </p:nvGrpSpPr>
        <p:grpSpPr bwMode="auto">
          <a:xfrm>
            <a:off x="509456" y="1269822"/>
            <a:ext cx="5936475" cy="4992974"/>
            <a:chOff x="720" y="839"/>
            <a:chExt cx="3740" cy="3146"/>
          </a:xfrm>
          <a:solidFill>
            <a:srgbClr val="E8E8E6"/>
          </a:solidFill>
        </p:grpSpPr>
        <p:sp>
          <p:nvSpPr>
            <p:cNvPr id="41"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2"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3200"/>
            </a:p>
          </p:txBody>
        </p:sp>
        <p:sp>
          <p:nvSpPr>
            <p:cNvPr id="43"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4"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3200"/>
            </a:p>
          </p:txBody>
        </p:sp>
        <p:sp>
          <p:nvSpPr>
            <p:cNvPr id="45"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6"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3200"/>
            </a:p>
          </p:txBody>
        </p:sp>
        <p:sp>
          <p:nvSpPr>
            <p:cNvPr id="47"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8"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3200"/>
            </a:p>
          </p:txBody>
        </p:sp>
        <p:sp>
          <p:nvSpPr>
            <p:cNvPr id="49"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0"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3200"/>
            </a:p>
          </p:txBody>
        </p:sp>
        <p:sp>
          <p:nvSpPr>
            <p:cNvPr id="51"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2"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3200"/>
            </a:p>
          </p:txBody>
        </p:sp>
        <p:sp>
          <p:nvSpPr>
            <p:cNvPr id="53"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4"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3200"/>
            </a:p>
          </p:txBody>
        </p:sp>
        <p:sp>
          <p:nvSpPr>
            <p:cNvPr id="55"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6"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3200"/>
            </a:p>
          </p:txBody>
        </p:sp>
        <p:sp>
          <p:nvSpPr>
            <p:cNvPr id="57"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8"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59"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0"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61"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2"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3200"/>
            </a:p>
          </p:txBody>
        </p:sp>
        <p:sp>
          <p:nvSpPr>
            <p:cNvPr id="63"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4"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3200"/>
            </a:p>
          </p:txBody>
        </p:sp>
        <p:sp>
          <p:nvSpPr>
            <p:cNvPr id="65"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6"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81"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3200"/>
            </a:p>
          </p:txBody>
        </p:sp>
        <p:sp>
          <p:nvSpPr>
            <p:cNvPr id="85"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8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3200"/>
            </a:p>
          </p:txBody>
        </p:sp>
        <p:sp>
          <p:nvSpPr>
            <p:cNvPr id="9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3200"/>
            </a:p>
          </p:txBody>
        </p:sp>
        <p:sp>
          <p:nvSpPr>
            <p:cNvPr id="99"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2"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113"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4"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3200"/>
            </a:p>
          </p:txBody>
        </p:sp>
        <p:sp>
          <p:nvSpPr>
            <p:cNvPr id="115"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6"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3200"/>
            </a:p>
          </p:txBody>
        </p:sp>
        <p:sp>
          <p:nvSpPr>
            <p:cNvPr id="117"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8"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3200"/>
            </a:p>
          </p:txBody>
        </p:sp>
        <p:sp>
          <p:nvSpPr>
            <p:cNvPr id="119"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0"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3200"/>
            </a:p>
          </p:txBody>
        </p:sp>
        <p:sp>
          <p:nvSpPr>
            <p:cNvPr id="121"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2"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3200"/>
            </a:p>
          </p:txBody>
        </p:sp>
        <p:sp>
          <p:nvSpPr>
            <p:cNvPr id="123"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4"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3200"/>
            </a:p>
          </p:txBody>
        </p:sp>
        <p:sp>
          <p:nvSpPr>
            <p:cNvPr id="125"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6"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3200"/>
            </a:p>
          </p:txBody>
        </p:sp>
        <p:sp>
          <p:nvSpPr>
            <p:cNvPr id="127"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8"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bg2"/>
            </a:solidFill>
            <a:ln w="6350">
              <a:solidFill>
                <a:schemeClr val="tx1">
                  <a:lumMod val="85000"/>
                  <a:lumOff val="15000"/>
                </a:schemeClr>
              </a:solidFill>
              <a:prstDash val="solid"/>
              <a:round/>
            </a:ln>
          </p:spPr>
          <p:txBody>
            <a:bodyPr/>
            <a:lstStyle/>
            <a:p>
              <a:endParaRPr lang="zh-CN" altLang="en-US" sz="3200"/>
            </a:p>
          </p:txBody>
        </p:sp>
        <p:sp>
          <p:nvSpPr>
            <p:cNvPr id="129"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0"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3200"/>
            </a:p>
          </p:txBody>
        </p:sp>
        <p:sp>
          <p:nvSpPr>
            <p:cNvPr id="131"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2"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3"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4"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5"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6"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3200"/>
            </a:p>
          </p:txBody>
        </p:sp>
        <p:sp>
          <p:nvSpPr>
            <p:cNvPr id="137"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3200"/>
            </a:p>
          </p:txBody>
        </p:sp>
        <p:sp>
          <p:nvSpPr>
            <p:cNvPr id="138"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3200"/>
            </a:p>
          </p:txBody>
        </p:sp>
      </p:grpSp>
      <p:sp>
        <p:nvSpPr>
          <p:cNvPr id="139" name="Freeform 78"/>
          <p:cNvSpPr/>
          <p:nvPr/>
        </p:nvSpPr>
        <p:spPr bwMode="gray">
          <a:xfrm>
            <a:off x="4446412" y="5205796"/>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0" name="Freeform 92"/>
          <p:cNvSpPr/>
          <p:nvPr/>
        </p:nvSpPr>
        <p:spPr bwMode="gray">
          <a:xfrm>
            <a:off x="4863871" y="3440957"/>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1" name="Freeform 100"/>
          <p:cNvSpPr/>
          <p:nvPr/>
        </p:nvSpPr>
        <p:spPr bwMode="gray">
          <a:xfrm>
            <a:off x="5168631" y="2634718"/>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36" tIns="45717" rIns="91436" bIns="45717"/>
          <a:lstStyle/>
          <a:p>
            <a:endParaRPr lang="zh-CN" altLang="en-US" sz="3200"/>
          </a:p>
        </p:txBody>
      </p:sp>
      <p:cxnSp>
        <p:nvCxnSpPr>
          <p:cNvPr id="142" name="直接连接符 93"/>
          <p:cNvCxnSpPr/>
          <p:nvPr/>
        </p:nvCxnSpPr>
        <p:spPr>
          <a:xfrm>
            <a:off x="5768966" y="3062440"/>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94"/>
          <p:cNvCxnSpPr/>
          <p:nvPr/>
        </p:nvCxnSpPr>
        <p:spPr>
          <a:xfrm>
            <a:off x="6021346" y="3310816"/>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95"/>
          <p:cNvCxnSpPr/>
          <p:nvPr/>
        </p:nvCxnSpPr>
        <p:spPr>
          <a:xfrm>
            <a:off x="5555538" y="3571811"/>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96"/>
          <p:cNvCxnSpPr/>
          <p:nvPr/>
        </p:nvCxnSpPr>
        <p:spPr>
          <a:xfrm>
            <a:off x="5807921" y="3820189"/>
            <a:ext cx="24647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97"/>
          <p:cNvCxnSpPr/>
          <p:nvPr/>
        </p:nvCxnSpPr>
        <p:spPr>
          <a:xfrm flipV="1">
            <a:off x="5181840" y="4483675"/>
            <a:ext cx="839505" cy="2657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98"/>
          <p:cNvCxnSpPr/>
          <p:nvPr/>
        </p:nvCxnSpPr>
        <p:spPr>
          <a:xfrm>
            <a:off x="6021346" y="4483673"/>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99"/>
          <p:cNvCxnSpPr/>
          <p:nvPr/>
        </p:nvCxnSpPr>
        <p:spPr>
          <a:xfrm>
            <a:off x="5046409" y="5635106"/>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00"/>
          <p:cNvCxnSpPr/>
          <p:nvPr/>
        </p:nvCxnSpPr>
        <p:spPr>
          <a:xfrm>
            <a:off x="5298790" y="5883483"/>
            <a:ext cx="286067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0" name="矩形 101"/>
          <p:cNvSpPr/>
          <p:nvPr/>
        </p:nvSpPr>
        <p:spPr>
          <a:xfrm>
            <a:off x="6703246" y="2830488"/>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1" name="矩形 102"/>
          <p:cNvSpPr/>
          <p:nvPr/>
        </p:nvSpPr>
        <p:spPr>
          <a:xfrm>
            <a:off x="6703246" y="340604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矩形 103"/>
          <p:cNvSpPr/>
          <p:nvPr/>
        </p:nvSpPr>
        <p:spPr>
          <a:xfrm>
            <a:off x="6703246" y="4071311"/>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3" name="矩形 104"/>
          <p:cNvSpPr/>
          <p:nvPr/>
        </p:nvSpPr>
        <p:spPr>
          <a:xfrm>
            <a:off x="6657987" y="540093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4" name="矩形标注 105"/>
          <p:cNvSpPr/>
          <p:nvPr/>
        </p:nvSpPr>
        <p:spPr>
          <a:xfrm>
            <a:off x="8808815" y="2252233"/>
            <a:ext cx="2899425" cy="3897459"/>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endParaRPr lang="zh-CN" altLang="en-US" sz="3200"/>
          </a:p>
        </p:txBody>
      </p:sp>
      <p:sp>
        <p:nvSpPr>
          <p:cNvPr id="155" name="TextBox 154"/>
          <p:cNvSpPr txBox="1"/>
          <p:nvPr/>
        </p:nvSpPr>
        <p:spPr>
          <a:xfrm>
            <a:off x="8825544" y="2455450"/>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56" name="Freeform 118"/>
          <p:cNvSpPr/>
          <p:nvPr/>
        </p:nvSpPr>
        <p:spPr bwMode="gray">
          <a:xfrm>
            <a:off x="4819909" y="4546309"/>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accent3"/>
          </a:solidFill>
          <a:ln w="6350">
            <a:solidFill>
              <a:schemeClr val="tx1">
                <a:lumMod val="85000"/>
                <a:lumOff val="15000"/>
              </a:schemeClr>
            </a:solidFill>
            <a:prstDash val="solid"/>
            <a:round/>
          </a:ln>
        </p:spPr>
        <p:txBody>
          <a:bodyPr/>
          <a:lstStyle/>
          <a:p>
            <a:endParaRPr lang="zh-CN" altLang="en-US" sz="3200"/>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500"/>
                                        <p:tgtEl>
                                          <p:spTgt spid="14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41"/>
                                        </p:tgtEl>
                                        <p:attrNameLst>
                                          <p:attrName>style.visibility</p:attrName>
                                        </p:attrNameLst>
                                      </p:cBhvr>
                                      <p:to>
                                        <p:strVal val="visible"/>
                                      </p:to>
                                    </p:set>
                                    <p:animEffect transition="in" filter="fade">
                                      <p:cBhvr>
                                        <p:cTn id="14" dur="500"/>
                                        <p:tgtEl>
                                          <p:spTgt spid="141"/>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500"/>
                                        <p:tgtEl>
                                          <p:spTgt spid="13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nodeType="with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fade">
                                      <p:cBhvr>
                                        <p:cTn id="30" dur="500"/>
                                        <p:tgtEl>
                                          <p:spTgt spid="144"/>
                                        </p:tgtEl>
                                      </p:cBhvr>
                                    </p:animEffect>
                                  </p:childTnLst>
                                </p:cTn>
                              </p:par>
                              <p:par>
                                <p:cTn id="31" presetID="10" presetClass="entr" presetSubtype="0" fill="hold" nodeType="with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5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46"/>
                                        </p:tgtEl>
                                        <p:attrNameLst>
                                          <p:attrName>style.visibility</p:attrName>
                                        </p:attrNameLst>
                                      </p:cBhvr>
                                      <p:to>
                                        <p:strVal val="visible"/>
                                      </p:to>
                                    </p:set>
                                    <p:animEffect transition="in" filter="fade">
                                      <p:cBhvr>
                                        <p:cTn id="36" dur="500"/>
                                        <p:tgtEl>
                                          <p:spTgt spid="146"/>
                                        </p:tgtEl>
                                      </p:cBhvr>
                                    </p:animEffect>
                                  </p:childTnLst>
                                </p:cTn>
                              </p:par>
                              <p:par>
                                <p:cTn id="37" presetID="10" presetClass="entr" presetSubtype="0" fill="hold" nodeType="withEffect">
                                  <p:stCondLst>
                                    <p:cond delay="0"/>
                                  </p:stCondLst>
                                  <p:childTnLst>
                                    <p:set>
                                      <p:cBhvr>
                                        <p:cTn id="38" dur="1" fill="hold">
                                          <p:stCondLst>
                                            <p:cond delay="0"/>
                                          </p:stCondLst>
                                        </p:cTn>
                                        <p:tgtEl>
                                          <p:spTgt spid="147"/>
                                        </p:tgtEl>
                                        <p:attrNameLst>
                                          <p:attrName>style.visibility</p:attrName>
                                        </p:attrNameLst>
                                      </p:cBhvr>
                                      <p:to>
                                        <p:strVal val="visible"/>
                                      </p:to>
                                    </p:set>
                                    <p:animEffect transition="in" filter="fade">
                                      <p:cBhvr>
                                        <p:cTn id="39" dur="500"/>
                                        <p:tgtEl>
                                          <p:spTgt spid="147"/>
                                        </p:tgtEl>
                                      </p:cBhvr>
                                    </p:animEffect>
                                  </p:childTnLst>
                                </p:cTn>
                              </p:par>
                              <p:par>
                                <p:cTn id="40" presetID="10" presetClass="entr" presetSubtype="0" fill="hold"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500"/>
                                        <p:tgtEl>
                                          <p:spTgt spid="148"/>
                                        </p:tgtEl>
                                      </p:cBhvr>
                                    </p:animEffect>
                                  </p:childTnLst>
                                </p:cTn>
                              </p:par>
                              <p:par>
                                <p:cTn id="43" presetID="10" presetClass="entr" presetSubtype="0" fill="hold" nodeType="withEffect">
                                  <p:stCondLst>
                                    <p:cond delay="0"/>
                                  </p:stCondLst>
                                  <p:childTnLst>
                                    <p:set>
                                      <p:cBhvr>
                                        <p:cTn id="44" dur="1" fill="hold">
                                          <p:stCondLst>
                                            <p:cond delay="0"/>
                                          </p:stCondLst>
                                        </p:cTn>
                                        <p:tgtEl>
                                          <p:spTgt spid="149"/>
                                        </p:tgtEl>
                                        <p:attrNameLst>
                                          <p:attrName>style.visibility</p:attrName>
                                        </p:attrNameLst>
                                      </p:cBhvr>
                                      <p:to>
                                        <p:strVal val="visible"/>
                                      </p:to>
                                    </p:set>
                                    <p:animEffect transition="in" filter="fade">
                                      <p:cBhvr>
                                        <p:cTn id="45" dur="500"/>
                                        <p:tgtEl>
                                          <p:spTgt spid="1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3"/>
                                        </p:tgtEl>
                                        <p:attrNameLst>
                                          <p:attrName>style.visibility</p:attrName>
                                        </p:attrNameLst>
                                      </p:cBhvr>
                                      <p:to>
                                        <p:strVal val="visible"/>
                                      </p:to>
                                    </p:set>
                                    <p:animEffect transition="in" filter="fade">
                                      <p:cBhvr>
                                        <p:cTn id="48" dur="500"/>
                                        <p:tgtEl>
                                          <p:spTgt spid="1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2"/>
                                        </p:tgtEl>
                                        <p:attrNameLst>
                                          <p:attrName>style.visibility</p:attrName>
                                        </p:attrNameLst>
                                      </p:cBhvr>
                                      <p:to>
                                        <p:strVal val="visible"/>
                                      </p:to>
                                    </p:set>
                                    <p:animEffect transition="in" filter="fade">
                                      <p:cBhvr>
                                        <p:cTn id="51" dur="500"/>
                                        <p:tgtEl>
                                          <p:spTgt spid="1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51"/>
                                        </p:tgtEl>
                                        <p:attrNameLst>
                                          <p:attrName>style.visibility</p:attrName>
                                        </p:attrNameLst>
                                      </p:cBhvr>
                                      <p:to>
                                        <p:strVal val="visible"/>
                                      </p:to>
                                    </p:set>
                                    <p:animEffect transition="in" filter="fade">
                                      <p:cBhvr>
                                        <p:cTn id="54" dur="500"/>
                                        <p:tgtEl>
                                          <p:spTgt spid="15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0"/>
                                        </p:tgtEl>
                                        <p:attrNameLst>
                                          <p:attrName>style.visibility</p:attrName>
                                        </p:attrNameLst>
                                      </p:cBhvr>
                                      <p:to>
                                        <p:strVal val="visible"/>
                                      </p:to>
                                    </p:set>
                                    <p:animEffect transition="in" filter="fade">
                                      <p:cBhvr>
                                        <p:cTn id="57" dur="500"/>
                                        <p:tgtEl>
                                          <p:spTgt spid="150"/>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54"/>
                                        </p:tgtEl>
                                        <p:attrNameLst>
                                          <p:attrName>style.visibility</p:attrName>
                                        </p:attrNameLst>
                                      </p:cBhvr>
                                      <p:to>
                                        <p:strVal val="visible"/>
                                      </p:to>
                                    </p:set>
                                    <p:animEffect transition="in" filter="wipe(left)">
                                      <p:cBhvr>
                                        <p:cTn id="61" dur="500"/>
                                        <p:tgtEl>
                                          <p:spTgt spid="154"/>
                                        </p:tgtEl>
                                      </p:cBhvr>
                                    </p:animEffect>
                                  </p:childTnLst>
                                </p:cTn>
                              </p:par>
                            </p:childTnLst>
                          </p:cTn>
                        </p:par>
                        <p:par>
                          <p:cTn id="62" fill="hold">
                            <p:stCondLst>
                              <p:cond delay="2000"/>
                            </p:stCondLst>
                            <p:childTnLst>
                              <p:par>
                                <p:cTn id="63" presetID="12" presetClass="entr" presetSubtype="4" fill="hold" grpId="0" nodeType="afterEffect">
                                  <p:stCondLst>
                                    <p:cond delay="0"/>
                                  </p:stCondLst>
                                  <p:childTnLst>
                                    <p:set>
                                      <p:cBhvr>
                                        <p:cTn id="64" dur="1" fill="hold">
                                          <p:stCondLst>
                                            <p:cond delay="0"/>
                                          </p:stCondLst>
                                        </p:cTn>
                                        <p:tgtEl>
                                          <p:spTgt spid="155"/>
                                        </p:tgtEl>
                                        <p:attrNameLst>
                                          <p:attrName>style.visibility</p:attrName>
                                        </p:attrNameLst>
                                      </p:cBhvr>
                                      <p:to>
                                        <p:strVal val="visible"/>
                                      </p:to>
                                    </p:set>
                                    <p:animEffect transition="in" filter="slide(fromBottom)">
                                      <p:cBhvr>
                                        <p:cTn id="65"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animBg="1"/>
      <p:bldP spid="140" grpId="0" animBg="1"/>
      <p:bldP spid="141" grpId="0" animBg="1"/>
      <p:bldP spid="150" grpId="0"/>
      <p:bldP spid="151" grpId="0"/>
      <p:bldP spid="152" grpId="0"/>
      <p:bldP spid="153" grpId="0"/>
      <p:bldP spid="154" grpId="0" animBg="1"/>
      <p:bldP spid="155" grpId="0"/>
      <p:bldP spid="1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4"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7" name="椭圆 5"/>
          <p:cNvSpPr/>
          <p:nvPr/>
        </p:nvSpPr>
        <p:spPr bwMode="auto">
          <a:xfrm>
            <a:off x="3285286" y="1938284"/>
            <a:ext cx="356255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sp>
        <p:nvSpPr>
          <p:cNvPr id="83" name="椭圆 6"/>
          <p:cNvSpPr/>
          <p:nvPr/>
        </p:nvSpPr>
        <p:spPr bwMode="auto">
          <a:xfrm>
            <a:off x="5416929" y="1938284"/>
            <a:ext cx="356410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cxnSp>
        <p:nvCxnSpPr>
          <p:cNvPr id="84" name="直接连接符 7"/>
          <p:cNvCxnSpPr>
            <a:cxnSpLocks noChangeShapeType="1"/>
          </p:cNvCxnSpPr>
          <p:nvPr/>
        </p:nvCxnSpPr>
        <p:spPr bwMode="auto">
          <a:xfrm>
            <a:off x="4263515" y="2811747"/>
            <a:ext cx="558103" cy="263127"/>
          </a:xfrm>
          <a:prstGeom prst="line">
            <a:avLst/>
          </a:prstGeom>
          <a:noFill/>
          <a:ln w="28575" algn="ctr">
            <a:solidFill>
              <a:schemeClr val="bg1">
                <a:lumMod val="50000"/>
              </a:schemeClr>
            </a:solidFill>
            <a:round/>
            <a:headEnd type="none" w="med" len="med"/>
            <a:tailEnd type="arrow" w="med" len="med"/>
          </a:ln>
        </p:spPr>
      </p:cxnSp>
      <p:cxnSp>
        <p:nvCxnSpPr>
          <p:cNvPr id="85" name="直接连接符 8"/>
          <p:cNvCxnSpPr>
            <a:cxnSpLocks noChangeShapeType="1"/>
          </p:cNvCxnSpPr>
          <p:nvPr/>
        </p:nvCxnSpPr>
        <p:spPr bwMode="auto">
          <a:xfrm>
            <a:off x="3965860" y="3619812"/>
            <a:ext cx="576704" cy="0"/>
          </a:xfrm>
          <a:prstGeom prst="line">
            <a:avLst/>
          </a:prstGeom>
          <a:noFill/>
          <a:ln w="28575" algn="ctr">
            <a:solidFill>
              <a:schemeClr val="bg1">
                <a:lumMod val="50000"/>
              </a:schemeClr>
            </a:solidFill>
            <a:round/>
            <a:headEnd type="none" w="med" len="med"/>
            <a:tailEnd type="arrow" w="med" len="med"/>
          </a:ln>
        </p:spPr>
      </p:cxnSp>
      <p:cxnSp>
        <p:nvCxnSpPr>
          <p:cNvPr id="86" name="直接连接符 9"/>
          <p:cNvCxnSpPr>
            <a:cxnSpLocks noChangeShapeType="1"/>
          </p:cNvCxnSpPr>
          <p:nvPr/>
        </p:nvCxnSpPr>
        <p:spPr bwMode="auto">
          <a:xfrm flipV="1">
            <a:off x="4263514" y="4142957"/>
            <a:ext cx="576704" cy="306724"/>
          </a:xfrm>
          <a:prstGeom prst="line">
            <a:avLst/>
          </a:prstGeom>
          <a:noFill/>
          <a:ln w="28575" algn="ctr">
            <a:solidFill>
              <a:schemeClr val="bg1">
                <a:lumMod val="50000"/>
              </a:schemeClr>
            </a:solidFill>
            <a:round/>
            <a:headEnd type="none" w="med" len="med"/>
            <a:tailEnd type="arrow" w="med" len="med"/>
          </a:ln>
        </p:spPr>
      </p:cxnSp>
      <p:cxnSp>
        <p:nvCxnSpPr>
          <p:cNvPr id="94" name="直接连接符 10"/>
          <p:cNvCxnSpPr>
            <a:cxnSpLocks noChangeShapeType="1"/>
          </p:cNvCxnSpPr>
          <p:nvPr/>
        </p:nvCxnSpPr>
        <p:spPr bwMode="auto">
          <a:xfrm flipH="1" flipV="1">
            <a:off x="7517563" y="4130501"/>
            <a:ext cx="576704" cy="306724"/>
          </a:xfrm>
          <a:prstGeom prst="line">
            <a:avLst/>
          </a:prstGeom>
          <a:noFill/>
          <a:ln w="28575" algn="ctr">
            <a:solidFill>
              <a:schemeClr val="bg1">
                <a:lumMod val="50000"/>
              </a:schemeClr>
            </a:solidFill>
            <a:round/>
            <a:headEnd type="none" w="med" len="med"/>
            <a:tailEnd type="arrow" w="med" len="med"/>
          </a:ln>
        </p:spPr>
      </p:cxnSp>
      <p:cxnSp>
        <p:nvCxnSpPr>
          <p:cNvPr id="97" name="直接连接符 11"/>
          <p:cNvCxnSpPr>
            <a:cxnSpLocks noChangeShapeType="1"/>
          </p:cNvCxnSpPr>
          <p:nvPr/>
        </p:nvCxnSpPr>
        <p:spPr bwMode="auto">
          <a:xfrm flipH="1">
            <a:off x="7805915" y="3616698"/>
            <a:ext cx="576704" cy="0"/>
          </a:xfrm>
          <a:prstGeom prst="line">
            <a:avLst/>
          </a:prstGeom>
          <a:noFill/>
          <a:ln w="28575" algn="ctr">
            <a:solidFill>
              <a:schemeClr val="bg1">
                <a:lumMod val="50000"/>
              </a:schemeClr>
            </a:solidFill>
            <a:round/>
            <a:headEnd type="none" w="med" len="med"/>
            <a:tailEnd type="arrow" w="med" len="med"/>
          </a:ln>
        </p:spPr>
      </p:cxnSp>
      <p:cxnSp>
        <p:nvCxnSpPr>
          <p:cNvPr id="100" name="直接连接符 12"/>
          <p:cNvCxnSpPr>
            <a:cxnSpLocks noChangeShapeType="1"/>
          </p:cNvCxnSpPr>
          <p:nvPr/>
        </p:nvCxnSpPr>
        <p:spPr bwMode="auto">
          <a:xfrm flipH="1">
            <a:off x="7536166" y="2811747"/>
            <a:ext cx="558103" cy="263127"/>
          </a:xfrm>
          <a:prstGeom prst="line">
            <a:avLst/>
          </a:prstGeom>
          <a:noFill/>
          <a:ln w="28575" algn="ctr">
            <a:solidFill>
              <a:schemeClr val="bg1">
                <a:lumMod val="50000"/>
              </a:schemeClr>
            </a:solidFill>
            <a:round/>
            <a:headEnd type="none" w="med" len="med"/>
            <a:tailEnd type="arrow" w="med" len="med"/>
          </a:ln>
        </p:spPr>
      </p:cxnSp>
      <p:grpSp>
        <p:nvGrpSpPr>
          <p:cNvPr id="103" name="组合 13"/>
          <p:cNvGrpSpPr/>
          <p:nvPr/>
        </p:nvGrpSpPr>
        <p:grpSpPr>
          <a:xfrm>
            <a:off x="5106871" y="2593769"/>
            <a:ext cx="2055677" cy="2064545"/>
            <a:chOff x="5014912" y="2584450"/>
            <a:chExt cx="2105025" cy="2105025"/>
          </a:xfrm>
        </p:grpSpPr>
        <p:sp>
          <p:nvSpPr>
            <p:cNvPr id="106"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35" kern="0" dirty="0">
                <a:solidFill>
                  <a:srgbClr val="4D4D4D"/>
                </a:solidFill>
                <a:latin typeface="微软雅黑" panose="020B0503020204020204" pitchFamily="34" charset="-122"/>
                <a:ea typeface="微软雅黑" panose="020B0503020204020204" pitchFamily="34" charset="-122"/>
              </a:endParaRPr>
            </a:p>
          </p:txBody>
        </p:sp>
        <p:sp>
          <p:nvSpPr>
            <p:cNvPr id="107"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35" b="1" kern="0" dirty="0">
                  <a:solidFill>
                    <a:srgbClr val="4D4D4D"/>
                  </a:solidFill>
                  <a:latin typeface="Impact" panose="020B0806030902050204" pitchFamily="34" charset="0"/>
                  <a:ea typeface="微软雅黑" panose="020B0503020204020204" pitchFamily="34" charset="-122"/>
                </a:rPr>
                <a:t>文字说明</a:t>
              </a:r>
            </a:p>
          </p:txBody>
        </p:sp>
      </p:grpSp>
      <p:sp>
        <p:nvSpPr>
          <p:cNvPr id="108" name="Oval 19"/>
          <p:cNvSpPr>
            <a:spLocks noChangeArrowheads="1"/>
          </p:cNvSpPr>
          <p:nvPr/>
        </p:nvSpPr>
        <p:spPr bwMode="auto">
          <a:xfrm>
            <a:off x="3302338" y="2022362"/>
            <a:ext cx="968929" cy="973107"/>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09" name="Oval 19"/>
          <p:cNvSpPr>
            <a:spLocks noChangeArrowheads="1"/>
          </p:cNvSpPr>
          <p:nvPr/>
        </p:nvSpPr>
        <p:spPr bwMode="auto">
          <a:xfrm>
            <a:off x="8044660" y="2037929"/>
            <a:ext cx="96892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0" name="Oval 19"/>
          <p:cNvSpPr>
            <a:spLocks noChangeArrowheads="1"/>
          </p:cNvSpPr>
          <p:nvPr/>
        </p:nvSpPr>
        <p:spPr bwMode="auto">
          <a:xfrm>
            <a:off x="8484940" y="3168292"/>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1" name="Oval 110"/>
          <p:cNvSpPr>
            <a:spLocks noChangeArrowheads="1"/>
          </p:cNvSpPr>
          <p:nvPr/>
        </p:nvSpPr>
        <p:spPr bwMode="auto">
          <a:xfrm>
            <a:off x="8092716" y="4286198"/>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2" name="Oval 19"/>
          <p:cNvSpPr>
            <a:spLocks noChangeArrowheads="1"/>
          </p:cNvSpPr>
          <p:nvPr/>
        </p:nvSpPr>
        <p:spPr bwMode="auto">
          <a:xfrm>
            <a:off x="2868257" y="3130925"/>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3" name="Oval 19"/>
          <p:cNvSpPr>
            <a:spLocks noChangeArrowheads="1"/>
          </p:cNvSpPr>
          <p:nvPr/>
        </p:nvSpPr>
        <p:spPr bwMode="auto">
          <a:xfrm>
            <a:off x="3265131" y="4279969"/>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4" name="TextBox 113"/>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5" name="TextBox 114"/>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6" name="TextBox 115"/>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7" name="TextBox 116"/>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8" name="TextBox 117"/>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9" name="TextBox 118"/>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 calcmode="lin" valueType="num">
                                      <p:cBhvr>
                                        <p:cTn id="7" dur="500" fill="hold"/>
                                        <p:tgtEl>
                                          <p:spTgt spid="103"/>
                                        </p:tgtEl>
                                        <p:attrNameLst>
                                          <p:attrName>ppt_w</p:attrName>
                                        </p:attrNameLst>
                                      </p:cBhvr>
                                      <p:tavLst>
                                        <p:tav tm="0">
                                          <p:val>
                                            <p:fltVal val="0"/>
                                          </p:val>
                                        </p:tav>
                                        <p:tav tm="100000">
                                          <p:val>
                                            <p:strVal val="#ppt_w"/>
                                          </p:val>
                                        </p:tav>
                                      </p:tavLst>
                                    </p:anim>
                                    <p:anim calcmode="lin" valueType="num">
                                      <p:cBhvr>
                                        <p:cTn id="8" dur="500" fill="hold"/>
                                        <p:tgtEl>
                                          <p:spTgt spid="103"/>
                                        </p:tgtEl>
                                        <p:attrNameLst>
                                          <p:attrName>ppt_h</p:attrName>
                                        </p:attrNameLst>
                                      </p:cBhvr>
                                      <p:tavLst>
                                        <p:tav tm="0">
                                          <p:val>
                                            <p:fltVal val="0"/>
                                          </p:val>
                                        </p:tav>
                                        <p:tav tm="100000">
                                          <p:val>
                                            <p:strVal val="#ppt_h"/>
                                          </p:val>
                                        </p:tav>
                                      </p:tavLst>
                                    </p:anim>
                                    <p:anim calcmode="lin" valueType="num">
                                      <p:cBhvr>
                                        <p:cTn id="9" dur="500" fill="hold"/>
                                        <p:tgtEl>
                                          <p:spTgt spid="103"/>
                                        </p:tgtEl>
                                        <p:attrNameLst>
                                          <p:attrName>style.rotation</p:attrName>
                                        </p:attrNameLst>
                                      </p:cBhvr>
                                      <p:tavLst>
                                        <p:tav tm="0">
                                          <p:val>
                                            <p:fltVal val="360"/>
                                          </p:val>
                                        </p:tav>
                                        <p:tav tm="100000">
                                          <p:val>
                                            <p:fltVal val="0"/>
                                          </p:val>
                                        </p:tav>
                                      </p:tavLst>
                                    </p:anim>
                                    <p:animEffect transition="in" filter="fade">
                                      <p:cBhvr>
                                        <p:cTn id="10" dur="500"/>
                                        <p:tgtEl>
                                          <p:spTgt spid="10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wipe(left)">
                                      <p:cBhvr>
                                        <p:cTn id="14" dur="500"/>
                                        <p:tgtEl>
                                          <p:spTgt spid="8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500"/>
                                        <p:tgtEl>
                                          <p:spTgt spid="77"/>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righ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right)">
                                      <p:cBhvr>
                                        <p:cTn id="23" dur="500"/>
                                        <p:tgtEl>
                                          <p:spTgt spid="74"/>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Scale>
                                      <p:cBhvr>
                                        <p:cTn id="27"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08"/>
                                        </p:tgtEl>
                                        <p:attrNameLst>
                                          <p:attrName>ppt_x</p:attrName>
                                          <p:attrName>ppt_y</p:attrName>
                                        </p:attrNameLst>
                                      </p:cBhvr>
                                    </p:animMotion>
                                    <p:animEffect transition="in" filter="fade">
                                      <p:cBhvr>
                                        <p:cTn id="29" dur="1000"/>
                                        <p:tgtEl>
                                          <p:spTgt spid="108"/>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109"/>
                                        </p:tgtEl>
                                        <p:attrNameLst>
                                          <p:attrName>style.visibility</p:attrName>
                                        </p:attrNameLst>
                                      </p:cBhvr>
                                      <p:to>
                                        <p:strVal val="visible"/>
                                      </p:to>
                                    </p:set>
                                    <p:animScale>
                                      <p:cBhvr>
                                        <p:cTn id="32"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09"/>
                                        </p:tgtEl>
                                        <p:attrNameLst>
                                          <p:attrName>ppt_x</p:attrName>
                                          <p:attrName>ppt_y</p:attrName>
                                        </p:attrNameLst>
                                      </p:cBhvr>
                                    </p:animMotion>
                                    <p:animEffect transition="in" filter="fade">
                                      <p:cBhvr>
                                        <p:cTn id="34" dur="1000"/>
                                        <p:tgtEl>
                                          <p:spTgt spid="109"/>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112"/>
                                        </p:tgtEl>
                                        <p:attrNameLst>
                                          <p:attrName>style.visibility</p:attrName>
                                        </p:attrNameLst>
                                      </p:cBhvr>
                                      <p:to>
                                        <p:strVal val="visible"/>
                                      </p:to>
                                    </p:set>
                                    <p:animScale>
                                      <p:cBhvr>
                                        <p:cTn id="37" dur="1000" decel="50000" fill="hold">
                                          <p:stCondLst>
                                            <p:cond delay="0"/>
                                          </p:stCondLst>
                                        </p:cTn>
                                        <p:tgtEl>
                                          <p:spTgt spid="1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12"/>
                                        </p:tgtEl>
                                        <p:attrNameLst>
                                          <p:attrName>ppt_x</p:attrName>
                                          <p:attrName>ppt_y</p:attrName>
                                        </p:attrNameLst>
                                      </p:cBhvr>
                                    </p:animMotion>
                                    <p:animEffect transition="in" filter="fade">
                                      <p:cBhvr>
                                        <p:cTn id="39" dur="1000"/>
                                        <p:tgtEl>
                                          <p:spTgt spid="112"/>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110"/>
                                        </p:tgtEl>
                                        <p:attrNameLst>
                                          <p:attrName>style.visibility</p:attrName>
                                        </p:attrNameLst>
                                      </p:cBhvr>
                                      <p:to>
                                        <p:strVal val="visible"/>
                                      </p:to>
                                    </p:set>
                                    <p:animScale>
                                      <p:cBhvr>
                                        <p:cTn id="42"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10"/>
                                        </p:tgtEl>
                                        <p:attrNameLst>
                                          <p:attrName>ppt_x</p:attrName>
                                          <p:attrName>ppt_y</p:attrName>
                                        </p:attrNameLst>
                                      </p:cBhvr>
                                    </p:animMotion>
                                    <p:animEffect transition="in" filter="fade">
                                      <p:cBhvr>
                                        <p:cTn id="44" dur="1000"/>
                                        <p:tgtEl>
                                          <p:spTgt spid="110"/>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113"/>
                                        </p:tgtEl>
                                        <p:attrNameLst>
                                          <p:attrName>style.visibility</p:attrName>
                                        </p:attrNameLst>
                                      </p:cBhvr>
                                      <p:to>
                                        <p:strVal val="visible"/>
                                      </p:to>
                                    </p:set>
                                    <p:animScale>
                                      <p:cBhvr>
                                        <p:cTn id="47"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13"/>
                                        </p:tgtEl>
                                        <p:attrNameLst>
                                          <p:attrName>ppt_x</p:attrName>
                                          <p:attrName>ppt_y</p:attrName>
                                        </p:attrNameLst>
                                      </p:cBhvr>
                                    </p:animMotion>
                                    <p:animEffect transition="in" filter="fade">
                                      <p:cBhvr>
                                        <p:cTn id="49" dur="1000"/>
                                        <p:tgtEl>
                                          <p:spTgt spid="113"/>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111"/>
                                        </p:tgtEl>
                                        <p:attrNameLst>
                                          <p:attrName>style.visibility</p:attrName>
                                        </p:attrNameLst>
                                      </p:cBhvr>
                                      <p:to>
                                        <p:strVal val="visible"/>
                                      </p:to>
                                    </p:set>
                                    <p:animScale>
                                      <p:cBhvr>
                                        <p:cTn id="52" dur="1000" decel="50000" fill="hold">
                                          <p:stCondLst>
                                            <p:cond delay="0"/>
                                          </p:stCondLst>
                                        </p:cTn>
                                        <p:tgtEl>
                                          <p:spTgt spid="1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11"/>
                                        </p:tgtEl>
                                        <p:attrNameLst>
                                          <p:attrName>ppt_x</p:attrName>
                                          <p:attrName>ppt_y</p:attrName>
                                        </p:attrNameLst>
                                      </p:cBhvr>
                                    </p:animMotion>
                                    <p:animEffect transition="in" filter="fade">
                                      <p:cBhvr>
                                        <p:cTn id="54" dur="1000"/>
                                        <p:tgtEl>
                                          <p:spTgt spid="111"/>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84"/>
                                        </p:tgtEl>
                                        <p:attrNameLst>
                                          <p:attrName>style.visibility</p:attrName>
                                        </p:attrNameLst>
                                      </p:cBhvr>
                                      <p:to>
                                        <p:strVal val="visible"/>
                                      </p:to>
                                    </p:set>
                                    <p:anim calcmode="lin" valueType="num">
                                      <p:cBhvr additive="base">
                                        <p:cTn id="58" dur="500"/>
                                        <p:tgtEl>
                                          <p:spTgt spid="84"/>
                                        </p:tgtEl>
                                        <p:attrNameLst>
                                          <p:attrName>ppt_x</p:attrName>
                                        </p:attrNameLst>
                                      </p:cBhvr>
                                      <p:tavLst>
                                        <p:tav tm="0">
                                          <p:val>
                                            <p:strVal val="#ppt_x-#ppt_w*1.125000"/>
                                          </p:val>
                                        </p:tav>
                                        <p:tav tm="100000">
                                          <p:val>
                                            <p:strVal val="#ppt_x"/>
                                          </p:val>
                                        </p:tav>
                                      </p:tavLst>
                                    </p:anim>
                                    <p:animEffect transition="in" filter="wipe(right)">
                                      <p:cBhvr>
                                        <p:cTn id="59" dur="500"/>
                                        <p:tgtEl>
                                          <p:spTgt spid="84"/>
                                        </p:tgtEl>
                                      </p:cBhvr>
                                    </p:animEffect>
                                  </p:childTnLst>
                                </p:cTn>
                              </p:par>
                              <p:par>
                                <p:cTn id="60" presetID="12" presetClass="entr" presetSubtype="8"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additive="base">
                                        <p:cTn id="62" dur="500"/>
                                        <p:tgtEl>
                                          <p:spTgt spid="85"/>
                                        </p:tgtEl>
                                        <p:attrNameLst>
                                          <p:attrName>ppt_x</p:attrName>
                                        </p:attrNameLst>
                                      </p:cBhvr>
                                      <p:tavLst>
                                        <p:tav tm="0">
                                          <p:val>
                                            <p:strVal val="#ppt_x-#ppt_w*1.125000"/>
                                          </p:val>
                                        </p:tav>
                                        <p:tav tm="100000">
                                          <p:val>
                                            <p:strVal val="#ppt_x"/>
                                          </p:val>
                                        </p:tav>
                                      </p:tavLst>
                                    </p:anim>
                                    <p:animEffect transition="in" filter="wipe(right)">
                                      <p:cBhvr>
                                        <p:cTn id="63" dur="500"/>
                                        <p:tgtEl>
                                          <p:spTgt spid="85"/>
                                        </p:tgtEl>
                                      </p:cBhvr>
                                    </p:animEffect>
                                  </p:childTnLst>
                                </p:cTn>
                              </p:par>
                              <p:par>
                                <p:cTn id="64" presetID="12" presetClass="entr" presetSubtype="8" fill="hold" nodeType="withEffect">
                                  <p:stCondLst>
                                    <p:cond delay="0"/>
                                  </p:stCondLst>
                                  <p:childTnLst>
                                    <p:set>
                                      <p:cBhvr>
                                        <p:cTn id="65" dur="1" fill="hold">
                                          <p:stCondLst>
                                            <p:cond delay="0"/>
                                          </p:stCondLst>
                                        </p:cTn>
                                        <p:tgtEl>
                                          <p:spTgt spid="86"/>
                                        </p:tgtEl>
                                        <p:attrNameLst>
                                          <p:attrName>style.visibility</p:attrName>
                                        </p:attrNameLst>
                                      </p:cBhvr>
                                      <p:to>
                                        <p:strVal val="visible"/>
                                      </p:to>
                                    </p:set>
                                    <p:anim calcmode="lin" valueType="num">
                                      <p:cBhvr additive="base">
                                        <p:cTn id="66" dur="500"/>
                                        <p:tgtEl>
                                          <p:spTgt spid="86"/>
                                        </p:tgtEl>
                                        <p:attrNameLst>
                                          <p:attrName>ppt_x</p:attrName>
                                        </p:attrNameLst>
                                      </p:cBhvr>
                                      <p:tavLst>
                                        <p:tav tm="0">
                                          <p:val>
                                            <p:strVal val="#ppt_x-#ppt_w*1.125000"/>
                                          </p:val>
                                        </p:tav>
                                        <p:tav tm="100000">
                                          <p:val>
                                            <p:strVal val="#ppt_x"/>
                                          </p:val>
                                        </p:tav>
                                      </p:tavLst>
                                    </p:anim>
                                    <p:animEffect transition="in" filter="wipe(right)">
                                      <p:cBhvr>
                                        <p:cTn id="67" dur="500"/>
                                        <p:tgtEl>
                                          <p:spTgt spid="86"/>
                                        </p:tgtEl>
                                      </p:cBhvr>
                                    </p:animEffect>
                                  </p:childTnLst>
                                </p:cTn>
                              </p:par>
                              <p:par>
                                <p:cTn id="68" presetID="12" presetClass="entr" presetSubtype="2" fill="hold" nodeType="withEffect">
                                  <p:stCondLst>
                                    <p:cond delay="0"/>
                                  </p:stCondLst>
                                  <p:childTnLst>
                                    <p:set>
                                      <p:cBhvr>
                                        <p:cTn id="69" dur="1" fill="hold">
                                          <p:stCondLst>
                                            <p:cond delay="0"/>
                                          </p:stCondLst>
                                        </p:cTn>
                                        <p:tgtEl>
                                          <p:spTgt spid="100"/>
                                        </p:tgtEl>
                                        <p:attrNameLst>
                                          <p:attrName>style.visibility</p:attrName>
                                        </p:attrNameLst>
                                      </p:cBhvr>
                                      <p:to>
                                        <p:strVal val="visible"/>
                                      </p:to>
                                    </p:set>
                                    <p:anim calcmode="lin" valueType="num">
                                      <p:cBhvr additive="base">
                                        <p:cTn id="70" dur="500"/>
                                        <p:tgtEl>
                                          <p:spTgt spid="100"/>
                                        </p:tgtEl>
                                        <p:attrNameLst>
                                          <p:attrName>ppt_x</p:attrName>
                                        </p:attrNameLst>
                                      </p:cBhvr>
                                      <p:tavLst>
                                        <p:tav tm="0">
                                          <p:val>
                                            <p:strVal val="#ppt_x+#ppt_w*1.125000"/>
                                          </p:val>
                                        </p:tav>
                                        <p:tav tm="100000">
                                          <p:val>
                                            <p:strVal val="#ppt_x"/>
                                          </p:val>
                                        </p:tav>
                                      </p:tavLst>
                                    </p:anim>
                                    <p:animEffect transition="in" filter="wipe(left)">
                                      <p:cBhvr>
                                        <p:cTn id="71" dur="500"/>
                                        <p:tgtEl>
                                          <p:spTgt spid="100"/>
                                        </p:tgtEl>
                                      </p:cBhvr>
                                    </p:animEffect>
                                  </p:childTnLst>
                                </p:cTn>
                              </p:par>
                              <p:par>
                                <p:cTn id="72" presetID="12" presetClass="entr" presetSubtype="2" fill="hold"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p:tgtEl>
                                          <p:spTgt spid="97"/>
                                        </p:tgtEl>
                                        <p:attrNameLst>
                                          <p:attrName>ppt_x</p:attrName>
                                        </p:attrNameLst>
                                      </p:cBhvr>
                                      <p:tavLst>
                                        <p:tav tm="0">
                                          <p:val>
                                            <p:strVal val="#ppt_x+#ppt_w*1.125000"/>
                                          </p:val>
                                        </p:tav>
                                        <p:tav tm="100000">
                                          <p:val>
                                            <p:strVal val="#ppt_x"/>
                                          </p:val>
                                        </p:tav>
                                      </p:tavLst>
                                    </p:anim>
                                    <p:animEffect transition="in" filter="wipe(left)">
                                      <p:cBhvr>
                                        <p:cTn id="75" dur="500"/>
                                        <p:tgtEl>
                                          <p:spTgt spid="97"/>
                                        </p:tgtEl>
                                      </p:cBhvr>
                                    </p:animEffect>
                                  </p:childTnLst>
                                </p:cTn>
                              </p:par>
                              <p:par>
                                <p:cTn id="76" presetID="12" presetClass="entr" presetSubtype="2"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additive="base">
                                        <p:cTn id="78" dur="500"/>
                                        <p:tgtEl>
                                          <p:spTgt spid="94"/>
                                        </p:tgtEl>
                                        <p:attrNameLst>
                                          <p:attrName>ppt_x</p:attrName>
                                        </p:attrNameLst>
                                      </p:cBhvr>
                                      <p:tavLst>
                                        <p:tav tm="0">
                                          <p:val>
                                            <p:strVal val="#ppt_x+#ppt_w*1.125000"/>
                                          </p:val>
                                        </p:tav>
                                        <p:tav tm="100000">
                                          <p:val>
                                            <p:strVal val="#ppt_x"/>
                                          </p:val>
                                        </p:tav>
                                      </p:tavLst>
                                    </p:anim>
                                    <p:animEffect transition="in" filter="wipe(left)">
                                      <p:cBhvr>
                                        <p:cTn id="79" dur="500"/>
                                        <p:tgtEl>
                                          <p:spTgt spid="94"/>
                                        </p:tgtEl>
                                      </p:cBhvr>
                                    </p:animEffect>
                                  </p:childTnLst>
                                </p:cTn>
                              </p:par>
                            </p:childTnLst>
                          </p:cTn>
                        </p:par>
                        <p:par>
                          <p:cTn id="80" fill="hold">
                            <p:stCondLst>
                              <p:cond delay="2500"/>
                            </p:stCondLst>
                            <p:childTnLst>
                              <p:par>
                                <p:cTn id="81" presetID="22" presetClass="entr" presetSubtype="8" fill="hold" grpId="0" nodeType="afterEffect">
                                  <p:stCondLst>
                                    <p:cond delay="0"/>
                                  </p:stCondLst>
                                  <p:childTnLst>
                                    <p:set>
                                      <p:cBhvr>
                                        <p:cTn id="82" dur="1" fill="hold">
                                          <p:stCondLst>
                                            <p:cond delay="0"/>
                                          </p:stCondLst>
                                        </p:cTn>
                                        <p:tgtEl>
                                          <p:spTgt spid="114"/>
                                        </p:tgtEl>
                                        <p:attrNameLst>
                                          <p:attrName>style.visibility</p:attrName>
                                        </p:attrNameLst>
                                      </p:cBhvr>
                                      <p:to>
                                        <p:strVal val="visible"/>
                                      </p:to>
                                    </p:set>
                                    <p:animEffect transition="in" filter="wipe(left)">
                                      <p:cBhvr>
                                        <p:cTn id="83" dur="500"/>
                                        <p:tgtEl>
                                          <p:spTgt spid="11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15"/>
                                        </p:tgtEl>
                                        <p:attrNameLst>
                                          <p:attrName>style.visibility</p:attrName>
                                        </p:attrNameLst>
                                      </p:cBhvr>
                                      <p:to>
                                        <p:strVal val="visible"/>
                                      </p:to>
                                    </p:set>
                                    <p:animEffect transition="in" filter="wipe(left)">
                                      <p:cBhvr>
                                        <p:cTn id="86" dur="500"/>
                                        <p:tgtEl>
                                          <p:spTgt spid="115"/>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16"/>
                                        </p:tgtEl>
                                        <p:attrNameLst>
                                          <p:attrName>style.visibility</p:attrName>
                                        </p:attrNameLst>
                                      </p:cBhvr>
                                      <p:to>
                                        <p:strVal val="visible"/>
                                      </p:to>
                                    </p:set>
                                    <p:animEffect transition="in" filter="wipe(left)">
                                      <p:cBhvr>
                                        <p:cTn id="89" dur="500"/>
                                        <p:tgtEl>
                                          <p:spTgt spid="116"/>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17"/>
                                        </p:tgtEl>
                                        <p:attrNameLst>
                                          <p:attrName>style.visibility</p:attrName>
                                        </p:attrNameLst>
                                      </p:cBhvr>
                                      <p:to>
                                        <p:strVal val="visible"/>
                                      </p:to>
                                    </p:set>
                                    <p:animEffect transition="in" filter="wipe(left)">
                                      <p:cBhvr>
                                        <p:cTn id="92" dur="500"/>
                                        <p:tgtEl>
                                          <p:spTgt spid="117"/>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18"/>
                                        </p:tgtEl>
                                        <p:attrNameLst>
                                          <p:attrName>style.visibility</p:attrName>
                                        </p:attrNameLst>
                                      </p:cBhvr>
                                      <p:to>
                                        <p:strVal val="visible"/>
                                      </p:to>
                                    </p:set>
                                    <p:animEffect transition="in" filter="wipe(left)">
                                      <p:cBhvr>
                                        <p:cTn id="95" dur="500"/>
                                        <p:tgtEl>
                                          <p:spTgt spid="118"/>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7" grpId="0" animBg="1"/>
      <p:bldP spid="83" grpId="0" animBg="1"/>
      <p:bldP spid="108" grpId="0" animBg="1"/>
      <p:bldP spid="109" grpId="0" animBg="1"/>
      <p:bldP spid="110" grpId="0" animBg="1"/>
      <p:bldP spid="111" grpId="0" animBg="1"/>
      <p:bldP spid="112" grpId="0" animBg="1"/>
      <p:bldP spid="113" grpId="0" animBg="1"/>
      <p:bldP spid="114" grpId="0"/>
      <p:bldP spid="115" grpId="0"/>
      <p:bldP spid="116" grpId="0"/>
      <p:bldP spid="117" grpId="0"/>
      <p:bldP spid="118" grpId="0"/>
      <p:bldP spid="1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0"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1"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2"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3"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4"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5"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6"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7"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8"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9"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0"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1"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2"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3"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4"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5"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8"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4"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7"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64"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1"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2"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3"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4"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5"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6"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7"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8"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79"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0"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1"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2" name="Oval 38"/>
          <p:cNvSpPr>
            <a:spLocks noChangeArrowheads="1"/>
          </p:cNvSpPr>
          <p:nvPr/>
        </p:nvSpPr>
        <p:spPr bwMode="auto">
          <a:xfrm>
            <a:off x="1952992" y="3708545"/>
            <a:ext cx="794537" cy="798459"/>
          </a:xfrm>
          <a:prstGeom prst="ellipse">
            <a:avLst/>
          </a:prstGeom>
          <a:solidFill>
            <a:schemeClr val="bg1"/>
          </a:solidFill>
          <a:ln w="12700" cap="flat">
            <a:solidFill>
              <a:schemeClr val="accent1"/>
            </a:solidFill>
            <a:prstDash val="solid"/>
            <a:miter lim="800000"/>
          </a:ln>
        </p:spPr>
        <p:txBody>
          <a:bodyPr vert="horz" wrap="square" lIns="96983" tIns="48491" rIns="96983" bIns="48491" numCol="1" anchor="t" anchorCtr="0" compatLnSpc="1"/>
          <a:lstStyle/>
          <a:p>
            <a:endParaRPr lang="zh-CN" altLang="en-US" sz="3200"/>
          </a:p>
        </p:txBody>
      </p:sp>
      <p:sp>
        <p:nvSpPr>
          <p:cNvPr id="83"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84" name="Oval 40"/>
          <p:cNvSpPr>
            <a:spLocks noChangeArrowheads="1"/>
          </p:cNvSpPr>
          <p:nvPr/>
        </p:nvSpPr>
        <p:spPr bwMode="auto">
          <a:xfrm>
            <a:off x="4473824" y="3708545"/>
            <a:ext cx="797222" cy="798459"/>
          </a:xfrm>
          <a:prstGeom prst="ellipse">
            <a:avLst/>
          </a:prstGeom>
          <a:solidFill>
            <a:schemeClr val="bg1"/>
          </a:solidFill>
          <a:ln w="12700" cap="flat">
            <a:solidFill>
              <a:schemeClr val="accent2"/>
            </a:solidFill>
            <a:prstDash val="solid"/>
            <a:miter lim="800000"/>
          </a:ln>
        </p:spPr>
        <p:txBody>
          <a:bodyPr vert="horz" wrap="square" lIns="96983" tIns="48491" rIns="96983" bIns="48491" numCol="1" anchor="t" anchorCtr="0" compatLnSpc="1"/>
          <a:lstStyle/>
          <a:p>
            <a:endParaRPr lang="zh-CN" altLang="en-US" sz="3200"/>
          </a:p>
        </p:txBody>
      </p:sp>
      <p:sp>
        <p:nvSpPr>
          <p:cNvPr id="85" name="Oval 41"/>
          <p:cNvSpPr>
            <a:spLocks noChangeArrowheads="1"/>
          </p:cNvSpPr>
          <p:nvPr/>
        </p:nvSpPr>
        <p:spPr bwMode="auto">
          <a:xfrm>
            <a:off x="6935461" y="3708545"/>
            <a:ext cx="794537" cy="798459"/>
          </a:xfrm>
          <a:prstGeom prst="ellipse">
            <a:avLst/>
          </a:prstGeom>
          <a:solidFill>
            <a:schemeClr val="bg1"/>
          </a:solidFill>
          <a:ln w="12700" cap="flat">
            <a:solidFill>
              <a:schemeClr val="accent3"/>
            </a:solidFill>
            <a:prstDash val="solid"/>
            <a:miter lim="800000"/>
          </a:ln>
        </p:spPr>
        <p:txBody>
          <a:bodyPr vert="horz" wrap="square" lIns="96983" tIns="48491" rIns="96983" bIns="48491" numCol="1" anchor="t" anchorCtr="0" compatLnSpc="1"/>
          <a:lstStyle/>
          <a:p>
            <a:endParaRPr lang="zh-CN" altLang="en-US" sz="3200"/>
          </a:p>
        </p:txBody>
      </p:sp>
      <p:sp>
        <p:nvSpPr>
          <p:cNvPr id="86" name="Oval 42"/>
          <p:cNvSpPr>
            <a:spLocks noChangeArrowheads="1"/>
          </p:cNvSpPr>
          <p:nvPr/>
        </p:nvSpPr>
        <p:spPr bwMode="auto">
          <a:xfrm>
            <a:off x="9436512" y="3708545"/>
            <a:ext cx="794537" cy="798459"/>
          </a:xfrm>
          <a:prstGeom prst="ellipse">
            <a:avLst/>
          </a:prstGeom>
          <a:solidFill>
            <a:schemeClr val="bg1"/>
          </a:solidFill>
          <a:ln w="12700" cap="flat">
            <a:solidFill>
              <a:schemeClr val="accent4"/>
            </a:solidFill>
            <a:prstDash val="solid"/>
            <a:miter lim="800000"/>
          </a:ln>
        </p:spPr>
        <p:txBody>
          <a:bodyPr vert="horz" wrap="square" lIns="96983" tIns="48491" rIns="96983" bIns="48491" numCol="1" anchor="t" anchorCtr="0" compatLnSpc="1"/>
          <a:lstStyle/>
          <a:p>
            <a:endParaRPr lang="zh-CN" altLang="en-US" sz="3200"/>
          </a:p>
        </p:txBody>
      </p:sp>
      <p:sp>
        <p:nvSpPr>
          <p:cNvPr id="87"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88"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89"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90" name="TextBox 89"/>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1" name="TextBox 90"/>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chemeClr val="accent1"/>
                </a:solidFill>
                <a:latin typeface="微软雅黑" panose="020B0503020204020204" pitchFamily="34" charset="-122"/>
                <a:ea typeface="微软雅黑" panose="020B0503020204020204" pitchFamily="34" charset="-122"/>
              </a:rPr>
              <a:t>添加标题</a:t>
            </a:r>
          </a:p>
        </p:txBody>
      </p:sp>
      <p:sp>
        <p:nvSpPr>
          <p:cNvPr id="92" name="TextBox 91"/>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2"/>
                </a:solidFill>
                <a:latin typeface="微软雅黑" panose="020B0503020204020204" pitchFamily="34" charset="-122"/>
                <a:ea typeface="微软雅黑" panose="020B0503020204020204" pitchFamily="34" charset="-122"/>
              </a:rPr>
              <a:t>添加标题</a:t>
            </a:r>
          </a:p>
        </p:txBody>
      </p:sp>
      <p:sp>
        <p:nvSpPr>
          <p:cNvPr id="94" name="TextBox 93"/>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3"/>
                </a:solidFill>
                <a:latin typeface="微软雅黑" panose="020B0503020204020204" pitchFamily="34" charset="-122"/>
                <a:ea typeface="微软雅黑" panose="020B0503020204020204" pitchFamily="34" charset="-122"/>
              </a:rPr>
              <a:t>添加标题</a:t>
            </a:r>
          </a:p>
        </p:txBody>
      </p:sp>
      <p:sp>
        <p:nvSpPr>
          <p:cNvPr id="96" name="TextBox 95"/>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4"/>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anim calcmode="lin" valueType="num">
                                      <p:cBhvr>
                                        <p:cTn id="8" dur="500" fill="hold"/>
                                        <p:tgtEl>
                                          <p:spTgt spid="82"/>
                                        </p:tgtEl>
                                        <p:attrNameLst>
                                          <p:attrName>ppt_w</p:attrName>
                                        </p:attrNameLst>
                                      </p:cBhvr>
                                      <p:tavLst>
                                        <p:tav tm="0" fmla="#ppt_w*sin(2.5*pi*$)">
                                          <p:val>
                                            <p:fltVal val="0"/>
                                          </p:val>
                                        </p:tav>
                                        <p:tav tm="100000">
                                          <p:val>
                                            <p:fltVal val="1"/>
                                          </p:val>
                                        </p:tav>
                                      </p:tavLst>
                                    </p:anim>
                                    <p:anim calcmode="lin" valueType="num">
                                      <p:cBhvr>
                                        <p:cTn id="9" dur="500" fill="hold"/>
                                        <p:tgtEl>
                                          <p:spTgt spid="8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anim calcmode="lin" valueType="num">
                                      <p:cBhvr>
                                        <p:cTn id="13" dur="500" fill="hold"/>
                                        <p:tgtEl>
                                          <p:spTgt spid="83"/>
                                        </p:tgtEl>
                                        <p:attrNameLst>
                                          <p:attrName>ppt_w</p:attrName>
                                        </p:attrNameLst>
                                      </p:cBhvr>
                                      <p:tavLst>
                                        <p:tav tm="0" fmla="#ppt_w*sin(2.5*pi*$)">
                                          <p:val>
                                            <p:fltVal val="0"/>
                                          </p:val>
                                        </p:tav>
                                        <p:tav tm="100000">
                                          <p:val>
                                            <p:fltVal val="1"/>
                                          </p:val>
                                        </p:tav>
                                      </p:tavLst>
                                    </p:anim>
                                    <p:anim calcmode="lin" valueType="num">
                                      <p:cBhvr>
                                        <p:cTn id="14" dur="500" fill="hold"/>
                                        <p:tgtEl>
                                          <p:spTgt spid="83"/>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fade">
                                      <p:cBhvr>
                                        <p:cTn id="18" dur="1000"/>
                                        <p:tgtEl>
                                          <p:spTgt spid="91"/>
                                        </p:tgtEl>
                                      </p:cBhvr>
                                    </p:animEffect>
                                    <p:anim calcmode="lin" valueType="num">
                                      <p:cBhvr>
                                        <p:cTn id="19" dur="1000" fill="hold"/>
                                        <p:tgtEl>
                                          <p:spTgt spid="91"/>
                                        </p:tgtEl>
                                        <p:attrNameLst>
                                          <p:attrName>ppt_x</p:attrName>
                                        </p:attrNameLst>
                                      </p:cBhvr>
                                      <p:tavLst>
                                        <p:tav tm="0">
                                          <p:val>
                                            <p:strVal val="#ppt_x"/>
                                          </p:val>
                                        </p:tav>
                                        <p:tav tm="100000">
                                          <p:val>
                                            <p:strVal val="#ppt_x"/>
                                          </p:val>
                                        </p:tav>
                                      </p:tavLst>
                                    </p:anim>
                                    <p:anim calcmode="lin" valueType="num">
                                      <p:cBhvr>
                                        <p:cTn id="20" dur="1000" fill="hold"/>
                                        <p:tgtEl>
                                          <p:spTgt spid="91"/>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1000"/>
                                        <p:tgtEl>
                                          <p:spTgt spid="90"/>
                                        </p:tgtEl>
                                      </p:cBhvr>
                                    </p:animEffect>
                                    <p:anim calcmode="lin" valueType="num">
                                      <p:cBhvr>
                                        <p:cTn id="24" dur="1000" fill="hold"/>
                                        <p:tgtEl>
                                          <p:spTgt spid="90"/>
                                        </p:tgtEl>
                                        <p:attrNameLst>
                                          <p:attrName>ppt_x</p:attrName>
                                        </p:attrNameLst>
                                      </p:cBhvr>
                                      <p:tavLst>
                                        <p:tav tm="0">
                                          <p:val>
                                            <p:strVal val="#ppt_x"/>
                                          </p:val>
                                        </p:tav>
                                        <p:tav tm="100000">
                                          <p:val>
                                            <p:strVal val="#ppt_x"/>
                                          </p:val>
                                        </p:tav>
                                      </p:tavLst>
                                    </p:anim>
                                    <p:anim calcmode="lin" valueType="num">
                                      <p:cBhvr>
                                        <p:cTn id="25" dur="1000" fill="hold"/>
                                        <p:tgtEl>
                                          <p:spTgt spid="90"/>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down)">
                                      <p:cBhvr>
                                        <p:cTn id="41" dur="500"/>
                                        <p:tgtEl>
                                          <p:spTgt spid="30"/>
                                        </p:tgtEl>
                                      </p:cBhvr>
                                    </p:animEffect>
                                  </p:childTnLst>
                                </p:cTn>
                              </p:par>
                              <p:par>
                                <p:cTn id="42" presetID="22" presetClass="entr" presetSubtype="4"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fade">
                                      <p:cBhvr>
                                        <p:cTn id="54" dur="500"/>
                                        <p:tgtEl>
                                          <p:spTgt spid="84"/>
                                        </p:tgtEl>
                                      </p:cBhvr>
                                    </p:animEffect>
                                    <p:anim calcmode="lin" valueType="num">
                                      <p:cBhvr>
                                        <p:cTn id="55" dur="500" fill="hold"/>
                                        <p:tgtEl>
                                          <p:spTgt spid="84"/>
                                        </p:tgtEl>
                                        <p:attrNameLst>
                                          <p:attrName>ppt_w</p:attrName>
                                        </p:attrNameLst>
                                      </p:cBhvr>
                                      <p:tavLst>
                                        <p:tav tm="0" fmla="#ppt_w*sin(2.5*pi*$)">
                                          <p:val>
                                            <p:fltVal val="0"/>
                                          </p:val>
                                        </p:tav>
                                        <p:tav tm="100000">
                                          <p:val>
                                            <p:fltVal val="1"/>
                                          </p:val>
                                        </p:tav>
                                      </p:tavLst>
                                    </p:anim>
                                    <p:anim calcmode="lin" valueType="num">
                                      <p:cBhvr>
                                        <p:cTn id="56" dur="500" fill="hold"/>
                                        <p:tgtEl>
                                          <p:spTgt spid="84"/>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anim calcmode="lin" valueType="num">
                                      <p:cBhvr>
                                        <p:cTn id="60" dur="500" fill="hold"/>
                                        <p:tgtEl>
                                          <p:spTgt spid="88"/>
                                        </p:tgtEl>
                                        <p:attrNameLst>
                                          <p:attrName>ppt_w</p:attrName>
                                        </p:attrNameLst>
                                      </p:cBhvr>
                                      <p:tavLst>
                                        <p:tav tm="0" fmla="#ppt_w*sin(2.5*pi*$)">
                                          <p:val>
                                            <p:fltVal val="0"/>
                                          </p:val>
                                        </p:tav>
                                        <p:tav tm="100000">
                                          <p:val>
                                            <p:fltVal val="1"/>
                                          </p:val>
                                        </p:tav>
                                      </p:tavLst>
                                    </p:anim>
                                    <p:anim calcmode="lin" valueType="num">
                                      <p:cBhvr>
                                        <p:cTn id="61" dur="500" fill="hold"/>
                                        <p:tgtEl>
                                          <p:spTgt spid="88"/>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fade">
                                      <p:cBhvr>
                                        <p:cTn id="65" dur="1000"/>
                                        <p:tgtEl>
                                          <p:spTgt spid="93"/>
                                        </p:tgtEl>
                                      </p:cBhvr>
                                    </p:animEffect>
                                    <p:anim calcmode="lin" valueType="num">
                                      <p:cBhvr>
                                        <p:cTn id="66" dur="1000" fill="hold"/>
                                        <p:tgtEl>
                                          <p:spTgt spid="93"/>
                                        </p:tgtEl>
                                        <p:attrNameLst>
                                          <p:attrName>ppt_x</p:attrName>
                                        </p:attrNameLst>
                                      </p:cBhvr>
                                      <p:tavLst>
                                        <p:tav tm="0">
                                          <p:val>
                                            <p:strVal val="#ppt_x"/>
                                          </p:val>
                                        </p:tav>
                                        <p:tav tm="100000">
                                          <p:val>
                                            <p:strVal val="#ppt_x"/>
                                          </p:val>
                                        </p:tav>
                                      </p:tavLst>
                                    </p:anim>
                                    <p:anim calcmode="lin" valueType="num">
                                      <p:cBhvr>
                                        <p:cTn id="67" dur="1000" fill="hold"/>
                                        <p:tgtEl>
                                          <p:spTgt spid="93"/>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1000"/>
                                        <p:tgtEl>
                                          <p:spTgt spid="92"/>
                                        </p:tgtEl>
                                      </p:cBhvr>
                                    </p:animEffect>
                                    <p:anim calcmode="lin" valueType="num">
                                      <p:cBhvr>
                                        <p:cTn id="71" dur="1000" fill="hold"/>
                                        <p:tgtEl>
                                          <p:spTgt spid="92"/>
                                        </p:tgtEl>
                                        <p:attrNameLst>
                                          <p:attrName>ppt_x</p:attrName>
                                        </p:attrNameLst>
                                      </p:cBhvr>
                                      <p:tavLst>
                                        <p:tav tm="0">
                                          <p:val>
                                            <p:strVal val="#ppt_x"/>
                                          </p:val>
                                        </p:tav>
                                        <p:tav tm="100000">
                                          <p:val>
                                            <p:strVal val="#ppt_x"/>
                                          </p:val>
                                        </p:tav>
                                      </p:tavLst>
                                    </p:anim>
                                    <p:anim calcmode="lin" valueType="num">
                                      <p:cBhvr>
                                        <p:cTn id="72" dur="1000" fill="hold"/>
                                        <p:tgtEl>
                                          <p:spTgt spid="92"/>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down)">
                                      <p:cBhvr>
                                        <p:cTn id="75" dur="500"/>
                                        <p:tgtEl>
                                          <p:spTgt spid="37"/>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wipe(down)">
                                      <p:cBhvr>
                                        <p:cTn id="78" dur="500"/>
                                        <p:tgtEl>
                                          <p:spTgt spid="38"/>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39"/>
                                        </p:tgtEl>
                                        <p:attrNameLst>
                                          <p:attrName>style.visibility</p:attrName>
                                        </p:attrNameLst>
                                      </p:cBhvr>
                                      <p:to>
                                        <p:strVal val="visible"/>
                                      </p:to>
                                    </p:set>
                                    <p:animEffect transition="in" filter="wipe(down)">
                                      <p:cBhvr>
                                        <p:cTn id="81" dur="500"/>
                                        <p:tgtEl>
                                          <p:spTgt spid="39"/>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40"/>
                                        </p:tgtEl>
                                        <p:attrNameLst>
                                          <p:attrName>style.visibility</p:attrName>
                                        </p:attrNameLst>
                                      </p:cBhvr>
                                      <p:to>
                                        <p:strVal val="visible"/>
                                      </p:to>
                                    </p:set>
                                    <p:animEffect transition="in" filter="wipe(down)">
                                      <p:cBhvr>
                                        <p:cTn id="84" dur="500"/>
                                        <p:tgtEl>
                                          <p:spTgt spid="40"/>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wipe(down)">
                                      <p:cBhvr>
                                        <p:cTn id="88" dur="500"/>
                                        <p:tgtEl>
                                          <p:spTgt spid="41"/>
                                        </p:tgtEl>
                                      </p:cBhvr>
                                    </p:animEffect>
                                  </p:childTnLst>
                                </p:cTn>
                              </p:par>
                              <p:par>
                                <p:cTn id="89" presetID="22" presetClass="entr" presetSubtype="4" fill="hold"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down)">
                                      <p:cBhvr>
                                        <p:cTn id="91" dur="500"/>
                                        <p:tgtEl>
                                          <p:spTgt spid="42"/>
                                        </p:tgtEl>
                                      </p:cBhvr>
                                    </p:animEffect>
                                  </p:childTnLst>
                                </p:cTn>
                              </p:par>
                              <p:par>
                                <p:cTn id="92" presetID="22" presetClass="entr" presetSubtype="4"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par>
                                <p:cTn id="95" presetID="22" presetClass="entr" presetSubtype="4" fill="hold"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wipe(down)">
                                      <p:cBhvr>
                                        <p:cTn id="97" dur="500"/>
                                        <p:tgtEl>
                                          <p:spTgt spid="44"/>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85"/>
                                        </p:tgtEl>
                                        <p:attrNameLst>
                                          <p:attrName>style.visibility</p:attrName>
                                        </p:attrNameLst>
                                      </p:cBhvr>
                                      <p:to>
                                        <p:strVal val="visible"/>
                                      </p:to>
                                    </p:set>
                                    <p:animEffect transition="in" filter="fade">
                                      <p:cBhvr>
                                        <p:cTn id="101" dur="500"/>
                                        <p:tgtEl>
                                          <p:spTgt spid="85"/>
                                        </p:tgtEl>
                                      </p:cBhvr>
                                    </p:animEffect>
                                    <p:anim calcmode="lin" valueType="num">
                                      <p:cBhvr>
                                        <p:cTn id="102" dur="500" fill="hold"/>
                                        <p:tgtEl>
                                          <p:spTgt spid="85"/>
                                        </p:tgtEl>
                                        <p:attrNameLst>
                                          <p:attrName>ppt_w</p:attrName>
                                        </p:attrNameLst>
                                      </p:cBhvr>
                                      <p:tavLst>
                                        <p:tav tm="0" fmla="#ppt_w*sin(2.5*pi*$)">
                                          <p:val>
                                            <p:fltVal val="0"/>
                                          </p:val>
                                        </p:tav>
                                        <p:tav tm="100000">
                                          <p:val>
                                            <p:fltVal val="1"/>
                                          </p:val>
                                        </p:tav>
                                      </p:tavLst>
                                    </p:anim>
                                    <p:anim calcmode="lin" valueType="num">
                                      <p:cBhvr>
                                        <p:cTn id="103" dur="500" fill="hold"/>
                                        <p:tgtEl>
                                          <p:spTgt spid="85"/>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95"/>
                                        </p:tgtEl>
                                        <p:attrNameLst>
                                          <p:attrName>style.visibility</p:attrName>
                                        </p:attrNameLst>
                                      </p:cBhvr>
                                      <p:to>
                                        <p:strVal val="visible"/>
                                      </p:to>
                                    </p:set>
                                    <p:animEffect transition="in" filter="fade">
                                      <p:cBhvr>
                                        <p:cTn id="112" dur="1000"/>
                                        <p:tgtEl>
                                          <p:spTgt spid="95"/>
                                        </p:tgtEl>
                                      </p:cBhvr>
                                    </p:animEffect>
                                    <p:anim calcmode="lin" valueType="num">
                                      <p:cBhvr>
                                        <p:cTn id="113" dur="1000" fill="hold"/>
                                        <p:tgtEl>
                                          <p:spTgt spid="95"/>
                                        </p:tgtEl>
                                        <p:attrNameLst>
                                          <p:attrName>ppt_x</p:attrName>
                                        </p:attrNameLst>
                                      </p:cBhvr>
                                      <p:tavLst>
                                        <p:tav tm="0">
                                          <p:val>
                                            <p:strVal val="#ppt_x"/>
                                          </p:val>
                                        </p:tav>
                                        <p:tav tm="100000">
                                          <p:val>
                                            <p:strVal val="#ppt_x"/>
                                          </p:val>
                                        </p:tav>
                                      </p:tavLst>
                                    </p:anim>
                                    <p:anim calcmode="lin" valueType="num">
                                      <p:cBhvr>
                                        <p:cTn id="114" dur="1000" fill="hold"/>
                                        <p:tgtEl>
                                          <p:spTgt spid="95"/>
                                        </p:tgtEl>
                                        <p:attrNameLst>
                                          <p:attrName>ppt_y</p:attrName>
                                        </p:attrNameLst>
                                      </p:cBhvr>
                                      <p:tavLst>
                                        <p:tav tm="0">
                                          <p:val>
                                            <p:strVal val="#ppt_y-.1"/>
                                          </p:val>
                                        </p:tav>
                                        <p:tav tm="100000">
                                          <p:val>
                                            <p:strVal val="#ppt_y"/>
                                          </p:val>
                                        </p:tav>
                                      </p:tavLst>
                                    </p:anim>
                                  </p:childTnLst>
                                </p:cTn>
                              </p:par>
                              <p:par>
                                <p:cTn id="115" presetID="47" presetClass="entr" presetSubtype="0" fill="hold"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1000"/>
                                        <p:tgtEl>
                                          <p:spTgt spid="94"/>
                                        </p:tgtEl>
                                      </p:cBhvr>
                                    </p:animEffect>
                                    <p:anim calcmode="lin" valueType="num">
                                      <p:cBhvr>
                                        <p:cTn id="118" dur="1000" fill="hold"/>
                                        <p:tgtEl>
                                          <p:spTgt spid="94"/>
                                        </p:tgtEl>
                                        <p:attrNameLst>
                                          <p:attrName>ppt_x</p:attrName>
                                        </p:attrNameLst>
                                      </p:cBhvr>
                                      <p:tavLst>
                                        <p:tav tm="0">
                                          <p:val>
                                            <p:strVal val="#ppt_x"/>
                                          </p:val>
                                        </p:tav>
                                        <p:tav tm="100000">
                                          <p:val>
                                            <p:strVal val="#ppt_x"/>
                                          </p:val>
                                        </p:tav>
                                      </p:tavLst>
                                    </p:anim>
                                    <p:anim calcmode="lin" valueType="num">
                                      <p:cBhvr>
                                        <p:cTn id="119" dur="1000" fill="hold"/>
                                        <p:tgtEl>
                                          <p:spTgt spid="94"/>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wipe(down)">
                                      <p:cBhvr>
                                        <p:cTn id="122" dur="500"/>
                                        <p:tgtEl>
                                          <p:spTgt spid="45"/>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48"/>
                                        </p:tgtEl>
                                        <p:attrNameLst>
                                          <p:attrName>style.visibility</p:attrName>
                                        </p:attrNameLst>
                                      </p:cBhvr>
                                      <p:to>
                                        <p:strVal val="visible"/>
                                      </p:to>
                                    </p:set>
                                    <p:animEffect transition="in" filter="wipe(down)">
                                      <p:cBhvr>
                                        <p:cTn id="125" dur="500"/>
                                        <p:tgtEl>
                                          <p:spTgt spid="48"/>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54"/>
                                        </p:tgtEl>
                                        <p:attrNameLst>
                                          <p:attrName>style.visibility</p:attrName>
                                        </p:attrNameLst>
                                      </p:cBhvr>
                                      <p:to>
                                        <p:strVal val="visible"/>
                                      </p:to>
                                    </p:set>
                                    <p:animEffect transition="in" filter="wipe(down)">
                                      <p:cBhvr>
                                        <p:cTn id="128" dur="500"/>
                                        <p:tgtEl>
                                          <p:spTgt spid="54"/>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57"/>
                                        </p:tgtEl>
                                        <p:attrNameLst>
                                          <p:attrName>style.visibility</p:attrName>
                                        </p:attrNameLst>
                                      </p:cBhvr>
                                      <p:to>
                                        <p:strVal val="visible"/>
                                      </p:to>
                                    </p:set>
                                    <p:animEffect transition="in" filter="wipe(down)">
                                      <p:cBhvr>
                                        <p:cTn id="131" dur="500"/>
                                        <p:tgtEl>
                                          <p:spTgt spid="57"/>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73"/>
                                        </p:tgtEl>
                                        <p:attrNameLst>
                                          <p:attrName>style.visibility</p:attrName>
                                        </p:attrNameLst>
                                      </p:cBhvr>
                                      <p:to>
                                        <p:strVal val="visible"/>
                                      </p:to>
                                    </p:set>
                                    <p:animEffect transition="in" filter="wipe(down)">
                                      <p:cBhvr>
                                        <p:cTn id="135" dur="500"/>
                                        <p:tgtEl>
                                          <p:spTgt spid="73"/>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2"/>
                                        </p:tgtEl>
                                        <p:attrNameLst>
                                          <p:attrName>style.visibility</p:attrName>
                                        </p:attrNameLst>
                                      </p:cBhvr>
                                      <p:to>
                                        <p:strVal val="visible"/>
                                      </p:to>
                                    </p:set>
                                    <p:animEffect transition="in" filter="wipe(down)">
                                      <p:cBhvr>
                                        <p:cTn id="138" dur="500"/>
                                        <p:tgtEl>
                                          <p:spTgt spid="72"/>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1"/>
                                        </p:tgtEl>
                                        <p:attrNameLst>
                                          <p:attrName>style.visibility</p:attrName>
                                        </p:attrNameLst>
                                      </p:cBhvr>
                                      <p:to>
                                        <p:strVal val="visible"/>
                                      </p:to>
                                    </p:set>
                                    <p:animEffect transition="in" filter="wipe(down)">
                                      <p:cBhvr>
                                        <p:cTn id="141" dur="500"/>
                                        <p:tgtEl>
                                          <p:spTgt spid="71"/>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64"/>
                                        </p:tgtEl>
                                        <p:attrNameLst>
                                          <p:attrName>style.visibility</p:attrName>
                                        </p:attrNameLst>
                                      </p:cBhvr>
                                      <p:to>
                                        <p:strVal val="visible"/>
                                      </p:to>
                                    </p:set>
                                    <p:animEffect transition="in" filter="wipe(down)">
                                      <p:cBhvr>
                                        <p:cTn id="144" dur="500"/>
                                        <p:tgtEl>
                                          <p:spTgt spid="6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86"/>
                                        </p:tgtEl>
                                        <p:attrNameLst>
                                          <p:attrName>style.visibility</p:attrName>
                                        </p:attrNameLst>
                                      </p:cBhvr>
                                      <p:to>
                                        <p:strVal val="visible"/>
                                      </p:to>
                                    </p:set>
                                    <p:animEffect transition="in" filter="fade">
                                      <p:cBhvr>
                                        <p:cTn id="148" dur="500"/>
                                        <p:tgtEl>
                                          <p:spTgt spid="86"/>
                                        </p:tgtEl>
                                      </p:cBhvr>
                                    </p:animEffect>
                                    <p:anim calcmode="lin" valueType="num">
                                      <p:cBhvr>
                                        <p:cTn id="149" dur="500" fill="hold"/>
                                        <p:tgtEl>
                                          <p:spTgt spid="86"/>
                                        </p:tgtEl>
                                        <p:attrNameLst>
                                          <p:attrName>ppt_w</p:attrName>
                                        </p:attrNameLst>
                                      </p:cBhvr>
                                      <p:tavLst>
                                        <p:tav tm="0" fmla="#ppt_w*sin(2.5*pi*$)">
                                          <p:val>
                                            <p:fltVal val="0"/>
                                          </p:val>
                                        </p:tav>
                                        <p:tav tm="100000">
                                          <p:val>
                                            <p:fltVal val="1"/>
                                          </p:val>
                                        </p:tav>
                                      </p:tavLst>
                                    </p:anim>
                                    <p:anim calcmode="lin" valueType="num">
                                      <p:cBhvr>
                                        <p:cTn id="150" dur="500" fill="hold"/>
                                        <p:tgtEl>
                                          <p:spTgt spid="86"/>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89"/>
                                        </p:tgtEl>
                                        <p:attrNameLst>
                                          <p:attrName>style.visibility</p:attrName>
                                        </p:attrNameLst>
                                      </p:cBhvr>
                                      <p:to>
                                        <p:strVal val="visible"/>
                                      </p:to>
                                    </p:set>
                                    <p:animEffect transition="in" filter="fade">
                                      <p:cBhvr>
                                        <p:cTn id="153" dur="500"/>
                                        <p:tgtEl>
                                          <p:spTgt spid="89"/>
                                        </p:tgtEl>
                                      </p:cBhvr>
                                    </p:animEffect>
                                    <p:anim calcmode="lin" valueType="num">
                                      <p:cBhvr>
                                        <p:cTn id="154" dur="500" fill="hold"/>
                                        <p:tgtEl>
                                          <p:spTgt spid="89"/>
                                        </p:tgtEl>
                                        <p:attrNameLst>
                                          <p:attrName>ppt_w</p:attrName>
                                        </p:attrNameLst>
                                      </p:cBhvr>
                                      <p:tavLst>
                                        <p:tav tm="0" fmla="#ppt_w*sin(2.5*pi*$)">
                                          <p:val>
                                            <p:fltVal val="0"/>
                                          </p:val>
                                        </p:tav>
                                        <p:tav tm="100000">
                                          <p:val>
                                            <p:fltVal val="1"/>
                                          </p:val>
                                        </p:tav>
                                      </p:tavLst>
                                    </p:anim>
                                    <p:anim calcmode="lin" valueType="num">
                                      <p:cBhvr>
                                        <p:cTn id="155" dur="500" fill="hold"/>
                                        <p:tgtEl>
                                          <p:spTgt spid="89"/>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97"/>
                                        </p:tgtEl>
                                        <p:attrNameLst>
                                          <p:attrName>style.visibility</p:attrName>
                                        </p:attrNameLst>
                                      </p:cBhvr>
                                      <p:to>
                                        <p:strVal val="visible"/>
                                      </p:to>
                                    </p:set>
                                    <p:animEffect transition="in" filter="fade">
                                      <p:cBhvr>
                                        <p:cTn id="159" dur="1000"/>
                                        <p:tgtEl>
                                          <p:spTgt spid="97"/>
                                        </p:tgtEl>
                                      </p:cBhvr>
                                    </p:animEffect>
                                    <p:anim calcmode="lin" valueType="num">
                                      <p:cBhvr>
                                        <p:cTn id="160" dur="1000" fill="hold"/>
                                        <p:tgtEl>
                                          <p:spTgt spid="97"/>
                                        </p:tgtEl>
                                        <p:attrNameLst>
                                          <p:attrName>ppt_x</p:attrName>
                                        </p:attrNameLst>
                                      </p:cBhvr>
                                      <p:tavLst>
                                        <p:tav tm="0">
                                          <p:val>
                                            <p:strVal val="#ppt_x"/>
                                          </p:val>
                                        </p:tav>
                                        <p:tav tm="100000">
                                          <p:val>
                                            <p:strVal val="#ppt_x"/>
                                          </p:val>
                                        </p:tav>
                                      </p:tavLst>
                                    </p:anim>
                                    <p:anim calcmode="lin" valueType="num">
                                      <p:cBhvr>
                                        <p:cTn id="161" dur="1000" fill="hold"/>
                                        <p:tgtEl>
                                          <p:spTgt spid="97"/>
                                        </p:tgtEl>
                                        <p:attrNameLst>
                                          <p:attrName>ppt_y</p:attrName>
                                        </p:attrNameLst>
                                      </p:cBhvr>
                                      <p:tavLst>
                                        <p:tav tm="0">
                                          <p:val>
                                            <p:strVal val="#ppt_y-.1"/>
                                          </p:val>
                                        </p:tav>
                                        <p:tav tm="100000">
                                          <p:val>
                                            <p:strVal val="#ppt_y"/>
                                          </p:val>
                                        </p:tav>
                                      </p:tavLst>
                                    </p:anim>
                                  </p:childTnLst>
                                </p:cTn>
                              </p:par>
                              <p:par>
                                <p:cTn id="162" presetID="47" presetClass="entr" presetSubtype="0" fill="hold" nodeType="withEffect">
                                  <p:stCondLst>
                                    <p:cond delay="0"/>
                                  </p:stCondLst>
                                  <p:childTnLst>
                                    <p:set>
                                      <p:cBhvr>
                                        <p:cTn id="163" dur="1" fill="hold">
                                          <p:stCondLst>
                                            <p:cond delay="0"/>
                                          </p:stCondLst>
                                        </p:cTn>
                                        <p:tgtEl>
                                          <p:spTgt spid="96"/>
                                        </p:tgtEl>
                                        <p:attrNameLst>
                                          <p:attrName>style.visibility</p:attrName>
                                        </p:attrNameLst>
                                      </p:cBhvr>
                                      <p:to>
                                        <p:strVal val="visible"/>
                                      </p:to>
                                    </p:set>
                                    <p:animEffect transition="in" filter="fade">
                                      <p:cBhvr>
                                        <p:cTn id="164" dur="1000"/>
                                        <p:tgtEl>
                                          <p:spTgt spid="96"/>
                                        </p:tgtEl>
                                      </p:cBhvr>
                                    </p:animEffect>
                                    <p:anim calcmode="lin" valueType="num">
                                      <p:cBhvr>
                                        <p:cTn id="165" dur="1000" fill="hold"/>
                                        <p:tgtEl>
                                          <p:spTgt spid="96"/>
                                        </p:tgtEl>
                                        <p:attrNameLst>
                                          <p:attrName>ppt_x</p:attrName>
                                        </p:attrNameLst>
                                      </p:cBhvr>
                                      <p:tavLst>
                                        <p:tav tm="0">
                                          <p:val>
                                            <p:strVal val="#ppt_x"/>
                                          </p:val>
                                        </p:tav>
                                        <p:tav tm="100000">
                                          <p:val>
                                            <p:strVal val="#ppt_x"/>
                                          </p:val>
                                        </p:tav>
                                      </p:tavLst>
                                    </p:anim>
                                    <p:anim calcmode="lin" valueType="num">
                                      <p:cBhvr>
                                        <p:cTn id="166" dur="1000" fill="hold"/>
                                        <p:tgtEl>
                                          <p:spTgt spid="96"/>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74"/>
                                        </p:tgtEl>
                                        <p:attrNameLst>
                                          <p:attrName>style.visibility</p:attrName>
                                        </p:attrNameLst>
                                      </p:cBhvr>
                                      <p:to>
                                        <p:strVal val="visible"/>
                                      </p:to>
                                    </p:set>
                                    <p:animEffect transition="in" filter="wipe(down)">
                                      <p:cBhvr>
                                        <p:cTn id="169" dur="500"/>
                                        <p:tgtEl>
                                          <p:spTgt spid="74"/>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75"/>
                                        </p:tgtEl>
                                        <p:attrNameLst>
                                          <p:attrName>style.visibility</p:attrName>
                                        </p:attrNameLst>
                                      </p:cBhvr>
                                      <p:to>
                                        <p:strVal val="visible"/>
                                      </p:to>
                                    </p:set>
                                    <p:animEffect transition="in" filter="wipe(down)">
                                      <p:cBhvr>
                                        <p:cTn id="172" dur="500"/>
                                        <p:tgtEl>
                                          <p:spTgt spid="75"/>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76"/>
                                        </p:tgtEl>
                                        <p:attrNameLst>
                                          <p:attrName>style.visibility</p:attrName>
                                        </p:attrNameLst>
                                      </p:cBhvr>
                                      <p:to>
                                        <p:strVal val="visible"/>
                                      </p:to>
                                    </p:set>
                                    <p:animEffect transition="in" filter="wipe(down)">
                                      <p:cBhvr>
                                        <p:cTn id="175" dur="500"/>
                                        <p:tgtEl>
                                          <p:spTgt spid="76"/>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77"/>
                                        </p:tgtEl>
                                        <p:attrNameLst>
                                          <p:attrName>style.visibility</p:attrName>
                                        </p:attrNameLst>
                                      </p:cBhvr>
                                      <p:to>
                                        <p:strVal val="visible"/>
                                      </p:to>
                                    </p:set>
                                    <p:animEffect transition="in" filter="wipe(down)">
                                      <p:cBhvr>
                                        <p:cTn id="178" dur="500"/>
                                        <p:tgtEl>
                                          <p:spTgt spid="77"/>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81"/>
                                        </p:tgtEl>
                                        <p:attrNameLst>
                                          <p:attrName>style.visibility</p:attrName>
                                        </p:attrNameLst>
                                      </p:cBhvr>
                                      <p:to>
                                        <p:strVal val="visible"/>
                                      </p:to>
                                    </p:set>
                                    <p:animEffect transition="in" filter="wipe(down)">
                                      <p:cBhvr>
                                        <p:cTn id="182" dur="500"/>
                                        <p:tgtEl>
                                          <p:spTgt spid="81"/>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0"/>
                                        </p:tgtEl>
                                        <p:attrNameLst>
                                          <p:attrName>style.visibility</p:attrName>
                                        </p:attrNameLst>
                                      </p:cBhvr>
                                      <p:to>
                                        <p:strVal val="visible"/>
                                      </p:to>
                                    </p:set>
                                    <p:animEffect transition="in" filter="wipe(down)">
                                      <p:cBhvr>
                                        <p:cTn id="185" dur="500"/>
                                        <p:tgtEl>
                                          <p:spTgt spid="80"/>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79"/>
                                        </p:tgtEl>
                                        <p:attrNameLst>
                                          <p:attrName>style.visibility</p:attrName>
                                        </p:attrNameLst>
                                      </p:cBhvr>
                                      <p:to>
                                        <p:strVal val="visible"/>
                                      </p:to>
                                    </p:set>
                                    <p:animEffect transition="in" filter="wipe(down)">
                                      <p:cBhvr>
                                        <p:cTn id="188" dur="500"/>
                                        <p:tgtEl>
                                          <p:spTgt spid="79"/>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78"/>
                                        </p:tgtEl>
                                        <p:attrNameLst>
                                          <p:attrName>style.visibility</p:attrName>
                                        </p:attrNameLst>
                                      </p:cBhvr>
                                      <p:to>
                                        <p:strVal val="visible"/>
                                      </p:to>
                                    </p:set>
                                    <p:animEffect transition="in" filter="wipe(down)">
                                      <p:cBhvr>
                                        <p:cTn id="19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33" grpId="0" animBg="1"/>
      <p:bldP spid="37" grpId="0" animBg="1"/>
      <p:bldP spid="38" grpId="0" animBg="1"/>
      <p:bldP spid="39" grpId="0" animBg="1"/>
      <p:bldP spid="40" grpId="0" animBg="1"/>
      <p:bldP spid="41" grpId="0" animBg="1"/>
      <p:bldP spid="45" grpId="0" animBg="1"/>
      <p:bldP spid="48" grpId="0" animBg="1"/>
      <p:bldP spid="54" grpId="0" animBg="1"/>
      <p:bldP spid="57" grpId="0" animBg="1"/>
      <p:bldP spid="64"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4" grpId="0" animBg="1"/>
      <p:bldP spid="85" grpId="0" animBg="1"/>
      <p:bldP spid="86" grpId="0" animBg="1"/>
      <p:bldP spid="91" grpId="0"/>
      <p:bldP spid="93" grpId="0"/>
      <p:bldP spid="95" grpId="0"/>
      <p:bldP spid="9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9"/>
          <p:cNvGrpSpPr/>
          <p:nvPr/>
        </p:nvGrpSpPr>
        <p:grpSpPr bwMode="auto">
          <a:xfrm>
            <a:off x="1493449" y="1803823"/>
            <a:ext cx="8969272" cy="3856152"/>
            <a:chOff x="0" y="-9523"/>
            <a:chExt cx="8972558" cy="3856324"/>
          </a:xfrm>
        </p:grpSpPr>
        <p:grpSp>
          <p:nvGrpSpPr>
            <p:cNvPr id="22" name="Group 10"/>
            <p:cNvGrpSpPr/>
            <p:nvPr/>
          </p:nvGrpSpPr>
          <p:grpSpPr bwMode="auto">
            <a:xfrm>
              <a:off x="76896" y="-9523"/>
              <a:ext cx="8840630" cy="3856324"/>
              <a:chOff x="0" y="-7117"/>
              <a:chExt cx="6607175" cy="2882080"/>
            </a:xfrm>
          </p:grpSpPr>
          <p:sp>
            <p:nvSpPr>
              <p:cNvPr id="29"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37"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8"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59"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60"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p:txBody>
          </p:sp>
        </p:grpSp>
        <p:pic>
          <p:nvPicPr>
            <p:cNvPr id="23" name="图片 29"/>
            <p:cNvPicPr>
              <a:picLocks noChangeAspect="1" noChangeArrowheads="1"/>
            </p:cNvPicPr>
            <p:nvPr/>
          </p:nvPicPr>
          <p:blipFill>
            <a:blip r:embed="rId3" cstate="screen">
              <a:biLevel thresh="50000"/>
              <a:grayscl/>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30"/>
            <p:cNvPicPr>
              <a:picLocks noChangeAspect="1" noChangeArrowheads="1"/>
            </p:cNvPicPr>
            <p:nvPr/>
          </p:nvPicPr>
          <p:blipFill>
            <a:blip r:embed="rId4" cstate="screen">
              <a:biLevel thresh="50000"/>
              <a:grayscl/>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31"/>
            <p:cNvPicPr>
              <a:picLocks noChangeAspect="1" noChangeArrowheads="1"/>
            </p:cNvPicPr>
            <p:nvPr/>
          </p:nvPicPr>
          <p:blipFill>
            <a:blip r:embed="rId5" cstate="screen">
              <a:biLevel thresh="50000"/>
              <a:grayscl/>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32"/>
            <p:cNvPicPr>
              <a:picLocks noChangeAspect="1" noChangeArrowheads="1"/>
            </p:cNvPicPr>
            <p:nvPr/>
          </p:nvPicPr>
          <p:blipFill>
            <a:blip r:embed="rId6" cstate="screen">
              <a:biLevel thresh="50000"/>
              <a:grayscl/>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03</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5808043" y="494308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44889" y="4382356"/>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2592912" y="1880798"/>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7202732" y="2243452"/>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64120"/>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6106585" y="2849719"/>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70386"/>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5010437" y="3455985"/>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76654"/>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3916407" y="4062253"/>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8292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8389869" y="256007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20" name="矩形 19"/>
          <p:cNvSpPr/>
          <p:nvPr/>
        </p:nvSpPr>
        <p:spPr>
          <a:xfrm>
            <a:off x="6005479" y="3335337"/>
            <a:ext cx="628698" cy="830868"/>
          </a:xfrm>
          <a:prstGeom prst="rect">
            <a:avLst/>
          </a:prstGeom>
        </p:spPr>
        <p:txBody>
          <a:bodyPr wrap="none">
            <a:spAutoFit/>
          </a:bodyPr>
          <a:lstStyle/>
          <a:p>
            <a:pPr lvl="0" algn="just">
              <a:defRPr/>
            </a:pPr>
            <a:r>
              <a:rPr lang="en-US" altLang="zh-CN" sz="4800" b="1" dirty="0">
                <a:solidFill>
                  <a:schemeClr val="accent2"/>
                </a:solidFill>
              </a:rPr>
              <a:t>C</a:t>
            </a:r>
            <a:endParaRPr lang="zh-CN" altLang="en-US" sz="4800" b="1" dirty="0">
              <a:solidFill>
                <a:schemeClr val="accent2"/>
              </a:solidFill>
            </a:endParaRPr>
          </a:p>
        </p:txBody>
      </p:sp>
      <p:sp>
        <p:nvSpPr>
          <p:cNvPr id="21" name="矩形 20"/>
          <p:cNvSpPr/>
          <p:nvPr/>
        </p:nvSpPr>
        <p:spPr>
          <a:xfrm>
            <a:off x="7095884" y="2739745"/>
            <a:ext cx="628698" cy="830868"/>
          </a:xfrm>
          <a:prstGeom prst="rect">
            <a:avLst/>
          </a:prstGeom>
        </p:spPr>
        <p:txBody>
          <a:bodyPr wrap="none">
            <a:spAutoFit/>
          </a:bodyPr>
          <a:lstStyle/>
          <a:p>
            <a:pPr lvl="0" algn="just">
              <a:defRPr/>
            </a:pPr>
            <a:r>
              <a:rPr lang="en-US" altLang="zh-CN" sz="4800" b="1" dirty="0">
                <a:solidFill>
                  <a:schemeClr val="accent3"/>
                </a:solidFill>
              </a:rPr>
              <a:t>D</a:t>
            </a:r>
            <a:endParaRPr lang="zh-CN" altLang="en-US" sz="4800" b="1" dirty="0">
              <a:solidFill>
                <a:schemeClr val="accent3"/>
              </a:solidFill>
            </a:endParaRPr>
          </a:p>
        </p:txBody>
      </p:sp>
      <p:sp>
        <p:nvSpPr>
          <p:cNvPr id="22" name="矩形 21"/>
          <p:cNvSpPr/>
          <p:nvPr/>
        </p:nvSpPr>
        <p:spPr>
          <a:xfrm>
            <a:off x="4889459" y="3911251"/>
            <a:ext cx="628698" cy="830868"/>
          </a:xfrm>
          <a:prstGeom prst="rect">
            <a:avLst/>
          </a:prstGeom>
        </p:spPr>
        <p:txBody>
          <a:bodyPr wrap="none">
            <a:spAutoFit/>
          </a:bodyPr>
          <a:lstStyle/>
          <a:p>
            <a:pPr lvl="0" algn="just">
              <a:defRPr/>
            </a:pPr>
            <a:r>
              <a:rPr lang="en-US" altLang="zh-CN" sz="4800" b="1" dirty="0">
                <a:solidFill>
                  <a:schemeClr val="accent1"/>
                </a:solidFill>
              </a:rPr>
              <a:t>B</a:t>
            </a:r>
            <a:endParaRPr lang="zh-CN" altLang="en-US" sz="4800" b="1" dirty="0">
              <a:solidFill>
                <a:schemeClr val="accent1"/>
              </a:solidFill>
            </a:endParaRPr>
          </a:p>
        </p:txBody>
      </p:sp>
      <p:sp>
        <p:nvSpPr>
          <p:cNvPr id="23" name="矩形 22"/>
          <p:cNvSpPr/>
          <p:nvPr/>
        </p:nvSpPr>
        <p:spPr>
          <a:xfrm>
            <a:off x="3738988" y="4484845"/>
            <a:ext cx="628698" cy="830868"/>
          </a:xfrm>
          <a:prstGeom prst="rect">
            <a:avLst/>
          </a:prstGeom>
        </p:spPr>
        <p:txBody>
          <a:bodyPr wrap="none">
            <a:spAutoFit/>
          </a:bodyPr>
          <a:lstStyle/>
          <a:p>
            <a:pPr lvl="0" algn="just">
              <a:defRPr/>
            </a:pPr>
            <a:r>
              <a:rPr lang="en-US" altLang="zh-CN" sz="4800" b="1" dirty="0">
                <a:solidFill>
                  <a:schemeClr val="tx2"/>
                </a:solidFill>
              </a:rPr>
              <a:t>A</a:t>
            </a:r>
            <a:endParaRPr lang="zh-CN" altLang="en-US" sz="4800" b="1" dirty="0">
              <a:solidFill>
                <a:schemeClr val="tx2"/>
              </a:solidFill>
            </a:endParaRP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六边形 7"/>
          <p:cNvSpPr/>
          <p:nvPr/>
        </p:nvSpPr>
        <p:spPr>
          <a:xfrm rot="16200000">
            <a:off x="1232151" y="3685541"/>
            <a:ext cx="1632116" cy="1406996"/>
          </a:xfrm>
          <a:prstGeom prst="hexagon">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9" name="六边形 8"/>
          <p:cNvSpPr/>
          <p:nvPr/>
        </p:nvSpPr>
        <p:spPr>
          <a:xfrm rot="16200000">
            <a:off x="3983738" y="2021550"/>
            <a:ext cx="1632122" cy="1407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0" name="六边形 9"/>
          <p:cNvSpPr/>
          <p:nvPr/>
        </p:nvSpPr>
        <p:spPr>
          <a:xfrm rot="16200000">
            <a:off x="6735330" y="3397223"/>
            <a:ext cx="1632119" cy="1406999"/>
          </a:xfrm>
          <a:prstGeom prst="hexag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1" name="六边形 10"/>
          <p:cNvSpPr/>
          <p:nvPr/>
        </p:nvSpPr>
        <p:spPr>
          <a:xfrm rot="16200000">
            <a:off x="9327732" y="1765465"/>
            <a:ext cx="1632120" cy="1406999"/>
          </a:xfrm>
          <a:prstGeom prst="hexagon">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cxnSp>
        <p:nvCxnSpPr>
          <p:cNvPr id="12" name="直接连接符 11"/>
          <p:cNvCxnSpPr>
            <a:stCxn id="8" idx="1"/>
            <a:endCxn id="9" idx="4"/>
          </p:cNvCxnSpPr>
          <p:nvPr/>
        </p:nvCxnSpPr>
        <p:spPr>
          <a:xfrm flipV="1">
            <a:off x="2751711" y="3189359"/>
            <a:ext cx="1344592" cy="73537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5503303" y="3189363"/>
            <a:ext cx="1344590" cy="447053"/>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8254892" y="2933275"/>
            <a:ext cx="1185402" cy="70313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0"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ndParaRPr>
          </a:p>
        </p:txBody>
      </p:sp>
      <p:sp>
        <p:nvSpPr>
          <p:cNvPr id="21"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2"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3" name="标题 2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 fill="hold"/>
                                        <p:tgtEl>
                                          <p:spTgt spid="8"/>
                                        </p:tgtEl>
                                        <p:attrNameLst>
                                          <p:attrName>ppt_w</p:attrName>
                                        </p:attrNameLst>
                                      </p:cBhvr>
                                      <p:tavLst>
                                        <p:tav tm="0">
                                          <p:val>
                                            <p:strVal val="4*#ppt_w"/>
                                          </p:val>
                                        </p:tav>
                                        <p:tav tm="100000">
                                          <p:val>
                                            <p:strVal val="#ppt_w"/>
                                          </p:val>
                                        </p:tav>
                                      </p:tavLst>
                                    </p:anim>
                                    <p:anim calcmode="lin" valueType="num">
                                      <p:cBhvr>
                                        <p:cTn id="8" dur="400" fill="hold"/>
                                        <p:tgtEl>
                                          <p:spTgt spid="8"/>
                                        </p:tgtEl>
                                        <p:attrNameLst>
                                          <p:attrName>ppt_h</p:attrName>
                                        </p:attrNameLst>
                                      </p:cBhvr>
                                      <p:tavLst>
                                        <p:tav tm="0">
                                          <p:val>
                                            <p:strVal val="4*#ppt_h"/>
                                          </p:val>
                                        </p:tav>
                                        <p:tav tm="100000">
                                          <p:val>
                                            <p:strVal val="#ppt_h"/>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 fill="hold"/>
                                        <p:tgtEl>
                                          <p:spTgt spid="9"/>
                                        </p:tgtEl>
                                        <p:attrNameLst>
                                          <p:attrName>ppt_w</p:attrName>
                                        </p:attrNameLst>
                                      </p:cBhvr>
                                      <p:tavLst>
                                        <p:tav tm="0">
                                          <p:val>
                                            <p:strVal val="4*#ppt_w"/>
                                          </p:val>
                                        </p:tav>
                                        <p:tav tm="100000">
                                          <p:val>
                                            <p:strVal val="#ppt_w"/>
                                          </p:val>
                                        </p:tav>
                                      </p:tavLst>
                                    </p:anim>
                                    <p:anim calcmode="lin" valueType="num">
                                      <p:cBhvr>
                                        <p:cTn id="18" dur="400" fill="hold"/>
                                        <p:tgtEl>
                                          <p:spTgt spid="9"/>
                                        </p:tgtEl>
                                        <p:attrNameLst>
                                          <p:attrName>ppt_h</p:attrName>
                                        </p:attrNameLst>
                                      </p:cBhvr>
                                      <p:tavLst>
                                        <p:tav tm="0">
                                          <p:val>
                                            <p:strVal val="4*#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3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400" fill="hold"/>
                                        <p:tgtEl>
                                          <p:spTgt spid="10"/>
                                        </p:tgtEl>
                                        <p:attrNameLst>
                                          <p:attrName>ppt_w</p:attrName>
                                        </p:attrNameLst>
                                      </p:cBhvr>
                                      <p:tavLst>
                                        <p:tav tm="0">
                                          <p:val>
                                            <p:strVal val="4*#ppt_w"/>
                                          </p:val>
                                        </p:tav>
                                        <p:tav tm="100000">
                                          <p:val>
                                            <p:strVal val="#ppt_w"/>
                                          </p:val>
                                        </p:tav>
                                      </p:tavLst>
                                    </p:anim>
                                    <p:anim calcmode="lin" valueType="num">
                                      <p:cBhvr>
                                        <p:cTn id="28" dur="400" fill="hold"/>
                                        <p:tgtEl>
                                          <p:spTgt spid="10"/>
                                        </p:tgtEl>
                                        <p:attrNameLst>
                                          <p:attrName>ppt_h</p:attrName>
                                        </p:attrNameLst>
                                      </p:cBhvr>
                                      <p:tavLst>
                                        <p:tav tm="0">
                                          <p:val>
                                            <p:strVal val="4*#ppt_h"/>
                                          </p:val>
                                        </p:tav>
                                        <p:tav tm="100000">
                                          <p:val>
                                            <p:strVal val="#ppt_h"/>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childTnLst>
                          </p:cTn>
                        </p:par>
                        <p:par>
                          <p:cTn id="34" fill="hold">
                            <p:stCondLst>
                              <p:cond delay="1500"/>
                            </p:stCondLst>
                            <p:childTnLst>
                              <p:par>
                                <p:cTn id="35" presetID="23" presetClass="entr" presetSubtype="32"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 fill="hold"/>
                                        <p:tgtEl>
                                          <p:spTgt spid="11"/>
                                        </p:tgtEl>
                                        <p:attrNameLst>
                                          <p:attrName>ppt_w</p:attrName>
                                        </p:attrNameLst>
                                      </p:cBhvr>
                                      <p:tavLst>
                                        <p:tav tm="0">
                                          <p:val>
                                            <p:strVal val="4*#ppt_w"/>
                                          </p:val>
                                        </p:tav>
                                        <p:tav tm="100000">
                                          <p:val>
                                            <p:strVal val="#ppt_w"/>
                                          </p:val>
                                        </p:tav>
                                      </p:tavLst>
                                    </p:anim>
                                    <p:anim calcmode="lin" valueType="num">
                                      <p:cBhvr>
                                        <p:cTn id="38" dur="400" fill="hold"/>
                                        <p:tgtEl>
                                          <p:spTgt spid="11"/>
                                        </p:tgtEl>
                                        <p:attrNameLst>
                                          <p:attrName>ppt_h</p:attrName>
                                        </p:attrNameLst>
                                      </p:cBhvr>
                                      <p:tavLst>
                                        <p:tav tm="0">
                                          <p:val>
                                            <p:strVal val="4*#ppt_h"/>
                                          </p:val>
                                        </p:tav>
                                        <p:tav tm="100000">
                                          <p:val>
                                            <p:strVal val="#ppt_h"/>
                                          </p:val>
                                        </p:tav>
                                      </p:tavLst>
                                    </p:anim>
                                  </p:childTnLst>
                                </p:cTn>
                              </p:par>
                              <p:par>
                                <p:cTn id="39" presetID="53" presetClass="entr" presetSubtype="1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par>
                                <p:cTn id="48" presetID="2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down)">
                                      <p:cBhvr>
                                        <p:cTn id="50" dur="500"/>
                                        <p:tgtEl>
                                          <p:spTgt spid="13"/>
                                        </p:tgtEl>
                                      </p:cBhvr>
                                    </p:animEffect>
                                  </p:childTnLst>
                                </p:cTn>
                              </p:par>
                              <p:par>
                                <p:cTn id="51" presetID="2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par>
                          <p:cTn id="54" fill="hold">
                            <p:stCondLst>
                              <p:cond delay="2500"/>
                            </p:stCondLst>
                            <p:childTnLst>
                              <p:par>
                                <p:cTn id="55" presetID="22" presetClass="entr" presetSubtype="4"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500"/>
                                        <p:tgtEl>
                                          <p:spTgt spid="15"/>
                                        </p:tgtEl>
                                      </p:cBhvr>
                                    </p:animEffect>
                                  </p:childTnLst>
                                </p:cTn>
                              </p:par>
                            </p:childTnLst>
                          </p:cTn>
                        </p:par>
                        <p:par>
                          <p:cTn id="58" fill="hold">
                            <p:stCondLst>
                              <p:cond delay="3000"/>
                            </p:stCondLst>
                            <p:childTnLst>
                              <p:par>
                                <p:cTn id="59" presetID="22" presetClass="entr" presetSubtype="1"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3500"/>
                            </p:stCondLst>
                            <p:childTnLst>
                              <p:par>
                                <p:cTn id="63" presetID="22" presetClass="entr" presetSubtype="4"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down)">
                                      <p:cBhvr>
                                        <p:cTn id="65" dur="500"/>
                                        <p:tgtEl>
                                          <p:spTgt spid="17"/>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bwMode="auto">
          <a:xfrm>
            <a:off x="8021789" y="3265811"/>
            <a:ext cx="3161455" cy="1481654"/>
          </a:xfrm>
          <a:prstGeom prst="rightArrow">
            <a:avLst>
              <a:gd name="adj1" fmla="val 67746"/>
              <a:gd name="adj2" fmla="val 4010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9"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0" name="矩形 9"/>
          <p:cNvSpPr/>
          <p:nvPr/>
        </p:nvSpPr>
        <p:spPr bwMode="auto">
          <a:xfrm>
            <a:off x="6638022" y="4059630"/>
            <a:ext cx="2597553" cy="93378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1"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2" name="矩形 11"/>
          <p:cNvSpPr/>
          <p:nvPr/>
        </p:nvSpPr>
        <p:spPr bwMode="auto">
          <a:xfrm>
            <a:off x="5262261" y="4633496"/>
            <a:ext cx="2595553" cy="933782"/>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3"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4" name="矩形 13"/>
          <p:cNvSpPr/>
          <p:nvPr/>
        </p:nvSpPr>
        <p:spPr bwMode="auto">
          <a:xfrm>
            <a:off x="1136969" y="5193366"/>
            <a:ext cx="5331083" cy="933782"/>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5"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后台维护</a:t>
            </a:r>
          </a:p>
        </p:txBody>
      </p:sp>
      <p:sp>
        <p:nvSpPr>
          <p:cNvPr id="16"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战略应用</a:t>
            </a:r>
          </a:p>
        </p:txBody>
      </p:sp>
      <p:sp>
        <p:nvSpPr>
          <p:cNvPr id="17"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优化升级</a:t>
            </a:r>
          </a:p>
        </p:txBody>
      </p:sp>
      <p:sp>
        <p:nvSpPr>
          <p:cNvPr id="18"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关键应用</a:t>
            </a:r>
          </a:p>
        </p:txBody>
      </p:sp>
      <p:sp>
        <p:nvSpPr>
          <p:cNvPr id="19"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0" name="L 形 19"/>
          <p:cNvSpPr/>
          <p:nvPr/>
        </p:nvSpPr>
        <p:spPr>
          <a:xfrm rot="5400000">
            <a:off x="976450" y="1580291"/>
            <a:ext cx="458433" cy="393812"/>
          </a:xfrm>
          <a:prstGeom prst="corner">
            <a:avLst>
              <a:gd name="adj1" fmla="val 25014"/>
              <a:gd name="adj2" fmla="val 2354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标题 2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14:presetBounceEnd="20000">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14:bounceEnd="20000">
                                          <p:cBhvr additive="base">
                                            <p:cTn id="54" dur="500" fill="hold"/>
                                            <p:tgtEl>
                                              <p:spTgt spid="19"/>
                                            </p:tgtEl>
                                            <p:attrNameLst>
                                              <p:attrName>ppt_x</p:attrName>
                                            </p:attrNameLst>
                                          </p:cBhvr>
                                          <p:tavLst>
                                            <p:tav tm="0">
                                              <p:val>
                                                <p:strVal val="1+#ppt_w/2"/>
                                              </p:val>
                                            </p:tav>
                                            <p:tav tm="100000">
                                              <p:val>
                                                <p:strVal val="#ppt_x"/>
                                              </p:val>
                                            </p:tav>
                                          </p:tavLst>
                                        </p:anim>
                                        <p:anim calcmode="lin" valueType="num" p14:bounceEnd="20000">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 fill="hold"/>
                                            <p:tgtEl>
                                              <p:spTgt spid="19"/>
                                            </p:tgtEl>
                                            <p:attrNameLst>
                                              <p:attrName>ppt_x</p:attrName>
                                            </p:attrNameLst>
                                          </p:cBhvr>
                                          <p:tavLst>
                                            <p:tav tm="0">
                                              <p:val>
                                                <p:strVal val="1+#ppt_w/2"/>
                                              </p:val>
                                            </p:tav>
                                            <p:tav tm="100000">
                                              <p:val>
                                                <p:strVal val="#ppt_x"/>
                                              </p:val>
                                            </p:tav>
                                          </p:tavLst>
                                        </p:anim>
                                        <p:anim calcmode="lin" valueType="num">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a:xfrm rot="5400000" flipH="1">
            <a:off x="5256447" y="1903708"/>
            <a:ext cx="1512082" cy="1221169"/>
          </a:xfrm>
          <a:prstGeom prst="rightArrow">
            <a:avLst>
              <a:gd name="adj1" fmla="val 69095"/>
              <a:gd name="adj2" fmla="val 44430"/>
            </a:avLst>
          </a:prstGeom>
          <a:solidFill>
            <a:schemeClr val="accent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5247464" y="4288146"/>
            <a:ext cx="1512082" cy="1221169"/>
          </a:xfrm>
          <a:prstGeom prst="rightArrow">
            <a:avLst>
              <a:gd name="adj1" fmla="val 69095"/>
              <a:gd name="adj2" fmla="val 44430"/>
            </a:avLst>
          </a:prstGeom>
          <a:solidFill>
            <a:schemeClr val="tx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4064430" y="3095859"/>
            <a:ext cx="1511924" cy="1221298"/>
          </a:xfrm>
          <a:prstGeom prst="rightArrow">
            <a:avLst>
              <a:gd name="adj1" fmla="val 69095"/>
              <a:gd name="adj2" fmla="val 44430"/>
            </a:avLst>
          </a:prstGeom>
          <a:solidFill>
            <a:schemeClr val="accent3"/>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6448618" y="3105649"/>
            <a:ext cx="3723097" cy="1221298"/>
          </a:xfrm>
          <a:prstGeom prst="rightArrow">
            <a:avLst>
              <a:gd name="adj1" fmla="val 69095"/>
              <a:gd name="adj2" fmla="val 44430"/>
            </a:avLst>
          </a:prstGeom>
          <a:solidFill>
            <a:schemeClr val="accent1"/>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6767899" y="1405420"/>
            <a:ext cx="4078938" cy="1095945"/>
          </a:xfrm>
          <a:prstGeom prst="rect">
            <a:avLst/>
          </a:prstGeom>
          <a:noFill/>
        </p:spPr>
        <p:txBody>
          <a:bodyPr wrap="square" lIns="134369" tIns="67185" rIns="134369" bIns="67185"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529060" y="5052875"/>
            <a:ext cx="3743025"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240876" y="3037176"/>
            <a:ext cx="3743025" cy="1095945"/>
          </a:xfrm>
          <a:prstGeom prst="rect">
            <a:avLst/>
          </a:prstGeom>
          <a:noFill/>
        </p:spPr>
        <p:txBody>
          <a:bodyPr wrap="square" lIns="134369" tIns="67185" rIns="134369" bIns="67185" rtlCol="0">
            <a:spAutoFit/>
          </a:bodyPr>
          <a:lstStyle/>
          <a:p>
            <a:pPr lvl="0">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7647641" y="4469078"/>
            <a:ext cx="4078938"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标题 1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500"/>
                                        <p:tgtEl>
                                          <p:spTgt spid="13"/>
                                        </p:tgtEl>
                                      </p:cBhvr>
                                    </p:animEffect>
                                  </p:childTnLst>
                                </p:cTn>
                              </p:par>
                            </p:childTnLst>
                          </p:cTn>
                        </p:par>
                        <p:par>
                          <p:cTn id="25" fill="hold">
                            <p:stCondLst>
                              <p:cond delay="15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Box 41"/>
          <p:cNvSpPr txBox="1">
            <a:spLocks noChangeArrowheads="1"/>
          </p:cNvSpPr>
          <p:nvPr/>
        </p:nvSpPr>
        <p:spPr bwMode="auto">
          <a:xfrm>
            <a:off x="5773093" y="5730873"/>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内容</a:t>
            </a:r>
            <a:endParaRPr lang="en-US" altLang="ko-KR" sz="1600" b="1" dirty="0">
              <a:solidFill>
                <a:schemeClr val="bg1"/>
              </a:solidFill>
              <a:latin typeface="微软雅黑" panose="020B0503020204020204" pitchFamily="34" charset="-122"/>
              <a:ea typeface="微软雅黑" panose="020B0503020204020204" pitchFamily="34" charset="-122"/>
            </a:endParaRPr>
          </a:p>
        </p:txBody>
      </p:sp>
      <p:grpSp>
        <p:nvGrpSpPr>
          <p:cNvPr id="115" name="Group 114"/>
          <p:cNvGrpSpPr/>
          <p:nvPr/>
        </p:nvGrpSpPr>
        <p:grpSpPr>
          <a:xfrm>
            <a:off x="1360135" y="1794777"/>
            <a:ext cx="2282203" cy="2016983"/>
            <a:chOff x="1057275" y="1583888"/>
            <a:chExt cx="1712098" cy="1513131"/>
          </a:xfrm>
        </p:grpSpPr>
        <p:sp>
          <p:nvSpPr>
            <p:cNvPr id="50" name="圆角矩形 9"/>
            <p:cNvSpPr/>
            <p:nvPr/>
          </p:nvSpPr>
          <p:spPr>
            <a:xfrm>
              <a:off x="1057275" y="1583888"/>
              <a:ext cx="1712098" cy="1513131"/>
            </a:xfrm>
            <a:prstGeom prst="roundRect">
              <a:avLst>
                <a:gd name="adj" fmla="val 63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1"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2"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6" name="矩形 27"/>
            <p:cNvSpPr/>
            <p:nvPr/>
          </p:nvSpPr>
          <p:spPr>
            <a:xfrm>
              <a:off x="1545053"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grpSp>
      <p:grpSp>
        <p:nvGrpSpPr>
          <p:cNvPr id="116" name="Group 115"/>
          <p:cNvGrpSpPr/>
          <p:nvPr/>
        </p:nvGrpSpPr>
        <p:grpSpPr>
          <a:xfrm>
            <a:off x="3723846" y="1804659"/>
            <a:ext cx="2282203" cy="2016982"/>
            <a:chOff x="2830520" y="1591301"/>
            <a:chExt cx="1712098" cy="1513131"/>
          </a:xfrm>
        </p:grpSpPr>
        <p:sp>
          <p:nvSpPr>
            <p:cNvPr id="52" name="圆角矩形 11"/>
            <p:cNvSpPr/>
            <p:nvPr/>
          </p:nvSpPr>
          <p:spPr>
            <a:xfrm>
              <a:off x="2830520" y="1591301"/>
              <a:ext cx="1712098" cy="1513131"/>
            </a:xfrm>
            <a:prstGeom prst="roundRect">
              <a:avLst>
                <a:gd name="adj" fmla="val 637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3"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7" name="矩形 28"/>
            <p:cNvSpPr/>
            <p:nvPr/>
          </p:nvSpPr>
          <p:spPr>
            <a:xfrm>
              <a:off x="3316512"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0"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8" name="Group 117"/>
          <p:cNvGrpSpPr/>
          <p:nvPr/>
        </p:nvGrpSpPr>
        <p:grpSpPr>
          <a:xfrm>
            <a:off x="6087555" y="1808622"/>
            <a:ext cx="2282203" cy="2016983"/>
            <a:chOff x="4603764" y="1594274"/>
            <a:chExt cx="1712098" cy="1513131"/>
          </a:xfrm>
        </p:grpSpPr>
        <p:sp>
          <p:nvSpPr>
            <p:cNvPr id="54" name="圆角矩形 13"/>
            <p:cNvSpPr/>
            <p:nvPr/>
          </p:nvSpPr>
          <p:spPr>
            <a:xfrm>
              <a:off x="4603764" y="1594274"/>
              <a:ext cx="1712098" cy="1513131"/>
            </a:xfrm>
            <a:prstGeom prst="roundRect">
              <a:avLst>
                <a:gd name="adj" fmla="val 637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5"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8" name="矩形 29"/>
            <p:cNvSpPr/>
            <p:nvPr/>
          </p:nvSpPr>
          <p:spPr>
            <a:xfrm>
              <a:off x="5057955"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1"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9" name="Group 118"/>
          <p:cNvGrpSpPr/>
          <p:nvPr/>
        </p:nvGrpSpPr>
        <p:grpSpPr>
          <a:xfrm>
            <a:off x="8438092" y="1808622"/>
            <a:ext cx="2282203" cy="2016983"/>
            <a:chOff x="6367126" y="1594274"/>
            <a:chExt cx="1712098" cy="1513131"/>
          </a:xfrm>
        </p:grpSpPr>
        <p:sp>
          <p:nvSpPr>
            <p:cNvPr id="56" name="圆角矩形 15"/>
            <p:cNvSpPr/>
            <p:nvPr/>
          </p:nvSpPr>
          <p:spPr>
            <a:xfrm>
              <a:off x="6367126" y="1594274"/>
              <a:ext cx="1712098" cy="1513131"/>
            </a:xfrm>
            <a:prstGeom prst="roundRect">
              <a:avLst>
                <a:gd name="adj" fmla="val 637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9" name="矩形 30"/>
            <p:cNvSpPr/>
            <p:nvPr/>
          </p:nvSpPr>
          <p:spPr>
            <a:xfrm>
              <a:off x="6846050"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2"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0" name="Group 119"/>
          <p:cNvGrpSpPr/>
          <p:nvPr/>
        </p:nvGrpSpPr>
        <p:grpSpPr>
          <a:xfrm>
            <a:off x="3938713" y="4465739"/>
            <a:ext cx="4164077" cy="4121777"/>
            <a:chOff x="2953610" y="3349505"/>
            <a:chExt cx="3123871" cy="3092138"/>
          </a:xfrm>
        </p:grpSpPr>
        <p:grpSp>
          <p:nvGrpSpPr>
            <p:cNvPr id="110" name="Group 109"/>
            <p:cNvGrpSpPr/>
            <p:nvPr/>
          </p:nvGrpSpPr>
          <p:grpSpPr>
            <a:xfrm>
              <a:off x="2953610" y="3349506"/>
              <a:ext cx="3123870" cy="3092137"/>
              <a:chOff x="2953610" y="3349506"/>
              <a:chExt cx="3123870" cy="3092137"/>
            </a:xfrm>
          </p:grpSpPr>
          <p:sp>
            <p:nvSpPr>
              <p:cNvPr id="49" name="空心弧 6"/>
              <p:cNvSpPr/>
              <p:nvPr/>
            </p:nvSpPr>
            <p:spPr>
              <a:xfrm rot="13253830">
                <a:off x="2953610" y="3349506"/>
                <a:ext cx="3123870" cy="3092137"/>
              </a:xfrm>
              <a:prstGeom prst="blockArc">
                <a:avLst>
                  <a:gd name="adj1" fmla="val 19149915"/>
                  <a:gd name="adj2" fmla="val 0"/>
                  <a:gd name="adj3" fmla="val 2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73" name="组合 41"/>
              <p:cNvGrpSpPr/>
              <p:nvPr/>
            </p:nvGrpSpPr>
            <p:grpSpPr>
              <a:xfrm>
                <a:off x="3241207" y="4327342"/>
                <a:ext cx="366085" cy="301752"/>
                <a:chOff x="5146675" y="766763"/>
                <a:chExt cx="1590676" cy="1338263"/>
              </a:xfrm>
              <a:solidFill>
                <a:schemeClr val="bg1"/>
              </a:solidFill>
            </p:grpSpPr>
            <p:sp>
              <p:nvSpPr>
                <p:cNvPr id="7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1" name="Group 110"/>
            <p:cNvGrpSpPr/>
            <p:nvPr/>
          </p:nvGrpSpPr>
          <p:grpSpPr>
            <a:xfrm>
              <a:off x="2953611" y="3349505"/>
              <a:ext cx="3123870" cy="3092137"/>
              <a:chOff x="2953611" y="3349505"/>
              <a:chExt cx="3123870" cy="3092137"/>
            </a:xfrm>
          </p:grpSpPr>
          <p:sp>
            <p:nvSpPr>
              <p:cNvPr id="48" name="空心弧 5"/>
              <p:cNvSpPr/>
              <p:nvPr/>
            </p:nvSpPr>
            <p:spPr>
              <a:xfrm rot="16200000">
                <a:off x="2969477" y="3333639"/>
                <a:ext cx="3092137" cy="3123870"/>
              </a:xfrm>
              <a:prstGeom prst="blockArc">
                <a:avLst>
                  <a:gd name="adj1" fmla="val 18701236"/>
                  <a:gd name="adj2" fmla="val 0"/>
                  <a:gd name="adj3" fmla="val 2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86" name="组合 55"/>
              <p:cNvGrpSpPr/>
              <p:nvPr/>
            </p:nvGrpSpPr>
            <p:grpSpPr>
              <a:xfrm>
                <a:off x="3878384" y="3722355"/>
                <a:ext cx="309455" cy="281349"/>
                <a:chOff x="5278438" y="2973388"/>
                <a:chExt cx="1344613" cy="1247775"/>
              </a:xfrm>
              <a:solidFill>
                <a:schemeClr val="bg1"/>
              </a:solidFill>
            </p:grpSpPr>
            <p:sp>
              <p:nvSpPr>
                <p:cNvPr id="87"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8"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9"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90"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grpSp>
          <p:nvGrpSpPr>
            <p:cNvPr id="112" name="Group 111"/>
            <p:cNvGrpSpPr/>
            <p:nvPr/>
          </p:nvGrpSpPr>
          <p:grpSpPr>
            <a:xfrm>
              <a:off x="2953610" y="3349506"/>
              <a:ext cx="3123870" cy="3092137"/>
              <a:chOff x="2953610" y="3349506"/>
              <a:chExt cx="3123870" cy="3092137"/>
            </a:xfrm>
          </p:grpSpPr>
          <p:sp>
            <p:nvSpPr>
              <p:cNvPr id="47" name="空心弧 4"/>
              <p:cNvSpPr/>
              <p:nvPr/>
            </p:nvSpPr>
            <p:spPr>
              <a:xfrm rot="19070819">
                <a:off x="2953610" y="3349506"/>
                <a:ext cx="3123870" cy="3092137"/>
              </a:xfrm>
              <a:prstGeom prst="blockArc">
                <a:avLst>
                  <a:gd name="adj1" fmla="val 18792979"/>
                  <a:gd name="adj2" fmla="val 0"/>
                  <a:gd name="adj3" fmla="val 2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91" name="组合 60"/>
              <p:cNvGrpSpPr/>
              <p:nvPr/>
            </p:nvGrpSpPr>
            <p:grpSpPr>
              <a:xfrm>
                <a:off x="4881163" y="3654428"/>
                <a:ext cx="271828" cy="348560"/>
                <a:chOff x="2951163" y="2495550"/>
                <a:chExt cx="1208088" cy="1581150"/>
              </a:xfrm>
              <a:solidFill>
                <a:schemeClr val="bg1"/>
              </a:solidFill>
            </p:grpSpPr>
            <p:sp>
              <p:nvSpPr>
                <p:cNvPr id="92"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4"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5"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6"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7"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8"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9"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0"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3" name="Group 112"/>
            <p:cNvGrpSpPr/>
            <p:nvPr/>
          </p:nvGrpSpPr>
          <p:grpSpPr>
            <a:xfrm>
              <a:off x="2953610" y="3349506"/>
              <a:ext cx="3123870" cy="3092137"/>
              <a:chOff x="2953610" y="3349506"/>
              <a:chExt cx="3123870" cy="3092137"/>
            </a:xfrm>
          </p:grpSpPr>
          <p:sp>
            <p:nvSpPr>
              <p:cNvPr id="46" name="空心弧 3"/>
              <p:cNvSpPr/>
              <p:nvPr/>
            </p:nvSpPr>
            <p:spPr>
              <a:xfrm>
                <a:off x="2953610" y="3349506"/>
                <a:ext cx="3123870" cy="3092137"/>
              </a:xfrm>
              <a:prstGeom prst="blockArc">
                <a:avLst>
                  <a:gd name="adj1" fmla="val 19121810"/>
                  <a:gd name="adj2" fmla="val 0"/>
                  <a:gd name="adj3" fmla="val 2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101" name="组合 75"/>
              <p:cNvGrpSpPr/>
              <p:nvPr/>
            </p:nvGrpSpPr>
            <p:grpSpPr>
              <a:xfrm>
                <a:off x="5448768" y="4312063"/>
                <a:ext cx="337639" cy="371790"/>
                <a:chOff x="279401" y="2698750"/>
                <a:chExt cx="1473200" cy="1655763"/>
              </a:xfrm>
              <a:solidFill>
                <a:schemeClr val="bg1"/>
              </a:solidFill>
            </p:grpSpPr>
            <p:sp>
              <p:nvSpPr>
                <p:cNvPr id="10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0"/>
                                        </p:tgtEl>
                                        <p:attrNameLst>
                                          <p:attrName>style.visibility</p:attrName>
                                        </p:attrNameLst>
                                      </p:cBhvr>
                                      <p:to>
                                        <p:strVal val="visible"/>
                                      </p:to>
                                    </p:set>
                                    <p:anim calcmode="lin" valueType="num">
                                      <p:cBhvr>
                                        <p:cTn id="7" dur="500" fill="hold"/>
                                        <p:tgtEl>
                                          <p:spTgt spid="120"/>
                                        </p:tgtEl>
                                        <p:attrNameLst>
                                          <p:attrName>ppt_w</p:attrName>
                                        </p:attrNameLst>
                                      </p:cBhvr>
                                      <p:tavLst>
                                        <p:tav tm="0">
                                          <p:val>
                                            <p:fltVal val="0"/>
                                          </p:val>
                                        </p:tav>
                                        <p:tav tm="100000">
                                          <p:val>
                                            <p:strVal val="#ppt_w"/>
                                          </p:val>
                                        </p:tav>
                                      </p:tavLst>
                                    </p:anim>
                                    <p:anim calcmode="lin" valueType="num">
                                      <p:cBhvr>
                                        <p:cTn id="8" dur="500" fill="hold"/>
                                        <p:tgtEl>
                                          <p:spTgt spid="120"/>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9" presetClass="entr" presetSubtype="0"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1000" fill="hold"/>
                                        <p:tgtEl>
                                          <p:spTgt spid="115"/>
                                        </p:tgtEl>
                                        <p:attrNameLst>
                                          <p:attrName>ppt_x</p:attrName>
                                        </p:attrNameLst>
                                      </p:cBhvr>
                                      <p:tavLst>
                                        <p:tav tm="0">
                                          <p:val>
                                            <p:strVal val="#ppt_x-.2"/>
                                          </p:val>
                                        </p:tav>
                                        <p:tav tm="100000">
                                          <p:val>
                                            <p:strVal val="#ppt_x"/>
                                          </p:val>
                                        </p:tav>
                                      </p:tavLst>
                                    </p:anim>
                                    <p:anim calcmode="lin" valueType="num">
                                      <p:cBhvr>
                                        <p:cTn id="18" dur="1000" fill="hold"/>
                                        <p:tgtEl>
                                          <p:spTgt spid="11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15"/>
                                        </p:tgtEl>
                                      </p:cBhvr>
                                    </p:animEffect>
                                  </p:childTnLst>
                                </p:cTn>
                              </p:par>
                            </p:childTnLst>
                          </p:cTn>
                        </p:par>
                        <p:par>
                          <p:cTn id="20" fill="hold">
                            <p:stCondLst>
                              <p:cond delay="2000"/>
                            </p:stCondLst>
                            <p:childTnLst>
                              <p:par>
                                <p:cTn id="21" presetID="29" presetClass="entr" presetSubtype="0" fill="hold" nodeType="after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p:cTn id="23" dur="1000" fill="hold"/>
                                        <p:tgtEl>
                                          <p:spTgt spid="116"/>
                                        </p:tgtEl>
                                        <p:attrNameLst>
                                          <p:attrName>ppt_x</p:attrName>
                                        </p:attrNameLst>
                                      </p:cBhvr>
                                      <p:tavLst>
                                        <p:tav tm="0">
                                          <p:val>
                                            <p:strVal val="#ppt_x-.2"/>
                                          </p:val>
                                        </p:tav>
                                        <p:tav tm="100000">
                                          <p:val>
                                            <p:strVal val="#ppt_x"/>
                                          </p:val>
                                        </p:tav>
                                      </p:tavLst>
                                    </p:anim>
                                    <p:anim calcmode="lin" valueType="num">
                                      <p:cBhvr>
                                        <p:cTn id="24" dur="1000" fill="hold"/>
                                        <p:tgtEl>
                                          <p:spTgt spid="116"/>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16"/>
                                        </p:tgtEl>
                                      </p:cBhvr>
                                    </p:animEffect>
                                  </p:childTnLst>
                                </p:cTn>
                              </p:par>
                            </p:childTnLst>
                          </p:cTn>
                        </p:par>
                        <p:par>
                          <p:cTn id="26" fill="hold">
                            <p:stCondLst>
                              <p:cond delay="3000"/>
                            </p:stCondLst>
                            <p:childTnLst>
                              <p:par>
                                <p:cTn id="27" presetID="29" presetClass="entr" presetSubtype="0" fill="hold" nodeType="afterEffect">
                                  <p:stCondLst>
                                    <p:cond delay="0"/>
                                  </p:stCondLst>
                                  <p:childTnLst>
                                    <p:set>
                                      <p:cBhvr>
                                        <p:cTn id="28" dur="1" fill="hold">
                                          <p:stCondLst>
                                            <p:cond delay="0"/>
                                          </p:stCondLst>
                                        </p:cTn>
                                        <p:tgtEl>
                                          <p:spTgt spid="118"/>
                                        </p:tgtEl>
                                        <p:attrNameLst>
                                          <p:attrName>style.visibility</p:attrName>
                                        </p:attrNameLst>
                                      </p:cBhvr>
                                      <p:to>
                                        <p:strVal val="visible"/>
                                      </p:to>
                                    </p:set>
                                    <p:anim calcmode="lin" valueType="num">
                                      <p:cBhvr>
                                        <p:cTn id="29" dur="1000" fill="hold"/>
                                        <p:tgtEl>
                                          <p:spTgt spid="118"/>
                                        </p:tgtEl>
                                        <p:attrNameLst>
                                          <p:attrName>ppt_x</p:attrName>
                                        </p:attrNameLst>
                                      </p:cBhvr>
                                      <p:tavLst>
                                        <p:tav tm="0">
                                          <p:val>
                                            <p:strVal val="#ppt_x-.2"/>
                                          </p:val>
                                        </p:tav>
                                        <p:tav tm="100000">
                                          <p:val>
                                            <p:strVal val="#ppt_x"/>
                                          </p:val>
                                        </p:tav>
                                      </p:tavLst>
                                    </p:anim>
                                    <p:anim calcmode="lin" valueType="num">
                                      <p:cBhvr>
                                        <p:cTn id="30"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18"/>
                                        </p:tgtEl>
                                      </p:cBhvr>
                                    </p:animEffect>
                                  </p:childTnLst>
                                </p:cTn>
                              </p:par>
                            </p:childTnLst>
                          </p:cTn>
                        </p:par>
                        <p:par>
                          <p:cTn id="32" fill="hold">
                            <p:stCondLst>
                              <p:cond delay="4000"/>
                            </p:stCondLst>
                            <p:childTnLst>
                              <p:par>
                                <p:cTn id="33" presetID="29" presetClass="entr" presetSubtype="0" fill="hold" nodeType="after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1000" fill="hold"/>
                                        <p:tgtEl>
                                          <p:spTgt spid="119"/>
                                        </p:tgtEl>
                                        <p:attrNameLst>
                                          <p:attrName>ppt_x</p:attrName>
                                        </p:attrNameLst>
                                      </p:cBhvr>
                                      <p:tavLst>
                                        <p:tav tm="0">
                                          <p:val>
                                            <p:strVal val="#ppt_x-.2"/>
                                          </p:val>
                                        </p:tav>
                                        <p:tav tm="100000">
                                          <p:val>
                                            <p:strVal val="#ppt_x"/>
                                          </p:val>
                                        </p:tav>
                                      </p:tavLst>
                                    </p:anim>
                                    <p:anim calcmode="lin" valueType="num">
                                      <p:cBhvr>
                                        <p:cTn id="36" dur="1000" fill="hold"/>
                                        <p:tgtEl>
                                          <p:spTgt spid="11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6360" y="1600979"/>
            <a:ext cx="2064799" cy="788783"/>
            <a:chOff x="3095626" y="1206106"/>
            <a:chExt cx="1549003" cy="591741"/>
          </a:xfrm>
        </p:grpSpPr>
        <p:cxnSp>
          <p:nvCxnSpPr>
            <p:cNvPr id="3" name="Straight Connector 62"/>
            <p:cNvCxnSpPr/>
            <p:nvPr/>
          </p:nvCxnSpPr>
          <p:spPr>
            <a:xfrm>
              <a:off x="3095626" y="1458516"/>
              <a:ext cx="134898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Oval 28"/>
            <p:cNvSpPr/>
            <p:nvPr/>
          </p:nvSpPr>
          <p:spPr bwMode="auto">
            <a:xfrm>
              <a:off x="4052888" y="1206106"/>
              <a:ext cx="591741" cy="59174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5" name="Group 38"/>
            <p:cNvGrpSpPr>
              <a:grpSpLocks noChangeAspect="1"/>
            </p:cNvGrpSpPr>
            <p:nvPr/>
          </p:nvGrpSpPr>
          <p:grpSpPr>
            <a:xfrm>
              <a:off x="4162193" y="1311775"/>
              <a:ext cx="365627" cy="365627"/>
              <a:chOff x="-2771775" y="66675"/>
              <a:chExt cx="827087" cy="827088"/>
            </a:xfrm>
            <a:solidFill>
              <a:schemeClr val="bg1"/>
            </a:solidFill>
          </p:grpSpPr>
          <p:sp>
            <p:nvSpPr>
              <p:cNvPr id="6"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a:defRPr/>
                </a:pPr>
                <a:endParaRPr lang="id-ID" sz="1600"/>
              </a:p>
            </p:txBody>
          </p:sp>
          <p:sp>
            <p:nvSpPr>
              <p:cNvPr id="7"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a:defRPr/>
                </a:pPr>
                <a:endParaRPr lang="id-ID" sz="1600"/>
              </a:p>
            </p:txBody>
          </p:sp>
          <p:sp>
            <p:nvSpPr>
              <p:cNvPr id="8"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a:defRPr/>
                </a:pPr>
                <a:endParaRPr lang="id-ID" sz="1600"/>
              </a:p>
            </p:txBody>
          </p:sp>
        </p:grpSp>
      </p:grpSp>
      <p:grpSp>
        <p:nvGrpSpPr>
          <p:cNvPr id="9" name="组合 8"/>
          <p:cNvGrpSpPr/>
          <p:nvPr/>
        </p:nvGrpSpPr>
        <p:grpSpPr>
          <a:xfrm>
            <a:off x="4080301" y="4930686"/>
            <a:ext cx="2520292" cy="788783"/>
            <a:chOff x="3487342" y="3704037"/>
            <a:chExt cx="1890711" cy="591741"/>
          </a:xfrm>
        </p:grpSpPr>
        <p:cxnSp>
          <p:nvCxnSpPr>
            <p:cNvPr id="10" name="Straight Connector 65"/>
            <p:cNvCxnSpPr/>
            <p:nvPr/>
          </p:nvCxnSpPr>
          <p:spPr>
            <a:xfrm>
              <a:off x="3487342" y="4013597"/>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31"/>
            <p:cNvSpPr/>
            <p:nvPr/>
          </p:nvSpPr>
          <p:spPr bwMode="auto">
            <a:xfrm>
              <a:off x="4786312" y="3704037"/>
              <a:ext cx="591741" cy="59174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12" name="Group 42"/>
            <p:cNvGrpSpPr/>
            <p:nvPr/>
          </p:nvGrpSpPr>
          <p:grpSpPr>
            <a:xfrm>
              <a:off x="4917922" y="3874428"/>
              <a:ext cx="324274" cy="247844"/>
              <a:chOff x="5516563" y="84138"/>
              <a:chExt cx="1414463" cy="1081087"/>
            </a:xfrm>
            <a:solidFill>
              <a:schemeClr val="bg1"/>
            </a:solidFill>
          </p:grpSpPr>
          <p:sp>
            <p:nvSpPr>
              <p:cNvPr id="13"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a:defRPr/>
                </a:pPr>
                <a:endParaRPr lang="id-ID" sz="1600"/>
              </a:p>
            </p:txBody>
          </p:sp>
          <p:sp>
            <p:nvSpPr>
              <p:cNvPr id="14"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a:defRPr/>
                </a:pPr>
                <a:endParaRPr lang="id-ID" sz="1600"/>
              </a:p>
            </p:txBody>
          </p:sp>
          <p:sp>
            <p:nvSpPr>
              <p:cNvPr id="15"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a:defRPr/>
                </a:pPr>
                <a:endParaRPr lang="id-ID" sz="1600"/>
              </a:p>
            </p:txBody>
          </p:sp>
          <p:sp>
            <p:nvSpPr>
              <p:cNvPr id="16"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a:defRPr/>
                </a:pPr>
                <a:endParaRPr lang="id-ID" sz="1600"/>
              </a:p>
            </p:txBody>
          </p:sp>
          <p:sp>
            <p:nvSpPr>
              <p:cNvPr id="17"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a:defRPr/>
                </a:pPr>
                <a:endParaRPr lang="id-ID" sz="1600"/>
              </a:p>
            </p:txBody>
          </p:sp>
          <p:sp>
            <p:nvSpPr>
              <p:cNvPr id="18"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a:defRPr/>
                </a:pPr>
                <a:endParaRPr lang="id-ID" sz="1600"/>
              </a:p>
            </p:txBody>
          </p:sp>
          <p:sp>
            <p:nvSpPr>
              <p:cNvPr id="19"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a:defRPr/>
                </a:pPr>
                <a:endParaRPr lang="id-ID" sz="1600"/>
              </a:p>
            </p:txBody>
          </p:sp>
        </p:grpSp>
      </p:grpSp>
      <p:grpSp>
        <p:nvGrpSpPr>
          <p:cNvPr id="20" name="组合 19"/>
          <p:cNvGrpSpPr/>
          <p:nvPr/>
        </p:nvGrpSpPr>
        <p:grpSpPr>
          <a:xfrm>
            <a:off x="4512353" y="3832422"/>
            <a:ext cx="2790103" cy="788783"/>
            <a:chOff x="3960019" y="2880124"/>
            <a:chExt cx="2093122" cy="591741"/>
          </a:xfrm>
        </p:grpSpPr>
        <p:cxnSp>
          <p:nvCxnSpPr>
            <p:cNvPr id="21" name="Straight Connector 64"/>
            <p:cNvCxnSpPr/>
            <p:nvPr/>
          </p:nvCxnSpPr>
          <p:spPr>
            <a:xfrm>
              <a:off x="3960019" y="3177778"/>
              <a:ext cx="161925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Oval 34"/>
            <p:cNvSpPr/>
            <p:nvPr/>
          </p:nvSpPr>
          <p:spPr bwMode="auto">
            <a:xfrm>
              <a:off x="5461401" y="2880124"/>
              <a:ext cx="591740" cy="59174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23" name="Group 50"/>
            <p:cNvGrpSpPr/>
            <p:nvPr/>
          </p:nvGrpSpPr>
          <p:grpSpPr>
            <a:xfrm>
              <a:off x="5582489" y="3029057"/>
              <a:ext cx="335556" cy="288970"/>
              <a:chOff x="2727325" y="-39687"/>
              <a:chExt cx="1463675" cy="1260475"/>
            </a:xfrm>
            <a:solidFill>
              <a:schemeClr val="bg1"/>
            </a:solidFill>
          </p:grpSpPr>
          <p:sp>
            <p:nvSpPr>
              <p:cNvPr id="24"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a:defRPr/>
                </a:pPr>
                <a:endParaRPr lang="id-ID" sz="1600"/>
              </a:p>
            </p:txBody>
          </p:sp>
          <p:sp>
            <p:nvSpPr>
              <p:cNvPr id="25"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a:defRPr/>
                </a:pPr>
                <a:endParaRPr lang="id-ID" sz="1600"/>
              </a:p>
            </p:txBody>
          </p:sp>
        </p:grpSp>
      </p:grpSp>
      <p:grpSp>
        <p:nvGrpSpPr>
          <p:cNvPr id="26" name="组合 25"/>
          <p:cNvGrpSpPr/>
          <p:nvPr/>
        </p:nvGrpSpPr>
        <p:grpSpPr>
          <a:xfrm>
            <a:off x="4231443" y="2669083"/>
            <a:ext cx="2237790" cy="788783"/>
            <a:chOff x="2858371" y="2007393"/>
            <a:chExt cx="1678780" cy="591741"/>
          </a:xfrm>
        </p:grpSpPr>
        <p:cxnSp>
          <p:nvCxnSpPr>
            <p:cNvPr id="27" name="Straight Connector 63"/>
            <p:cNvCxnSpPr/>
            <p:nvPr/>
          </p:nvCxnSpPr>
          <p:spPr>
            <a:xfrm>
              <a:off x="2858371" y="2355056"/>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3945410" y="2007393"/>
              <a:ext cx="591741" cy="591741"/>
              <a:chOff x="4648200" y="2007393"/>
              <a:chExt cx="591741" cy="591741"/>
            </a:xfrm>
          </p:grpSpPr>
          <p:sp>
            <p:nvSpPr>
              <p:cNvPr id="29" name="Oval 37"/>
              <p:cNvSpPr/>
              <p:nvPr/>
            </p:nvSpPr>
            <p:spPr bwMode="auto">
              <a:xfrm>
                <a:off x="4648200" y="2007393"/>
                <a:ext cx="591741" cy="591741"/>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30"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3200"/>
              </a:p>
            </p:txBody>
          </p:sp>
        </p:grpSp>
      </p:grpSp>
      <p:grpSp>
        <p:nvGrpSpPr>
          <p:cNvPr id="31" name="Group 4"/>
          <p:cNvGrpSpPr/>
          <p:nvPr/>
        </p:nvGrpSpPr>
        <p:grpSpPr bwMode="auto">
          <a:xfrm>
            <a:off x="3778163" y="4875134"/>
            <a:ext cx="1193488" cy="1136355"/>
            <a:chOff x="6139503" y="4859013"/>
            <a:chExt cx="1192668" cy="1135509"/>
          </a:xfrm>
        </p:grpSpPr>
        <p:sp>
          <p:nvSpPr>
            <p:cNvPr id="32"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3"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1</a:t>
              </a:r>
            </a:p>
          </p:txBody>
        </p:sp>
      </p:grpSp>
      <p:grpSp>
        <p:nvGrpSpPr>
          <p:cNvPr id="34" name="Group 7"/>
          <p:cNvGrpSpPr/>
          <p:nvPr/>
        </p:nvGrpSpPr>
        <p:grpSpPr bwMode="auto">
          <a:xfrm>
            <a:off x="4059079" y="3732434"/>
            <a:ext cx="1191900" cy="1156987"/>
            <a:chOff x="6420131" y="3715897"/>
            <a:chExt cx="1192668" cy="1156073"/>
          </a:xfrm>
        </p:grpSpPr>
        <p:sp>
          <p:nvSpPr>
            <p:cNvPr id="35"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6"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2</a:t>
              </a:r>
            </a:p>
          </p:txBody>
        </p:sp>
      </p:grpSp>
      <p:grpSp>
        <p:nvGrpSpPr>
          <p:cNvPr id="37" name="Group 10"/>
          <p:cNvGrpSpPr/>
          <p:nvPr/>
        </p:nvGrpSpPr>
        <p:grpSpPr bwMode="auto">
          <a:xfrm>
            <a:off x="3638498" y="2643688"/>
            <a:ext cx="1191903" cy="1132435"/>
            <a:chOff x="5999190" y="2626865"/>
            <a:chExt cx="1192668" cy="1132923"/>
          </a:xfrm>
        </p:grpSpPr>
        <p:sp>
          <p:nvSpPr>
            <p:cNvPr id="38"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9"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3</a:t>
              </a:r>
            </a:p>
          </p:txBody>
        </p:sp>
      </p:grpSp>
      <p:grpSp>
        <p:nvGrpSpPr>
          <p:cNvPr id="40" name="Group 13"/>
          <p:cNvGrpSpPr/>
          <p:nvPr/>
        </p:nvGrpSpPr>
        <p:grpSpPr bwMode="auto">
          <a:xfrm>
            <a:off x="3041753" y="1524653"/>
            <a:ext cx="1193488" cy="1182518"/>
            <a:chOff x="5402860" y="1507003"/>
            <a:chExt cx="1192668" cy="1182419"/>
          </a:xfrm>
        </p:grpSpPr>
        <p:sp>
          <p:nvSpPr>
            <p:cNvPr id="41"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42"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4</a:t>
              </a:r>
            </a:p>
          </p:txBody>
        </p:sp>
      </p:grpSp>
      <p:grpSp>
        <p:nvGrpSpPr>
          <p:cNvPr id="43" name="Group 16"/>
          <p:cNvGrpSpPr/>
          <p:nvPr/>
        </p:nvGrpSpPr>
        <p:grpSpPr bwMode="auto">
          <a:xfrm>
            <a:off x="1200731" y="2248508"/>
            <a:ext cx="2529816" cy="4197844"/>
            <a:chOff x="3560664" y="2230705"/>
            <a:chExt cx="2529883" cy="4198799"/>
          </a:xfrm>
        </p:grpSpPr>
        <p:sp>
          <p:nvSpPr>
            <p:cNvPr id="44"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endParaRPr lang="en-US" altLang="id-ID" sz="3200">
                <a:solidFill>
                  <a:srgbClr val="FFFFFF"/>
                </a:solidFill>
                <a:ea typeface="MS PGothic" panose="020B0600070205080204" pitchFamily="34" charset="-128"/>
              </a:endParaRPr>
            </a:p>
          </p:txBody>
        </p:sp>
        <p:grpSp>
          <p:nvGrpSpPr>
            <p:cNvPr id="45" name="Group 18"/>
            <p:cNvGrpSpPr/>
            <p:nvPr/>
          </p:nvGrpSpPr>
          <p:grpSpPr>
            <a:xfrm>
              <a:off x="4158559" y="2230705"/>
              <a:ext cx="1931988" cy="3981365"/>
              <a:chOff x="1879600" y="2427657"/>
              <a:chExt cx="1931988" cy="3981365"/>
            </a:xfrm>
            <a:solidFill>
              <a:schemeClr val="accent1">
                <a:lumMod val="75000"/>
              </a:schemeClr>
            </a:solidFill>
          </p:grpSpPr>
          <p:sp>
            <p:nvSpPr>
              <p:cNvPr id="46" name="Rounded Rectangle 19"/>
              <p:cNvSpPr/>
              <p:nvPr/>
            </p:nvSpPr>
            <p:spPr bwMode="auto">
              <a:xfrm rot="3296091" flipH="1">
                <a:off x="2526506" y="2275966"/>
                <a:ext cx="333375" cy="1627188"/>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7" name="Oval 20"/>
              <p:cNvSpPr>
                <a:spLocks noChangeArrowheads="1"/>
              </p:cNvSpPr>
              <p:nvPr/>
            </p:nvSpPr>
            <p:spPr bwMode="auto">
              <a:xfrm>
                <a:off x="1879938" y="2427657"/>
                <a:ext cx="823038" cy="823069"/>
              </a:xfrm>
              <a:prstGeom prst="ellipse">
                <a:avLst/>
              </a:prstGeom>
              <a:solidFill>
                <a:schemeClr val="tx2"/>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8" name="Rounded Rectangle 21"/>
              <p:cNvSpPr/>
              <p:nvPr/>
            </p:nvSpPr>
            <p:spPr bwMode="auto">
              <a:xfrm>
                <a:off x="1954213" y="3305460"/>
                <a:ext cx="674687" cy="1408112"/>
              </a:xfrm>
              <a:prstGeom prst="roundRect">
                <a:avLst>
                  <a:gd name="adj" fmla="val 2987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9" name="Rounded Rectangle 22"/>
              <p:cNvSpPr/>
              <p:nvPr/>
            </p:nvSpPr>
            <p:spPr bwMode="auto">
              <a:xfrm>
                <a:off x="1954213" y="4408772"/>
                <a:ext cx="373062" cy="2000250"/>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0" name="Rounded Rectangle 23"/>
              <p:cNvSpPr/>
              <p:nvPr/>
            </p:nvSpPr>
            <p:spPr bwMode="auto">
              <a:xfrm rot="20452300">
                <a:off x="2325688" y="4429410"/>
                <a:ext cx="371475" cy="774700"/>
              </a:xfrm>
              <a:prstGeom prst="roundRect">
                <a:avLst>
                  <a:gd name="adj" fmla="val 4046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1" name="Rounded Rectangle 24"/>
              <p:cNvSpPr/>
              <p:nvPr/>
            </p:nvSpPr>
            <p:spPr bwMode="auto">
              <a:xfrm rot="14513746">
                <a:off x="2885282" y="2583941"/>
                <a:ext cx="350837" cy="1501775"/>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2" name="Rounded Rectangle 25"/>
              <p:cNvSpPr/>
              <p:nvPr/>
            </p:nvSpPr>
            <p:spPr bwMode="auto">
              <a:xfrm>
                <a:off x="2413000" y="4916772"/>
                <a:ext cx="373063" cy="1423988"/>
              </a:xfrm>
              <a:prstGeom prst="roundRect">
                <a:avLst>
                  <a:gd name="adj" fmla="val 42456"/>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grpSp>
      </p:grpSp>
      <p:sp>
        <p:nvSpPr>
          <p:cNvPr id="53" name="TextBox 52"/>
          <p:cNvSpPr txBox="1"/>
          <p:nvPr/>
        </p:nvSpPr>
        <p:spPr>
          <a:xfrm>
            <a:off x="5950020" y="151129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4" name="TextBox 53"/>
          <p:cNvSpPr txBox="1"/>
          <p:nvPr/>
        </p:nvSpPr>
        <p:spPr>
          <a:xfrm>
            <a:off x="6644309" y="256776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5" name="TextBox 54"/>
          <p:cNvSpPr txBox="1"/>
          <p:nvPr/>
        </p:nvSpPr>
        <p:spPr>
          <a:xfrm>
            <a:off x="7412194" y="370932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6" name="TextBox 55"/>
          <p:cNvSpPr txBox="1"/>
          <p:nvPr/>
        </p:nvSpPr>
        <p:spPr>
          <a:xfrm>
            <a:off x="6773950" y="4829361"/>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64" name="标题 6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60000">
                                          <p:cBhvr additive="base">
                                            <p:cTn id="12"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14:bounceEnd="60000">
                                          <p:cBhvr additive="base">
                                            <p:cTn id="17"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14:bounceEnd="60000">
                                          <p:cBhvr additive="base">
                                            <p:cTn id="22" dur="50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50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ppt_x"/>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04</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7"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1"/>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1"/>
                </a:solidFill>
                <a:latin typeface="微软雅黑" panose="020B0503020204020204" pitchFamily="34" charset="-122"/>
                <a:ea typeface="微软雅黑" panose="020B0503020204020204" pitchFamily="34" charset="-122"/>
              </a:rPr>
              <a:t>PPT</a:t>
            </a:r>
            <a:r>
              <a:rPr lang="zh-CN" altLang="en-US" sz="1335" dirty="0">
                <a:solidFill>
                  <a:schemeClr val="accent1"/>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1"/>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2"/>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2"/>
                </a:solidFill>
                <a:latin typeface="微软雅黑" panose="020B0503020204020204" pitchFamily="34" charset="-122"/>
                <a:ea typeface="微软雅黑" panose="020B0503020204020204" pitchFamily="34" charset="-122"/>
              </a:rPr>
              <a:t>PPT</a:t>
            </a:r>
            <a:r>
              <a:rPr lang="zh-CN" altLang="en-US" sz="1335" dirty="0">
                <a:solidFill>
                  <a:schemeClr val="accent2"/>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2"/>
              </a:solidFill>
              <a:latin typeface="微软雅黑" panose="020B0503020204020204" pitchFamily="34" charset="-122"/>
              <a:ea typeface="微软雅黑" panose="020B0503020204020204" pitchFamily="34" charset="-122"/>
            </a:endParaRPr>
          </a:p>
        </p:txBody>
      </p:sp>
      <p:sp>
        <p:nvSpPr>
          <p:cNvPr id="9"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3"/>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3"/>
                </a:solidFill>
                <a:latin typeface="微软雅黑" panose="020B0503020204020204" pitchFamily="34" charset="-122"/>
                <a:ea typeface="微软雅黑" panose="020B0503020204020204" pitchFamily="34" charset="-122"/>
              </a:rPr>
              <a:t>PPT</a:t>
            </a:r>
            <a:r>
              <a:rPr lang="zh-CN" altLang="en-US" sz="1335" dirty="0">
                <a:solidFill>
                  <a:schemeClr val="accent3"/>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3"/>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4"/>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4"/>
                </a:solidFill>
                <a:latin typeface="微软雅黑" panose="020B0503020204020204" pitchFamily="34" charset="-122"/>
                <a:ea typeface="微软雅黑" panose="020B0503020204020204" pitchFamily="34" charset="-122"/>
              </a:rPr>
              <a:t>PPT</a:t>
            </a:r>
            <a:r>
              <a:rPr lang="zh-CN" altLang="en-US" sz="1335" dirty="0">
                <a:solidFill>
                  <a:schemeClr val="accent4"/>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4"/>
              </a:solidFill>
              <a:latin typeface="微软雅黑" panose="020B0503020204020204" pitchFamily="34" charset="-122"/>
              <a:ea typeface="微软雅黑" panose="020B0503020204020204" pitchFamily="34" charset="-122"/>
            </a:endParaRPr>
          </a:p>
        </p:txBody>
      </p:sp>
      <p:sp>
        <p:nvSpPr>
          <p:cNvPr id="11"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4"/>
                </a:solidFill>
                <a:latin typeface="Impact" panose="020B0806030902050204" pitchFamily="34" charset="0"/>
                <a:ea typeface="+mn-ea"/>
              </a:rPr>
              <a:t>85</a:t>
            </a:r>
            <a:r>
              <a:rPr lang="en-US" altLang="zh-CN" sz="3200" dirty="0">
                <a:solidFill>
                  <a:schemeClr val="accent4"/>
                </a:solidFill>
                <a:latin typeface="Impact" panose="020B0806030902050204" pitchFamily="34" charset="0"/>
                <a:ea typeface="+mn-ea"/>
              </a:rPr>
              <a:t>%</a:t>
            </a:r>
            <a:endParaRPr lang="zh-CN" altLang="en-US" sz="5865" dirty="0">
              <a:solidFill>
                <a:schemeClr val="accent4"/>
              </a:solidFill>
              <a:latin typeface="Impact" panose="020B0806030902050204" pitchFamily="34" charset="0"/>
              <a:ea typeface="+mn-ea"/>
            </a:endParaRPr>
          </a:p>
        </p:txBody>
      </p:sp>
      <p:sp>
        <p:nvSpPr>
          <p:cNvPr id="12"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2"/>
                </a:solidFill>
                <a:latin typeface="Impact" panose="020B0806030902050204" pitchFamily="34" charset="0"/>
                <a:ea typeface="+mn-ea"/>
              </a:rPr>
              <a:t>45</a:t>
            </a:r>
            <a:r>
              <a:rPr lang="en-US" altLang="zh-CN" sz="3200" dirty="0">
                <a:solidFill>
                  <a:schemeClr val="accent2"/>
                </a:solidFill>
                <a:latin typeface="Impact" panose="020B0806030902050204" pitchFamily="34" charset="0"/>
                <a:ea typeface="+mn-ea"/>
              </a:rPr>
              <a:t>%</a:t>
            </a:r>
            <a:endParaRPr lang="zh-CN" altLang="en-US" sz="5865" dirty="0">
              <a:solidFill>
                <a:schemeClr val="accent2"/>
              </a:solidFill>
              <a:latin typeface="Impact" panose="020B0806030902050204" pitchFamily="34" charset="0"/>
              <a:ea typeface="+mn-ea"/>
            </a:endParaRPr>
          </a:p>
        </p:txBody>
      </p:sp>
      <p:sp>
        <p:nvSpPr>
          <p:cNvPr id="13"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1"/>
                </a:solidFill>
                <a:latin typeface="Impact" panose="020B0806030902050204" pitchFamily="34" charset="0"/>
                <a:ea typeface="+mn-ea"/>
              </a:rPr>
              <a:t>40</a:t>
            </a:r>
            <a:r>
              <a:rPr lang="en-US" altLang="zh-CN" sz="3200" dirty="0">
                <a:solidFill>
                  <a:schemeClr val="accent1"/>
                </a:solidFill>
                <a:latin typeface="Impact" panose="020B0806030902050204" pitchFamily="34" charset="0"/>
                <a:ea typeface="+mn-ea"/>
              </a:rPr>
              <a:t>%</a:t>
            </a:r>
            <a:endParaRPr lang="zh-CN" altLang="en-US" sz="5865" dirty="0">
              <a:solidFill>
                <a:schemeClr val="accent1"/>
              </a:solidFill>
              <a:latin typeface="Impact" panose="020B0806030902050204" pitchFamily="34" charset="0"/>
              <a:ea typeface="+mn-ea"/>
            </a:endParaRPr>
          </a:p>
        </p:txBody>
      </p:sp>
      <p:sp>
        <p:nvSpPr>
          <p:cNvPr id="14"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3"/>
                </a:solidFill>
                <a:latin typeface="Impact" panose="020B0806030902050204" pitchFamily="34" charset="0"/>
                <a:ea typeface="+mn-ea"/>
              </a:rPr>
              <a:t>65</a:t>
            </a:r>
            <a:r>
              <a:rPr lang="en-US" altLang="zh-CN" sz="3200" dirty="0">
                <a:solidFill>
                  <a:schemeClr val="accent3"/>
                </a:solidFill>
                <a:latin typeface="Impact" panose="020B0806030902050204" pitchFamily="34" charset="0"/>
                <a:ea typeface="+mn-ea"/>
              </a:rPr>
              <a:t>%</a:t>
            </a:r>
            <a:endParaRPr lang="zh-CN" altLang="en-US" sz="5865" dirty="0">
              <a:solidFill>
                <a:schemeClr val="accent3"/>
              </a:solidFill>
              <a:latin typeface="Impact" panose="020B0806030902050204" pitchFamily="34" charset="0"/>
              <a:ea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500"/>
                                        <p:tgtEl>
                                          <p:spTgt spid="3"/>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lide(fromLeft)">
                                      <p:cBhvr>
                                        <p:cTn id="16" dur="500"/>
                                        <p:tgtEl>
                                          <p:spTgt spid="4"/>
                                        </p:tgtEl>
                                      </p:cBhvr>
                                    </p:animEffect>
                                  </p:childTnLst>
                                </p:cTn>
                              </p:par>
                            </p:childTnLst>
                          </p:cTn>
                        </p:par>
                        <p:par>
                          <p:cTn id="17" fill="hold">
                            <p:stCondLst>
                              <p:cond delay="1500"/>
                            </p:stCondLst>
                            <p:childTnLst>
                              <p:par>
                                <p:cTn id="18" presetID="17" presetClass="entr" presetSubtype="1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slide(fromLeft)">
                                      <p:cBhvr>
                                        <p:cTn id="25" dur="500"/>
                                        <p:tgtEl>
                                          <p:spTgt spid="5"/>
                                        </p:tgtEl>
                                      </p:cBhvr>
                                    </p:animEffect>
                                  </p:childTnLst>
                                </p:cTn>
                              </p:par>
                            </p:childTnLst>
                          </p:cTn>
                        </p:par>
                        <p:par>
                          <p:cTn id="26" fill="hold">
                            <p:stCondLst>
                              <p:cond delay="2500"/>
                            </p:stCondLst>
                            <p:childTnLst>
                              <p:par>
                                <p:cTn id="27" presetID="17" presetClass="entr" presetSubtype="1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strVal val="#ppt_h"/>
                                          </p:val>
                                        </p:tav>
                                        <p:tav tm="100000">
                                          <p:val>
                                            <p:strVal val="#ppt_h"/>
                                          </p:val>
                                        </p:tav>
                                      </p:tavLst>
                                    </p:anim>
                                  </p:childTnLst>
                                </p:cTn>
                              </p:par>
                            </p:childTnLst>
                          </p:cTn>
                        </p:par>
                        <p:par>
                          <p:cTn id="31" fill="hold">
                            <p:stCondLst>
                              <p:cond delay="30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3500"/>
                            </p:stCondLst>
                            <p:childTnLst>
                              <p:par>
                                <p:cTn id="36" presetID="17" presetClass="entr" presetSubtype="1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slide(fromBottom)">
                                      <p:cBhvr>
                                        <p:cTn id="43" dur="500"/>
                                        <p:tgtEl>
                                          <p:spTgt spid="7"/>
                                        </p:tgtEl>
                                      </p:cBhvr>
                                    </p:animEffect>
                                  </p:childTnLst>
                                </p:cTn>
                              </p:par>
                            </p:childTnLst>
                          </p:cTn>
                        </p:par>
                        <p:par>
                          <p:cTn id="44" fill="hold">
                            <p:stCondLst>
                              <p:cond delay="450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Bottom)">
                                      <p:cBhvr>
                                        <p:cTn id="47" dur="500"/>
                                        <p:tgtEl>
                                          <p:spTgt spid="8"/>
                                        </p:tgtEl>
                                      </p:cBhvr>
                                    </p:animEffect>
                                  </p:childTnLst>
                                </p:cTn>
                              </p:par>
                            </p:childTnLst>
                          </p:cTn>
                        </p:par>
                        <p:par>
                          <p:cTn id="48" fill="hold">
                            <p:stCondLst>
                              <p:cond delay="5000"/>
                            </p:stCondLst>
                            <p:childTnLst>
                              <p:par>
                                <p:cTn id="49" presetID="12" presetClass="entr" presetSubtype="4"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slide(fromBottom)">
                                      <p:cBhvr>
                                        <p:cTn id="51" dur="500"/>
                                        <p:tgtEl>
                                          <p:spTgt spid="9"/>
                                        </p:tgtEl>
                                      </p:cBhvr>
                                    </p:animEffect>
                                  </p:childTnLst>
                                </p:cTn>
                              </p:par>
                            </p:childTnLst>
                          </p:cTn>
                        </p:par>
                        <p:par>
                          <p:cTn id="52" fill="hold">
                            <p:stCondLst>
                              <p:cond delay="5500"/>
                            </p:stCondLst>
                            <p:childTnLst>
                              <p:par>
                                <p:cTn id="53" presetID="12" presetClass="entr" presetSubtype="4"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Graphic spid="5" grpId="0">
        <p:bldAsOne/>
      </p:bldGraphic>
      <p:bldGraphic spid="6" grpId="0">
        <p:bldAsOne/>
      </p:bldGraphic>
      <p:bldP spid="7" grpId="0"/>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1008760" y="1413301"/>
            <a:ext cx="10366452" cy="4031398"/>
          </a:xfrm>
          <a:prstGeom prst="rightArrow">
            <a:avLst>
              <a:gd name="adj1" fmla="val 50000"/>
              <a:gd name="adj2" fmla="val 49990"/>
            </a:avLst>
          </a:prstGeom>
          <a:solidFill>
            <a:schemeClr val="accent1"/>
          </a:solidFill>
          <a:ln w="12700" cap="flat" cmpd="sng">
            <a:noFill/>
            <a:bevel/>
          </a:ln>
        </p:spPr>
        <p:txBody>
          <a:bodyPr anchor="ctr"/>
          <a:lstStyle/>
          <a:p>
            <a:pPr algn="ctr"/>
            <a:endParaRPr lang="zh-CN" altLang="zh-CN" sz="3200">
              <a:solidFill>
                <a:srgbClr val="FFFFFF"/>
              </a:solidFill>
              <a:latin typeface="宋体" panose="02010600030101010101" pitchFamily="2" charset="-122"/>
              <a:sym typeface="宋体" panose="02010600030101010101" pitchFamily="2" charset="-122"/>
            </a:endParaRPr>
          </a:p>
        </p:txBody>
      </p:sp>
      <p:sp>
        <p:nvSpPr>
          <p:cNvPr id="3" name="椭圆 2"/>
          <p:cNvSpPr/>
          <p:nvPr/>
        </p:nvSpPr>
        <p:spPr>
          <a:xfrm>
            <a:off x="1990279"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4" name="椭圆 3"/>
          <p:cNvSpPr/>
          <p:nvPr/>
        </p:nvSpPr>
        <p:spPr>
          <a:xfrm>
            <a:off x="4389920"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5" name="椭圆 4"/>
          <p:cNvSpPr/>
          <p:nvPr/>
        </p:nvSpPr>
        <p:spPr>
          <a:xfrm>
            <a:off x="6789562"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grpSp>
        <p:nvGrpSpPr>
          <p:cNvPr id="6" name="组合 5"/>
          <p:cNvGrpSpPr/>
          <p:nvPr/>
        </p:nvGrpSpPr>
        <p:grpSpPr>
          <a:xfrm>
            <a:off x="1872633" y="4580726"/>
            <a:ext cx="2037361" cy="1247916"/>
            <a:chOff x="1110889" y="3219822"/>
            <a:chExt cx="1528419" cy="936181"/>
          </a:xfrm>
        </p:grpSpPr>
        <p:sp>
          <p:nvSpPr>
            <p:cNvPr id="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8" name="组合 7"/>
            <p:cNvGrpSpPr/>
            <p:nvPr/>
          </p:nvGrpSpPr>
          <p:grpSpPr>
            <a:xfrm>
              <a:off x="1115616" y="3396950"/>
              <a:ext cx="1523692" cy="614634"/>
              <a:chOff x="3638480" y="1770394"/>
              <a:chExt cx="1523692" cy="614634"/>
            </a:xfrm>
          </p:grpSpPr>
          <p:sp>
            <p:nvSpPr>
              <p:cNvPr id="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4272274" y="4580726"/>
            <a:ext cx="2037361" cy="1247916"/>
            <a:chOff x="1110889" y="3219822"/>
            <a:chExt cx="1528419" cy="936181"/>
          </a:xfrm>
        </p:grpSpPr>
        <p:sp>
          <p:nvSpPr>
            <p:cNvPr id="12"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3" name="组合 12"/>
            <p:cNvGrpSpPr/>
            <p:nvPr/>
          </p:nvGrpSpPr>
          <p:grpSpPr>
            <a:xfrm>
              <a:off x="1115616" y="3396950"/>
              <a:ext cx="1523692" cy="614634"/>
              <a:chOff x="3638480" y="1770394"/>
              <a:chExt cx="1523692" cy="614634"/>
            </a:xfrm>
          </p:grpSpPr>
          <p:sp>
            <p:nvSpPr>
              <p:cNvPr id="14"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6" name="组合 15"/>
          <p:cNvGrpSpPr/>
          <p:nvPr/>
        </p:nvGrpSpPr>
        <p:grpSpPr>
          <a:xfrm>
            <a:off x="6671916" y="4580726"/>
            <a:ext cx="2037361" cy="1247916"/>
            <a:chOff x="1110889" y="3219822"/>
            <a:chExt cx="1528419" cy="936181"/>
          </a:xfrm>
        </p:grpSpPr>
        <p:sp>
          <p:nvSpPr>
            <p:cNvPr id="1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8" name="组合 17"/>
            <p:cNvGrpSpPr/>
            <p:nvPr/>
          </p:nvGrpSpPr>
          <p:grpSpPr>
            <a:xfrm>
              <a:off x="1115616" y="3396950"/>
              <a:ext cx="1523692" cy="614634"/>
              <a:chOff x="3638480" y="1770394"/>
              <a:chExt cx="1523692" cy="614634"/>
            </a:xfrm>
          </p:grpSpPr>
          <p:sp>
            <p:nvSpPr>
              <p:cNvPr id="1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371383" y="3111198"/>
            <a:ext cx="1064325" cy="885383"/>
            <a:chOff x="4992688" y="0"/>
            <a:chExt cx="906463" cy="754063"/>
          </a:xfrm>
          <a:solidFill>
            <a:schemeClr val="accent2"/>
          </a:solidFill>
        </p:grpSpPr>
        <p:sp>
          <p:nvSpPr>
            <p:cNvPr id="22"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3"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4"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5"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6"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7"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8"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9"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0"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1"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2"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3"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4"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35" name="组合 34"/>
          <p:cNvGrpSpPr/>
          <p:nvPr/>
        </p:nvGrpSpPr>
        <p:grpSpPr>
          <a:xfrm>
            <a:off x="4787136" y="2948164"/>
            <a:ext cx="1013936" cy="1030974"/>
            <a:chOff x="8175626" y="1322388"/>
            <a:chExt cx="566737" cy="576263"/>
          </a:xfrm>
          <a:solidFill>
            <a:schemeClr val="accent3"/>
          </a:solidFill>
        </p:grpSpPr>
        <p:sp>
          <p:nvSpPr>
            <p:cNvPr id="36"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7"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8"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9"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40" name="组合 39"/>
          <p:cNvGrpSpPr/>
          <p:nvPr/>
        </p:nvGrpSpPr>
        <p:grpSpPr>
          <a:xfrm>
            <a:off x="7272532" y="3049434"/>
            <a:ext cx="761802" cy="802008"/>
            <a:chOff x="393701" y="2441575"/>
            <a:chExt cx="571500" cy="601663"/>
          </a:xfrm>
          <a:solidFill>
            <a:schemeClr val="accent4"/>
          </a:solidFill>
        </p:grpSpPr>
        <p:sp>
          <p:nvSpPr>
            <p:cNvPr id="41"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2"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3"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4"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5"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6"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5" presetClass="entr" presetSubtype="0"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36" dur="1000" fill="hold"/>
                                        <p:tgtEl>
                                          <p:spTgt spid="4"/>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4"/>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42"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5"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58" dur="1000" fill="hold"/>
                                        <p:tgtEl>
                                          <p:spTgt spid="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5"/>
                                        </p:tgtEl>
                                      </p:cBhvr>
                                    </p:animEffect>
                                  </p:childTnLst>
                                </p:cTn>
                              </p:par>
                            </p:childTnLst>
                          </p:cTn>
                        </p:par>
                        <p:par>
                          <p:cTn id="63" fill="hold">
                            <p:stCondLst>
                              <p:cond delay="4500"/>
                            </p:stCondLst>
                            <p:childTnLst>
                              <p:par>
                                <p:cTn id="64" presetID="53" presetClass="entr" presetSubtype="16"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animEffect transition="in" filter="fade">
                                      <p:cBhvr>
                                        <p:cTn id="68" dur="500"/>
                                        <p:tgtEl>
                                          <p:spTgt spid="40"/>
                                        </p:tgtEl>
                                      </p:cBhvr>
                                    </p:animEffect>
                                  </p:childTnLst>
                                </p:cTn>
                              </p:par>
                              <p:par>
                                <p:cTn id="69" presetID="42" presetClass="entr" presetSubtype="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726119" y="3791997"/>
            <a:ext cx="1924781" cy="3065111"/>
          </a:xfrm>
          <a:prstGeom prst="rect">
            <a:avLst/>
          </a:prstGeom>
          <a:solidFill>
            <a:schemeClr val="accent1"/>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3" name="Rectangle 6"/>
          <p:cNvSpPr>
            <a:spLocks noChangeArrowheads="1"/>
          </p:cNvSpPr>
          <p:nvPr/>
        </p:nvSpPr>
        <p:spPr bwMode="auto">
          <a:xfrm>
            <a:off x="3977085" y="4482722"/>
            <a:ext cx="1945476" cy="2374387"/>
          </a:xfrm>
          <a:prstGeom prst="rect">
            <a:avLst/>
          </a:prstGeom>
          <a:solidFill>
            <a:schemeClr val="accent2"/>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4" name="Rectangle 7"/>
          <p:cNvSpPr>
            <a:spLocks noChangeArrowheads="1"/>
          </p:cNvSpPr>
          <p:nvPr/>
        </p:nvSpPr>
        <p:spPr bwMode="auto">
          <a:xfrm>
            <a:off x="6248745" y="5189568"/>
            <a:ext cx="1945476" cy="1667542"/>
          </a:xfrm>
          <a:prstGeom prst="rect">
            <a:avLst/>
          </a:prstGeom>
          <a:solidFill>
            <a:schemeClr val="accent3"/>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5" name="Rectangle 8"/>
          <p:cNvSpPr>
            <a:spLocks noChangeArrowheads="1"/>
          </p:cNvSpPr>
          <p:nvPr/>
        </p:nvSpPr>
        <p:spPr bwMode="auto">
          <a:xfrm>
            <a:off x="8520406" y="2870882"/>
            <a:ext cx="1945476" cy="3986228"/>
          </a:xfrm>
          <a:prstGeom prst="rect">
            <a:avLst/>
          </a:prstGeom>
          <a:solidFill>
            <a:schemeClr val="accent4"/>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6"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45%</a:t>
            </a:r>
            <a:endParaRPr lang="zh-CN" altLang="en-US" sz="4400" dirty="0">
              <a:solidFill>
                <a:schemeClr val="bg1"/>
              </a:solidFill>
            </a:endParaRPr>
          </a:p>
        </p:txBody>
      </p:sp>
      <p:sp>
        <p:nvSpPr>
          <p:cNvPr id="8"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39%</a:t>
            </a:r>
            <a:endParaRPr lang="zh-CN" altLang="en-US" sz="4400" dirty="0">
              <a:solidFill>
                <a:schemeClr val="bg1"/>
              </a:solidFill>
            </a:endParaRPr>
          </a:p>
        </p:txBody>
      </p:sp>
      <p:sp>
        <p:nvSpPr>
          <p:cNvPr id="9"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70%</a:t>
            </a:r>
            <a:endParaRPr lang="zh-CN" altLang="en-US" sz="4400" dirty="0">
              <a:solidFill>
                <a:schemeClr val="bg1"/>
              </a:solidFill>
            </a:endParaRPr>
          </a:p>
        </p:txBody>
      </p:sp>
      <p:sp>
        <p:nvSpPr>
          <p:cNvPr id="10" name="Copyright Notice"/>
          <p:cNvSpPr/>
          <p:nvPr/>
        </p:nvSpPr>
        <p:spPr bwMode="auto">
          <a:xfrm>
            <a:off x="1985699" y="3239638"/>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第一季度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Copyright Notice"/>
          <p:cNvSpPr/>
          <p:nvPr/>
        </p:nvSpPr>
        <p:spPr bwMode="auto">
          <a:xfrm>
            <a:off x="4247012" y="3923865"/>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第二季度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Copyright Notice"/>
          <p:cNvSpPr/>
          <p:nvPr/>
        </p:nvSpPr>
        <p:spPr bwMode="auto">
          <a:xfrm>
            <a:off x="6518672" y="4660300"/>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第三季度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Copyright Notice"/>
          <p:cNvSpPr/>
          <p:nvPr/>
        </p:nvSpPr>
        <p:spPr bwMode="auto">
          <a:xfrm>
            <a:off x="8790334" y="2320279"/>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第四季度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点击添加小标题</a:t>
            </a:r>
            <a:endPar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randombar(horizontal)">
                                      <p:cBhvr>
                                        <p:cTn id="51" dur="500"/>
                                        <p:tgtEl>
                                          <p:spTgt spid="9"/>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18" name="组合 17"/>
          <p:cNvGrpSpPr/>
          <p:nvPr/>
        </p:nvGrpSpPr>
        <p:grpSpPr>
          <a:xfrm>
            <a:off x="5780451" y="1992614"/>
            <a:ext cx="543437" cy="794334"/>
            <a:chOff x="5690315" y="3674507"/>
            <a:chExt cx="314729" cy="458061"/>
          </a:xfrm>
        </p:grpSpPr>
        <p:sp>
          <p:nvSpPr>
            <p:cNvPr id="1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21"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4"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5"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6"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7"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200" dirty="0">
                <a:latin typeface="微软雅黑" panose="020B0503020204020204" pitchFamily="34" charset="-122"/>
                <a:ea typeface="微软雅黑" panose="020B0503020204020204" pitchFamily="34" charset="-122"/>
              </a:rPr>
              <a:t>点击添加标题</a:t>
            </a:r>
          </a:p>
        </p:txBody>
      </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5657674" y="1221331"/>
            <a:ext cx="1275374" cy="1294267"/>
          </a:xfrm>
          <a:prstGeom prst="ellipse">
            <a:avLst/>
          </a:prstGeom>
          <a:solidFill>
            <a:schemeClr val="accent4"/>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3" name="Oval 4"/>
          <p:cNvSpPr>
            <a:spLocks noChangeArrowheads="1"/>
          </p:cNvSpPr>
          <p:nvPr/>
        </p:nvSpPr>
        <p:spPr bwMode="auto">
          <a:xfrm>
            <a:off x="5659439" y="1221331"/>
            <a:ext cx="1275374" cy="1294267"/>
          </a:xfrm>
          <a:prstGeom prst="ellipse">
            <a:avLst/>
          </a:prstGeom>
          <a:solidFill>
            <a:schemeClr val="accent4">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4" name="Oval 4"/>
          <p:cNvSpPr>
            <a:spLocks noChangeArrowheads="1"/>
          </p:cNvSpPr>
          <p:nvPr/>
        </p:nvSpPr>
        <p:spPr bwMode="auto">
          <a:xfrm>
            <a:off x="4239335" y="1806452"/>
            <a:ext cx="1744867" cy="1770717"/>
          </a:xfrm>
          <a:prstGeom prst="ellipse">
            <a:avLst/>
          </a:prstGeom>
          <a:solidFill>
            <a:schemeClr val="accent3"/>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5" name="Oval 4"/>
          <p:cNvSpPr>
            <a:spLocks noChangeArrowheads="1"/>
          </p:cNvSpPr>
          <p:nvPr/>
        </p:nvSpPr>
        <p:spPr bwMode="auto">
          <a:xfrm>
            <a:off x="4239335" y="2335192"/>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3">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6" name="Oval 4"/>
          <p:cNvSpPr>
            <a:spLocks noChangeArrowheads="1"/>
          </p:cNvSpPr>
          <p:nvPr/>
        </p:nvSpPr>
        <p:spPr bwMode="auto">
          <a:xfrm>
            <a:off x="2593416" y="2619728"/>
            <a:ext cx="2150518" cy="2182663"/>
          </a:xfrm>
          <a:prstGeom prst="ellipse">
            <a:avLst/>
          </a:prstGeom>
          <a:solidFill>
            <a:schemeClr val="accent2"/>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7" name="Oval 4"/>
          <p:cNvSpPr>
            <a:spLocks noChangeArrowheads="1"/>
          </p:cNvSpPr>
          <p:nvPr/>
        </p:nvSpPr>
        <p:spPr bwMode="auto">
          <a:xfrm>
            <a:off x="2593416" y="3692739"/>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2">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8" name="Oval 4"/>
          <p:cNvSpPr>
            <a:spLocks noChangeArrowheads="1"/>
          </p:cNvSpPr>
          <p:nvPr/>
        </p:nvSpPr>
        <p:spPr bwMode="auto">
          <a:xfrm>
            <a:off x="649931" y="3664373"/>
            <a:ext cx="2639527" cy="2678983"/>
          </a:xfrm>
          <a:prstGeom prst="ellipse">
            <a:avLst/>
          </a:prstGeom>
          <a:solidFill>
            <a:schemeClr val="accent1"/>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9" name="Oval 4"/>
          <p:cNvSpPr>
            <a:spLocks noChangeArrowheads="1"/>
          </p:cNvSpPr>
          <p:nvPr/>
        </p:nvSpPr>
        <p:spPr bwMode="auto">
          <a:xfrm>
            <a:off x="877342" y="5755520"/>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10" name="TextBox 9"/>
          <p:cNvSpPr txBox="1"/>
          <p:nvPr/>
        </p:nvSpPr>
        <p:spPr>
          <a:xfrm>
            <a:off x="1121629" y="4729616"/>
            <a:ext cx="1701122" cy="548494"/>
          </a:xfrm>
          <a:prstGeom prst="rect">
            <a:avLst/>
          </a:prstGeom>
          <a:noFill/>
        </p:spPr>
        <p:txBody>
          <a:bodyPr wrap="none" lIns="96210" tIns="48106" rIns="96210" bIns="48106" rtlCol="0" anchor="ctr">
            <a:spAutoFit/>
          </a:bodyPr>
          <a:lstStyle/>
          <a:p>
            <a:r>
              <a:rPr lang="zh-CN" altLang="en-US" sz="2935" dirty="0">
                <a:solidFill>
                  <a:schemeClr val="bg1"/>
                </a:solidFill>
                <a:latin typeface="微软雅黑" panose="020B0503020204020204" pitchFamily="34" charset="-122"/>
                <a:ea typeface="微软雅黑" panose="020B0503020204020204" pitchFamily="34" charset="-122"/>
              </a:rPr>
              <a:t>添加文字</a:t>
            </a:r>
          </a:p>
        </p:txBody>
      </p:sp>
      <p:sp>
        <p:nvSpPr>
          <p:cNvPr id="11" name="TextBox 10"/>
          <p:cNvSpPr txBox="1"/>
          <p:nvPr/>
        </p:nvSpPr>
        <p:spPr>
          <a:xfrm>
            <a:off x="2936613" y="3055866"/>
            <a:ext cx="1495937" cy="486938"/>
          </a:xfrm>
          <a:prstGeom prst="rect">
            <a:avLst/>
          </a:prstGeom>
          <a:noFill/>
        </p:spPr>
        <p:txBody>
          <a:bodyPr wrap="none" lIns="96210" tIns="48106" rIns="96210" bIns="48106" rtlCol="0" anchor="ctr">
            <a:spAutoFit/>
          </a:bodyPr>
          <a:lstStyle/>
          <a:p>
            <a:r>
              <a:rPr lang="zh-CN" altLang="en-US" sz="2535" dirty="0">
                <a:solidFill>
                  <a:schemeClr val="bg1"/>
                </a:solidFill>
                <a:latin typeface="微软雅黑" panose="020B0503020204020204" pitchFamily="34" charset="-122"/>
                <a:ea typeface="微软雅黑" panose="020B0503020204020204" pitchFamily="34" charset="-122"/>
              </a:rPr>
              <a:t>添加文字</a:t>
            </a:r>
          </a:p>
        </p:txBody>
      </p:sp>
      <p:sp>
        <p:nvSpPr>
          <p:cNvPr id="12" name="TextBox 11"/>
          <p:cNvSpPr txBox="1"/>
          <p:nvPr/>
        </p:nvSpPr>
        <p:spPr>
          <a:xfrm>
            <a:off x="4478402" y="2416297"/>
            <a:ext cx="1835774" cy="589466"/>
          </a:xfrm>
          <a:prstGeom prst="rect">
            <a:avLst/>
          </a:prstGeom>
          <a:noFill/>
        </p:spPr>
        <p:txBody>
          <a:bodyPr wrap="none" lIns="96210" tIns="48106" rIns="96210" bIns="48106" rtlCol="0" anchor="ctr">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添加文字</a:t>
            </a:r>
          </a:p>
        </p:txBody>
      </p:sp>
      <p:cxnSp>
        <p:nvCxnSpPr>
          <p:cNvPr id="13" name="直接连接符 12"/>
          <p:cNvCxnSpPr/>
          <p:nvPr/>
        </p:nvCxnSpPr>
        <p:spPr>
          <a:xfrm>
            <a:off x="6297127" y="2048237"/>
            <a:ext cx="112148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a:off x="5100087" y="3023898"/>
            <a:ext cx="2318521"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3619307" y="4135499"/>
            <a:ext cx="379930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1969692" y="5293557"/>
            <a:ext cx="5448914"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16"/>
          <p:cNvSpPr txBox="1"/>
          <p:nvPr/>
        </p:nvSpPr>
        <p:spPr>
          <a:xfrm>
            <a:off x="7506557" y="500386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8" name="TextBox 17"/>
          <p:cNvSpPr txBox="1"/>
          <p:nvPr/>
        </p:nvSpPr>
        <p:spPr>
          <a:xfrm>
            <a:off x="7506557" y="3863601"/>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9" name="TextBox 18"/>
          <p:cNvSpPr txBox="1"/>
          <p:nvPr/>
        </p:nvSpPr>
        <p:spPr>
          <a:xfrm>
            <a:off x="7506557" y="2723340"/>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0" name="TextBox 19"/>
          <p:cNvSpPr txBox="1"/>
          <p:nvPr/>
        </p:nvSpPr>
        <p:spPr>
          <a:xfrm>
            <a:off x="7506557" y="180227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1" name="TextBox 20"/>
          <p:cNvSpPr txBox="1"/>
          <p:nvPr/>
        </p:nvSpPr>
        <p:spPr>
          <a:xfrm>
            <a:off x="5771115" y="1696778"/>
            <a:ext cx="1015037" cy="343373"/>
          </a:xfrm>
          <a:prstGeom prst="rect">
            <a:avLst/>
          </a:prstGeom>
          <a:noFill/>
        </p:spPr>
        <p:txBody>
          <a:bodyPr wrap="none" lIns="96210" tIns="48106" rIns="96210" bIns="48106" rtlCol="0" anchor="ctr">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添加文字</a:t>
            </a:r>
          </a:p>
        </p:txBody>
      </p:sp>
      <p:sp>
        <p:nvSpPr>
          <p:cNvPr id="29" name="标题 2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14:bounceEnd="4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14:bounceEnd="42000">
                                          <p:cBhvr additive="base">
                                            <p:cTn id="15"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14:bounceEnd="42000">
                                          <p:cBhvr additive="base">
                                            <p:cTn id="19"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382479" y="1892701"/>
            <a:ext cx="7704776" cy="1627293"/>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grpSp>
        <p:nvGrpSpPr>
          <p:cNvPr id="3" name="组合 2"/>
          <p:cNvGrpSpPr/>
          <p:nvPr/>
        </p:nvGrpSpPr>
        <p:grpSpPr bwMode="auto">
          <a:xfrm>
            <a:off x="2212267" y="2387871"/>
            <a:ext cx="1936246" cy="636951"/>
            <a:chOff x="1677848" y="1867118"/>
            <a:chExt cx="1453992" cy="477352"/>
          </a:xfrm>
        </p:grpSpPr>
        <p:sp>
          <p:nvSpPr>
            <p:cNvPr id="4" name="圆角矩形 3"/>
            <p:cNvSpPr/>
            <p:nvPr/>
          </p:nvSpPr>
          <p:spPr>
            <a:xfrm>
              <a:off x="1677848" y="1867118"/>
              <a:ext cx="1453992" cy="477352"/>
            </a:xfrm>
            <a:prstGeom prst="roundRect">
              <a:avLst>
                <a:gd name="adj" fmla="val 248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5"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32500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a:off x="8186061" y="2263023"/>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8361699" y="2263021"/>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376131" y="4000352"/>
            <a:ext cx="7704777" cy="1625177"/>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cxnSp>
        <p:nvCxnSpPr>
          <p:cNvPr id="19" name="直接连接符 18"/>
          <p:cNvCxnSpPr/>
          <p:nvPr/>
        </p:nvCxnSpPr>
        <p:spPr>
          <a:xfrm>
            <a:off x="8179712" y="4368557"/>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8355351" y="4368556"/>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bwMode="auto">
          <a:xfrm>
            <a:off x="2205919" y="4493414"/>
            <a:ext cx="1938362" cy="636951"/>
            <a:chOff x="1673457" y="3447102"/>
            <a:chExt cx="1453992" cy="477352"/>
          </a:xfrm>
        </p:grpSpPr>
        <p:sp>
          <p:nvSpPr>
            <p:cNvPr id="22" name="圆角矩形 21"/>
            <p:cNvSpPr/>
            <p:nvPr/>
          </p:nvSpPr>
          <p:spPr>
            <a:xfrm>
              <a:off x="1673457" y="3447102"/>
              <a:ext cx="1453992" cy="477352"/>
            </a:xfrm>
            <a:prstGeom prst="roundRect">
              <a:avLst>
                <a:gd name="adj" fmla="val 248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23"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r>
                <a:rPr lang="en-US" altLang="zh-CN" sz="2000" b="1">
                  <a:solidFill>
                    <a:schemeClr val="bg1"/>
                  </a:solidFill>
                  <a:latin typeface="微软雅黑" panose="020B0503020204020204" pitchFamily="34" charset="-122"/>
                  <a:ea typeface="微软雅黑" panose="020B0503020204020204" pitchFamily="34" charset="-122"/>
                </a:rPr>
                <a:t>12340</a:t>
              </a:r>
              <a:endParaRPr lang="zh-CN" altLang="en-US" sz="2000" b="1">
                <a:solidFill>
                  <a:schemeClr val="bg1"/>
                </a:solidFill>
                <a:latin typeface="微软雅黑" panose="020B0503020204020204" pitchFamily="34" charset="-122"/>
                <a:ea typeface="微软雅黑" panose="020B0503020204020204" pitchFamily="34" charset="-122"/>
              </a:endParaRPr>
            </a:p>
          </p:txBody>
        </p:sp>
      </p:grpSp>
      <p:grpSp>
        <p:nvGrpSpPr>
          <p:cNvPr id="33" name="Group 71"/>
          <p:cNvGrpSpPr>
            <a:grpSpLocks noChangeAspect="1"/>
          </p:cNvGrpSpPr>
          <p:nvPr/>
        </p:nvGrpSpPr>
        <p:grpSpPr>
          <a:xfrm>
            <a:off x="4470097" y="2313624"/>
            <a:ext cx="303628" cy="791794"/>
            <a:chOff x="2323306" y="2203133"/>
            <a:chExt cx="979488" cy="2554287"/>
          </a:xfrm>
          <a:solidFill>
            <a:schemeClr val="accent1"/>
          </a:solidFill>
        </p:grpSpPr>
        <p:sp>
          <p:nvSpPr>
            <p:cNvPr id="4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4" name="Group 72"/>
          <p:cNvGrpSpPr>
            <a:grpSpLocks noChangeAspect="1"/>
          </p:cNvGrpSpPr>
          <p:nvPr/>
        </p:nvGrpSpPr>
        <p:grpSpPr>
          <a:xfrm>
            <a:off x="4933944" y="2313624"/>
            <a:ext cx="303628" cy="791794"/>
            <a:chOff x="2323306" y="2203133"/>
            <a:chExt cx="979488" cy="2554287"/>
          </a:xfrm>
          <a:solidFill>
            <a:schemeClr val="accent1"/>
          </a:solidFill>
        </p:grpSpPr>
        <p:sp>
          <p:nvSpPr>
            <p:cNvPr id="4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5" name="Group 73"/>
          <p:cNvGrpSpPr>
            <a:grpSpLocks noChangeAspect="1"/>
          </p:cNvGrpSpPr>
          <p:nvPr/>
        </p:nvGrpSpPr>
        <p:grpSpPr>
          <a:xfrm>
            <a:off x="5397791" y="2313624"/>
            <a:ext cx="303628" cy="791794"/>
            <a:chOff x="2323306" y="2203133"/>
            <a:chExt cx="979488" cy="2554287"/>
          </a:xfrm>
          <a:solidFill>
            <a:schemeClr val="accent1"/>
          </a:solidFill>
        </p:grpSpPr>
        <p:sp>
          <p:nvSpPr>
            <p:cNvPr id="39"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0"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6" name="Group 74"/>
          <p:cNvGrpSpPr>
            <a:grpSpLocks noChangeAspect="1"/>
          </p:cNvGrpSpPr>
          <p:nvPr/>
        </p:nvGrpSpPr>
        <p:grpSpPr>
          <a:xfrm>
            <a:off x="6325483" y="2313624"/>
            <a:ext cx="303628" cy="791794"/>
            <a:chOff x="2323306" y="2203133"/>
            <a:chExt cx="979488" cy="2554287"/>
          </a:xfrm>
          <a:solidFill>
            <a:schemeClr val="tx1">
              <a:lumMod val="65000"/>
              <a:lumOff val="35000"/>
            </a:schemeClr>
          </a:solidFill>
        </p:grpSpPr>
        <p:sp>
          <p:nvSpPr>
            <p:cNvPr id="3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3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46" name="Group 169"/>
          <p:cNvGrpSpPr>
            <a:grpSpLocks noChangeAspect="1"/>
          </p:cNvGrpSpPr>
          <p:nvPr/>
        </p:nvGrpSpPr>
        <p:grpSpPr>
          <a:xfrm>
            <a:off x="4435524" y="4447780"/>
            <a:ext cx="357148" cy="813777"/>
            <a:chOff x="3672681" y="1899920"/>
            <a:chExt cx="1293813" cy="2947988"/>
          </a:xfrm>
          <a:solidFill>
            <a:schemeClr val="accent2"/>
          </a:solidFill>
        </p:grpSpPr>
        <p:sp>
          <p:nvSpPr>
            <p:cNvPr id="5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7" name="Group 170"/>
          <p:cNvGrpSpPr>
            <a:grpSpLocks noChangeAspect="1"/>
          </p:cNvGrpSpPr>
          <p:nvPr/>
        </p:nvGrpSpPr>
        <p:grpSpPr>
          <a:xfrm>
            <a:off x="4899558" y="4444097"/>
            <a:ext cx="357148" cy="813777"/>
            <a:chOff x="3672681" y="1899920"/>
            <a:chExt cx="1293813" cy="2947988"/>
          </a:xfrm>
          <a:solidFill>
            <a:schemeClr val="accent2"/>
          </a:solidFill>
        </p:grpSpPr>
        <p:sp>
          <p:nvSpPr>
            <p:cNvPr id="57"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8"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8" name="Group 171"/>
          <p:cNvGrpSpPr>
            <a:grpSpLocks noChangeAspect="1"/>
          </p:cNvGrpSpPr>
          <p:nvPr/>
        </p:nvGrpSpPr>
        <p:grpSpPr>
          <a:xfrm>
            <a:off x="5363592" y="4444097"/>
            <a:ext cx="357148" cy="813777"/>
            <a:chOff x="3672681" y="1899920"/>
            <a:chExt cx="1293813" cy="2947988"/>
          </a:xfrm>
          <a:solidFill>
            <a:schemeClr val="accent2"/>
          </a:solidFill>
        </p:grpSpPr>
        <p:sp>
          <p:nvSpPr>
            <p:cNvPr id="5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9" name="Group 172"/>
          <p:cNvGrpSpPr>
            <a:grpSpLocks noChangeAspect="1"/>
          </p:cNvGrpSpPr>
          <p:nvPr/>
        </p:nvGrpSpPr>
        <p:grpSpPr>
          <a:xfrm>
            <a:off x="5827625" y="4444097"/>
            <a:ext cx="357148" cy="813777"/>
            <a:chOff x="3672681" y="1899920"/>
            <a:chExt cx="1293813" cy="2947988"/>
          </a:xfrm>
          <a:solidFill>
            <a:schemeClr val="tx1">
              <a:lumMod val="65000"/>
              <a:lumOff val="35000"/>
            </a:schemeClr>
          </a:solidFill>
        </p:grpSpPr>
        <p:sp>
          <p:nvSpPr>
            <p:cNvPr id="5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50" name="Group 173"/>
          <p:cNvGrpSpPr>
            <a:grpSpLocks noChangeAspect="1"/>
          </p:cNvGrpSpPr>
          <p:nvPr/>
        </p:nvGrpSpPr>
        <p:grpSpPr>
          <a:xfrm>
            <a:off x="6291658" y="4449519"/>
            <a:ext cx="357148" cy="813777"/>
            <a:chOff x="3672681" y="1899920"/>
            <a:chExt cx="1293813" cy="2947988"/>
          </a:xfrm>
          <a:solidFill>
            <a:schemeClr val="tx1">
              <a:lumMod val="65000"/>
              <a:lumOff val="35000"/>
            </a:schemeClr>
          </a:solidFill>
        </p:grpSpPr>
        <p:sp>
          <p:nvSpPr>
            <p:cNvPr id="51"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52"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61" name="Group 74"/>
          <p:cNvGrpSpPr>
            <a:grpSpLocks noChangeAspect="1"/>
          </p:cNvGrpSpPr>
          <p:nvPr/>
        </p:nvGrpSpPr>
        <p:grpSpPr>
          <a:xfrm>
            <a:off x="5861638" y="2313624"/>
            <a:ext cx="303628" cy="791794"/>
            <a:chOff x="2323306" y="2203133"/>
            <a:chExt cx="979488" cy="2554287"/>
          </a:xfrm>
          <a:solidFill>
            <a:schemeClr val="accent1"/>
          </a:solidFill>
        </p:grpSpPr>
        <p:sp>
          <p:nvSpPr>
            <p:cNvPr id="62"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3"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70" name="组合 69"/>
          <p:cNvGrpSpPr/>
          <p:nvPr/>
        </p:nvGrpSpPr>
        <p:grpSpPr>
          <a:xfrm>
            <a:off x="1077930" y="1893230"/>
            <a:ext cx="1626168" cy="1626168"/>
            <a:chOff x="755576" y="1419622"/>
            <a:chExt cx="1219944" cy="1219944"/>
          </a:xfrm>
        </p:grpSpPr>
        <p:sp>
          <p:nvSpPr>
            <p:cNvPr id="7" name="Oval 25"/>
            <p:cNvSpPr/>
            <p:nvPr/>
          </p:nvSpPr>
          <p:spPr>
            <a:xfrm>
              <a:off x="755576" y="1419622"/>
              <a:ext cx="1219944" cy="1219944"/>
            </a:xfrm>
            <a:prstGeom prst="ellipse">
              <a:avLst/>
            </a:prstGeom>
            <a:solidFill>
              <a:schemeClr val="accent1"/>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67" name="Group 71"/>
            <p:cNvGrpSpPr>
              <a:grpSpLocks noChangeAspect="1"/>
            </p:cNvGrpSpPr>
            <p:nvPr/>
          </p:nvGrpSpPr>
          <p:grpSpPr>
            <a:xfrm>
              <a:off x="1205157" y="1600664"/>
              <a:ext cx="328962" cy="857860"/>
              <a:chOff x="2323306" y="2203133"/>
              <a:chExt cx="979488" cy="2554287"/>
            </a:xfrm>
            <a:solidFill>
              <a:schemeClr val="bg1"/>
            </a:solidFill>
          </p:grpSpPr>
          <p:sp>
            <p:nvSpPr>
              <p:cNvPr id="6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grpSp>
        <p:nvGrpSpPr>
          <p:cNvPr id="77" name="组合 76"/>
          <p:cNvGrpSpPr/>
          <p:nvPr/>
        </p:nvGrpSpPr>
        <p:grpSpPr>
          <a:xfrm>
            <a:off x="1078029" y="3999292"/>
            <a:ext cx="1625177" cy="1625177"/>
            <a:chOff x="755650" y="4219575"/>
            <a:chExt cx="1219200" cy="1219200"/>
          </a:xfrm>
        </p:grpSpPr>
        <p:sp>
          <p:nvSpPr>
            <p:cNvPr id="72" name="Oval 25"/>
            <p:cNvSpPr/>
            <p:nvPr/>
          </p:nvSpPr>
          <p:spPr bwMode="auto">
            <a:xfrm>
              <a:off x="755650" y="4219575"/>
              <a:ext cx="1219200" cy="1219200"/>
            </a:xfrm>
            <a:prstGeom prst="ellipse">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74" name="Group 169"/>
            <p:cNvGrpSpPr>
              <a:grpSpLocks noChangeAspect="1"/>
            </p:cNvGrpSpPr>
            <p:nvPr/>
          </p:nvGrpSpPr>
          <p:grpSpPr>
            <a:xfrm>
              <a:off x="1163370" y="4369183"/>
              <a:ext cx="403760" cy="919984"/>
              <a:chOff x="3672681" y="1899920"/>
              <a:chExt cx="1293813" cy="2947988"/>
            </a:xfrm>
            <a:solidFill>
              <a:schemeClr val="bg1"/>
            </a:solidFill>
          </p:grpSpPr>
          <p:sp>
            <p:nvSpPr>
              <p:cNvPr id="7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7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sp>
        <p:nvSpPr>
          <p:cNvPr id="133" name="TextBox 132"/>
          <p:cNvSpPr txBox="1"/>
          <p:nvPr/>
        </p:nvSpPr>
        <p:spPr>
          <a:xfrm>
            <a:off x="6839335" y="240797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80%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TextBox 133"/>
          <p:cNvSpPr txBox="1"/>
          <p:nvPr/>
        </p:nvSpPr>
        <p:spPr>
          <a:xfrm>
            <a:off x="6839335" y="455528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70%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标题 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
                                        <p:tgtEl>
                                          <p:spTgt spid="70"/>
                                        </p:tgtEl>
                                      </p:cBhvr>
                                    </p:animEffect>
                                  </p:childTnLst>
                                </p:cTn>
                              </p:par>
                            </p:childTnLst>
                          </p:cTn>
                        </p:par>
                        <p:par>
                          <p:cTn id="8" fill="hold">
                            <p:stCondLst>
                              <p:cond delay="500"/>
                            </p:stCondLst>
                            <p:childTnLst>
                              <p:par>
                                <p:cTn id="9" presetID="6" presetClass="emph" presetSubtype="0" fill="hold" nodeType="afterEffect">
                                  <p:stCondLst>
                                    <p:cond delay="0"/>
                                  </p:stCondLst>
                                  <p:childTnLst>
                                    <p:animScale>
                                      <p:cBhvr>
                                        <p:cTn id="10" dur="100" fill="hold"/>
                                        <p:tgtEl>
                                          <p:spTgt spid="70"/>
                                        </p:tgtEl>
                                      </p:cBhvr>
                                      <p:by x="105000" y="105000"/>
                                    </p:animScale>
                                  </p:childTnLst>
                                </p:cTn>
                              </p:par>
                            </p:childTnLst>
                          </p:cTn>
                        </p:par>
                        <p:par>
                          <p:cTn id="11" fill="hold">
                            <p:stCondLst>
                              <p:cond delay="1000"/>
                            </p:stCondLst>
                            <p:childTnLst>
                              <p:par>
                                <p:cTn id="12" presetID="6" presetClass="emph" presetSubtype="0" fill="hold" nodeType="afterEffect">
                                  <p:stCondLst>
                                    <p:cond delay="0"/>
                                  </p:stCondLst>
                                  <p:childTnLst>
                                    <p:animScale>
                                      <p:cBhvr>
                                        <p:cTn id="13" dur="100" fill="hold"/>
                                        <p:tgtEl>
                                          <p:spTgt spid="70"/>
                                        </p:tgtEl>
                                      </p:cBhvr>
                                      <p:by x="95000" y="95000"/>
                                    </p:animScale>
                                  </p:childTnLst>
                                </p:cTn>
                              </p:par>
                            </p:childTnLst>
                          </p:cTn>
                        </p:par>
                        <p:par>
                          <p:cTn id="14" fill="hold">
                            <p:stCondLst>
                              <p:cond delay="1500"/>
                            </p:stCondLst>
                            <p:childTnLst>
                              <p:par>
                                <p:cTn id="15" presetID="6" presetClass="emph" presetSubtype="0" fill="hold" nodeType="afterEffect">
                                  <p:stCondLst>
                                    <p:cond delay="0"/>
                                  </p:stCondLst>
                                  <p:childTnLst>
                                    <p:animScale>
                                      <p:cBhvr>
                                        <p:cTn id="16" dur="100" fill="hold"/>
                                        <p:tgtEl>
                                          <p:spTgt spid="70"/>
                                        </p:tgtEl>
                                      </p:cBhvr>
                                      <p:by x="105000" y="105000"/>
                                    </p:animScale>
                                  </p:childTnLst>
                                </p:cTn>
                              </p:par>
                            </p:childTnLst>
                          </p:cTn>
                        </p:par>
                        <p:par>
                          <p:cTn id="17" fill="hold">
                            <p:stCondLst>
                              <p:cond delay="2000"/>
                            </p:stCondLst>
                            <p:childTnLst>
                              <p:par>
                                <p:cTn id="18" presetID="6" presetClass="emph" presetSubtype="0" fill="hold" nodeType="afterEffect">
                                  <p:stCondLst>
                                    <p:cond delay="0"/>
                                  </p:stCondLst>
                                  <p:childTnLst>
                                    <p:animScale>
                                      <p:cBhvr>
                                        <p:cTn id="19" dur="100" fill="hold"/>
                                        <p:tgtEl>
                                          <p:spTgt spid="70"/>
                                        </p:tgtEl>
                                      </p:cBhvr>
                                      <p:by x="95000" y="95000"/>
                                    </p:animScale>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00"/>
                                        <p:tgtEl>
                                          <p:spTgt spid="3"/>
                                        </p:tgtEl>
                                      </p:cBhvr>
                                    </p:animEffect>
                                  </p:childTnLst>
                                </p:cTn>
                              </p:par>
                            </p:childTnLst>
                          </p:cTn>
                        </p:par>
                        <p:par>
                          <p:cTn id="24" fill="hold">
                            <p:stCondLst>
                              <p:cond delay="300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300" fill="hold"/>
                                        <p:tgtEl>
                                          <p:spTgt spid="2"/>
                                        </p:tgtEl>
                                        <p:attrNameLst>
                                          <p:attrName>ppt_x</p:attrName>
                                        </p:attrNameLst>
                                      </p:cBhvr>
                                      <p:tavLst>
                                        <p:tav tm="0">
                                          <p:val>
                                            <p:strVal val="0-#ppt_w/2"/>
                                          </p:val>
                                        </p:tav>
                                        <p:tav tm="100000">
                                          <p:val>
                                            <p:strVal val="#ppt_x"/>
                                          </p:val>
                                        </p:tav>
                                      </p:tavLst>
                                    </p:anim>
                                    <p:anim calcmode="lin" valueType="num">
                                      <p:cBhvr additive="base">
                                        <p:cTn id="28" dur="3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300"/>
                                        <p:tgtEl>
                                          <p:spTgt spid="33"/>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300"/>
                                        <p:tgtEl>
                                          <p:spTgt spid="34"/>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300"/>
                                        <p:tgtEl>
                                          <p:spTgt spid="35"/>
                                        </p:tgtEl>
                                      </p:cBhvr>
                                    </p:animEffect>
                                  </p:childTnLst>
                                </p:cTn>
                              </p:par>
                            </p:childTnLst>
                          </p:cTn>
                        </p:par>
                        <p:par>
                          <p:cTn id="41" fill="hold">
                            <p:stCondLst>
                              <p:cond delay="5000"/>
                            </p:stCondLst>
                            <p:childTnLst>
                              <p:par>
                                <p:cTn id="42" presetID="10" presetClass="entr" presetSubtype="0" fill="hold" nodeType="after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300"/>
                                        <p:tgtEl>
                                          <p:spTgt spid="61"/>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300"/>
                                        <p:tgtEl>
                                          <p:spTgt spid="36"/>
                                        </p:tgtEl>
                                      </p:cBhvr>
                                    </p:animEffect>
                                  </p:childTnLst>
                                </p:cTn>
                              </p:par>
                            </p:childTnLst>
                          </p:cTn>
                        </p:par>
                        <p:par>
                          <p:cTn id="49" fill="hold">
                            <p:stCondLst>
                              <p:cond delay="6000"/>
                            </p:stCondLst>
                            <p:childTnLst>
                              <p:par>
                                <p:cTn id="50" presetID="10" presetClass="entr" presetSubtype="0" fill="hold" grpId="0" nodeType="afterEffect">
                                  <p:stCondLst>
                                    <p:cond delay="0"/>
                                  </p:stCondLst>
                                  <p:childTnLst>
                                    <p:set>
                                      <p:cBhvr>
                                        <p:cTn id="51" dur="1" fill="hold">
                                          <p:stCondLst>
                                            <p:cond delay="0"/>
                                          </p:stCondLst>
                                        </p:cTn>
                                        <p:tgtEl>
                                          <p:spTgt spid="133"/>
                                        </p:tgtEl>
                                        <p:attrNameLst>
                                          <p:attrName>style.visibility</p:attrName>
                                        </p:attrNameLst>
                                      </p:cBhvr>
                                      <p:to>
                                        <p:strVal val="visible"/>
                                      </p:to>
                                    </p:set>
                                    <p:animEffect transition="in" filter="fade">
                                      <p:cBhvr>
                                        <p:cTn id="52" dur="300"/>
                                        <p:tgtEl>
                                          <p:spTgt spid="133"/>
                                        </p:tgtEl>
                                      </p:cBhvr>
                                    </p:animEffect>
                                  </p:childTnLst>
                                </p:cTn>
                              </p:par>
                            </p:childTnLst>
                          </p:cTn>
                        </p:par>
                        <p:par>
                          <p:cTn id="53" fill="hold">
                            <p:stCondLst>
                              <p:cond delay="6500"/>
                            </p:stCondLst>
                            <p:childTnLst>
                              <p:par>
                                <p:cTn id="54" presetID="22" presetClass="entr" presetSubtype="1"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300"/>
                                        <p:tgtEl>
                                          <p:spTgt spid="15"/>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300"/>
                                        <p:tgtEl>
                                          <p:spTgt spid="16"/>
                                        </p:tgtEl>
                                      </p:cBhvr>
                                    </p:animEffect>
                                    <p:anim calcmode="lin" valueType="num">
                                      <p:cBhvr>
                                        <p:cTn id="61" dur="300" fill="hold"/>
                                        <p:tgtEl>
                                          <p:spTgt spid="16"/>
                                        </p:tgtEl>
                                        <p:attrNameLst>
                                          <p:attrName>ppt_x</p:attrName>
                                        </p:attrNameLst>
                                      </p:cBhvr>
                                      <p:tavLst>
                                        <p:tav tm="0">
                                          <p:val>
                                            <p:strVal val="#ppt_x"/>
                                          </p:val>
                                        </p:tav>
                                        <p:tav tm="100000">
                                          <p:val>
                                            <p:strVal val="#ppt_x"/>
                                          </p:val>
                                        </p:tav>
                                      </p:tavLst>
                                    </p:anim>
                                    <p:anim calcmode="lin" valueType="num">
                                      <p:cBhvr>
                                        <p:cTn id="62" dur="30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7500"/>
                            </p:stCondLst>
                            <p:childTnLst>
                              <p:par>
                                <p:cTn id="64" presetID="10" presetClass="entr" presetSubtype="0" fill="hold"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
                                        <p:tgtEl>
                                          <p:spTgt spid="77"/>
                                        </p:tgtEl>
                                      </p:cBhvr>
                                    </p:animEffect>
                                  </p:childTnLst>
                                </p:cTn>
                              </p:par>
                            </p:childTnLst>
                          </p:cTn>
                        </p:par>
                        <p:par>
                          <p:cTn id="67" fill="hold">
                            <p:stCondLst>
                              <p:cond delay="8000"/>
                            </p:stCondLst>
                            <p:childTnLst>
                              <p:par>
                                <p:cTn id="68" presetID="6" presetClass="emph" presetSubtype="0" fill="hold" nodeType="afterEffect">
                                  <p:stCondLst>
                                    <p:cond delay="0"/>
                                  </p:stCondLst>
                                  <p:childTnLst>
                                    <p:animScale>
                                      <p:cBhvr>
                                        <p:cTn id="69" dur="100" fill="hold"/>
                                        <p:tgtEl>
                                          <p:spTgt spid="77"/>
                                        </p:tgtEl>
                                      </p:cBhvr>
                                      <p:by x="105000" y="105000"/>
                                    </p:animScale>
                                  </p:childTnLst>
                                </p:cTn>
                              </p:par>
                            </p:childTnLst>
                          </p:cTn>
                        </p:par>
                        <p:par>
                          <p:cTn id="70" fill="hold">
                            <p:stCondLst>
                              <p:cond delay="8500"/>
                            </p:stCondLst>
                            <p:childTnLst>
                              <p:par>
                                <p:cTn id="71" presetID="6" presetClass="emph" presetSubtype="0" fill="hold" nodeType="afterEffect">
                                  <p:stCondLst>
                                    <p:cond delay="0"/>
                                  </p:stCondLst>
                                  <p:childTnLst>
                                    <p:animScale>
                                      <p:cBhvr>
                                        <p:cTn id="72" dur="100" fill="hold"/>
                                        <p:tgtEl>
                                          <p:spTgt spid="77"/>
                                        </p:tgtEl>
                                      </p:cBhvr>
                                      <p:by x="95000" y="95000"/>
                                    </p:animScale>
                                  </p:childTnLst>
                                </p:cTn>
                              </p:par>
                            </p:childTnLst>
                          </p:cTn>
                        </p:par>
                        <p:par>
                          <p:cTn id="73" fill="hold">
                            <p:stCondLst>
                              <p:cond delay="9000"/>
                            </p:stCondLst>
                            <p:childTnLst>
                              <p:par>
                                <p:cTn id="74" presetID="6" presetClass="emph" presetSubtype="0" fill="hold" nodeType="afterEffect">
                                  <p:stCondLst>
                                    <p:cond delay="0"/>
                                  </p:stCondLst>
                                  <p:childTnLst>
                                    <p:animScale>
                                      <p:cBhvr>
                                        <p:cTn id="75" dur="100" fill="hold"/>
                                        <p:tgtEl>
                                          <p:spTgt spid="77"/>
                                        </p:tgtEl>
                                      </p:cBhvr>
                                      <p:by x="105000" y="105000"/>
                                    </p:animScale>
                                  </p:childTnLst>
                                </p:cTn>
                              </p:par>
                            </p:childTnLst>
                          </p:cTn>
                        </p:par>
                        <p:par>
                          <p:cTn id="76" fill="hold">
                            <p:stCondLst>
                              <p:cond delay="9500"/>
                            </p:stCondLst>
                            <p:childTnLst>
                              <p:par>
                                <p:cTn id="77" presetID="6" presetClass="emph" presetSubtype="0" fill="hold" nodeType="afterEffect">
                                  <p:stCondLst>
                                    <p:cond delay="0"/>
                                  </p:stCondLst>
                                  <p:childTnLst>
                                    <p:animScale>
                                      <p:cBhvr>
                                        <p:cTn id="78" dur="100" fill="hold"/>
                                        <p:tgtEl>
                                          <p:spTgt spid="77"/>
                                        </p:tgtEl>
                                      </p:cBhvr>
                                      <p:by x="95000" y="95000"/>
                                    </p:animScale>
                                  </p:childTnLst>
                                </p:cTn>
                              </p:par>
                            </p:childTnLst>
                          </p:cTn>
                        </p:par>
                        <p:par>
                          <p:cTn id="79" fill="hold">
                            <p:stCondLst>
                              <p:cond delay="10000"/>
                            </p:stCondLst>
                            <p:childTnLst>
                              <p:par>
                                <p:cTn id="80" presetID="22" presetClass="entr" presetSubtype="8"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200"/>
                                        <p:tgtEl>
                                          <p:spTgt spid="21"/>
                                        </p:tgtEl>
                                      </p:cBhvr>
                                    </p:animEffect>
                                  </p:childTnLst>
                                </p:cTn>
                              </p:par>
                            </p:childTnLst>
                          </p:cTn>
                        </p:par>
                        <p:par>
                          <p:cTn id="83" fill="hold">
                            <p:stCondLst>
                              <p:cond delay="10500"/>
                            </p:stCondLst>
                            <p:childTnLst>
                              <p:par>
                                <p:cTn id="84" presetID="2" presetClass="entr" presetSubtype="8" fill="hold" grpId="0"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 fill="hold"/>
                                        <p:tgtEl>
                                          <p:spTgt spid="17"/>
                                        </p:tgtEl>
                                        <p:attrNameLst>
                                          <p:attrName>ppt_x</p:attrName>
                                        </p:attrNameLst>
                                      </p:cBhvr>
                                      <p:tavLst>
                                        <p:tav tm="0">
                                          <p:val>
                                            <p:strVal val="0-#ppt_w/2"/>
                                          </p:val>
                                        </p:tav>
                                        <p:tav tm="100000">
                                          <p:val>
                                            <p:strVal val="#ppt_x"/>
                                          </p:val>
                                        </p:tav>
                                      </p:tavLst>
                                    </p:anim>
                                    <p:anim calcmode="lin" valueType="num">
                                      <p:cBhvr additive="base">
                                        <p:cTn id="87" dur="300" fill="hold"/>
                                        <p:tgtEl>
                                          <p:spTgt spid="17"/>
                                        </p:tgtEl>
                                        <p:attrNameLst>
                                          <p:attrName>ppt_y</p:attrName>
                                        </p:attrNameLst>
                                      </p:cBhvr>
                                      <p:tavLst>
                                        <p:tav tm="0">
                                          <p:val>
                                            <p:strVal val="#ppt_y"/>
                                          </p:val>
                                        </p:tav>
                                        <p:tav tm="100000">
                                          <p:val>
                                            <p:strVal val="#ppt_y"/>
                                          </p:val>
                                        </p:tav>
                                      </p:tavLst>
                                    </p:anim>
                                  </p:childTnLst>
                                </p:cTn>
                              </p:par>
                            </p:childTnLst>
                          </p:cTn>
                        </p:par>
                        <p:par>
                          <p:cTn id="88" fill="hold">
                            <p:stCondLst>
                              <p:cond delay="11000"/>
                            </p:stCondLst>
                            <p:childTnLst>
                              <p:par>
                                <p:cTn id="89" presetID="10" presetClass="entr" presetSubtype="0" fill="hold"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300"/>
                                        <p:tgtEl>
                                          <p:spTgt spid="46"/>
                                        </p:tgtEl>
                                      </p:cBhvr>
                                    </p:animEffect>
                                  </p:childTnLst>
                                </p:cTn>
                              </p:par>
                            </p:childTnLst>
                          </p:cTn>
                        </p:par>
                        <p:par>
                          <p:cTn id="92" fill="hold">
                            <p:stCondLst>
                              <p:cond delay="11500"/>
                            </p:stCondLst>
                            <p:childTnLst>
                              <p:par>
                                <p:cTn id="93" presetID="10" presetClass="entr" presetSubtype="0" fill="hold"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300"/>
                                        <p:tgtEl>
                                          <p:spTgt spid="47"/>
                                        </p:tgtEl>
                                      </p:cBhvr>
                                    </p:animEffect>
                                  </p:childTnLst>
                                </p:cTn>
                              </p:par>
                            </p:childTnLst>
                          </p:cTn>
                        </p:par>
                        <p:par>
                          <p:cTn id="96" fill="hold">
                            <p:stCondLst>
                              <p:cond delay="12000"/>
                            </p:stCondLst>
                            <p:childTnLst>
                              <p:par>
                                <p:cTn id="97" presetID="10" presetClass="entr" presetSubtype="0" fill="hold" nodeType="after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300"/>
                                        <p:tgtEl>
                                          <p:spTgt spid="48"/>
                                        </p:tgtEl>
                                      </p:cBhvr>
                                    </p:animEffect>
                                  </p:childTnLst>
                                </p:cTn>
                              </p:par>
                            </p:childTnLst>
                          </p:cTn>
                        </p:par>
                        <p:par>
                          <p:cTn id="100" fill="hold">
                            <p:stCondLst>
                              <p:cond delay="12500"/>
                            </p:stCondLst>
                            <p:childTnLst>
                              <p:par>
                                <p:cTn id="101" presetID="10" presetClass="entr" presetSubtype="0" fill="hold" nodeType="after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fade">
                                      <p:cBhvr>
                                        <p:cTn id="103" dur="300"/>
                                        <p:tgtEl>
                                          <p:spTgt spid="49"/>
                                        </p:tgtEl>
                                      </p:cBhvr>
                                    </p:animEffect>
                                  </p:childTnLst>
                                </p:cTn>
                              </p:par>
                            </p:childTnLst>
                          </p:cTn>
                        </p:par>
                        <p:par>
                          <p:cTn id="104" fill="hold">
                            <p:stCondLst>
                              <p:cond delay="13000"/>
                            </p:stCondLst>
                            <p:childTnLst>
                              <p:par>
                                <p:cTn id="105" presetID="10" presetClass="entr" presetSubtype="0" fill="hold"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300"/>
                                        <p:tgtEl>
                                          <p:spTgt spid="50"/>
                                        </p:tgtEl>
                                      </p:cBhvr>
                                    </p:animEffect>
                                  </p:childTnLst>
                                </p:cTn>
                              </p:par>
                            </p:childTnLst>
                          </p:cTn>
                        </p:par>
                        <p:par>
                          <p:cTn id="108" fill="hold">
                            <p:stCondLst>
                              <p:cond delay="13500"/>
                            </p:stCondLst>
                            <p:childTnLst>
                              <p:par>
                                <p:cTn id="109" presetID="10" presetClass="entr" presetSubtype="0" fill="hold" grpId="0"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fade">
                                      <p:cBhvr>
                                        <p:cTn id="111" dur="300"/>
                                        <p:tgtEl>
                                          <p:spTgt spid="134"/>
                                        </p:tgtEl>
                                      </p:cBhvr>
                                    </p:animEffect>
                                  </p:childTnLst>
                                </p:cTn>
                              </p:par>
                            </p:childTnLst>
                          </p:cTn>
                        </p:par>
                        <p:par>
                          <p:cTn id="112" fill="hold">
                            <p:stCondLst>
                              <p:cond delay="14000"/>
                            </p:stCondLst>
                            <p:childTnLst>
                              <p:par>
                                <p:cTn id="113" presetID="22" presetClass="entr" presetSubtype="1" fill="hold" nodeType="after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wipe(up)">
                                      <p:cBhvr>
                                        <p:cTn id="115" dur="300"/>
                                        <p:tgtEl>
                                          <p:spTgt spid="19"/>
                                        </p:tgtEl>
                                      </p:cBhvr>
                                    </p:animEffect>
                                  </p:childTnLst>
                                </p:cTn>
                              </p:par>
                            </p:childTnLst>
                          </p:cTn>
                        </p:par>
                        <p:par>
                          <p:cTn id="116" fill="hold">
                            <p:stCondLst>
                              <p:cond delay="14500"/>
                            </p:stCondLst>
                            <p:childTnLst>
                              <p:par>
                                <p:cTn id="117" presetID="42" presetClass="entr" presetSubtype="0" fill="hold" grpId="0" nodeType="after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300"/>
                                        <p:tgtEl>
                                          <p:spTgt spid="20"/>
                                        </p:tgtEl>
                                      </p:cBhvr>
                                    </p:animEffect>
                                    <p:anim calcmode="lin" valueType="num">
                                      <p:cBhvr>
                                        <p:cTn id="120" dur="300" fill="hold"/>
                                        <p:tgtEl>
                                          <p:spTgt spid="20"/>
                                        </p:tgtEl>
                                        <p:attrNameLst>
                                          <p:attrName>ppt_x</p:attrName>
                                        </p:attrNameLst>
                                      </p:cBhvr>
                                      <p:tavLst>
                                        <p:tav tm="0">
                                          <p:val>
                                            <p:strVal val="#ppt_x"/>
                                          </p:val>
                                        </p:tav>
                                        <p:tav tm="100000">
                                          <p:val>
                                            <p:strVal val="#ppt_x"/>
                                          </p:val>
                                        </p:tav>
                                      </p:tavLst>
                                    </p:anim>
                                    <p:anim calcmode="lin" valueType="num">
                                      <p:cBhvr>
                                        <p:cTn id="121" dur="3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P spid="17" grpId="0" animBg="1"/>
      <p:bldP spid="20" grpId="0"/>
      <p:bldP spid="133" grpId="0"/>
      <p:bldP spid="1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26806" y="2190098"/>
            <a:ext cx="4317106" cy="143945"/>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398841" y="2190098"/>
            <a:ext cx="4317106" cy="143945"/>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五边形 45"/>
          <p:cNvSpPr/>
          <p:nvPr/>
        </p:nvSpPr>
        <p:spPr>
          <a:xfrm flipH="1">
            <a:off x="2668121" y="2731941"/>
            <a:ext cx="3175791"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7" name="五边形 46"/>
          <p:cNvSpPr/>
          <p:nvPr/>
        </p:nvSpPr>
        <p:spPr>
          <a:xfrm flipH="1">
            <a:off x="3890804" y="3283731"/>
            <a:ext cx="1953106"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8" name="五边形 47"/>
          <p:cNvSpPr/>
          <p:nvPr/>
        </p:nvSpPr>
        <p:spPr>
          <a:xfrm flipH="1">
            <a:off x="3147798" y="3835520"/>
            <a:ext cx="2696112"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9" name="五边形 48"/>
          <p:cNvSpPr/>
          <p:nvPr/>
        </p:nvSpPr>
        <p:spPr>
          <a:xfrm flipH="1">
            <a:off x="1557833" y="4387310"/>
            <a:ext cx="4286078"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0" name="五边形 49"/>
          <p:cNvSpPr/>
          <p:nvPr/>
        </p:nvSpPr>
        <p:spPr>
          <a:xfrm flipH="1">
            <a:off x="2304204" y="4939100"/>
            <a:ext cx="3539709"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1" name="五边形 50"/>
          <p:cNvSpPr/>
          <p:nvPr/>
        </p:nvSpPr>
        <p:spPr>
          <a:xfrm flipH="1">
            <a:off x="3445517" y="5490888"/>
            <a:ext cx="2398394"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2" name="五边形 51"/>
          <p:cNvSpPr/>
          <p:nvPr/>
        </p:nvSpPr>
        <p:spPr>
          <a:xfrm flipH="1">
            <a:off x="4404876" y="6043151"/>
            <a:ext cx="1439037"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3" name="TextBox 52"/>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4" name="TextBox 53"/>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5" name="TextBox 54"/>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6" name="TextBox 55"/>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7" name="TextBox 56"/>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8" name="TextBox 57"/>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9" name="TextBox 58"/>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0" name="五边形 59"/>
          <p:cNvSpPr/>
          <p:nvPr/>
        </p:nvSpPr>
        <p:spPr>
          <a:xfrm>
            <a:off x="6398839" y="2731941"/>
            <a:ext cx="1620992"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1" name="五边形 60"/>
          <p:cNvSpPr/>
          <p:nvPr/>
        </p:nvSpPr>
        <p:spPr>
          <a:xfrm>
            <a:off x="6398841" y="3283731"/>
            <a:ext cx="3060027"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2" name="五边形 61"/>
          <p:cNvSpPr/>
          <p:nvPr/>
        </p:nvSpPr>
        <p:spPr>
          <a:xfrm>
            <a:off x="6398838" y="3835520"/>
            <a:ext cx="1918714"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3" name="五边形 62"/>
          <p:cNvSpPr/>
          <p:nvPr/>
        </p:nvSpPr>
        <p:spPr>
          <a:xfrm>
            <a:off x="6398840" y="4387310"/>
            <a:ext cx="409029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4" name="五边形 63"/>
          <p:cNvSpPr/>
          <p:nvPr/>
        </p:nvSpPr>
        <p:spPr>
          <a:xfrm>
            <a:off x="6398839" y="4939100"/>
            <a:ext cx="3357748"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5" name="五边形 64"/>
          <p:cNvSpPr/>
          <p:nvPr/>
        </p:nvSpPr>
        <p:spPr>
          <a:xfrm>
            <a:off x="6398840" y="5490888"/>
            <a:ext cx="3655466"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6" name="五边形 65"/>
          <p:cNvSpPr/>
          <p:nvPr/>
        </p:nvSpPr>
        <p:spPr>
          <a:xfrm>
            <a:off x="6398839" y="6043151"/>
            <a:ext cx="287806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7" name="TextBox 66"/>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8" name="TextBox 67"/>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schemeClr val="tx1">
                    <a:lumMod val="65000"/>
                    <a:lumOff val="35000"/>
                  </a:schemeClr>
                </a:solidFill>
                <a:latin typeface="微软雅黑" panose="020B0503020204020204" pitchFamily="34" charset="-122"/>
                <a:ea typeface="微软雅黑" panose="020B0503020204020204" pitchFamily="34" charset="-122"/>
              </a:rPr>
              <a:t>文字</a:t>
            </a:r>
          </a:p>
        </p:txBody>
      </p:sp>
      <p:sp>
        <p:nvSpPr>
          <p:cNvPr id="69" name="TextBox 68"/>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0" name="TextBox 69"/>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1" name="TextBox 70"/>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2" name="TextBox 71"/>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3" name="TextBox 72"/>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4" name="TextBox 73"/>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A</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B</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C</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D</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E</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F</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79"/>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G</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矩形 80"/>
          <p:cNvSpPr/>
          <p:nvPr/>
        </p:nvSpPr>
        <p:spPr>
          <a:xfrm>
            <a:off x="4176302" y="1078586"/>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sz="3200" dirty="0">
                <a:latin typeface="微软雅黑" panose="020B0503020204020204" pitchFamily="34" charset="-122"/>
                <a:ea typeface="微软雅黑" panose="020B0503020204020204" pitchFamily="34" charset="-122"/>
              </a:rPr>
              <a:t>点击添加小标题</a:t>
            </a:r>
          </a:p>
        </p:txBody>
      </p:sp>
      <p:sp>
        <p:nvSpPr>
          <p:cNvPr id="89" name="标题 8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barn(outVertical)">
                                      <p:cBhvr>
                                        <p:cTn id="7" dur="500"/>
                                        <p:tgtEl>
                                          <p:spTgt spid="8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
                                          </p:val>
                                        </p:tav>
                                        <p:tav tm="100000">
                                          <p:val>
                                            <p:strVal val="#ppt_x"/>
                                          </p:val>
                                        </p:tav>
                                      </p:tavLst>
                                    </p:anim>
                                    <p:anim calcmode="lin" valueType="num">
                                      <p:cBhvr>
                                        <p:cTn id="24" dur="1000" fill="hold"/>
                                        <p:tgtEl>
                                          <p:spTgt spid="26"/>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0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20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30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1000"/>
                                        <p:tgtEl>
                                          <p:spTgt spid="29"/>
                                        </p:tgtEl>
                                      </p:cBhvr>
                                    </p:animEffect>
                                    <p:anim calcmode="lin" valueType="num">
                                      <p:cBhvr>
                                        <p:cTn id="38" dur="1000" fill="hold"/>
                                        <p:tgtEl>
                                          <p:spTgt spid="29"/>
                                        </p:tgtEl>
                                        <p:attrNameLst>
                                          <p:attrName>ppt_x</p:attrName>
                                        </p:attrNameLst>
                                      </p:cBhvr>
                                      <p:tavLst>
                                        <p:tav tm="0">
                                          <p:val>
                                            <p:strVal val="#ppt_x"/>
                                          </p:val>
                                        </p:tav>
                                        <p:tav tm="100000">
                                          <p:val>
                                            <p:strVal val="#ppt_x"/>
                                          </p:val>
                                        </p:tav>
                                      </p:tavLst>
                                    </p:anim>
                                    <p:anim calcmode="lin" valueType="num">
                                      <p:cBhvr>
                                        <p:cTn id="39" dur="1000" fill="hold"/>
                                        <p:tgtEl>
                                          <p:spTgt spid="2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50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1000"/>
                                        <p:tgtEl>
                                          <p:spTgt spid="32"/>
                                        </p:tgtEl>
                                      </p:cBhvr>
                                    </p:animEffect>
                                    <p:anim calcmode="lin" valueType="num">
                                      <p:cBhvr>
                                        <p:cTn id="53" dur="1000" fill="hold"/>
                                        <p:tgtEl>
                                          <p:spTgt spid="32"/>
                                        </p:tgtEl>
                                        <p:attrNameLst>
                                          <p:attrName>ppt_x</p:attrName>
                                        </p:attrNameLst>
                                      </p:cBhvr>
                                      <p:tavLst>
                                        <p:tav tm="0">
                                          <p:val>
                                            <p:strVal val="#ppt_x"/>
                                          </p:val>
                                        </p:tav>
                                        <p:tav tm="100000">
                                          <p:val>
                                            <p:strVal val="#ppt_x"/>
                                          </p:val>
                                        </p:tav>
                                      </p:tavLst>
                                    </p:anim>
                                    <p:anim calcmode="lin" valueType="num">
                                      <p:cBhvr>
                                        <p:cTn id="54" dur="1000" fill="hold"/>
                                        <p:tgtEl>
                                          <p:spTgt spid="3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70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1000"/>
                                        <p:tgtEl>
                                          <p:spTgt spid="33"/>
                                        </p:tgtEl>
                                      </p:cBhvr>
                                    </p:animEffect>
                                    <p:anim calcmode="lin" valueType="num">
                                      <p:cBhvr>
                                        <p:cTn id="58" dur="1000" fill="hold"/>
                                        <p:tgtEl>
                                          <p:spTgt spid="33"/>
                                        </p:tgtEl>
                                        <p:attrNameLst>
                                          <p:attrName>ppt_x</p:attrName>
                                        </p:attrNameLst>
                                      </p:cBhvr>
                                      <p:tavLst>
                                        <p:tav tm="0">
                                          <p:val>
                                            <p:strVal val="#ppt_x"/>
                                          </p:val>
                                        </p:tav>
                                        <p:tav tm="100000">
                                          <p:val>
                                            <p:strVal val="#ppt_x"/>
                                          </p:val>
                                        </p:tav>
                                      </p:tavLst>
                                    </p:anim>
                                    <p:anim calcmode="lin" valueType="num">
                                      <p:cBhvr>
                                        <p:cTn id="59" dur="1000" fill="hold"/>
                                        <p:tgtEl>
                                          <p:spTgt spid="3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8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1000"/>
                                        <p:tgtEl>
                                          <p:spTgt spid="34"/>
                                        </p:tgtEl>
                                      </p:cBhvr>
                                    </p:animEffect>
                                    <p:anim calcmode="lin" valueType="num">
                                      <p:cBhvr>
                                        <p:cTn id="63" dur="1000" fill="hold"/>
                                        <p:tgtEl>
                                          <p:spTgt spid="34"/>
                                        </p:tgtEl>
                                        <p:attrNameLst>
                                          <p:attrName>ppt_x</p:attrName>
                                        </p:attrNameLst>
                                      </p:cBhvr>
                                      <p:tavLst>
                                        <p:tav tm="0">
                                          <p:val>
                                            <p:strVal val="#ppt_x"/>
                                          </p:val>
                                        </p:tav>
                                        <p:tav tm="100000">
                                          <p:val>
                                            <p:strVal val="#ppt_x"/>
                                          </p:val>
                                        </p:tav>
                                      </p:tavLst>
                                    </p:anim>
                                    <p:anim calcmode="lin" valueType="num">
                                      <p:cBhvr>
                                        <p:cTn id="64" dur="1000" fill="hold"/>
                                        <p:tgtEl>
                                          <p:spTgt spid="3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9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anim calcmode="lin" valueType="num">
                                      <p:cBhvr>
                                        <p:cTn id="68" dur="1000" fill="hold"/>
                                        <p:tgtEl>
                                          <p:spTgt spid="35"/>
                                        </p:tgtEl>
                                        <p:attrNameLst>
                                          <p:attrName>ppt_x</p:attrName>
                                        </p:attrNameLst>
                                      </p:cBhvr>
                                      <p:tavLst>
                                        <p:tav tm="0">
                                          <p:val>
                                            <p:strVal val="#ppt_x"/>
                                          </p:val>
                                        </p:tav>
                                        <p:tav tm="100000">
                                          <p:val>
                                            <p:strVal val="#ppt_x"/>
                                          </p:val>
                                        </p:tav>
                                      </p:tavLst>
                                    </p:anim>
                                    <p:anim calcmode="lin" valueType="num">
                                      <p:cBhvr>
                                        <p:cTn id="69" dur="1000" fill="hold"/>
                                        <p:tgtEl>
                                          <p:spTgt spid="3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1000"/>
                                        <p:tgtEl>
                                          <p:spTgt spid="37"/>
                                        </p:tgtEl>
                                      </p:cBhvr>
                                    </p:animEffect>
                                    <p:anim calcmode="lin" valueType="num">
                                      <p:cBhvr>
                                        <p:cTn id="78" dur="1000" fill="hold"/>
                                        <p:tgtEl>
                                          <p:spTgt spid="37"/>
                                        </p:tgtEl>
                                        <p:attrNameLst>
                                          <p:attrName>ppt_x</p:attrName>
                                        </p:attrNameLst>
                                      </p:cBhvr>
                                      <p:tavLst>
                                        <p:tav tm="0">
                                          <p:val>
                                            <p:strVal val="#ppt_x"/>
                                          </p:val>
                                        </p:tav>
                                        <p:tav tm="100000">
                                          <p:val>
                                            <p:strVal val="#ppt_x"/>
                                          </p:val>
                                        </p:tav>
                                      </p:tavLst>
                                    </p:anim>
                                    <p:anim calcmode="lin" valueType="num">
                                      <p:cBhvr>
                                        <p:cTn id="79" dur="1000" fill="hold"/>
                                        <p:tgtEl>
                                          <p:spTgt spid="3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20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1000"/>
                                        <p:tgtEl>
                                          <p:spTgt spid="39"/>
                                        </p:tgtEl>
                                      </p:cBhvr>
                                    </p:animEffect>
                                    <p:anim calcmode="lin" valueType="num">
                                      <p:cBhvr>
                                        <p:cTn id="88" dur="1000" fill="hold"/>
                                        <p:tgtEl>
                                          <p:spTgt spid="39"/>
                                        </p:tgtEl>
                                        <p:attrNameLst>
                                          <p:attrName>ppt_x</p:attrName>
                                        </p:attrNameLst>
                                      </p:cBhvr>
                                      <p:tavLst>
                                        <p:tav tm="0">
                                          <p:val>
                                            <p:strVal val="#ppt_x"/>
                                          </p:val>
                                        </p:tav>
                                        <p:tav tm="100000">
                                          <p:val>
                                            <p:strVal val="#ppt_x"/>
                                          </p:val>
                                        </p:tav>
                                      </p:tavLst>
                                    </p:anim>
                                    <p:anim calcmode="lin" valueType="num">
                                      <p:cBhvr>
                                        <p:cTn id="89" dur="1000" fill="hold"/>
                                        <p:tgtEl>
                                          <p:spTgt spid="39"/>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4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1000"/>
                                        <p:tgtEl>
                                          <p:spTgt spid="40"/>
                                        </p:tgtEl>
                                      </p:cBhvr>
                                    </p:animEffect>
                                    <p:anim calcmode="lin" valueType="num">
                                      <p:cBhvr>
                                        <p:cTn id="93" dur="1000" fill="hold"/>
                                        <p:tgtEl>
                                          <p:spTgt spid="40"/>
                                        </p:tgtEl>
                                        <p:attrNameLst>
                                          <p:attrName>ppt_x</p:attrName>
                                        </p:attrNameLst>
                                      </p:cBhvr>
                                      <p:tavLst>
                                        <p:tav tm="0">
                                          <p:val>
                                            <p:strVal val="#ppt_x"/>
                                          </p:val>
                                        </p:tav>
                                        <p:tav tm="100000">
                                          <p:val>
                                            <p:strVal val="#ppt_x"/>
                                          </p:val>
                                        </p:tav>
                                      </p:tavLst>
                                    </p:anim>
                                    <p:anim calcmode="lin" valueType="num">
                                      <p:cBhvr>
                                        <p:cTn id="94" dur="1000" fill="hold"/>
                                        <p:tgtEl>
                                          <p:spTgt spid="40"/>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50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1000"/>
                                        <p:tgtEl>
                                          <p:spTgt spid="41"/>
                                        </p:tgtEl>
                                      </p:cBhvr>
                                    </p:animEffect>
                                    <p:anim calcmode="lin" valueType="num">
                                      <p:cBhvr>
                                        <p:cTn id="98" dur="1000" fill="hold"/>
                                        <p:tgtEl>
                                          <p:spTgt spid="41"/>
                                        </p:tgtEl>
                                        <p:attrNameLst>
                                          <p:attrName>ppt_x</p:attrName>
                                        </p:attrNameLst>
                                      </p:cBhvr>
                                      <p:tavLst>
                                        <p:tav tm="0">
                                          <p:val>
                                            <p:strVal val="#ppt_x"/>
                                          </p:val>
                                        </p:tav>
                                        <p:tav tm="100000">
                                          <p:val>
                                            <p:strVal val="#ppt_x"/>
                                          </p:val>
                                        </p:tav>
                                      </p:tavLst>
                                    </p:anim>
                                    <p:anim calcmode="lin" valueType="num">
                                      <p:cBhvr>
                                        <p:cTn id="99" dur="1000" fill="hold"/>
                                        <p:tgtEl>
                                          <p:spTgt spid="41"/>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60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1000"/>
                                        <p:tgtEl>
                                          <p:spTgt spid="42"/>
                                        </p:tgtEl>
                                      </p:cBhvr>
                                    </p:animEffect>
                                    <p:anim calcmode="lin" valueType="num">
                                      <p:cBhvr>
                                        <p:cTn id="103" dur="1000" fill="hold"/>
                                        <p:tgtEl>
                                          <p:spTgt spid="42"/>
                                        </p:tgtEl>
                                        <p:attrNameLst>
                                          <p:attrName>ppt_x</p:attrName>
                                        </p:attrNameLst>
                                      </p:cBhvr>
                                      <p:tavLst>
                                        <p:tav tm="0">
                                          <p:val>
                                            <p:strVal val="#ppt_x"/>
                                          </p:val>
                                        </p:tav>
                                        <p:tav tm="100000">
                                          <p:val>
                                            <p:strVal val="#ppt_x"/>
                                          </p:val>
                                        </p:tav>
                                      </p:tavLst>
                                    </p:anim>
                                    <p:anim calcmode="lin" valueType="num">
                                      <p:cBhvr>
                                        <p:cTn id="104" dur="1000" fill="hold"/>
                                        <p:tgtEl>
                                          <p:spTgt spid="42"/>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7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8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9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childTnLst>
                          </p:cTn>
                        </p:par>
                        <p:par>
                          <p:cTn id="120" fill="hold">
                            <p:stCondLst>
                              <p:cond delay="2500"/>
                            </p:stCondLst>
                            <p:childTnLst>
                              <p:par>
                                <p:cTn id="121" presetID="2" presetClass="entr" presetSubtype="4" decel="100000" fill="hold" grpId="0" nodeType="afterEffect">
                                  <p:stCondLst>
                                    <p:cond delay="0"/>
                                  </p:stCondLst>
                                  <p:childTnLst>
                                    <p:set>
                                      <p:cBhvr>
                                        <p:cTn id="122" dur="1" fill="hold">
                                          <p:stCondLst>
                                            <p:cond delay="0"/>
                                          </p:stCondLst>
                                        </p:cTn>
                                        <p:tgtEl>
                                          <p:spTgt spid="74"/>
                                        </p:tgtEl>
                                        <p:attrNameLst>
                                          <p:attrName>style.visibility</p:attrName>
                                        </p:attrNameLst>
                                      </p:cBhvr>
                                      <p:to>
                                        <p:strVal val="visible"/>
                                      </p:to>
                                    </p:set>
                                    <p:anim calcmode="lin" valueType="num">
                                      <p:cBhvr additive="base">
                                        <p:cTn id="123" dur="500" fill="hold"/>
                                        <p:tgtEl>
                                          <p:spTgt spid="74"/>
                                        </p:tgtEl>
                                        <p:attrNameLst>
                                          <p:attrName>ppt_x</p:attrName>
                                        </p:attrNameLst>
                                      </p:cBhvr>
                                      <p:tavLst>
                                        <p:tav tm="0">
                                          <p:val>
                                            <p:strVal val="#ppt_x"/>
                                          </p:val>
                                        </p:tav>
                                        <p:tav tm="100000">
                                          <p:val>
                                            <p:strVal val="#ppt_x"/>
                                          </p:val>
                                        </p:tav>
                                      </p:tavLst>
                                    </p:anim>
                                    <p:anim calcmode="lin" valueType="num">
                                      <p:cBhvr additive="base">
                                        <p:cTn id="124" dur="500" fill="hold"/>
                                        <p:tgtEl>
                                          <p:spTgt spid="74"/>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500" fill="hold"/>
                                        <p:tgtEl>
                                          <p:spTgt spid="75"/>
                                        </p:tgtEl>
                                        <p:attrNameLst>
                                          <p:attrName>ppt_x</p:attrName>
                                        </p:attrNameLst>
                                      </p:cBhvr>
                                      <p:tavLst>
                                        <p:tav tm="0">
                                          <p:val>
                                            <p:strVal val="#ppt_x"/>
                                          </p:val>
                                        </p:tav>
                                        <p:tav tm="100000">
                                          <p:val>
                                            <p:strVal val="#ppt_x"/>
                                          </p:val>
                                        </p:tav>
                                      </p:tavLst>
                                    </p:anim>
                                    <p:anim calcmode="lin" valueType="num">
                                      <p:cBhvr additive="base">
                                        <p:cTn id="128" dur="500" fill="hold"/>
                                        <p:tgtEl>
                                          <p:spTgt spid="75"/>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6"/>
                                        </p:tgtEl>
                                        <p:attrNameLst>
                                          <p:attrName>style.visibility</p:attrName>
                                        </p:attrNameLst>
                                      </p:cBhvr>
                                      <p:to>
                                        <p:strVal val="visible"/>
                                      </p:to>
                                    </p:set>
                                    <p:anim calcmode="lin" valueType="num">
                                      <p:cBhvr additive="base">
                                        <p:cTn id="131" dur="500" fill="hold"/>
                                        <p:tgtEl>
                                          <p:spTgt spid="76"/>
                                        </p:tgtEl>
                                        <p:attrNameLst>
                                          <p:attrName>ppt_x</p:attrName>
                                        </p:attrNameLst>
                                      </p:cBhvr>
                                      <p:tavLst>
                                        <p:tav tm="0">
                                          <p:val>
                                            <p:strVal val="#ppt_x"/>
                                          </p:val>
                                        </p:tav>
                                        <p:tav tm="100000">
                                          <p:val>
                                            <p:strVal val="#ppt_x"/>
                                          </p:val>
                                        </p:tav>
                                      </p:tavLst>
                                    </p:anim>
                                    <p:anim calcmode="lin" valueType="num">
                                      <p:cBhvr additive="base">
                                        <p:cTn id="132" dur="500" fill="hold"/>
                                        <p:tgtEl>
                                          <p:spTgt spid="76"/>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7"/>
                                        </p:tgtEl>
                                        <p:attrNameLst>
                                          <p:attrName>style.visibility</p:attrName>
                                        </p:attrNameLst>
                                      </p:cBhvr>
                                      <p:to>
                                        <p:strVal val="visible"/>
                                      </p:to>
                                    </p:set>
                                    <p:anim calcmode="lin" valueType="num">
                                      <p:cBhvr additive="base">
                                        <p:cTn id="135" dur="500" fill="hold"/>
                                        <p:tgtEl>
                                          <p:spTgt spid="77"/>
                                        </p:tgtEl>
                                        <p:attrNameLst>
                                          <p:attrName>ppt_x</p:attrName>
                                        </p:attrNameLst>
                                      </p:cBhvr>
                                      <p:tavLst>
                                        <p:tav tm="0">
                                          <p:val>
                                            <p:strVal val="#ppt_x"/>
                                          </p:val>
                                        </p:tav>
                                        <p:tav tm="100000">
                                          <p:val>
                                            <p:strVal val="#ppt_x"/>
                                          </p:val>
                                        </p:tav>
                                      </p:tavLst>
                                    </p:anim>
                                    <p:anim calcmode="lin" valueType="num">
                                      <p:cBhvr additive="base">
                                        <p:cTn id="136" dur="500" fill="hold"/>
                                        <p:tgtEl>
                                          <p:spTgt spid="77"/>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8"/>
                                        </p:tgtEl>
                                        <p:attrNameLst>
                                          <p:attrName>style.visibility</p:attrName>
                                        </p:attrNameLst>
                                      </p:cBhvr>
                                      <p:to>
                                        <p:strVal val="visible"/>
                                      </p:to>
                                    </p:set>
                                    <p:anim calcmode="lin" valueType="num">
                                      <p:cBhvr additive="base">
                                        <p:cTn id="139" dur="500" fill="hold"/>
                                        <p:tgtEl>
                                          <p:spTgt spid="78"/>
                                        </p:tgtEl>
                                        <p:attrNameLst>
                                          <p:attrName>ppt_x</p:attrName>
                                        </p:attrNameLst>
                                      </p:cBhvr>
                                      <p:tavLst>
                                        <p:tav tm="0">
                                          <p:val>
                                            <p:strVal val="#ppt_x"/>
                                          </p:val>
                                        </p:tav>
                                        <p:tav tm="100000">
                                          <p:val>
                                            <p:strVal val="#ppt_x"/>
                                          </p:val>
                                        </p:tav>
                                      </p:tavLst>
                                    </p:anim>
                                    <p:anim calcmode="lin" valueType="num">
                                      <p:cBhvr additive="base">
                                        <p:cTn id="140" dur="500" fill="hold"/>
                                        <p:tgtEl>
                                          <p:spTgt spid="78"/>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additive="base">
                                        <p:cTn id="143" dur="500" fill="hold"/>
                                        <p:tgtEl>
                                          <p:spTgt spid="79"/>
                                        </p:tgtEl>
                                        <p:attrNameLst>
                                          <p:attrName>ppt_x</p:attrName>
                                        </p:attrNameLst>
                                      </p:cBhvr>
                                      <p:tavLst>
                                        <p:tav tm="0">
                                          <p:val>
                                            <p:strVal val="#ppt_x"/>
                                          </p:val>
                                        </p:tav>
                                        <p:tav tm="100000">
                                          <p:val>
                                            <p:strVal val="#ppt_x"/>
                                          </p:val>
                                        </p:tav>
                                      </p:tavLst>
                                    </p:anim>
                                    <p:anim calcmode="lin" valueType="num">
                                      <p:cBhvr additive="base">
                                        <p:cTn id="144" dur="500" fill="hold"/>
                                        <p:tgtEl>
                                          <p:spTgt spid="79"/>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80"/>
                                        </p:tgtEl>
                                        <p:attrNameLst>
                                          <p:attrName>style.visibility</p:attrName>
                                        </p:attrNameLst>
                                      </p:cBhvr>
                                      <p:to>
                                        <p:strVal val="visible"/>
                                      </p:to>
                                    </p:set>
                                    <p:anim calcmode="lin" valueType="num">
                                      <p:cBhvr additive="base">
                                        <p:cTn id="147" dur="500" fill="hold"/>
                                        <p:tgtEl>
                                          <p:spTgt spid="80"/>
                                        </p:tgtEl>
                                        <p:attrNameLst>
                                          <p:attrName>ppt_x</p:attrName>
                                        </p:attrNameLst>
                                      </p:cBhvr>
                                      <p:tavLst>
                                        <p:tav tm="0">
                                          <p:val>
                                            <p:strVal val="#ppt_x"/>
                                          </p:val>
                                        </p:tav>
                                        <p:tav tm="100000">
                                          <p:val>
                                            <p:strVal val="#ppt_x"/>
                                          </p:val>
                                        </p:tav>
                                      </p:tavLst>
                                    </p:anim>
                                    <p:anim calcmode="lin" valueType="num">
                                      <p:cBhvr additive="base">
                                        <p:cTn id="148" dur="500" fill="hold"/>
                                        <p:tgtEl>
                                          <p:spTgt spid="80"/>
                                        </p:tgtEl>
                                        <p:attrNameLst>
                                          <p:attrName>ppt_y</p:attrName>
                                        </p:attrNameLst>
                                      </p:cBhvr>
                                      <p:tavLst>
                                        <p:tav tm="0">
                                          <p:val>
                                            <p:strVal val="1+#ppt_h/2"/>
                                          </p:val>
                                        </p:tav>
                                        <p:tav tm="100000">
                                          <p:val>
                                            <p:strVal val="#ppt_y"/>
                                          </p:val>
                                        </p:tav>
                                      </p:tavLst>
                                    </p:anim>
                                  </p:childTnLst>
                                </p:cTn>
                              </p:par>
                            </p:childTnLst>
                          </p:cTn>
                        </p:par>
                        <p:par>
                          <p:cTn id="149" fill="hold">
                            <p:stCondLst>
                              <p:cond delay="3000"/>
                            </p:stCondLst>
                            <p:childTnLst>
                              <p:par>
                                <p:cTn id="150" presetID="22" presetClass="entr" presetSubtype="8" fill="hold" grpId="0" nodeType="afterEffect">
                                  <p:stCondLst>
                                    <p:cond delay="0"/>
                                  </p:stCondLst>
                                  <p:childTnLst>
                                    <p:set>
                                      <p:cBhvr>
                                        <p:cTn id="151" dur="1" fill="hold">
                                          <p:stCondLst>
                                            <p:cond delay="0"/>
                                          </p:stCondLst>
                                        </p:cTn>
                                        <p:tgtEl>
                                          <p:spTgt spid="60"/>
                                        </p:tgtEl>
                                        <p:attrNameLst>
                                          <p:attrName>style.visibility</p:attrName>
                                        </p:attrNameLst>
                                      </p:cBhvr>
                                      <p:to>
                                        <p:strVal val="visible"/>
                                      </p:to>
                                    </p:set>
                                    <p:animEffect transition="in" filter="wipe(left)">
                                      <p:cBhvr>
                                        <p:cTn id="152" dur="500"/>
                                        <p:tgtEl>
                                          <p:spTgt spid="60"/>
                                        </p:tgtEl>
                                      </p:cBhvr>
                                    </p:animEffect>
                                  </p:childTnLst>
                                </p:cTn>
                              </p:par>
                              <p:par>
                                <p:cTn id="153" presetID="22" presetClass="entr" presetSubtype="8" fill="hold" grpId="0" nodeType="withEffect">
                                  <p:stCondLst>
                                    <p:cond delay="100"/>
                                  </p:stCondLst>
                                  <p:childTnLst>
                                    <p:set>
                                      <p:cBhvr>
                                        <p:cTn id="154" dur="1" fill="hold">
                                          <p:stCondLst>
                                            <p:cond delay="0"/>
                                          </p:stCondLst>
                                        </p:cTn>
                                        <p:tgtEl>
                                          <p:spTgt spid="61"/>
                                        </p:tgtEl>
                                        <p:attrNameLst>
                                          <p:attrName>style.visibility</p:attrName>
                                        </p:attrNameLst>
                                      </p:cBhvr>
                                      <p:to>
                                        <p:strVal val="visible"/>
                                      </p:to>
                                    </p:set>
                                    <p:animEffect transition="in" filter="wipe(left)">
                                      <p:cBhvr>
                                        <p:cTn id="155" dur="500"/>
                                        <p:tgtEl>
                                          <p:spTgt spid="61"/>
                                        </p:tgtEl>
                                      </p:cBhvr>
                                    </p:animEffect>
                                  </p:childTnLst>
                                </p:cTn>
                              </p:par>
                              <p:par>
                                <p:cTn id="156" presetID="22" presetClass="entr" presetSubtype="8" fill="hold" grpId="0" nodeType="withEffect">
                                  <p:stCondLst>
                                    <p:cond delay="200"/>
                                  </p:stCondLst>
                                  <p:childTnLst>
                                    <p:set>
                                      <p:cBhvr>
                                        <p:cTn id="157" dur="1" fill="hold">
                                          <p:stCondLst>
                                            <p:cond delay="0"/>
                                          </p:stCondLst>
                                        </p:cTn>
                                        <p:tgtEl>
                                          <p:spTgt spid="62"/>
                                        </p:tgtEl>
                                        <p:attrNameLst>
                                          <p:attrName>style.visibility</p:attrName>
                                        </p:attrNameLst>
                                      </p:cBhvr>
                                      <p:to>
                                        <p:strVal val="visible"/>
                                      </p:to>
                                    </p:set>
                                    <p:animEffect transition="in" filter="wipe(left)">
                                      <p:cBhvr>
                                        <p:cTn id="158" dur="500"/>
                                        <p:tgtEl>
                                          <p:spTgt spid="62"/>
                                        </p:tgtEl>
                                      </p:cBhvr>
                                    </p:animEffect>
                                  </p:childTnLst>
                                </p:cTn>
                              </p:par>
                              <p:par>
                                <p:cTn id="159" presetID="22" presetClass="entr" presetSubtype="8" fill="hold" grpId="0" nodeType="withEffect">
                                  <p:stCondLst>
                                    <p:cond delay="300"/>
                                  </p:stCondLst>
                                  <p:childTnLst>
                                    <p:set>
                                      <p:cBhvr>
                                        <p:cTn id="160" dur="1" fill="hold">
                                          <p:stCondLst>
                                            <p:cond delay="0"/>
                                          </p:stCondLst>
                                        </p:cTn>
                                        <p:tgtEl>
                                          <p:spTgt spid="63"/>
                                        </p:tgtEl>
                                        <p:attrNameLst>
                                          <p:attrName>style.visibility</p:attrName>
                                        </p:attrNameLst>
                                      </p:cBhvr>
                                      <p:to>
                                        <p:strVal val="visible"/>
                                      </p:to>
                                    </p:set>
                                    <p:animEffect transition="in" filter="wipe(left)">
                                      <p:cBhvr>
                                        <p:cTn id="161" dur="500"/>
                                        <p:tgtEl>
                                          <p:spTgt spid="63"/>
                                        </p:tgtEl>
                                      </p:cBhvr>
                                    </p:animEffect>
                                  </p:childTnLst>
                                </p:cTn>
                              </p:par>
                              <p:par>
                                <p:cTn id="162" presetID="22" presetClass="entr" presetSubtype="8" fill="hold" grpId="0" nodeType="withEffect">
                                  <p:stCondLst>
                                    <p:cond delay="400"/>
                                  </p:stCondLst>
                                  <p:childTnLst>
                                    <p:set>
                                      <p:cBhvr>
                                        <p:cTn id="163" dur="1" fill="hold">
                                          <p:stCondLst>
                                            <p:cond delay="0"/>
                                          </p:stCondLst>
                                        </p:cTn>
                                        <p:tgtEl>
                                          <p:spTgt spid="64"/>
                                        </p:tgtEl>
                                        <p:attrNameLst>
                                          <p:attrName>style.visibility</p:attrName>
                                        </p:attrNameLst>
                                      </p:cBhvr>
                                      <p:to>
                                        <p:strVal val="visible"/>
                                      </p:to>
                                    </p:set>
                                    <p:animEffect transition="in" filter="wipe(left)">
                                      <p:cBhvr>
                                        <p:cTn id="164" dur="500"/>
                                        <p:tgtEl>
                                          <p:spTgt spid="64"/>
                                        </p:tgtEl>
                                      </p:cBhvr>
                                    </p:animEffect>
                                  </p:childTnLst>
                                </p:cTn>
                              </p:par>
                              <p:par>
                                <p:cTn id="165" presetID="22" presetClass="entr" presetSubtype="8" fill="hold" grpId="0" nodeType="withEffect">
                                  <p:stCondLst>
                                    <p:cond delay="50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par>
                                <p:cTn id="168" presetID="22" presetClass="entr" presetSubtype="8" fill="hold" grpId="0" nodeType="withEffect">
                                  <p:stCondLst>
                                    <p:cond delay="600"/>
                                  </p:stCondLst>
                                  <p:childTnLst>
                                    <p:set>
                                      <p:cBhvr>
                                        <p:cTn id="169" dur="1" fill="hold">
                                          <p:stCondLst>
                                            <p:cond delay="0"/>
                                          </p:stCondLst>
                                        </p:cTn>
                                        <p:tgtEl>
                                          <p:spTgt spid="66"/>
                                        </p:tgtEl>
                                        <p:attrNameLst>
                                          <p:attrName>style.visibility</p:attrName>
                                        </p:attrNameLst>
                                      </p:cBhvr>
                                      <p:to>
                                        <p:strVal val="visible"/>
                                      </p:to>
                                    </p:set>
                                    <p:animEffect transition="in" filter="wipe(left)">
                                      <p:cBhvr>
                                        <p:cTn id="170" dur="500"/>
                                        <p:tgtEl>
                                          <p:spTgt spid="6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Effect transition="in" filter="wipe(right)">
                                      <p:cBhvr>
                                        <p:cTn id="173" dur="500"/>
                                        <p:tgtEl>
                                          <p:spTgt spid="46"/>
                                        </p:tgtEl>
                                      </p:cBhvr>
                                    </p:animEffect>
                                  </p:childTnLst>
                                </p:cTn>
                              </p:par>
                              <p:par>
                                <p:cTn id="174" presetID="22" presetClass="entr" presetSubtype="2" fill="hold" grpId="0" nodeType="withEffect">
                                  <p:stCondLst>
                                    <p:cond delay="100"/>
                                  </p:stCondLst>
                                  <p:childTnLst>
                                    <p:set>
                                      <p:cBhvr>
                                        <p:cTn id="175" dur="1" fill="hold">
                                          <p:stCondLst>
                                            <p:cond delay="0"/>
                                          </p:stCondLst>
                                        </p:cTn>
                                        <p:tgtEl>
                                          <p:spTgt spid="47"/>
                                        </p:tgtEl>
                                        <p:attrNameLst>
                                          <p:attrName>style.visibility</p:attrName>
                                        </p:attrNameLst>
                                      </p:cBhvr>
                                      <p:to>
                                        <p:strVal val="visible"/>
                                      </p:to>
                                    </p:set>
                                    <p:animEffect transition="in" filter="wipe(right)">
                                      <p:cBhvr>
                                        <p:cTn id="176" dur="500"/>
                                        <p:tgtEl>
                                          <p:spTgt spid="47"/>
                                        </p:tgtEl>
                                      </p:cBhvr>
                                    </p:animEffect>
                                  </p:childTnLst>
                                </p:cTn>
                              </p:par>
                              <p:par>
                                <p:cTn id="177" presetID="22" presetClass="entr" presetSubtype="2" fill="hold" grpId="0" nodeType="withEffect">
                                  <p:stCondLst>
                                    <p:cond delay="200"/>
                                  </p:stCondLst>
                                  <p:childTnLst>
                                    <p:set>
                                      <p:cBhvr>
                                        <p:cTn id="178" dur="1" fill="hold">
                                          <p:stCondLst>
                                            <p:cond delay="0"/>
                                          </p:stCondLst>
                                        </p:cTn>
                                        <p:tgtEl>
                                          <p:spTgt spid="48"/>
                                        </p:tgtEl>
                                        <p:attrNameLst>
                                          <p:attrName>style.visibility</p:attrName>
                                        </p:attrNameLst>
                                      </p:cBhvr>
                                      <p:to>
                                        <p:strVal val="visible"/>
                                      </p:to>
                                    </p:set>
                                    <p:animEffect transition="in" filter="wipe(right)">
                                      <p:cBhvr>
                                        <p:cTn id="179" dur="500"/>
                                        <p:tgtEl>
                                          <p:spTgt spid="48"/>
                                        </p:tgtEl>
                                      </p:cBhvr>
                                    </p:animEffect>
                                  </p:childTnLst>
                                </p:cTn>
                              </p:par>
                              <p:par>
                                <p:cTn id="180" presetID="22" presetClass="entr" presetSubtype="2" fill="hold" grpId="0" nodeType="withEffect">
                                  <p:stCondLst>
                                    <p:cond delay="300"/>
                                  </p:stCondLst>
                                  <p:childTnLst>
                                    <p:set>
                                      <p:cBhvr>
                                        <p:cTn id="181" dur="1" fill="hold">
                                          <p:stCondLst>
                                            <p:cond delay="0"/>
                                          </p:stCondLst>
                                        </p:cTn>
                                        <p:tgtEl>
                                          <p:spTgt spid="49"/>
                                        </p:tgtEl>
                                        <p:attrNameLst>
                                          <p:attrName>style.visibility</p:attrName>
                                        </p:attrNameLst>
                                      </p:cBhvr>
                                      <p:to>
                                        <p:strVal val="visible"/>
                                      </p:to>
                                    </p:set>
                                    <p:animEffect transition="in" filter="wipe(right)">
                                      <p:cBhvr>
                                        <p:cTn id="182" dur="500"/>
                                        <p:tgtEl>
                                          <p:spTgt spid="49"/>
                                        </p:tgtEl>
                                      </p:cBhvr>
                                    </p:animEffect>
                                  </p:childTnLst>
                                </p:cTn>
                              </p:par>
                              <p:par>
                                <p:cTn id="183" presetID="22" presetClass="entr" presetSubtype="2" fill="hold" grpId="0" nodeType="withEffect">
                                  <p:stCondLst>
                                    <p:cond delay="400"/>
                                  </p:stCondLst>
                                  <p:childTnLst>
                                    <p:set>
                                      <p:cBhvr>
                                        <p:cTn id="184" dur="1" fill="hold">
                                          <p:stCondLst>
                                            <p:cond delay="0"/>
                                          </p:stCondLst>
                                        </p:cTn>
                                        <p:tgtEl>
                                          <p:spTgt spid="50"/>
                                        </p:tgtEl>
                                        <p:attrNameLst>
                                          <p:attrName>style.visibility</p:attrName>
                                        </p:attrNameLst>
                                      </p:cBhvr>
                                      <p:to>
                                        <p:strVal val="visible"/>
                                      </p:to>
                                    </p:set>
                                    <p:animEffect transition="in" filter="wipe(right)">
                                      <p:cBhvr>
                                        <p:cTn id="185" dur="500"/>
                                        <p:tgtEl>
                                          <p:spTgt spid="50"/>
                                        </p:tgtEl>
                                      </p:cBhvr>
                                    </p:animEffect>
                                  </p:childTnLst>
                                </p:cTn>
                              </p:par>
                              <p:par>
                                <p:cTn id="186" presetID="22" presetClass="entr" presetSubtype="2" fill="hold" grpId="0" nodeType="withEffect">
                                  <p:stCondLst>
                                    <p:cond delay="500"/>
                                  </p:stCondLst>
                                  <p:childTnLst>
                                    <p:set>
                                      <p:cBhvr>
                                        <p:cTn id="187" dur="1" fill="hold">
                                          <p:stCondLst>
                                            <p:cond delay="0"/>
                                          </p:stCondLst>
                                        </p:cTn>
                                        <p:tgtEl>
                                          <p:spTgt spid="51"/>
                                        </p:tgtEl>
                                        <p:attrNameLst>
                                          <p:attrName>style.visibility</p:attrName>
                                        </p:attrNameLst>
                                      </p:cBhvr>
                                      <p:to>
                                        <p:strVal val="visible"/>
                                      </p:to>
                                    </p:set>
                                    <p:animEffect transition="in" filter="wipe(right)">
                                      <p:cBhvr>
                                        <p:cTn id="188" dur="500"/>
                                        <p:tgtEl>
                                          <p:spTgt spid="51"/>
                                        </p:tgtEl>
                                      </p:cBhvr>
                                    </p:animEffect>
                                  </p:childTnLst>
                                </p:cTn>
                              </p:par>
                              <p:par>
                                <p:cTn id="189" presetID="22" presetClass="entr" presetSubtype="2" fill="hold" grpId="0" nodeType="withEffect">
                                  <p:stCondLst>
                                    <p:cond delay="600"/>
                                  </p:stCondLst>
                                  <p:childTnLst>
                                    <p:set>
                                      <p:cBhvr>
                                        <p:cTn id="190" dur="1" fill="hold">
                                          <p:stCondLst>
                                            <p:cond delay="0"/>
                                          </p:stCondLst>
                                        </p:cTn>
                                        <p:tgtEl>
                                          <p:spTgt spid="52"/>
                                        </p:tgtEl>
                                        <p:attrNameLst>
                                          <p:attrName>style.visibility</p:attrName>
                                        </p:attrNameLst>
                                      </p:cBhvr>
                                      <p:to>
                                        <p:strVal val="visible"/>
                                      </p:to>
                                    </p:set>
                                    <p:animEffect transition="in" filter="wipe(right)">
                                      <p:cBhvr>
                                        <p:cTn id="191" dur="500"/>
                                        <p:tgtEl>
                                          <p:spTgt spid="52"/>
                                        </p:tgtEl>
                                      </p:cBhvr>
                                    </p:animEffect>
                                  </p:childTnLst>
                                </p:cTn>
                              </p:par>
                            </p:childTnLst>
                          </p:cTn>
                        </p:par>
                        <p:par>
                          <p:cTn id="192" fill="hold">
                            <p:stCondLst>
                              <p:cond delay="3500"/>
                            </p:stCondLst>
                            <p:childTnLst>
                              <p:par>
                                <p:cTn id="193" presetID="22" presetClass="entr" presetSubtype="8" fill="hold" grpId="0" nodeType="afterEffect">
                                  <p:stCondLst>
                                    <p:cond delay="0"/>
                                  </p:stCondLst>
                                  <p:childTnLst>
                                    <p:set>
                                      <p:cBhvr>
                                        <p:cTn id="194" dur="1" fill="hold">
                                          <p:stCondLst>
                                            <p:cond delay="0"/>
                                          </p:stCondLst>
                                        </p:cTn>
                                        <p:tgtEl>
                                          <p:spTgt spid="67"/>
                                        </p:tgtEl>
                                        <p:attrNameLst>
                                          <p:attrName>style.visibility</p:attrName>
                                        </p:attrNameLst>
                                      </p:cBhvr>
                                      <p:to>
                                        <p:strVal val="visible"/>
                                      </p:to>
                                    </p:set>
                                    <p:animEffect transition="in" filter="wipe(left)">
                                      <p:cBhvr>
                                        <p:cTn id="195" dur="500"/>
                                        <p:tgtEl>
                                          <p:spTgt spid="67"/>
                                        </p:tgtEl>
                                      </p:cBhvr>
                                    </p:animEffect>
                                  </p:childTnLst>
                                </p:cTn>
                              </p:par>
                              <p:par>
                                <p:cTn id="196" presetID="22" presetClass="entr" presetSubtype="8" fill="hold" grpId="0" nodeType="withEffect">
                                  <p:stCondLst>
                                    <p:cond delay="0"/>
                                  </p:stCondLst>
                                  <p:childTnLst>
                                    <p:set>
                                      <p:cBhvr>
                                        <p:cTn id="197" dur="1" fill="hold">
                                          <p:stCondLst>
                                            <p:cond delay="0"/>
                                          </p:stCondLst>
                                        </p:cTn>
                                        <p:tgtEl>
                                          <p:spTgt spid="68"/>
                                        </p:tgtEl>
                                        <p:attrNameLst>
                                          <p:attrName>style.visibility</p:attrName>
                                        </p:attrNameLst>
                                      </p:cBhvr>
                                      <p:to>
                                        <p:strVal val="visible"/>
                                      </p:to>
                                    </p:set>
                                    <p:animEffect transition="in" filter="wipe(left)">
                                      <p:cBhvr>
                                        <p:cTn id="198" dur="500"/>
                                        <p:tgtEl>
                                          <p:spTgt spid="68"/>
                                        </p:tgtEl>
                                      </p:cBhvr>
                                    </p:animEffect>
                                  </p:childTnLst>
                                </p:cTn>
                              </p:par>
                              <p:par>
                                <p:cTn id="199" presetID="22" presetClass="entr" presetSubtype="8"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Effect transition="in" filter="wipe(left)">
                                      <p:cBhvr>
                                        <p:cTn id="201" dur="500"/>
                                        <p:tgtEl>
                                          <p:spTgt spid="69"/>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70"/>
                                        </p:tgtEl>
                                        <p:attrNameLst>
                                          <p:attrName>style.visibility</p:attrName>
                                        </p:attrNameLst>
                                      </p:cBhvr>
                                      <p:to>
                                        <p:strVal val="visible"/>
                                      </p:to>
                                    </p:set>
                                    <p:animEffect transition="in" filter="wipe(left)">
                                      <p:cBhvr>
                                        <p:cTn id="204" dur="500"/>
                                        <p:tgtEl>
                                          <p:spTgt spid="70"/>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71"/>
                                        </p:tgtEl>
                                        <p:attrNameLst>
                                          <p:attrName>style.visibility</p:attrName>
                                        </p:attrNameLst>
                                      </p:cBhvr>
                                      <p:to>
                                        <p:strVal val="visible"/>
                                      </p:to>
                                    </p:set>
                                    <p:animEffect transition="in" filter="wipe(left)">
                                      <p:cBhvr>
                                        <p:cTn id="207" dur="500"/>
                                        <p:tgtEl>
                                          <p:spTgt spid="71"/>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72"/>
                                        </p:tgtEl>
                                        <p:attrNameLst>
                                          <p:attrName>style.visibility</p:attrName>
                                        </p:attrNameLst>
                                      </p:cBhvr>
                                      <p:to>
                                        <p:strVal val="visible"/>
                                      </p:to>
                                    </p:set>
                                    <p:animEffect transition="in" filter="wipe(left)">
                                      <p:cBhvr>
                                        <p:cTn id="210" dur="500"/>
                                        <p:tgtEl>
                                          <p:spTgt spid="72"/>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73"/>
                                        </p:tgtEl>
                                        <p:attrNameLst>
                                          <p:attrName>style.visibility</p:attrName>
                                        </p:attrNameLst>
                                      </p:cBhvr>
                                      <p:to>
                                        <p:strVal val="visible"/>
                                      </p:to>
                                    </p:set>
                                    <p:animEffect transition="in" filter="wipe(left)">
                                      <p:cBhvr>
                                        <p:cTn id="213" dur="500"/>
                                        <p:tgtEl>
                                          <p:spTgt spid="73"/>
                                        </p:tgtEl>
                                      </p:cBhvr>
                                    </p:animEffect>
                                  </p:childTnLst>
                                </p:cTn>
                              </p:par>
                              <p:par>
                                <p:cTn id="214" presetID="22" presetClass="entr" presetSubtype="2" fill="hold" grpId="0" nodeType="withEffect">
                                  <p:stCondLst>
                                    <p:cond delay="0"/>
                                  </p:stCondLst>
                                  <p:childTnLst>
                                    <p:set>
                                      <p:cBhvr>
                                        <p:cTn id="215" dur="1" fill="hold">
                                          <p:stCondLst>
                                            <p:cond delay="0"/>
                                          </p:stCondLst>
                                        </p:cTn>
                                        <p:tgtEl>
                                          <p:spTgt spid="53"/>
                                        </p:tgtEl>
                                        <p:attrNameLst>
                                          <p:attrName>style.visibility</p:attrName>
                                        </p:attrNameLst>
                                      </p:cBhvr>
                                      <p:to>
                                        <p:strVal val="visible"/>
                                      </p:to>
                                    </p:set>
                                    <p:animEffect transition="in" filter="wipe(right)">
                                      <p:cBhvr>
                                        <p:cTn id="216" dur="500"/>
                                        <p:tgtEl>
                                          <p:spTgt spid="53"/>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54"/>
                                        </p:tgtEl>
                                        <p:attrNameLst>
                                          <p:attrName>style.visibility</p:attrName>
                                        </p:attrNameLst>
                                      </p:cBhvr>
                                      <p:to>
                                        <p:strVal val="visible"/>
                                      </p:to>
                                    </p:set>
                                    <p:animEffect transition="in" filter="wipe(right)">
                                      <p:cBhvr>
                                        <p:cTn id="219" dur="500"/>
                                        <p:tgtEl>
                                          <p:spTgt spid="5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55"/>
                                        </p:tgtEl>
                                        <p:attrNameLst>
                                          <p:attrName>style.visibility</p:attrName>
                                        </p:attrNameLst>
                                      </p:cBhvr>
                                      <p:to>
                                        <p:strVal val="visible"/>
                                      </p:to>
                                    </p:set>
                                    <p:animEffect transition="in" filter="wipe(right)">
                                      <p:cBhvr>
                                        <p:cTn id="222" dur="500"/>
                                        <p:tgtEl>
                                          <p:spTgt spid="5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56"/>
                                        </p:tgtEl>
                                        <p:attrNameLst>
                                          <p:attrName>style.visibility</p:attrName>
                                        </p:attrNameLst>
                                      </p:cBhvr>
                                      <p:to>
                                        <p:strVal val="visible"/>
                                      </p:to>
                                    </p:set>
                                    <p:animEffect transition="in" filter="wipe(right)">
                                      <p:cBhvr>
                                        <p:cTn id="225" dur="500"/>
                                        <p:tgtEl>
                                          <p:spTgt spid="5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57"/>
                                        </p:tgtEl>
                                        <p:attrNameLst>
                                          <p:attrName>style.visibility</p:attrName>
                                        </p:attrNameLst>
                                      </p:cBhvr>
                                      <p:to>
                                        <p:strVal val="visible"/>
                                      </p:to>
                                    </p:set>
                                    <p:animEffect transition="in" filter="wipe(right)">
                                      <p:cBhvr>
                                        <p:cTn id="228" dur="500"/>
                                        <p:tgtEl>
                                          <p:spTgt spid="5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58"/>
                                        </p:tgtEl>
                                        <p:attrNameLst>
                                          <p:attrName>style.visibility</p:attrName>
                                        </p:attrNameLst>
                                      </p:cBhvr>
                                      <p:to>
                                        <p:strVal val="visible"/>
                                      </p:to>
                                    </p:set>
                                    <p:animEffect transition="in" filter="wipe(right)">
                                      <p:cBhvr>
                                        <p:cTn id="231" dur="500"/>
                                        <p:tgtEl>
                                          <p:spTgt spid="58"/>
                                        </p:tgtEl>
                                      </p:cBhvr>
                                    </p:animEffect>
                                  </p:childTnLst>
                                </p:cTn>
                              </p:par>
                              <p:par>
                                <p:cTn id="232" presetID="22" presetClass="entr" presetSubtype="2"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Effect transition="in" filter="wipe(right)">
                                      <p:cBhvr>
                                        <p:cTn id="23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05</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01318" y="1651775"/>
            <a:ext cx="2856084" cy="4310847"/>
            <a:chOff x="224856" y="1238483"/>
            <a:chExt cx="2142621" cy="3233977"/>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3"/>
              <a:ext cx="2132620" cy="974643"/>
              <a:chOff x="8636122" y="1965859"/>
              <a:chExt cx="2682646" cy="1223318"/>
            </a:xfrm>
          </p:grpSpPr>
          <p:sp>
            <p:nvSpPr>
              <p:cNvPr id="5" name="文本框 11"/>
              <p:cNvSpPr txBox="1"/>
              <p:nvPr/>
            </p:nvSpPr>
            <p:spPr>
              <a:xfrm>
                <a:off x="8636122" y="1965859"/>
                <a:ext cx="1646164" cy="344504"/>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6" name="文本框 12"/>
              <p:cNvSpPr txBox="1"/>
              <p:nvPr/>
            </p:nvSpPr>
            <p:spPr>
              <a:xfrm>
                <a:off x="8872836" y="2273941"/>
                <a:ext cx="2445932" cy="915236"/>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75316" y="2355726"/>
              <a:ext cx="1974445" cy="947081"/>
              <a:chOff x="8835092" y="2114253"/>
              <a:chExt cx="2483676" cy="1188713"/>
            </a:xfrm>
          </p:grpSpPr>
          <p:sp>
            <p:nvSpPr>
              <p:cNvPr id="8" name="文本框 14"/>
              <p:cNvSpPr txBox="1"/>
              <p:nvPr/>
            </p:nvSpPr>
            <p:spPr>
              <a:xfrm>
                <a:off x="8835092" y="2114253"/>
                <a:ext cx="1248229" cy="344500"/>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9" name="文本框 15"/>
              <p:cNvSpPr txBox="1"/>
              <p:nvPr/>
            </p:nvSpPr>
            <p:spPr>
              <a:xfrm>
                <a:off x="8872836" y="2387739"/>
                <a:ext cx="2445932" cy="915227"/>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2955" y="3489963"/>
              <a:ext cx="1974522" cy="982497"/>
              <a:chOff x="8847576" y="2069829"/>
              <a:chExt cx="2483773" cy="1233174"/>
            </a:xfrm>
          </p:grpSpPr>
          <p:sp>
            <p:nvSpPr>
              <p:cNvPr id="11" name="文本框 17"/>
              <p:cNvSpPr txBox="1"/>
              <p:nvPr/>
            </p:nvSpPr>
            <p:spPr>
              <a:xfrm>
                <a:off x="8847576" y="2069829"/>
                <a:ext cx="1248229" cy="344503"/>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2" name="文本框 18"/>
              <p:cNvSpPr txBox="1"/>
              <p:nvPr/>
            </p:nvSpPr>
            <p:spPr>
              <a:xfrm>
                <a:off x="8885416" y="2387768"/>
                <a:ext cx="2445933" cy="915235"/>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3465044" y="1868365"/>
            <a:ext cx="2470882" cy="3900623"/>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5" name="文本框 20"/>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6" name="文本框 21"/>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solidFill>
                    <a:schemeClr val="tx1">
                      <a:lumMod val="50000"/>
                      <a:lumOff val="50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47"/>
              <p:cNvSpPr txBox="1"/>
              <p:nvPr/>
            </p:nvSpPr>
            <p:spPr>
              <a:xfrm>
                <a:off x="4111716" y="3381327"/>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8" name="组合 47"/>
          <p:cNvGrpSpPr/>
          <p:nvPr/>
        </p:nvGrpSpPr>
        <p:grpSpPr>
          <a:xfrm>
            <a:off x="9137578" y="1868365"/>
            <a:ext cx="2478956" cy="3900623"/>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9" name="文本框 38"/>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0" name="文本框 39"/>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7" name="组合 46"/>
          <p:cNvGrpSpPr/>
          <p:nvPr/>
        </p:nvGrpSpPr>
        <p:grpSpPr>
          <a:xfrm>
            <a:off x="6291219" y="1868365"/>
            <a:ext cx="2487031" cy="3900623"/>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2" name="文本框 31"/>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3" name="文本框 32"/>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solidFill>
                  <a:latin typeface="微软雅黑" panose="020B0503020204020204" pitchFamily="34" charset="-122"/>
                  <a:ea typeface="微软雅黑" panose="020B0503020204020204" pitchFamily="34" charset="-122"/>
                </a:endParaRPr>
              </a:p>
            </p:txBody>
          </p:sp>
          <p:sp>
            <p:nvSpPr>
              <p:cNvPr id="40"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865" dirty="0">
                    <a:solidFill>
                      <a:schemeClr val="bg1"/>
                    </a:solidFill>
                    <a:latin typeface="微软雅黑" panose="020B0503020204020204" pitchFamily="34" charset="-122"/>
                    <a:ea typeface="微软雅黑" panose="020B0503020204020204" pitchFamily="34" charset="-122"/>
                  </a:rPr>
                  <a:t>添加标题</a:t>
                </a: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p:spPr>
          <p:txBody>
            <a:bodyPr vert="horz" wrap="square" lIns="121888" tIns="60944" rIns="121888" bIns="60944" numCol="1" anchor="t" anchorCtr="0" compatLnSpc="1"/>
            <a:lstStyle/>
            <a:p>
              <a:endParaRPr lang="zh-CN" altLang="en-US" sz="3200"/>
            </a:p>
          </p:txBody>
        </p:sp>
      </p:grpSp>
      <p:sp>
        <p:nvSpPr>
          <p:cNvPr id="57" name="标题 5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inVertical)">
                                      <p:cBhvr>
                                        <p:cTn id="7" dur="500"/>
                                        <p:tgtEl>
                                          <p:spTgt spid="4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barn(inVertical)">
                                      <p:cBhvr>
                                        <p:cTn id="11" dur="500"/>
                                        <p:tgtEl>
                                          <p:spTgt spid="4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randombar(horizontal)">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68"/>
          <p:cNvGrpSpPr/>
          <p:nvPr/>
        </p:nvGrpSpPr>
        <p:grpSpPr>
          <a:xfrm>
            <a:off x="5560702" y="1211940"/>
            <a:ext cx="1588072" cy="5112151"/>
            <a:chOff x="5255021" y="1144623"/>
            <a:chExt cx="1501202" cy="4831768"/>
          </a:xfrm>
        </p:grpSpPr>
        <p:grpSp>
          <p:nvGrpSpPr>
            <p:cNvPr id="230" name="组合 48"/>
            <p:cNvGrpSpPr/>
            <p:nvPr/>
          </p:nvGrpSpPr>
          <p:grpSpPr>
            <a:xfrm>
              <a:off x="5255021" y="1144623"/>
              <a:ext cx="1501202" cy="4831768"/>
              <a:chOff x="5545013" y="1400412"/>
              <a:chExt cx="1331032" cy="4284059"/>
            </a:xfrm>
          </p:grpSpPr>
          <p:grpSp>
            <p:nvGrpSpPr>
              <p:cNvPr id="237" name="组合 47"/>
              <p:cNvGrpSpPr/>
              <p:nvPr/>
            </p:nvGrpSpPr>
            <p:grpSpPr>
              <a:xfrm>
                <a:off x="5545013" y="1400412"/>
                <a:ext cx="1331032" cy="4284059"/>
                <a:chOff x="5545013" y="1400412"/>
                <a:chExt cx="1331032" cy="4284059"/>
              </a:xfrm>
            </p:grpSpPr>
            <p:grpSp>
              <p:nvGrpSpPr>
                <p:cNvPr id="239" name="组合 16"/>
                <p:cNvGrpSpPr/>
                <p:nvPr/>
              </p:nvGrpSpPr>
              <p:grpSpPr>
                <a:xfrm>
                  <a:off x="5545013" y="1400412"/>
                  <a:ext cx="1331032" cy="4284059"/>
                  <a:chOff x="5545013" y="1367879"/>
                  <a:chExt cx="1331032" cy="4284059"/>
                </a:xfrm>
              </p:grpSpPr>
              <p:grpSp>
                <p:nvGrpSpPr>
                  <p:cNvPr id="249" name="组合 32"/>
                  <p:cNvGrpSpPr/>
                  <p:nvPr/>
                </p:nvGrpSpPr>
                <p:grpSpPr>
                  <a:xfrm rot="10800000" flipH="1">
                    <a:off x="5752457" y="3096071"/>
                    <a:ext cx="916146" cy="2555867"/>
                    <a:chOff x="4324246" y="598916"/>
                    <a:chExt cx="1027112" cy="2865438"/>
                  </a:xfrm>
                </p:grpSpPr>
                <p:sp>
                  <p:nvSpPr>
                    <p:cNvPr id="26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0" name="组合 33"/>
                  <p:cNvGrpSpPr/>
                  <p:nvPr/>
                </p:nvGrpSpPr>
                <p:grpSpPr>
                  <a:xfrm>
                    <a:off x="5752456" y="1367879"/>
                    <a:ext cx="916146" cy="2555867"/>
                    <a:chOff x="4324246" y="598916"/>
                    <a:chExt cx="1027112" cy="2865438"/>
                  </a:xfrm>
                </p:grpSpPr>
                <p:sp>
                  <p:nvSpPr>
                    <p:cNvPr id="25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1" name="组合 34"/>
                  <p:cNvGrpSpPr/>
                  <p:nvPr/>
                </p:nvGrpSpPr>
                <p:grpSpPr>
                  <a:xfrm>
                    <a:off x="5545013" y="2844392"/>
                    <a:ext cx="1331032" cy="1331032"/>
                    <a:chOff x="6481117" y="231937"/>
                    <a:chExt cx="1492250" cy="1492250"/>
                  </a:xfrm>
                </p:grpSpPr>
                <p:grpSp>
                  <p:nvGrpSpPr>
                    <p:cNvPr id="252" name="组合 35"/>
                    <p:cNvGrpSpPr/>
                    <p:nvPr/>
                  </p:nvGrpSpPr>
                  <p:grpSpPr>
                    <a:xfrm>
                      <a:off x="6481117" y="231937"/>
                      <a:ext cx="1492250" cy="1492250"/>
                      <a:chOff x="2232645" y="3355181"/>
                      <a:chExt cx="1492250" cy="1492250"/>
                    </a:xfrm>
                  </p:grpSpPr>
                  <p:sp>
                    <p:nvSpPr>
                      <p:cNvPr id="25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5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56" name="Oval 13"/>
                    <p:cNvSpPr>
                      <a:spLocks noChangeArrowheads="1"/>
                    </p:cNvSpPr>
                    <p:nvPr/>
                  </p:nvSpPr>
                  <p:spPr bwMode="auto">
                    <a:xfrm>
                      <a:off x="6804023" y="580843"/>
                      <a:ext cx="815976" cy="814388"/>
                    </a:xfrm>
                    <a:prstGeom prst="ellipse">
                      <a:avLst/>
                    </a:pr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40" name="组合 12"/>
                <p:cNvGrpSpPr/>
                <p:nvPr/>
              </p:nvGrpSpPr>
              <p:grpSpPr>
                <a:xfrm>
                  <a:off x="5956166" y="1511895"/>
                  <a:ext cx="508726" cy="451429"/>
                  <a:chOff x="1080517" y="1568829"/>
                  <a:chExt cx="508726" cy="451429"/>
                </a:xfrm>
              </p:grpSpPr>
              <p:sp>
                <p:nvSpPr>
                  <p:cNvPr id="244"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5"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6"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7"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8"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41" name="组合 15"/>
                <p:cNvGrpSpPr/>
                <p:nvPr/>
              </p:nvGrpSpPr>
              <p:grpSpPr>
                <a:xfrm>
                  <a:off x="6003046" y="5121560"/>
                  <a:ext cx="414967" cy="409759"/>
                  <a:chOff x="936501" y="5326313"/>
                  <a:chExt cx="414967" cy="409759"/>
                </a:xfrm>
              </p:grpSpPr>
              <p:sp>
                <p:nvSpPr>
                  <p:cNvPr id="242"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43"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38" name="TextBox 27"/>
              <p:cNvSpPr txBox="1"/>
              <p:nvPr/>
            </p:nvSpPr>
            <p:spPr>
              <a:xfrm>
                <a:off x="6004501" y="3292078"/>
                <a:ext cx="393927" cy="507192"/>
              </a:xfrm>
              <a:prstGeom prst="rect">
                <a:avLst/>
              </a:prstGeom>
              <a:noFill/>
            </p:spPr>
            <p:txBody>
              <a:bodyPr wrap="none" rtlCol="0">
                <a:spAutoFit/>
              </a:bodyPr>
              <a:lstStyle/>
              <a:p>
                <a:r>
                  <a:rPr lang="en-US" altLang="zh-CN" sz="3335" dirty="0">
                    <a:solidFill>
                      <a:schemeClr val="bg1"/>
                    </a:solidFill>
                    <a:latin typeface="+mj-lt"/>
                  </a:rPr>
                  <a:t>1</a:t>
                </a:r>
                <a:endParaRPr lang="zh-CN" altLang="en-US" sz="3335" dirty="0">
                  <a:solidFill>
                    <a:schemeClr val="bg1"/>
                  </a:solidFill>
                  <a:latin typeface="+mj-lt"/>
                </a:endParaRPr>
              </a:p>
            </p:txBody>
          </p:sp>
        </p:grpSp>
        <p:grpSp>
          <p:nvGrpSpPr>
            <p:cNvPr id="231" name="组合 219"/>
            <p:cNvGrpSpPr/>
            <p:nvPr/>
          </p:nvGrpSpPr>
          <p:grpSpPr>
            <a:xfrm>
              <a:off x="5544680" y="4392215"/>
              <a:ext cx="914242" cy="685902"/>
              <a:chOff x="3308431" y="4248199"/>
              <a:chExt cx="914242" cy="685902"/>
            </a:xfrm>
          </p:grpSpPr>
          <p:sp>
            <p:nvSpPr>
              <p:cNvPr id="235" name="TextBox 234"/>
              <p:cNvSpPr txBox="1"/>
              <p:nvPr/>
            </p:nvSpPr>
            <p:spPr>
              <a:xfrm>
                <a:off x="3343616" y="4248199"/>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6" name="TextBox 235"/>
              <p:cNvSpPr txBox="1"/>
              <p:nvPr/>
            </p:nvSpPr>
            <p:spPr>
              <a:xfrm>
                <a:off x="3308431" y="4536786"/>
                <a:ext cx="9142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232" name="组合 224"/>
            <p:cNvGrpSpPr/>
            <p:nvPr/>
          </p:nvGrpSpPr>
          <p:grpSpPr>
            <a:xfrm>
              <a:off x="5544680" y="1886449"/>
              <a:ext cx="929573" cy="824341"/>
              <a:chOff x="1947528" y="1964106"/>
              <a:chExt cx="929573" cy="824341"/>
            </a:xfrm>
          </p:grpSpPr>
          <p:sp>
            <p:nvSpPr>
              <p:cNvPr id="233" name="TextBox 232"/>
              <p:cNvSpPr txBox="1"/>
              <p:nvPr/>
            </p:nvSpPr>
            <p:spPr>
              <a:xfrm>
                <a:off x="1982713" y="2507307"/>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4" name="TextBox 233"/>
              <p:cNvSpPr txBox="1"/>
              <p:nvPr/>
            </p:nvSpPr>
            <p:spPr>
              <a:xfrm>
                <a:off x="1947528" y="1964106"/>
                <a:ext cx="929573"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59" name="组合 67"/>
          <p:cNvGrpSpPr/>
          <p:nvPr/>
        </p:nvGrpSpPr>
        <p:grpSpPr>
          <a:xfrm>
            <a:off x="7472948" y="1211940"/>
            <a:ext cx="1588072" cy="5112151"/>
            <a:chOff x="7062664" y="1144623"/>
            <a:chExt cx="1501202" cy="4831768"/>
          </a:xfrm>
        </p:grpSpPr>
        <p:grpSp>
          <p:nvGrpSpPr>
            <p:cNvPr id="193" name="组合 46"/>
            <p:cNvGrpSpPr/>
            <p:nvPr/>
          </p:nvGrpSpPr>
          <p:grpSpPr>
            <a:xfrm>
              <a:off x="7062664" y="1144623"/>
              <a:ext cx="1501202" cy="4831768"/>
              <a:chOff x="7165361" y="1360046"/>
              <a:chExt cx="1331032" cy="4284059"/>
            </a:xfrm>
          </p:grpSpPr>
          <p:grpSp>
            <p:nvGrpSpPr>
              <p:cNvPr id="200" name="组合 31"/>
              <p:cNvGrpSpPr/>
              <p:nvPr/>
            </p:nvGrpSpPr>
            <p:grpSpPr>
              <a:xfrm>
                <a:off x="7165361" y="1360046"/>
                <a:ext cx="1331032" cy="4284059"/>
                <a:chOff x="7165361" y="1360046"/>
                <a:chExt cx="1331032" cy="4284059"/>
              </a:xfrm>
            </p:grpSpPr>
            <p:grpSp>
              <p:nvGrpSpPr>
                <p:cNvPr id="202" name="组合 17"/>
                <p:cNvGrpSpPr/>
                <p:nvPr/>
              </p:nvGrpSpPr>
              <p:grpSpPr>
                <a:xfrm>
                  <a:off x="7165361" y="1360046"/>
                  <a:ext cx="1331032" cy="4284059"/>
                  <a:chOff x="7165361" y="1367879"/>
                  <a:chExt cx="1331032" cy="4284059"/>
                </a:xfrm>
              </p:grpSpPr>
              <p:grpSp>
                <p:nvGrpSpPr>
                  <p:cNvPr id="216" name="组合 83"/>
                  <p:cNvGrpSpPr/>
                  <p:nvPr/>
                </p:nvGrpSpPr>
                <p:grpSpPr>
                  <a:xfrm rot="10800000" flipH="1">
                    <a:off x="7372805" y="3096071"/>
                    <a:ext cx="916146" cy="2555867"/>
                    <a:chOff x="4324246" y="598916"/>
                    <a:chExt cx="1027112" cy="2865438"/>
                  </a:xfrm>
                </p:grpSpPr>
                <p:sp>
                  <p:nvSpPr>
                    <p:cNvPr id="22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7" name="组合 86"/>
                  <p:cNvGrpSpPr/>
                  <p:nvPr/>
                </p:nvGrpSpPr>
                <p:grpSpPr>
                  <a:xfrm>
                    <a:off x="7372804" y="1367879"/>
                    <a:ext cx="916146" cy="2555867"/>
                    <a:chOff x="4324246" y="598916"/>
                    <a:chExt cx="1027112" cy="2865438"/>
                  </a:xfrm>
                </p:grpSpPr>
                <p:sp>
                  <p:nvSpPr>
                    <p:cNvPr id="22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8" name="组合 4"/>
                  <p:cNvGrpSpPr/>
                  <p:nvPr/>
                </p:nvGrpSpPr>
                <p:grpSpPr>
                  <a:xfrm>
                    <a:off x="7165361" y="2844392"/>
                    <a:ext cx="1331032" cy="1331032"/>
                    <a:chOff x="7228479" y="3227010"/>
                    <a:chExt cx="1492250" cy="1492250"/>
                  </a:xfrm>
                </p:grpSpPr>
                <p:grpSp>
                  <p:nvGrpSpPr>
                    <p:cNvPr id="219" name="组合 5"/>
                    <p:cNvGrpSpPr/>
                    <p:nvPr/>
                  </p:nvGrpSpPr>
                  <p:grpSpPr>
                    <a:xfrm>
                      <a:off x="7228479" y="3227010"/>
                      <a:ext cx="1492250" cy="1492250"/>
                      <a:chOff x="2232645" y="3355181"/>
                      <a:chExt cx="1492250" cy="1492250"/>
                    </a:xfrm>
                  </p:grpSpPr>
                  <p:sp>
                    <p:nvSpPr>
                      <p:cNvPr id="224"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5"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21" name="Oval 12"/>
                    <p:cNvSpPr>
                      <a:spLocks noChangeArrowheads="1"/>
                    </p:cNvSpPr>
                    <p:nvPr/>
                  </p:nvSpPr>
                  <p:spPr bwMode="auto">
                    <a:xfrm rot="19170873">
                      <a:off x="7567408" y="3566736"/>
                      <a:ext cx="814386" cy="812800"/>
                    </a:xfrm>
                    <a:prstGeom prst="ellipse">
                      <a:avLst/>
                    </a:pr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03" name="组合 3"/>
                <p:cNvGrpSpPr/>
                <p:nvPr/>
              </p:nvGrpSpPr>
              <p:grpSpPr>
                <a:xfrm>
                  <a:off x="7589536" y="1579609"/>
                  <a:ext cx="482682" cy="316002"/>
                  <a:chOff x="2713886" y="1636543"/>
                  <a:chExt cx="482682" cy="316002"/>
                </a:xfrm>
              </p:grpSpPr>
              <p:sp>
                <p:nvSpPr>
                  <p:cNvPr id="210"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1"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2"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3"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4" name="Rectangle 20"/>
                  <p:cNvSpPr>
                    <a:spLocks noChangeArrowheads="1"/>
                  </p:cNvSpPr>
                  <p:nvPr/>
                </p:nvSpPr>
                <p:spPr bwMode="auto">
                  <a:xfrm>
                    <a:off x="3015996" y="1837950"/>
                    <a:ext cx="45143" cy="11459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5"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04" name="组合 14"/>
                <p:cNvGrpSpPr/>
                <p:nvPr/>
              </p:nvGrpSpPr>
              <p:grpSpPr>
                <a:xfrm>
                  <a:off x="7625129" y="5108539"/>
                  <a:ext cx="411496" cy="435804"/>
                  <a:chOff x="2558585" y="5313292"/>
                  <a:chExt cx="411496" cy="435804"/>
                </a:xfrm>
              </p:grpSpPr>
              <p:sp>
                <p:nvSpPr>
                  <p:cNvPr id="205"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6"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7"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8"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9"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01" name="TextBox 200"/>
              <p:cNvSpPr txBox="1"/>
              <p:nvPr/>
            </p:nvSpPr>
            <p:spPr>
              <a:xfrm>
                <a:off x="7649426" y="3251712"/>
                <a:ext cx="393927" cy="507192"/>
              </a:xfrm>
              <a:prstGeom prst="rect">
                <a:avLst/>
              </a:prstGeom>
              <a:noFill/>
            </p:spPr>
            <p:txBody>
              <a:bodyPr wrap="none" rtlCol="0">
                <a:spAutoFit/>
              </a:bodyPr>
              <a:lstStyle/>
              <a:p>
                <a:r>
                  <a:rPr lang="en-US" altLang="zh-CN" sz="3335" dirty="0">
                    <a:solidFill>
                      <a:schemeClr val="bg1"/>
                    </a:solidFill>
                    <a:latin typeface="+mj-lt"/>
                  </a:rPr>
                  <a:t>2</a:t>
                </a:r>
                <a:endParaRPr lang="zh-CN" altLang="en-US" sz="3335" dirty="0">
                  <a:solidFill>
                    <a:schemeClr val="bg1"/>
                  </a:solidFill>
                  <a:latin typeface="+mj-lt"/>
                </a:endParaRPr>
              </a:p>
            </p:txBody>
          </p:sp>
        </p:grpSp>
        <p:grpSp>
          <p:nvGrpSpPr>
            <p:cNvPr id="194" name="组合 216"/>
            <p:cNvGrpSpPr/>
            <p:nvPr/>
          </p:nvGrpSpPr>
          <p:grpSpPr>
            <a:xfrm>
              <a:off x="7324575" y="4392215"/>
              <a:ext cx="954815" cy="707523"/>
              <a:chOff x="3280683" y="4248199"/>
              <a:chExt cx="954815" cy="707523"/>
            </a:xfrm>
          </p:grpSpPr>
          <p:sp>
            <p:nvSpPr>
              <p:cNvPr id="198" name="TextBox 197"/>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9" name="TextBox 198"/>
              <p:cNvSpPr txBox="1"/>
              <p:nvPr/>
            </p:nvSpPr>
            <p:spPr>
              <a:xfrm>
                <a:off x="3280683" y="4558407"/>
                <a:ext cx="954815"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95" name="组合 227"/>
            <p:cNvGrpSpPr/>
            <p:nvPr/>
          </p:nvGrpSpPr>
          <p:grpSpPr>
            <a:xfrm>
              <a:off x="7296629" y="1886449"/>
              <a:ext cx="965042" cy="824341"/>
              <a:chOff x="1896731" y="1964106"/>
              <a:chExt cx="965042" cy="824341"/>
            </a:xfrm>
          </p:grpSpPr>
          <p:sp>
            <p:nvSpPr>
              <p:cNvPr id="196" name="TextBox 195"/>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7" name="TextBox 196"/>
              <p:cNvSpPr txBox="1"/>
              <p:nvPr/>
            </p:nvSpPr>
            <p:spPr>
              <a:xfrm>
                <a:off x="1896731" y="1964106"/>
                <a:ext cx="9650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60" name="组合 69"/>
          <p:cNvGrpSpPr/>
          <p:nvPr/>
        </p:nvGrpSpPr>
        <p:grpSpPr>
          <a:xfrm>
            <a:off x="9385198" y="1211940"/>
            <a:ext cx="1588073" cy="5112151"/>
            <a:chOff x="8870307" y="1144623"/>
            <a:chExt cx="1501202" cy="4831768"/>
          </a:xfrm>
        </p:grpSpPr>
        <p:grpSp>
          <p:nvGrpSpPr>
            <p:cNvPr id="161" name="组合 30"/>
            <p:cNvGrpSpPr/>
            <p:nvPr/>
          </p:nvGrpSpPr>
          <p:grpSpPr>
            <a:xfrm>
              <a:off x="8870307" y="1144623"/>
              <a:ext cx="1501202" cy="4831768"/>
              <a:chOff x="9793485" y="1369595"/>
              <a:chExt cx="1331032" cy="4284059"/>
            </a:xfrm>
          </p:grpSpPr>
          <p:grpSp>
            <p:nvGrpSpPr>
              <p:cNvPr id="168" name="组合 29"/>
              <p:cNvGrpSpPr/>
              <p:nvPr/>
            </p:nvGrpSpPr>
            <p:grpSpPr>
              <a:xfrm>
                <a:off x="9793485" y="1369595"/>
                <a:ext cx="1331032" cy="4284059"/>
                <a:chOff x="9793485" y="1369595"/>
                <a:chExt cx="1331032" cy="4284059"/>
              </a:xfrm>
            </p:grpSpPr>
            <p:grpSp>
              <p:nvGrpSpPr>
                <p:cNvPr id="170" name="组合 18"/>
                <p:cNvGrpSpPr/>
                <p:nvPr/>
              </p:nvGrpSpPr>
              <p:grpSpPr>
                <a:xfrm>
                  <a:off x="9793485" y="1369595"/>
                  <a:ext cx="1331032" cy="4284059"/>
                  <a:chOff x="8785709" y="1367879"/>
                  <a:chExt cx="1331032" cy="4284059"/>
                </a:xfrm>
              </p:grpSpPr>
              <p:grpSp>
                <p:nvGrpSpPr>
                  <p:cNvPr id="179" name="组合 89"/>
                  <p:cNvGrpSpPr/>
                  <p:nvPr/>
                </p:nvGrpSpPr>
                <p:grpSpPr>
                  <a:xfrm rot="10800000" flipH="1">
                    <a:off x="8993152" y="3096071"/>
                    <a:ext cx="916146" cy="2555867"/>
                    <a:chOff x="4324246" y="598916"/>
                    <a:chExt cx="1027112" cy="2865438"/>
                  </a:xfrm>
                </p:grpSpPr>
                <p:sp>
                  <p:nvSpPr>
                    <p:cNvPr id="19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0" name="组合 92"/>
                  <p:cNvGrpSpPr/>
                  <p:nvPr/>
                </p:nvGrpSpPr>
                <p:grpSpPr>
                  <a:xfrm>
                    <a:off x="8993152" y="1367879"/>
                    <a:ext cx="916146" cy="2555867"/>
                    <a:chOff x="4324246" y="598916"/>
                    <a:chExt cx="1027112" cy="2865438"/>
                  </a:xfrm>
                </p:grpSpPr>
                <p:sp>
                  <p:nvSpPr>
                    <p:cNvPr id="18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1" name="组合 19"/>
                  <p:cNvGrpSpPr/>
                  <p:nvPr/>
                </p:nvGrpSpPr>
                <p:grpSpPr>
                  <a:xfrm>
                    <a:off x="8785709" y="2844392"/>
                    <a:ext cx="1331032" cy="1331032"/>
                    <a:chOff x="6193085" y="2917516"/>
                    <a:chExt cx="1492250" cy="1492250"/>
                  </a:xfrm>
                </p:grpSpPr>
                <p:grpSp>
                  <p:nvGrpSpPr>
                    <p:cNvPr id="182" name="组合 20"/>
                    <p:cNvGrpSpPr/>
                    <p:nvPr/>
                  </p:nvGrpSpPr>
                  <p:grpSpPr>
                    <a:xfrm>
                      <a:off x="6193085" y="2917516"/>
                      <a:ext cx="1492250" cy="1492250"/>
                      <a:chOff x="2232645" y="3355181"/>
                      <a:chExt cx="1492250" cy="1492250"/>
                    </a:xfrm>
                  </p:grpSpPr>
                  <p:sp>
                    <p:nvSpPr>
                      <p:cNvPr id="18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8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184" name="Oval 12"/>
                    <p:cNvSpPr>
                      <a:spLocks noChangeArrowheads="1"/>
                    </p:cNvSpPr>
                    <p:nvPr/>
                  </p:nvSpPr>
                  <p:spPr bwMode="auto">
                    <a:xfrm rot="19170873">
                      <a:off x="6532018" y="3257242"/>
                      <a:ext cx="814386" cy="812800"/>
                    </a:xfrm>
                    <a:prstGeom prst="ellipse">
                      <a:avLst/>
                    </a:pr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171" name="组合 2"/>
                <p:cNvGrpSpPr/>
                <p:nvPr/>
              </p:nvGrpSpPr>
              <p:grpSpPr>
                <a:xfrm>
                  <a:off x="10228946" y="1561379"/>
                  <a:ext cx="460111" cy="352463"/>
                  <a:chOff x="4345519" y="1618313"/>
                  <a:chExt cx="460111" cy="352463"/>
                </a:xfrm>
              </p:grpSpPr>
              <p:sp>
                <p:nvSpPr>
                  <p:cNvPr id="17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72" name="组合 13"/>
                <p:cNvGrpSpPr/>
                <p:nvPr/>
              </p:nvGrpSpPr>
              <p:grpSpPr>
                <a:xfrm>
                  <a:off x="10297528" y="5109407"/>
                  <a:ext cx="322946" cy="434067"/>
                  <a:chOff x="4223209" y="5314160"/>
                  <a:chExt cx="322946" cy="434067"/>
                </a:xfrm>
              </p:grpSpPr>
              <p:sp>
                <p:nvSpPr>
                  <p:cNvPr id="17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169" name="TextBox 168"/>
              <p:cNvSpPr txBox="1"/>
              <p:nvPr/>
            </p:nvSpPr>
            <p:spPr>
              <a:xfrm>
                <a:off x="10264534" y="3232105"/>
                <a:ext cx="393927" cy="507192"/>
              </a:xfrm>
              <a:prstGeom prst="rect">
                <a:avLst/>
              </a:prstGeom>
              <a:noFill/>
            </p:spPr>
            <p:txBody>
              <a:bodyPr wrap="none" rtlCol="0">
                <a:spAutoFit/>
              </a:bodyPr>
              <a:lstStyle/>
              <a:p>
                <a:r>
                  <a:rPr lang="en-US" altLang="zh-CN" sz="3335" dirty="0">
                    <a:solidFill>
                      <a:schemeClr val="bg1"/>
                    </a:solidFill>
                    <a:latin typeface="+mj-lt"/>
                  </a:rPr>
                  <a:t>3</a:t>
                </a:r>
                <a:endParaRPr lang="zh-CN" altLang="en-US" sz="3335" dirty="0">
                  <a:solidFill>
                    <a:schemeClr val="bg1"/>
                  </a:solidFill>
                  <a:latin typeface="+mj-lt"/>
                </a:endParaRPr>
              </a:p>
            </p:txBody>
          </p:sp>
        </p:grpSp>
        <p:grpSp>
          <p:nvGrpSpPr>
            <p:cNvPr id="162" name="组合 63"/>
            <p:cNvGrpSpPr/>
            <p:nvPr/>
          </p:nvGrpSpPr>
          <p:grpSpPr>
            <a:xfrm>
              <a:off x="9192213" y="4392215"/>
              <a:ext cx="917383" cy="685902"/>
              <a:chOff x="3343616" y="4248199"/>
              <a:chExt cx="917383" cy="685902"/>
            </a:xfrm>
          </p:grpSpPr>
          <p:sp>
            <p:nvSpPr>
              <p:cNvPr id="166" name="TextBox 165"/>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7" name="TextBox 166"/>
              <p:cNvSpPr txBox="1"/>
              <p:nvPr/>
            </p:nvSpPr>
            <p:spPr>
              <a:xfrm>
                <a:off x="3346553" y="4536786"/>
                <a:ext cx="914446"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63" name="组合 230"/>
            <p:cNvGrpSpPr/>
            <p:nvPr/>
          </p:nvGrpSpPr>
          <p:grpSpPr>
            <a:xfrm>
              <a:off x="9132217" y="1886449"/>
              <a:ext cx="977380" cy="824341"/>
              <a:chOff x="1919780" y="1964106"/>
              <a:chExt cx="977380" cy="824341"/>
            </a:xfrm>
          </p:grpSpPr>
          <p:sp>
            <p:nvSpPr>
              <p:cNvPr id="164" name="TextBox 163"/>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5" name="TextBox 164"/>
              <p:cNvSpPr txBox="1"/>
              <p:nvPr/>
            </p:nvSpPr>
            <p:spPr>
              <a:xfrm>
                <a:off x="1919780" y="1964106"/>
                <a:ext cx="977380"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275" name="组合 2"/>
          <p:cNvGrpSpPr/>
          <p:nvPr/>
        </p:nvGrpSpPr>
        <p:grpSpPr>
          <a:xfrm>
            <a:off x="921524" y="2426816"/>
            <a:ext cx="3834622" cy="2215225"/>
            <a:chOff x="4997504" y="2116871"/>
            <a:chExt cx="3155896" cy="1661851"/>
          </a:xfrm>
        </p:grpSpPr>
        <p:sp>
          <p:nvSpPr>
            <p:cNvPr id="276" name="矩形 3"/>
            <p:cNvSpPr/>
            <p:nvPr/>
          </p:nvSpPr>
          <p:spPr>
            <a:xfrm>
              <a:off x="5022049" y="2656873"/>
              <a:ext cx="3004972" cy="112184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p:txBody>
        </p:sp>
        <p:sp>
          <p:nvSpPr>
            <p:cNvPr id="277" name="矩形 4"/>
            <p:cNvSpPr/>
            <p:nvPr/>
          </p:nvSpPr>
          <p:spPr>
            <a:xfrm>
              <a:off x="4997504" y="2116871"/>
              <a:ext cx="2842425" cy="284671"/>
            </a:xfrm>
            <a:prstGeom prst="rect">
              <a:avLst/>
            </a:prstGeom>
          </p:spPr>
          <p:txBody>
            <a:bodyPr wrap="square">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p>
          </p:txBody>
        </p:sp>
        <p:cxnSp>
          <p:nvCxnSpPr>
            <p:cNvPr id="278" name="直接连接符 5"/>
            <p:cNvCxnSpPr/>
            <p:nvPr/>
          </p:nvCxnSpPr>
          <p:spPr>
            <a:xfrm>
              <a:off x="5095875" y="2523523"/>
              <a:ext cx="3057525"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5"/>
                                        </p:tgtEl>
                                        <p:attrNameLst>
                                          <p:attrName>style.visibility</p:attrName>
                                        </p:attrNameLst>
                                      </p:cBhvr>
                                      <p:to>
                                        <p:strVal val="visible"/>
                                      </p:to>
                                    </p:set>
                                    <p:animEffect transition="in" filter="slide(fromLeft)">
                                      <p:cBhvr>
                                        <p:cTn id="7" dur="500"/>
                                        <p:tgtEl>
                                          <p:spTgt spid="27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158"/>
                                        </p:tgtEl>
                                        <p:attrNameLst>
                                          <p:attrName>style.visibility</p:attrName>
                                        </p:attrNameLst>
                                      </p:cBhvr>
                                      <p:to>
                                        <p:strVal val="visible"/>
                                      </p:to>
                                    </p:set>
                                    <p:animEffect transition="in" filter="slide(fromRight)">
                                      <p:cBhvr>
                                        <p:cTn id="11" dur="500"/>
                                        <p:tgtEl>
                                          <p:spTgt spid="158"/>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159"/>
                                        </p:tgtEl>
                                        <p:attrNameLst>
                                          <p:attrName>style.visibility</p:attrName>
                                        </p:attrNameLst>
                                      </p:cBhvr>
                                      <p:to>
                                        <p:strVal val="visible"/>
                                      </p:to>
                                    </p:set>
                                    <p:animEffect transition="in" filter="slide(fromRight)">
                                      <p:cBhvr>
                                        <p:cTn id="15" dur="500"/>
                                        <p:tgtEl>
                                          <p:spTgt spid="159"/>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60"/>
                                        </p:tgtEl>
                                        <p:attrNameLst>
                                          <p:attrName>style.visibility</p:attrName>
                                        </p:attrNameLst>
                                      </p:cBhvr>
                                      <p:to>
                                        <p:strVal val="visible"/>
                                      </p:to>
                                    </p:set>
                                    <p:animEffect transition="in" filter="slide(fromRight)">
                                      <p:cBhvr>
                                        <p:cTn id="19"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p:nvPr/>
        </p:nvGrpSpPr>
        <p:grpSpPr>
          <a:xfrm>
            <a:off x="759841" y="1429291"/>
            <a:ext cx="10229795" cy="4335176"/>
            <a:chOff x="1955801" y="1920876"/>
            <a:chExt cx="7716837" cy="3144974"/>
          </a:xfrm>
        </p:grpSpPr>
        <p:sp>
          <p:nvSpPr>
            <p:cNvPr id="4" name="MH_Other_1"/>
            <p:cNvSpPr/>
            <p:nvPr>
              <p:custDataLst>
                <p:tags r:id="rId1"/>
              </p:custDataLst>
            </p:nvPr>
          </p:nvSpPr>
          <p:spPr>
            <a:xfrm rot="972597">
              <a:off x="4272197" y="2938232"/>
              <a:ext cx="1182688" cy="1812767"/>
            </a:xfrm>
            <a:prstGeom prst="roundRect">
              <a:avLst/>
            </a:prstGeom>
            <a:solidFill>
              <a:schemeClr val="accent2"/>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02</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5"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6"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7" name="MH_Other_3"/>
            <p:cNvSpPr/>
            <p:nvPr>
              <p:custDataLst>
                <p:tags r:id="rId4"/>
              </p:custDataLst>
            </p:nvPr>
          </p:nvSpPr>
          <p:spPr>
            <a:xfrm rot="1735466">
              <a:off x="3145515" y="2408700"/>
              <a:ext cx="1182687" cy="1872634"/>
            </a:xfrm>
            <a:prstGeom prst="roundRect">
              <a:avLst/>
            </a:prstGeom>
            <a:solidFill>
              <a:schemeClr val="accent1"/>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01</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8"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9" name="MH_Other_4"/>
            <p:cNvSpPr/>
            <p:nvPr>
              <p:custDataLst>
                <p:tags r:id="rId6"/>
              </p:custDataLst>
            </p:nvPr>
          </p:nvSpPr>
          <p:spPr>
            <a:xfrm rot="21573501">
              <a:off x="3679825" y="2376488"/>
              <a:ext cx="139700" cy="139700"/>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0"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11" name="MH_Other_6"/>
            <p:cNvSpPr/>
            <p:nvPr>
              <p:custDataLst>
                <p:tags r:id="rId8"/>
              </p:custDataLst>
            </p:nvPr>
          </p:nvSpPr>
          <p:spPr>
            <a:xfrm rot="310424">
              <a:off x="5487558" y="3174614"/>
              <a:ext cx="1182688" cy="1850970"/>
            </a:xfrm>
            <a:prstGeom prst="roundRect">
              <a:avLst/>
            </a:prstGeom>
            <a:solidFill>
              <a:schemeClr val="accent3"/>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03</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2"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3" name="MH_Other_7"/>
            <p:cNvSpPr/>
            <p:nvPr>
              <p:custDataLst>
                <p:tags r:id="rId10"/>
              </p:custDataLst>
            </p:nvPr>
          </p:nvSpPr>
          <p:spPr>
            <a:xfrm rot="20865428">
              <a:off x="6790382" y="3113875"/>
              <a:ext cx="1182688" cy="1951975"/>
            </a:xfrm>
            <a:prstGeom prst="roundRect">
              <a:avLst/>
            </a:prstGeom>
            <a:solidFill>
              <a:schemeClr val="accent4"/>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04</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4"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5" name="MH_Other_9"/>
            <p:cNvSpPr/>
            <p:nvPr>
              <p:custDataLst>
                <p:tags r:id="rId12"/>
              </p:custDataLst>
            </p:nvPr>
          </p:nvSpPr>
          <p:spPr>
            <a:xfrm rot="19960410">
              <a:off x="7882321" y="2515517"/>
              <a:ext cx="1182688" cy="1826104"/>
            </a:xfrm>
            <a:prstGeom prst="roundRect">
              <a:avLst/>
            </a:prstGeom>
            <a:solidFill>
              <a:schemeClr val="accent5"/>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05</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6"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7" name="MH_Other_10"/>
            <p:cNvSpPr/>
            <p:nvPr>
              <p:custDataLst>
                <p:tags r:id="rId14"/>
              </p:custDataLst>
            </p:nvPr>
          </p:nvSpPr>
          <p:spPr>
            <a:xfrm rot="524387">
              <a:off x="8428038" y="2482851"/>
              <a:ext cx="139700" cy="138113"/>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8"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20" name="矩形 19"/>
          <p:cNvSpPr/>
          <p:nvPr/>
        </p:nvSpPr>
        <p:spPr>
          <a:xfrm>
            <a:off x="8325228" y="654542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0"/>
          <p:cNvCxnSpPr>
            <a:stCxn id="33" idx="6"/>
            <a:endCxn id="34" idx="2"/>
          </p:cNvCxnSpPr>
          <p:nvPr/>
        </p:nvCxnSpPr>
        <p:spPr>
          <a:xfrm>
            <a:off x="3161634"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7" name="直接连接符 31"/>
          <p:cNvCxnSpPr>
            <a:stCxn id="34" idx="6"/>
            <a:endCxn id="35" idx="2"/>
          </p:cNvCxnSpPr>
          <p:nvPr/>
        </p:nvCxnSpPr>
        <p:spPr>
          <a:xfrm>
            <a:off x="5701890"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9" name="直接连接符 34"/>
          <p:cNvCxnSpPr>
            <a:stCxn id="35" idx="6"/>
            <a:endCxn id="38" idx="2"/>
          </p:cNvCxnSpPr>
          <p:nvPr/>
        </p:nvCxnSpPr>
        <p:spPr>
          <a:xfrm>
            <a:off x="8242142"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1392567" y="2084685"/>
            <a:ext cx="1769066" cy="1769066"/>
            <a:chOff x="1043505" y="1563250"/>
            <a:chExt cx="1327145" cy="1327145"/>
          </a:xfrm>
        </p:grpSpPr>
        <p:sp>
          <p:nvSpPr>
            <p:cNvPr id="33" name="椭圆 27"/>
            <p:cNvSpPr/>
            <p:nvPr/>
          </p:nvSpPr>
          <p:spPr>
            <a:xfrm>
              <a:off x="1043505" y="1563250"/>
              <a:ext cx="1327145" cy="132714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3" name="椭圆 42"/>
            <p:cNvSpPr/>
            <p:nvPr/>
          </p:nvSpPr>
          <p:spPr>
            <a:xfrm>
              <a:off x="1086733" y="1605928"/>
              <a:ext cx="1250876" cy="125087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4" name="文本框 43"/>
            <p:cNvSpPr txBox="1"/>
            <p:nvPr/>
          </p:nvSpPr>
          <p:spPr>
            <a:xfrm>
              <a:off x="1277058" y="2114416"/>
              <a:ext cx="860039" cy="438581"/>
            </a:xfrm>
            <a:prstGeom prst="rect">
              <a:avLst/>
            </a:prstGeom>
            <a:noFill/>
            <a:ln>
              <a:solidFill>
                <a:schemeClr val="accent1"/>
              </a:solidFill>
            </a:ln>
          </p:spPr>
          <p:txBody>
            <a:bodyPr wrap="none" lIns="91416" tIns="45708" rIns="91416" bIns="45708" rtlCol="0">
              <a:spAutoFit/>
            </a:bodyPr>
            <a:lstStyle/>
            <a:p>
              <a:pPr algn="ctr"/>
              <a:r>
                <a:rPr lang="en-US" altLang="zh-CN" sz="3200" dirty="0">
                  <a:solidFill>
                    <a:schemeClr val="bg1"/>
                  </a:solidFill>
                  <a:latin typeface="+mn-ea"/>
                </a:rPr>
                <a:t>2014</a:t>
              </a:r>
              <a:endParaRPr lang="zh-CN" altLang="en-US" sz="3200" dirty="0">
                <a:solidFill>
                  <a:schemeClr val="bg1"/>
                </a:solidFill>
                <a:latin typeface="+mn-ea"/>
              </a:endParaRPr>
            </a:p>
          </p:txBody>
        </p:sp>
      </p:grpSp>
      <p:grpSp>
        <p:nvGrpSpPr>
          <p:cNvPr id="122" name="Group 121"/>
          <p:cNvGrpSpPr/>
          <p:nvPr/>
        </p:nvGrpSpPr>
        <p:grpSpPr>
          <a:xfrm>
            <a:off x="3932824" y="2084685"/>
            <a:ext cx="1769066" cy="1769066"/>
            <a:chOff x="2949193" y="1563250"/>
            <a:chExt cx="1327145" cy="1327145"/>
          </a:xfrm>
        </p:grpSpPr>
        <p:grpSp>
          <p:nvGrpSpPr>
            <p:cNvPr id="119" name="Group 118"/>
            <p:cNvGrpSpPr/>
            <p:nvPr/>
          </p:nvGrpSpPr>
          <p:grpSpPr>
            <a:xfrm>
              <a:off x="2949193" y="1563250"/>
              <a:ext cx="1327145" cy="1327145"/>
              <a:chOff x="2949193" y="1563250"/>
              <a:chExt cx="1327145" cy="1327145"/>
            </a:xfrm>
          </p:grpSpPr>
          <p:sp>
            <p:nvSpPr>
              <p:cNvPr id="34" name="椭圆 28"/>
              <p:cNvSpPr/>
              <p:nvPr/>
            </p:nvSpPr>
            <p:spPr>
              <a:xfrm>
                <a:off x="2949193" y="1563250"/>
                <a:ext cx="1327145" cy="132714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0" name="椭圆 35"/>
              <p:cNvSpPr/>
              <p:nvPr/>
            </p:nvSpPr>
            <p:spPr>
              <a:xfrm>
                <a:off x="2992587" y="1601383"/>
                <a:ext cx="1250876" cy="12508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grpSp>
        <p:sp>
          <p:nvSpPr>
            <p:cNvPr id="45" name="文本框 39"/>
            <p:cNvSpPr txBox="1"/>
            <p:nvPr/>
          </p:nvSpPr>
          <p:spPr>
            <a:xfrm>
              <a:off x="3182746"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2015</a:t>
              </a:r>
              <a:endParaRPr lang="zh-CN" altLang="en-US" sz="3200" dirty="0">
                <a:solidFill>
                  <a:schemeClr val="bg1"/>
                </a:solidFill>
                <a:latin typeface="+mn-ea"/>
              </a:endParaRPr>
            </a:p>
          </p:txBody>
        </p:sp>
      </p:grpSp>
      <p:grpSp>
        <p:nvGrpSpPr>
          <p:cNvPr id="120" name="Group 119"/>
          <p:cNvGrpSpPr/>
          <p:nvPr/>
        </p:nvGrpSpPr>
        <p:grpSpPr>
          <a:xfrm>
            <a:off x="6473077" y="2084685"/>
            <a:ext cx="1769066" cy="1769066"/>
            <a:chOff x="4854880" y="1563250"/>
            <a:chExt cx="1327145" cy="1327145"/>
          </a:xfrm>
        </p:grpSpPr>
        <p:sp>
          <p:nvSpPr>
            <p:cNvPr id="35" name="椭圆 29"/>
            <p:cNvSpPr/>
            <p:nvPr/>
          </p:nvSpPr>
          <p:spPr>
            <a:xfrm>
              <a:off x="4854880" y="1563250"/>
              <a:ext cx="1327145" cy="13271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1" name="椭圆 36"/>
            <p:cNvSpPr/>
            <p:nvPr/>
          </p:nvSpPr>
          <p:spPr>
            <a:xfrm>
              <a:off x="4901013" y="1601383"/>
              <a:ext cx="1250876" cy="1250876"/>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6" name="文本框 40"/>
            <p:cNvSpPr txBox="1"/>
            <p:nvPr/>
          </p:nvSpPr>
          <p:spPr>
            <a:xfrm>
              <a:off x="5088435" y="2111444"/>
              <a:ext cx="860039" cy="438581"/>
            </a:xfrm>
            <a:prstGeom prst="rect">
              <a:avLst/>
            </a:prstGeom>
            <a:noFill/>
            <a:ln>
              <a:solidFill>
                <a:schemeClr val="accent3"/>
              </a:solidFill>
            </a:ln>
          </p:spPr>
          <p:txBody>
            <a:bodyPr wrap="none" lIns="91416" tIns="45708" rIns="91416" bIns="45708" rtlCol="0">
              <a:spAutoFit/>
            </a:bodyPr>
            <a:lstStyle/>
            <a:p>
              <a:pPr algn="ctr"/>
              <a:r>
                <a:rPr lang="en-US" altLang="zh-CN" sz="3200" dirty="0">
                  <a:solidFill>
                    <a:schemeClr val="bg1"/>
                  </a:solidFill>
                  <a:latin typeface="+mn-ea"/>
                </a:rPr>
                <a:t>2016</a:t>
              </a:r>
              <a:endParaRPr lang="zh-CN" altLang="en-US" sz="3200" dirty="0">
                <a:solidFill>
                  <a:schemeClr val="bg1"/>
                </a:solidFill>
                <a:latin typeface="+mn-ea"/>
              </a:endParaRPr>
            </a:p>
          </p:txBody>
        </p:sp>
      </p:grpSp>
      <p:grpSp>
        <p:nvGrpSpPr>
          <p:cNvPr id="121" name="Group 120"/>
          <p:cNvGrpSpPr/>
          <p:nvPr/>
        </p:nvGrpSpPr>
        <p:grpSpPr>
          <a:xfrm>
            <a:off x="9013334" y="2084685"/>
            <a:ext cx="1769066" cy="1769066"/>
            <a:chOff x="6760568" y="1563250"/>
            <a:chExt cx="1327145" cy="1327145"/>
          </a:xfrm>
        </p:grpSpPr>
        <p:sp>
          <p:nvSpPr>
            <p:cNvPr id="38" name="椭圆 33"/>
            <p:cNvSpPr/>
            <p:nvPr/>
          </p:nvSpPr>
          <p:spPr>
            <a:xfrm>
              <a:off x="6760568" y="1563250"/>
              <a:ext cx="1327145" cy="1327145"/>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2" name="椭圆 37"/>
            <p:cNvSpPr/>
            <p:nvPr/>
          </p:nvSpPr>
          <p:spPr>
            <a:xfrm>
              <a:off x="6798582" y="1601383"/>
              <a:ext cx="1250876" cy="12508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7" name="文本框 41"/>
            <p:cNvSpPr txBox="1"/>
            <p:nvPr/>
          </p:nvSpPr>
          <p:spPr>
            <a:xfrm>
              <a:off x="6994123"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2017</a:t>
              </a:r>
              <a:endParaRPr lang="zh-CN" altLang="en-US" sz="3200" dirty="0">
                <a:solidFill>
                  <a:schemeClr val="bg1"/>
                </a:solidFill>
                <a:latin typeface="+mn-ea"/>
              </a:endParaRPr>
            </a:p>
          </p:txBody>
        </p:sp>
      </p:grpSp>
      <p:grpSp>
        <p:nvGrpSpPr>
          <p:cNvPr id="57" name="组合 41"/>
          <p:cNvGrpSpPr/>
          <p:nvPr/>
        </p:nvGrpSpPr>
        <p:grpSpPr>
          <a:xfrm>
            <a:off x="2051677" y="2431698"/>
            <a:ext cx="487984" cy="402231"/>
            <a:chOff x="5146681" y="766764"/>
            <a:chExt cx="1590670" cy="1338261"/>
          </a:xfrm>
          <a:solidFill>
            <a:schemeClr val="bg1"/>
          </a:solidFill>
        </p:grpSpPr>
        <p:sp>
          <p:nvSpPr>
            <p:cNvPr id="58"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59"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0"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1"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2"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3"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4"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5"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6"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7"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8"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9"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70" name="组合 55"/>
          <p:cNvGrpSpPr/>
          <p:nvPr/>
        </p:nvGrpSpPr>
        <p:grpSpPr>
          <a:xfrm>
            <a:off x="9727104" y="2385855"/>
            <a:ext cx="412499" cy="375034"/>
            <a:chOff x="5278438" y="2973388"/>
            <a:chExt cx="1344613" cy="1247775"/>
          </a:xfrm>
          <a:solidFill>
            <a:schemeClr val="bg1"/>
          </a:solidFill>
        </p:grpSpPr>
        <p:sp>
          <p:nvSpPr>
            <p:cNvPr id="7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2"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3"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nvGrpSpPr>
          <p:cNvPr id="75" name="组合 60"/>
          <p:cNvGrpSpPr/>
          <p:nvPr/>
        </p:nvGrpSpPr>
        <p:grpSpPr>
          <a:xfrm>
            <a:off x="4621241" y="2328746"/>
            <a:ext cx="362343" cy="464626"/>
            <a:chOff x="2951163" y="2495550"/>
            <a:chExt cx="1208088" cy="1581150"/>
          </a:xfrm>
          <a:solidFill>
            <a:schemeClr val="bg1"/>
          </a:solidFill>
        </p:grpSpPr>
        <p:sp>
          <p:nvSpPr>
            <p:cNvPr id="76"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85" name="组合 75"/>
          <p:cNvGrpSpPr/>
          <p:nvPr/>
        </p:nvGrpSpPr>
        <p:grpSpPr>
          <a:xfrm>
            <a:off x="7175635" y="2338338"/>
            <a:ext cx="450068" cy="495591"/>
            <a:chOff x="279401" y="2698750"/>
            <a:chExt cx="1473200" cy="1655763"/>
          </a:xfrm>
          <a:solidFill>
            <a:schemeClr val="bg1"/>
          </a:solidFill>
        </p:grpSpPr>
        <p:sp>
          <p:nvSpPr>
            <p:cNvPr id="86"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7"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8"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9"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0"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1"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2"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94" name="Group 93"/>
          <p:cNvGrpSpPr/>
          <p:nvPr/>
        </p:nvGrpSpPr>
        <p:grpSpPr>
          <a:xfrm>
            <a:off x="733813" y="4417130"/>
            <a:ext cx="2427820" cy="1620156"/>
            <a:chOff x="138498" y="3002145"/>
            <a:chExt cx="1821339" cy="1215432"/>
          </a:xfrm>
        </p:grpSpPr>
        <p:sp>
          <p:nvSpPr>
            <p:cNvPr id="9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9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06" name="Group 105"/>
          <p:cNvGrpSpPr/>
          <p:nvPr/>
        </p:nvGrpSpPr>
        <p:grpSpPr>
          <a:xfrm>
            <a:off x="3589579" y="4386310"/>
            <a:ext cx="2427820" cy="1620156"/>
            <a:chOff x="138498" y="3002145"/>
            <a:chExt cx="1821339" cy="1215432"/>
          </a:xfrm>
        </p:grpSpPr>
        <p:sp>
          <p:nvSpPr>
            <p:cNvPr id="107" name="椭圆 10"/>
            <p:cNvSpPr/>
            <p:nvPr/>
          </p:nvSpPr>
          <p:spPr>
            <a:xfrm>
              <a:off x="138498" y="324858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08"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0" name="Group 109"/>
          <p:cNvGrpSpPr/>
          <p:nvPr/>
        </p:nvGrpSpPr>
        <p:grpSpPr>
          <a:xfrm>
            <a:off x="6201873" y="4355490"/>
            <a:ext cx="2427820" cy="1620156"/>
            <a:chOff x="138498" y="3002145"/>
            <a:chExt cx="1821339" cy="1215432"/>
          </a:xfrm>
        </p:grpSpPr>
        <p:sp>
          <p:nvSpPr>
            <p:cNvPr id="111" name="椭圆 10"/>
            <p:cNvSpPr/>
            <p:nvPr/>
          </p:nvSpPr>
          <p:spPr>
            <a:xfrm>
              <a:off x="138498" y="324858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2"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4" name="Group 113"/>
          <p:cNvGrpSpPr/>
          <p:nvPr/>
        </p:nvGrpSpPr>
        <p:grpSpPr>
          <a:xfrm>
            <a:off x="8737218" y="4324670"/>
            <a:ext cx="2427820" cy="1620156"/>
            <a:chOff x="138498" y="3002145"/>
            <a:chExt cx="1821339" cy="1215432"/>
          </a:xfrm>
        </p:grpSpPr>
        <p:sp>
          <p:nvSpPr>
            <p:cNvPr id="115" name="椭圆 10"/>
            <p:cNvSpPr/>
            <p:nvPr/>
          </p:nvSpPr>
          <p:spPr>
            <a:xfrm>
              <a:off x="138498" y="324858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ppt_x</p:attrName>
                                        </p:attrNameLst>
                                      </p:cBhvr>
                                      <p:tavLst>
                                        <p:tav tm="0">
                                          <p:val>
                                            <p:strVal val="#ppt_x-.2"/>
                                          </p:val>
                                        </p:tav>
                                        <p:tav tm="100000">
                                          <p:val>
                                            <p:strVal val="#ppt_x"/>
                                          </p:val>
                                        </p:tav>
                                      </p:tavLst>
                                    </p:anim>
                                    <p:anim calcmode="lin" valueType="num">
                                      <p:cBhvr>
                                        <p:cTn id="8"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8"/>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1000" fill="hold"/>
                                        <p:tgtEl>
                                          <p:spTgt spid="36"/>
                                        </p:tgtEl>
                                        <p:attrNameLst>
                                          <p:attrName>ppt_x</p:attrName>
                                        </p:attrNameLst>
                                      </p:cBhvr>
                                      <p:tavLst>
                                        <p:tav tm="0">
                                          <p:val>
                                            <p:strVal val="#ppt_x-.2"/>
                                          </p:val>
                                        </p:tav>
                                        <p:tav tm="100000">
                                          <p:val>
                                            <p:strVal val="#ppt_x"/>
                                          </p:val>
                                        </p:tav>
                                      </p:tavLst>
                                    </p:anim>
                                    <p:anim calcmode="lin" valueType="num">
                                      <p:cBhvr>
                                        <p:cTn id="14"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122"/>
                                        </p:tgtEl>
                                        <p:attrNameLst>
                                          <p:attrName>style.visibility</p:attrName>
                                        </p:attrNameLst>
                                      </p:cBhvr>
                                      <p:to>
                                        <p:strVal val="visible"/>
                                      </p:to>
                                    </p:set>
                                    <p:anim calcmode="lin" valueType="num">
                                      <p:cBhvr>
                                        <p:cTn id="19" dur="1000" fill="hold"/>
                                        <p:tgtEl>
                                          <p:spTgt spid="122"/>
                                        </p:tgtEl>
                                        <p:attrNameLst>
                                          <p:attrName>ppt_x</p:attrName>
                                        </p:attrNameLst>
                                      </p:cBhvr>
                                      <p:tavLst>
                                        <p:tav tm="0">
                                          <p:val>
                                            <p:strVal val="#ppt_x-.2"/>
                                          </p:val>
                                        </p:tav>
                                        <p:tav tm="100000">
                                          <p:val>
                                            <p:strVal val="#ppt_x"/>
                                          </p:val>
                                        </p:tav>
                                      </p:tavLst>
                                    </p:anim>
                                    <p:anim calcmode="lin" valueType="num">
                                      <p:cBhvr>
                                        <p:cTn id="20" dur="1000" fill="hold"/>
                                        <p:tgtEl>
                                          <p:spTgt spid="12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2"/>
                                        </p:tgtEl>
                                      </p:cBhvr>
                                    </p:animEffect>
                                  </p:childTnLst>
                                </p:cTn>
                              </p:par>
                              <p:par>
                                <p:cTn id="22" presetID="2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1000" fill="hold"/>
                                        <p:tgtEl>
                                          <p:spTgt spid="37"/>
                                        </p:tgtEl>
                                        <p:attrNameLst>
                                          <p:attrName>ppt_x</p:attrName>
                                        </p:attrNameLst>
                                      </p:cBhvr>
                                      <p:tavLst>
                                        <p:tav tm="0">
                                          <p:val>
                                            <p:strVal val="#ppt_x-.2"/>
                                          </p:val>
                                        </p:tav>
                                        <p:tav tm="100000">
                                          <p:val>
                                            <p:strVal val="#ppt_x"/>
                                          </p:val>
                                        </p:tav>
                                      </p:tavLst>
                                    </p:anim>
                                    <p:anim calcmode="lin" valueType="num">
                                      <p:cBhvr>
                                        <p:cTn id="25"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
                                        </p:tgtEl>
                                      </p:cBhvr>
                                    </p:animEffect>
                                  </p:childTnLst>
                                </p:cTn>
                              </p:par>
                            </p:childTnLst>
                          </p:cTn>
                        </p:par>
                        <p:par>
                          <p:cTn id="27" fill="hold">
                            <p:stCondLst>
                              <p:cond delay="3000"/>
                            </p:stCondLst>
                            <p:childTnLst>
                              <p:par>
                                <p:cTn id="28" presetID="29"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 calcmode="lin" valueType="num">
                                      <p:cBhvr>
                                        <p:cTn id="30" dur="1000" fill="hold"/>
                                        <p:tgtEl>
                                          <p:spTgt spid="120"/>
                                        </p:tgtEl>
                                        <p:attrNameLst>
                                          <p:attrName>ppt_x</p:attrName>
                                        </p:attrNameLst>
                                      </p:cBhvr>
                                      <p:tavLst>
                                        <p:tav tm="0">
                                          <p:val>
                                            <p:strVal val="#ppt_x-.2"/>
                                          </p:val>
                                        </p:tav>
                                        <p:tav tm="100000">
                                          <p:val>
                                            <p:strVal val="#ppt_x"/>
                                          </p:val>
                                        </p:tav>
                                      </p:tavLst>
                                    </p:anim>
                                    <p:anim calcmode="lin" valueType="num">
                                      <p:cBhvr>
                                        <p:cTn id="31" dur="1000" fill="hold"/>
                                        <p:tgtEl>
                                          <p:spTgt spid="12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120"/>
                                        </p:tgtEl>
                                      </p:cBhvr>
                                    </p:animEffect>
                                  </p:childTnLst>
                                </p:cTn>
                              </p:par>
                              <p:par>
                                <p:cTn id="33" presetID="29" presetClass="entr" presetSubtype="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ppt_x</p:attrName>
                                        </p:attrNameLst>
                                      </p:cBhvr>
                                      <p:tavLst>
                                        <p:tav tm="0">
                                          <p:val>
                                            <p:strVal val="#ppt_x-.2"/>
                                          </p:val>
                                        </p:tav>
                                        <p:tav tm="100000">
                                          <p:val>
                                            <p:strVal val="#ppt_x"/>
                                          </p:val>
                                        </p:tav>
                                      </p:tavLst>
                                    </p:anim>
                                    <p:anim calcmode="lin" valueType="num">
                                      <p:cBhvr>
                                        <p:cTn id="3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9"/>
                                        </p:tgtEl>
                                      </p:cBhvr>
                                    </p:animEffect>
                                  </p:childTnLst>
                                </p:cTn>
                              </p:par>
                            </p:childTnLst>
                          </p:cTn>
                        </p:par>
                        <p:par>
                          <p:cTn id="38" fill="hold">
                            <p:stCondLst>
                              <p:cond delay="4000"/>
                            </p:stCondLst>
                            <p:childTnLst>
                              <p:par>
                                <p:cTn id="39" presetID="29" presetClass="entr" presetSubtype="0" fill="hold" nodeType="afterEffect">
                                  <p:stCondLst>
                                    <p:cond delay="0"/>
                                  </p:stCondLst>
                                  <p:childTnLst>
                                    <p:set>
                                      <p:cBhvr>
                                        <p:cTn id="40" dur="1" fill="hold">
                                          <p:stCondLst>
                                            <p:cond delay="0"/>
                                          </p:stCondLst>
                                        </p:cTn>
                                        <p:tgtEl>
                                          <p:spTgt spid="121"/>
                                        </p:tgtEl>
                                        <p:attrNameLst>
                                          <p:attrName>style.visibility</p:attrName>
                                        </p:attrNameLst>
                                      </p:cBhvr>
                                      <p:to>
                                        <p:strVal val="visible"/>
                                      </p:to>
                                    </p:set>
                                    <p:anim calcmode="lin" valueType="num">
                                      <p:cBhvr>
                                        <p:cTn id="41" dur="1000" fill="hold"/>
                                        <p:tgtEl>
                                          <p:spTgt spid="121"/>
                                        </p:tgtEl>
                                        <p:attrNameLst>
                                          <p:attrName>ppt_x</p:attrName>
                                        </p:attrNameLst>
                                      </p:cBhvr>
                                      <p:tavLst>
                                        <p:tav tm="0">
                                          <p:val>
                                            <p:strVal val="#ppt_x-.2"/>
                                          </p:val>
                                        </p:tav>
                                        <p:tav tm="100000">
                                          <p:val>
                                            <p:strVal val="#ppt_x"/>
                                          </p:val>
                                        </p:tav>
                                      </p:tavLst>
                                    </p:anim>
                                    <p:anim calcmode="lin" valueType="num">
                                      <p:cBhvr>
                                        <p:cTn id="42" dur="1000" fill="hold"/>
                                        <p:tgtEl>
                                          <p:spTgt spid="121"/>
                                        </p:tgtEl>
                                        <p:attrNameLst>
                                          <p:attrName>ppt_y</p:attrName>
                                        </p:attrNameLst>
                                      </p:cBhvr>
                                      <p:tavLst>
                                        <p:tav tm="0">
                                          <p:val>
                                            <p:strVal val="#ppt_y"/>
                                          </p:val>
                                        </p:tav>
                                        <p:tav tm="100000">
                                          <p:val>
                                            <p:strVal val="#ppt_y"/>
                                          </p:val>
                                        </p:tav>
                                      </p:tavLst>
                                    </p:anim>
                                    <p:animEffect transition="in" filter="wipe(right)" prLst="gradientSize: 0.1">
                                      <p:cBhvr>
                                        <p:cTn id="43" dur="1000"/>
                                        <p:tgtEl>
                                          <p:spTgt spid="121"/>
                                        </p:tgtEl>
                                      </p:cBhvr>
                                    </p:animEffect>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childTnLst>
                                </p:cTn>
                              </p:par>
                            </p:childTnLst>
                          </p:cTn>
                        </p:par>
                        <p:par>
                          <p:cTn id="49" fill="hold">
                            <p:stCondLst>
                              <p:cond delay="5500"/>
                            </p:stCondLst>
                            <p:childTnLst>
                              <p:par>
                                <p:cTn id="50" presetID="23" presetClass="entr" presetSubtype="16"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p:cTn id="52" dur="500" fill="hold"/>
                                        <p:tgtEl>
                                          <p:spTgt spid="75"/>
                                        </p:tgtEl>
                                        <p:attrNameLst>
                                          <p:attrName>ppt_w</p:attrName>
                                        </p:attrNameLst>
                                      </p:cBhvr>
                                      <p:tavLst>
                                        <p:tav tm="0">
                                          <p:val>
                                            <p:fltVal val="0"/>
                                          </p:val>
                                        </p:tav>
                                        <p:tav tm="100000">
                                          <p:val>
                                            <p:strVal val="#ppt_w"/>
                                          </p:val>
                                        </p:tav>
                                      </p:tavLst>
                                    </p:anim>
                                    <p:anim calcmode="lin" valueType="num">
                                      <p:cBhvr>
                                        <p:cTn id="53" dur="500" fill="hold"/>
                                        <p:tgtEl>
                                          <p:spTgt spid="75"/>
                                        </p:tgtEl>
                                        <p:attrNameLst>
                                          <p:attrName>ppt_h</p:attrName>
                                        </p:attrNameLst>
                                      </p:cBhvr>
                                      <p:tavLst>
                                        <p:tav tm="0">
                                          <p:val>
                                            <p:fltVal val="0"/>
                                          </p:val>
                                        </p:tav>
                                        <p:tav tm="100000">
                                          <p:val>
                                            <p:strVal val="#ppt_h"/>
                                          </p:val>
                                        </p:tav>
                                      </p:tavLst>
                                    </p:anim>
                                  </p:childTnLst>
                                </p:cTn>
                              </p:par>
                            </p:childTnLst>
                          </p:cTn>
                        </p:par>
                        <p:par>
                          <p:cTn id="54" fill="hold">
                            <p:stCondLst>
                              <p:cond delay="6000"/>
                            </p:stCondLst>
                            <p:childTnLst>
                              <p:par>
                                <p:cTn id="55" presetID="23" presetClass="entr" presetSubtype="16" fill="hold" nodeType="afterEffect">
                                  <p:stCondLst>
                                    <p:cond delay="0"/>
                                  </p:stCondLst>
                                  <p:childTnLst>
                                    <p:set>
                                      <p:cBhvr>
                                        <p:cTn id="56" dur="1" fill="hold">
                                          <p:stCondLst>
                                            <p:cond delay="0"/>
                                          </p:stCondLst>
                                        </p:cTn>
                                        <p:tgtEl>
                                          <p:spTgt spid="85"/>
                                        </p:tgtEl>
                                        <p:attrNameLst>
                                          <p:attrName>style.visibility</p:attrName>
                                        </p:attrNameLst>
                                      </p:cBhvr>
                                      <p:to>
                                        <p:strVal val="visible"/>
                                      </p:to>
                                    </p:set>
                                    <p:anim calcmode="lin" valueType="num">
                                      <p:cBhvr>
                                        <p:cTn id="57" dur="500" fill="hold"/>
                                        <p:tgtEl>
                                          <p:spTgt spid="85"/>
                                        </p:tgtEl>
                                        <p:attrNameLst>
                                          <p:attrName>ppt_w</p:attrName>
                                        </p:attrNameLst>
                                      </p:cBhvr>
                                      <p:tavLst>
                                        <p:tav tm="0">
                                          <p:val>
                                            <p:fltVal val="0"/>
                                          </p:val>
                                        </p:tav>
                                        <p:tav tm="100000">
                                          <p:val>
                                            <p:strVal val="#ppt_w"/>
                                          </p:val>
                                        </p:tav>
                                      </p:tavLst>
                                    </p:anim>
                                    <p:anim calcmode="lin" valueType="num">
                                      <p:cBhvr>
                                        <p:cTn id="58" dur="500" fill="hold"/>
                                        <p:tgtEl>
                                          <p:spTgt spid="85"/>
                                        </p:tgtEl>
                                        <p:attrNameLst>
                                          <p:attrName>ppt_h</p:attrName>
                                        </p:attrNameLst>
                                      </p:cBhvr>
                                      <p:tavLst>
                                        <p:tav tm="0">
                                          <p:val>
                                            <p:fltVal val="0"/>
                                          </p:val>
                                        </p:tav>
                                        <p:tav tm="100000">
                                          <p:val>
                                            <p:strVal val="#ppt_h"/>
                                          </p:val>
                                        </p:tav>
                                      </p:tavLst>
                                    </p:anim>
                                  </p:childTnLst>
                                </p:cTn>
                              </p:par>
                            </p:childTnLst>
                          </p:cTn>
                        </p:par>
                        <p:par>
                          <p:cTn id="59" fill="hold">
                            <p:stCondLst>
                              <p:cond delay="6500"/>
                            </p:stCondLst>
                            <p:childTnLst>
                              <p:par>
                                <p:cTn id="60" presetID="23" presetClass="entr" presetSubtype="16" fill="hold" nodeType="after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p:cTn id="62" dur="500" fill="hold"/>
                                        <p:tgtEl>
                                          <p:spTgt spid="70"/>
                                        </p:tgtEl>
                                        <p:attrNameLst>
                                          <p:attrName>ppt_w</p:attrName>
                                        </p:attrNameLst>
                                      </p:cBhvr>
                                      <p:tavLst>
                                        <p:tav tm="0">
                                          <p:val>
                                            <p:fltVal val="0"/>
                                          </p:val>
                                        </p:tav>
                                        <p:tav tm="100000">
                                          <p:val>
                                            <p:strVal val="#ppt_w"/>
                                          </p:val>
                                        </p:tav>
                                      </p:tavLst>
                                    </p:anim>
                                    <p:anim calcmode="lin" valueType="num">
                                      <p:cBhvr>
                                        <p:cTn id="63" dur="500" fill="hold"/>
                                        <p:tgtEl>
                                          <p:spTgt spid="70"/>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12" presetClass="entr" presetSubtype="1" fill="hold" nodeType="after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slide(fromTop)">
                                      <p:cBhvr>
                                        <p:cTn id="67" dur="500"/>
                                        <p:tgtEl>
                                          <p:spTgt spid="94"/>
                                        </p:tgtEl>
                                      </p:cBhvr>
                                    </p:animEffect>
                                  </p:childTnLst>
                                </p:cTn>
                              </p:par>
                            </p:childTnLst>
                          </p:cTn>
                        </p:par>
                        <p:par>
                          <p:cTn id="68" fill="hold">
                            <p:stCondLst>
                              <p:cond delay="7500"/>
                            </p:stCondLst>
                            <p:childTnLst>
                              <p:par>
                                <p:cTn id="69" presetID="12" presetClass="entr" presetSubtype="1" fill="hold" nodeType="afterEffect">
                                  <p:stCondLst>
                                    <p:cond delay="0"/>
                                  </p:stCondLst>
                                  <p:childTnLst>
                                    <p:set>
                                      <p:cBhvr>
                                        <p:cTn id="70" dur="1" fill="hold">
                                          <p:stCondLst>
                                            <p:cond delay="0"/>
                                          </p:stCondLst>
                                        </p:cTn>
                                        <p:tgtEl>
                                          <p:spTgt spid="106"/>
                                        </p:tgtEl>
                                        <p:attrNameLst>
                                          <p:attrName>style.visibility</p:attrName>
                                        </p:attrNameLst>
                                      </p:cBhvr>
                                      <p:to>
                                        <p:strVal val="visible"/>
                                      </p:to>
                                    </p:set>
                                    <p:animEffect transition="in" filter="slide(fromTop)">
                                      <p:cBhvr>
                                        <p:cTn id="71" dur="500"/>
                                        <p:tgtEl>
                                          <p:spTgt spid="106"/>
                                        </p:tgtEl>
                                      </p:cBhvr>
                                    </p:animEffect>
                                  </p:childTnLst>
                                </p:cTn>
                              </p:par>
                            </p:childTnLst>
                          </p:cTn>
                        </p:par>
                        <p:par>
                          <p:cTn id="72" fill="hold">
                            <p:stCondLst>
                              <p:cond delay="8000"/>
                            </p:stCondLst>
                            <p:childTnLst>
                              <p:par>
                                <p:cTn id="73" presetID="12" presetClass="entr" presetSubtype="1" fill="hold" nodeType="after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slide(fromTop)">
                                      <p:cBhvr>
                                        <p:cTn id="75" dur="500"/>
                                        <p:tgtEl>
                                          <p:spTgt spid="110"/>
                                        </p:tgtEl>
                                      </p:cBhvr>
                                    </p:animEffect>
                                  </p:childTnLst>
                                </p:cTn>
                              </p:par>
                            </p:childTnLst>
                          </p:cTn>
                        </p:par>
                        <p:par>
                          <p:cTn id="76" fill="hold">
                            <p:stCondLst>
                              <p:cond delay="8500"/>
                            </p:stCondLst>
                            <p:childTnLst>
                              <p:par>
                                <p:cTn id="77" presetID="12" presetClass="entr" presetSubtype="1" fill="hold" nodeType="after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slide(fromTop)">
                                      <p:cBhvr>
                                        <p:cTn id="7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2015</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年销售额</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0.9</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2016</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年实现销售额</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1.0</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2017</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年目标销售额</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1.1</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1"/>
                  </a:solidFill>
                </a:rPr>
                <a:t>点击添加标题</a:t>
              </a:r>
              <a:endParaRPr lang="en-US" altLang="zh-CN" sz="1865"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2"/>
                  </a:solidFill>
                </a:rPr>
                <a:t>点击添加标题</a:t>
              </a:r>
              <a:endParaRPr lang="en-US" altLang="zh-CN" sz="1865"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3"/>
                  </a:solidFill>
                </a:rPr>
                <a:t>点击添加标题</a:t>
              </a:r>
              <a:endParaRPr lang="en-US" altLang="zh-CN" sz="1865"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0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30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350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00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1606680" y="1812017"/>
            <a:ext cx="2721415" cy="2443862"/>
            <a:chOff x="1204130" y="1358696"/>
            <a:chExt cx="2041593" cy="1833374"/>
          </a:xfrm>
        </p:grpSpPr>
        <p:sp>
          <p:nvSpPr>
            <p:cNvPr id="9" name="Freeform 46"/>
            <p:cNvSpPr/>
            <p:nvPr/>
          </p:nvSpPr>
          <p:spPr bwMode="auto">
            <a:xfrm>
              <a:off x="1204130"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10" name="Freeform 47"/>
            <p:cNvSpPr>
              <a:spLocks noEditPoints="1"/>
            </p:cNvSpPr>
            <p:nvPr/>
          </p:nvSpPr>
          <p:spPr bwMode="auto">
            <a:xfrm>
              <a:off x="1204130"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1"/>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4" name="Freeform 51"/>
            <p:cNvSpPr/>
            <p:nvPr/>
          </p:nvSpPr>
          <p:spPr bwMode="auto">
            <a:xfrm>
              <a:off x="1695208" y="177029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5" name="文本框 34"/>
            <p:cNvSpPr txBox="1"/>
            <p:nvPr/>
          </p:nvSpPr>
          <p:spPr>
            <a:xfrm>
              <a:off x="1630261" y="23381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8" name="Group 37"/>
          <p:cNvGrpSpPr/>
          <p:nvPr/>
        </p:nvGrpSpPr>
        <p:grpSpPr>
          <a:xfrm>
            <a:off x="3649754" y="1812017"/>
            <a:ext cx="2719113" cy="2443862"/>
            <a:chOff x="2736837" y="1358696"/>
            <a:chExt cx="2039866" cy="1833374"/>
          </a:xfrm>
        </p:grpSpPr>
        <p:sp>
          <p:nvSpPr>
            <p:cNvPr id="7" name="Freeform 44"/>
            <p:cNvSpPr/>
            <p:nvPr/>
          </p:nvSpPr>
          <p:spPr bwMode="auto">
            <a:xfrm>
              <a:off x="2736837" y="135869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8" name="Freeform 45"/>
            <p:cNvSpPr>
              <a:spLocks noEditPoints="1"/>
            </p:cNvSpPr>
            <p:nvPr/>
          </p:nvSpPr>
          <p:spPr bwMode="auto">
            <a:xfrm>
              <a:off x="2736837" y="135869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1" name="Freeform 48"/>
            <p:cNvSpPr>
              <a:spLocks noEditPoints="1"/>
            </p:cNvSpPr>
            <p:nvPr/>
          </p:nvSpPr>
          <p:spPr bwMode="auto">
            <a:xfrm>
              <a:off x="3458119" y="174169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9" name="文本框 34"/>
            <p:cNvSpPr txBox="1"/>
            <p:nvPr/>
          </p:nvSpPr>
          <p:spPr>
            <a:xfrm>
              <a:off x="3207623" y="234769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7" name="Group 36"/>
          <p:cNvGrpSpPr/>
          <p:nvPr/>
        </p:nvGrpSpPr>
        <p:grpSpPr>
          <a:xfrm>
            <a:off x="5691683" y="1812017"/>
            <a:ext cx="2721415" cy="2443862"/>
            <a:chOff x="4268680" y="1358696"/>
            <a:chExt cx="2041593" cy="1833374"/>
          </a:xfrm>
        </p:grpSpPr>
        <p:sp>
          <p:nvSpPr>
            <p:cNvPr id="5" name="Freeform 42"/>
            <p:cNvSpPr/>
            <p:nvPr/>
          </p:nvSpPr>
          <p:spPr bwMode="auto">
            <a:xfrm>
              <a:off x="4268680" y="1358696"/>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6" name="Freeform 43"/>
            <p:cNvSpPr>
              <a:spLocks noEditPoints="1"/>
            </p:cNvSpPr>
            <p:nvPr/>
          </p:nvSpPr>
          <p:spPr bwMode="auto">
            <a:xfrm>
              <a:off x="4268680" y="135869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3"/>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2" name="Freeform 49"/>
            <p:cNvSpPr>
              <a:spLocks noEditPoints="1"/>
            </p:cNvSpPr>
            <p:nvPr/>
          </p:nvSpPr>
          <p:spPr bwMode="auto">
            <a:xfrm>
              <a:off x="4992005" y="176682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0" name="文本框 34"/>
            <p:cNvSpPr txBox="1"/>
            <p:nvPr/>
          </p:nvSpPr>
          <p:spPr>
            <a:xfrm>
              <a:off x="4732911" y="236674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6" name="Group 35"/>
          <p:cNvGrpSpPr/>
          <p:nvPr/>
        </p:nvGrpSpPr>
        <p:grpSpPr>
          <a:xfrm>
            <a:off x="7732457" y="1812017"/>
            <a:ext cx="2721415" cy="2443862"/>
            <a:chOff x="5799659" y="1358696"/>
            <a:chExt cx="2041593" cy="1833374"/>
          </a:xfrm>
        </p:grpSpPr>
        <p:sp>
          <p:nvSpPr>
            <p:cNvPr id="3" name="Freeform 40"/>
            <p:cNvSpPr/>
            <p:nvPr/>
          </p:nvSpPr>
          <p:spPr bwMode="auto">
            <a:xfrm>
              <a:off x="5799659"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4" name="Freeform 41"/>
            <p:cNvSpPr>
              <a:spLocks noEditPoints="1"/>
            </p:cNvSpPr>
            <p:nvPr/>
          </p:nvSpPr>
          <p:spPr bwMode="auto">
            <a:xfrm>
              <a:off x="5799659"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4"/>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3" name="Freeform 50"/>
            <p:cNvSpPr/>
            <p:nvPr/>
          </p:nvSpPr>
          <p:spPr bwMode="auto">
            <a:xfrm>
              <a:off x="6548657" y="176154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1" name="文本框 34"/>
            <p:cNvSpPr txBox="1"/>
            <p:nvPr/>
          </p:nvSpPr>
          <p:spPr>
            <a:xfrm>
              <a:off x="6310273" y="23762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22" name="组合 3"/>
          <p:cNvGrpSpPr/>
          <p:nvPr/>
        </p:nvGrpSpPr>
        <p:grpSpPr>
          <a:xfrm>
            <a:off x="1356050" y="4549929"/>
            <a:ext cx="2022860" cy="1439491"/>
            <a:chOff x="5054600" y="1342008"/>
            <a:chExt cx="1517540" cy="1079899"/>
          </a:xfrm>
        </p:grpSpPr>
        <p:sp>
          <p:nvSpPr>
            <p:cNvPr id="23" name="TextBox 2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5" name="组合 3"/>
          <p:cNvGrpSpPr/>
          <p:nvPr/>
        </p:nvGrpSpPr>
        <p:grpSpPr>
          <a:xfrm>
            <a:off x="3793813" y="4549929"/>
            <a:ext cx="2022860" cy="1439491"/>
            <a:chOff x="5054600" y="1342008"/>
            <a:chExt cx="1517540" cy="1079899"/>
          </a:xfrm>
        </p:grpSpPr>
        <p:sp>
          <p:nvSpPr>
            <p:cNvPr id="26" name="TextBox 25"/>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8"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9" name="组合 3"/>
          <p:cNvGrpSpPr/>
          <p:nvPr/>
        </p:nvGrpSpPr>
        <p:grpSpPr>
          <a:xfrm>
            <a:off x="6172181" y="4549929"/>
            <a:ext cx="2022860" cy="1439491"/>
            <a:chOff x="5054600" y="1342008"/>
            <a:chExt cx="1517540" cy="1079899"/>
          </a:xfrm>
        </p:grpSpPr>
        <p:sp>
          <p:nvSpPr>
            <p:cNvPr id="30" name="TextBox 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1"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2" name="组合 3"/>
          <p:cNvGrpSpPr/>
          <p:nvPr/>
        </p:nvGrpSpPr>
        <p:grpSpPr>
          <a:xfrm>
            <a:off x="8641635" y="4549929"/>
            <a:ext cx="2022860" cy="1439491"/>
            <a:chOff x="5054600" y="1342008"/>
            <a:chExt cx="1517540" cy="1079899"/>
          </a:xfrm>
        </p:grpSpPr>
        <p:sp>
          <p:nvSpPr>
            <p:cNvPr id="33" name="TextBox 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1000" fill="hold"/>
                                        <p:tgtEl>
                                          <p:spTgt spid="39"/>
                                        </p:tgtEl>
                                        <p:attrNameLst>
                                          <p:attrName>ppt_x</p:attrName>
                                        </p:attrNameLst>
                                      </p:cBhvr>
                                      <p:tavLst>
                                        <p:tav tm="0">
                                          <p:val>
                                            <p:strVal val="#ppt_x-.2"/>
                                          </p:val>
                                        </p:tav>
                                        <p:tav tm="100000">
                                          <p:val>
                                            <p:strVal val="#ppt_x"/>
                                          </p:val>
                                        </p:tav>
                                      </p:tavLst>
                                    </p:anim>
                                    <p:anim calcmode="lin" valueType="num">
                                      <p:cBhvr>
                                        <p:cTn id="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9"/>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1000" fill="hold"/>
                                        <p:tgtEl>
                                          <p:spTgt spid="38"/>
                                        </p:tgtEl>
                                        <p:attrNameLst>
                                          <p:attrName>ppt_x</p:attrName>
                                        </p:attrNameLst>
                                      </p:cBhvr>
                                      <p:tavLst>
                                        <p:tav tm="0">
                                          <p:val>
                                            <p:strVal val="#ppt_x-.2"/>
                                          </p:val>
                                        </p:tav>
                                        <p:tav tm="100000">
                                          <p:val>
                                            <p:strVal val="#ppt_x"/>
                                          </p:val>
                                        </p:tav>
                                      </p:tavLst>
                                    </p:anim>
                                    <p:anim calcmode="lin" valueType="num">
                                      <p:cBhvr>
                                        <p:cTn id="14"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8"/>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ppt_x</p:attrName>
                                        </p:attrNameLst>
                                      </p:cBhvr>
                                      <p:tavLst>
                                        <p:tav tm="0">
                                          <p:val>
                                            <p:strVal val="#ppt_x-.2"/>
                                          </p:val>
                                        </p:tav>
                                        <p:tav tm="100000">
                                          <p:val>
                                            <p:strVal val="#ppt_x"/>
                                          </p:val>
                                        </p:tav>
                                      </p:tavLst>
                                    </p:anim>
                                    <p:anim calcmode="lin" valueType="num">
                                      <p:cBhvr>
                                        <p:cTn id="20"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ppt_x</p:attrName>
                                        </p:attrNameLst>
                                      </p:cBhvr>
                                      <p:tavLst>
                                        <p:tav tm="0">
                                          <p:val>
                                            <p:strVal val="#ppt_x-.2"/>
                                          </p:val>
                                        </p:tav>
                                        <p:tav tm="100000">
                                          <p:val>
                                            <p:strVal val="#ppt_x"/>
                                          </p:val>
                                        </p:tav>
                                      </p:tavLst>
                                    </p:anim>
                                    <p:anim calcmode="lin" valueType="num">
                                      <p:cBhvr>
                                        <p:cTn id="26"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ppt_x</p:attrName>
                                        </p:attrNameLst>
                                      </p:cBhvr>
                                      <p:tavLst>
                                        <p:tav tm="0">
                                          <p:val>
                                            <p:strVal val="#ppt_x-.2"/>
                                          </p:val>
                                        </p:tav>
                                        <p:tav tm="100000">
                                          <p:val>
                                            <p:strVal val="#ppt_x"/>
                                          </p:val>
                                        </p:tav>
                                      </p:tavLst>
                                    </p:anim>
                                    <p:anim calcmode="lin" valueType="num">
                                      <p:cBhvr>
                                        <p:cTn id="32"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2"/>
                                        </p:tgtEl>
                                      </p:cBhvr>
                                    </p:animEffect>
                                  </p:childTnLst>
                                </p:cTn>
                              </p:par>
                            </p:childTnLst>
                          </p:cTn>
                        </p:par>
                        <p:par>
                          <p:cTn id="34" fill="hold">
                            <p:stCondLst>
                              <p:cond delay="5000"/>
                            </p:stCondLst>
                            <p:childTnLst>
                              <p:par>
                                <p:cTn id="35" presetID="29"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1000" fill="hold"/>
                                        <p:tgtEl>
                                          <p:spTgt spid="25"/>
                                        </p:tgtEl>
                                        <p:attrNameLst>
                                          <p:attrName>ppt_x</p:attrName>
                                        </p:attrNameLst>
                                      </p:cBhvr>
                                      <p:tavLst>
                                        <p:tav tm="0">
                                          <p:val>
                                            <p:strVal val="#ppt_x-.2"/>
                                          </p:val>
                                        </p:tav>
                                        <p:tav tm="100000">
                                          <p:val>
                                            <p:strVal val="#ppt_x"/>
                                          </p:val>
                                        </p:tav>
                                      </p:tavLst>
                                    </p:anim>
                                    <p:anim calcmode="lin" valueType="num">
                                      <p:cBhvr>
                                        <p:cTn id="38"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5"/>
                                        </p:tgtEl>
                                      </p:cBhvr>
                                    </p:animEffect>
                                  </p:childTnLst>
                                </p:cTn>
                              </p:par>
                            </p:childTnLst>
                          </p:cTn>
                        </p:par>
                        <p:par>
                          <p:cTn id="40" fill="hold">
                            <p:stCondLst>
                              <p:cond delay="6000"/>
                            </p:stCondLst>
                            <p:childTnLst>
                              <p:par>
                                <p:cTn id="41" presetID="29" presetClass="entr" presetSubtype="0"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1000" fill="hold"/>
                                        <p:tgtEl>
                                          <p:spTgt spid="29"/>
                                        </p:tgtEl>
                                        <p:attrNameLst>
                                          <p:attrName>ppt_x</p:attrName>
                                        </p:attrNameLst>
                                      </p:cBhvr>
                                      <p:tavLst>
                                        <p:tav tm="0">
                                          <p:val>
                                            <p:strVal val="#ppt_x-.2"/>
                                          </p:val>
                                        </p:tav>
                                        <p:tav tm="100000">
                                          <p:val>
                                            <p:strVal val="#ppt_x"/>
                                          </p:val>
                                        </p:tav>
                                      </p:tavLst>
                                    </p:anim>
                                    <p:anim calcmode="lin" valueType="num">
                                      <p:cBhvr>
                                        <p:cTn id="44"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9"/>
                                        </p:tgtEl>
                                      </p:cBhvr>
                                    </p:animEffect>
                                  </p:childTnLst>
                                </p:cTn>
                              </p:par>
                            </p:childTnLst>
                          </p:cTn>
                        </p:par>
                        <p:par>
                          <p:cTn id="46" fill="hold">
                            <p:stCondLst>
                              <p:cond delay="7000"/>
                            </p:stCondLst>
                            <p:childTnLst>
                              <p:par>
                                <p:cTn id="47" presetID="29"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000" fill="hold"/>
                                        <p:tgtEl>
                                          <p:spTgt spid="32"/>
                                        </p:tgtEl>
                                        <p:attrNameLst>
                                          <p:attrName>ppt_x</p:attrName>
                                        </p:attrNameLst>
                                      </p:cBhvr>
                                      <p:tavLst>
                                        <p:tav tm="0">
                                          <p:val>
                                            <p:strVal val="#ppt_x-.2"/>
                                          </p:val>
                                        </p:tav>
                                        <p:tav tm="100000">
                                          <p:val>
                                            <p:strVal val="#ppt_x"/>
                                          </p:val>
                                        </p:tav>
                                      </p:tavLst>
                                    </p:anim>
                                    <p:anim calcmode="lin" valueType="num">
                                      <p:cBhvr>
                                        <p:cTn id="50"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6600" b="1" dirty="0">
                <a:solidFill>
                  <a:schemeClr val="accent1"/>
                </a:solidFill>
                <a:latin typeface="+mn-ea"/>
                <a:ea typeface="+mn-ea"/>
              </a:rPr>
              <a:t>感谢您的观看</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chemeClr val="accent1"/>
                </a:solidFill>
                <a:latin typeface="+mn-ea"/>
                <a:ea typeface="+mn-ea"/>
              </a:rPr>
              <a:t>添加您的公司名称</a:t>
            </a:r>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唯美花卉PPT模板2"/>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heme/theme1.xml><?xml version="1.0" encoding="utf-8"?>
<a:theme xmlns:a="http://schemas.openxmlformats.org/drawingml/2006/main" name="第一PPT，www.1ppt.com">
  <a:themeElements>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3385</Words>
  <Application>Microsoft Office PowerPoint</Application>
  <PresentationFormat>宽屏</PresentationFormat>
  <Paragraphs>467</Paragraphs>
  <Slides>40</Slides>
  <Notes>40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40</vt:i4>
      </vt:variant>
    </vt:vector>
  </HeadingPairs>
  <TitlesOfParts>
    <vt:vector size="62" baseType="lpstr">
      <vt:lpstr>Aharoni</vt:lpstr>
      <vt:lpstr>Gulim</vt:lpstr>
      <vt:lpstr>LiHei Pro</vt:lpstr>
      <vt:lpstr>MEllan HK Xbold</vt:lpstr>
      <vt:lpstr>MS PGothic</vt:lpstr>
      <vt:lpstr>Raavi</vt:lpstr>
      <vt:lpstr>方正兰亭黑_GBK</vt:lpstr>
      <vt:lpstr>方正兰亭细黑_GBK</vt:lpstr>
      <vt:lpstr>方正正纤黑简体</vt:lpstr>
      <vt:lpstr>方正正中黑简体</vt:lpstr>
      <vt:lpstr>华文黑体</vt:lpstr>
      <vt:lpstr>宋体</vt:lpstr>
      <vt:lpstr>微软雅黑</vt:lpstr>
      <vt:lpstr>微软雅黑 Light</vt:lpstr>
      <vt:lpstr>Agency FB</vt:lpstr>
      <vt:lpstr>Arial</vt:lpstr>
      <vt:lpstr>Arial Black</vt:lpstr>
      <vt:lpstr>Calibri</vt:lpstr>
      <vt:lpstr>Corbel</vt:lpstr>
      <vt:lpstr>Impact</vt:lpstr>
      <vt:lpstr>Verdana</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清新淡雅唯美花卉PPT模板2</dc:title>
  <dc:creator>第一PPT</dc:creator>
  <cp:keywords>www.1ppt.com</cp:keywords>
  <dc:description>www.1ppt.com</dc:description>
  <cp:lastModifiedBy>faith123</cp:lastModifiedBy>
  <cp:revision>30</cp:revision>
  <dcterms:created xsi:type="dcterms:W3CDTF">2015-05-05T08:02:00Z</dcterms:created>
  <dcterms:modified xsi:type="dcterms:W3CDTF">2020-06-12T06:34:46Z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