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ags/tag2.xml" ContentType="application/vnd.openxmlformats-officedocument.presentationml.tags+xml"/>
  <Override PartName="/ppt/theme/theme2.xml" ContentType="application/vnd.openxmlformats-officedocument.theme+xml"/>
  <Override PartName="/ppt/tags/tag3.xml" ContentType="application/vnd.openxmlformats-officedocument.presentationml.tags+xml"/>
  <Override PartName="/ppt/notesSlides/notesSlide1.xml" ContentType="application/vnd.openxmlformats-officedocument.presentationml.notesSlide+xml"/>
  <Override PartName="/ppt/tags/tag4.xml" ContentType="application/vnd.openxmlformats-officedocument.presentationml.tags+xml"/>
  <Override PartName="/ppt/notesSlides/notesSlide2.xml" ContentType="application/vnd.openxmlformats-officedocument.presentationml.notesSlide+xml"/>
  <Override PartName="/ppt/tags/tag5.xml" ContentType="application/vnd.openxmlformats-officedocument.presentationml.tags+xml"/>
  <Override PartName="/ppt/notesSlides/notesSlide3.xml" ContentType="application/vnd.openxmlformats-officedocument.presentationml.notesSlide+xml"/>
  <Override PartName="/ppt/tags/tag6.xml" ContentType="application/vnd.openxmlformats-officedocument.presentationml.tags+xml"/>
  <Override PartName="/ppt/notesSlides/notesSlide4.xml" ContentType="application/vnd.openxmlformats-officedocument.presentationml.notesSlide+xml"/>
  <Override PartName="/ppt/tags/tag7.xml" ContentType="application/vnd.openxmlformats-officedocument.presentationml.tags+xml"/>
  <Override PartName="/ppt/notesSlides/notesSlide5.xml" ContentType="application/vnd.openxmlformats-officedocument.presentationml.notesSlide+xml"/>
  <Override PartName="/ppt/tags/tag8.xml" ContentType="application/vnd.openxmlformats-officedocument.presentationml.tags+xml"/>
  <Override PartName="/ppt/notesSlides/notesSlide6.xml" ContentType="application/vnd.openxmlformats-officedocument.presentationml.notesSlide+xml"/>
  <Override PartName="/ppt/tags/tag9.xml" ContentType="application/vnd.openxmlformats-officedocument.presentationml.tags+xml"/>
  <Override PartName="/ppt/notesSlides/notesSlide7.xml" ContentType="application/vnd.openxmlformats-officedocument.presentationml.notesSlide+xml"/>
  <Override PartName="/ppt/charts/chart1.xml" ContentType="application/vnd.openxmlformats-officedocument.drawingml.chart+xml"/>
  <Override PartName="/ppt/theme/themeOverride1.xml" ContentType="application/vnd.openxmlformats-officedocument.themeOverride+xml"/>
  <Override PartName="/ppt/tags/tag10.xml" ContentType="application/vnd.openxmlformats-officedocument.presentationml.tags+xml"/>
  <Override PartName="/ppt/notesSlides/notesSlide8.xml" ContentType="application/vnd.openxmlformats-officedocument.presentationml.notesSlide+xml"/>
  <Override PartName="/ppt/tags/tag11.xml" ContentType="application/vnd.openxmlformats-officedocument.presentationml.tags+xml"/>
  <Override PartName="/ppt/notesSlides/notesSlide9.xml" ContentType="application/vnd.openxmlformats-officedocument.presentationml.notesSlide+xml"/>
  <Override PartName="/ppt/tags/tag12.xml" ContentType="application/vnd.openxmlformats-officedocument.presentationml.tags+xml"/>
  <Override PartName="/ppt/notesSlides/notesSlide10.xml" ContentType="application/vnd.openxmlformats-officedocument.presentationml.notesSlide+xml"/>
  <Override PartName="/ppt/tags/tag13.xml" ContentType="application/vnd.openxmlformats-officedocument.presentationml.tags+xml"/>
  <Override PartName="/ppt/notesSlides/notesSlide11.xml" ContentType="application/vnd.openxmlformats-officedocument.presentationml.notesSlide+xml"/>
  <Override PartName="/ppt/tags/tag14.xml" ContentType="application/vnd.openxmlformats-officedocument.presentationml.tags+xml"/>
  <Override PartName="/ppt/notesSlides/notesSlide12.xml" ContentType="application/vnd.openxmlformats-officedocument.presentationml.notesSlide+xml"/>
  <Override PartName="/ppt/tags/tag15.xml" ContentType="application/vnd.openxmlformats-officedocument.presentationml.tags+xml"/>
  <Override PartName="/ppt/notesSlides/notesSlide13.xml" ContentType="application/vnd.openxmlformats-officedocument.presentationml.notesSlide+xml"/>
  <Override PartName="/ppt/tags/tag16.xml" ContentType="application/vnd.openxmlformats-officedocument.presentationml.tags+xml"/>
  <Override PartName="/ppt/notesSlides/notesSlide14.xml" ContentType="application/vnd.openxmlformats-officedocument.presentationml.notesSlide+xml"/>
  <Override PartName="/ppt/tags/tag17.xml" ContentType="application/vnd.openxmlformats-officedocument.presentationml.tags+xml"/>
  <Override PartName="/ppt/notesSlides/notesSlide15.xml" ContentType="application/vnd.openxmlformats-officedocument.presentationml.notesSlide+xml"/>
  <Override PartName="/ppt/tags/tag18.xml" ContentType="application/vnd.openxmlformats-officedocument.presentationml.tags+xml"/>
  <Override PartName="/ppt/notesSlides/notesSlide16.xml" ContentType="application/vnd.openxmlformats-officedocument.presentationml.notesSlide+xml"/>
  <Override PartName="/ppt/tags/tag19.xml" ContentType="application/vnd.openxmlformats-officedocument.presentationml.tags+xml"/>
  <Override PartName="/ppt/notesSlides/notesSlide17.xml" ContentType="application/vnd.openxmlformats-officedocument.presentationml.notesSlide+xml"/>
  <Override PartName="/ppt/tags/tag20.xml" ContentType="application/vnd.openxmlformats-officedocument.presentationml.tags+xml"/>
  <Override PartName="/ppt/notesSlides/notesSlide18.xml" ContentType="application/vnd.openxmlformats-officedocument.presentationml.notesSlide+xml"/>
  <Override PartName="/ppt/tags/tag21.xml" ContentType="application/vnd.openxmlformats-officedocument.presentationml.tags+xml"/>
  <Override PartName="/ppt/notesSlides/notesSlide19.xml" ContentType="application/vnd.openxmlformats-officedocument.presentationml.notesSlide+xml"/>
  <Override PartName="/ppt/tags/tag22.xml" ContentType="application/vnd.openxmlformats-officedocument.presentationml.tags+xml"/>
  <Override PartName="/ppt/notesSlides/notesSlide20.xml" ContentType="application/vnd.openxmlformats-officedocument.presentationml.notesSlide+xml"/>
  <Override PartName="/ppt/tags/tag23.xml" ContentType="application/vnd.openxmlformats-officedocument.presentationml.tags+xml"/>
  <Override PartName="/ppt/notesSlides/notesSlide21.xml" ContentType="application/vnd.openxmlformats-officedocument.presentationml.notesSlide+xml"/>
  <Override PartName="/ppt/tags/tag24.xml" ContentType="application/vnd.openxmlformats-officedocument.presentationml.tags+xml"/>
  <Override PartName="/ppt/notesSlides/notesSlide22.xml" ContentType="application/vnd.openxmlformats-officedocument.presentationml.notesSlide+xml"/>
  <Override PartName="/ppt/tags/tag25.xml" ContentType="application/vnd.openxmlformats-officedocument.presentationml.tags+xml"/>
  <Override PartName="/ppt/notesSlides/notesSlide23.xml" ContentType="application/vnd.openxmlformats-officedocument.presentationml.notesSlide+xml"/>
  <Override PartName="/ppt/charts/chart2.xml" ContentType="application/vnd.openxmlformats-officedocument.drawingml.chart+xml"/>
  <Override PartName="/ppt/charts/style1.xml" ContentType="application/vnd.ms-office.chartstyle+xml"/>
  <Override PartName="/ppt/charts/colors1.xml" ContentType="application/vnd.ms-office.chartcolorstyle+xml"/>
  <Override PartName="/ppt/tags/tag26.xml" ContentType="application/vnd.openxmlformats-officedocument.presentationml.tags+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p:sldMasterIdLst>
    <p:sldMasterId id="2147483648" r:id="rId1"/>
  </p:sldMasterIdLst>
  <p:notesMasterIdLst>
    <p:notesMasterId r:id="rId26"/>
  </p:notesMasterIdLst>
  <p:sldIdLst>
    <p:sldId id="256" r:id="rId2"/>
    <p:sldId id="257" r:id="rId3"/>
    <p:sldId id="258" r:id="rId4"/>
    <p:sldId id="263" r:id="rId5"/>
    <p:sldId id="264" r:id="rId6"/>
    <p:sldId id="265" r:id="rId7"/>
    <p:sldId id="266" r:id="rId8"/>
    <p:sldId id="259" r:id="rId9"/>
    <p:sldId id="267" r:id="rId10"/>
    <p:sldId id="268" r:id="rId11"/>
    <p:sldId id="269" r:id="rId12"/>
    <p:sldId id="270" r:id="rId13"/>
    <p:sldId id="260" r:id="rId14"/>
    <p:sldId id="271" r:id="rId15"/>
    <p:sldId id="272" r:id="rId16"/>
    <p:sldId id="273" r:id="rId17"/>
    <p:sldId id="274" r:id="rId18"/>
    <p:sldId id="261" r:id="rId19"/>
    <p:sldId id="275" r:id="rId20"/>
    <p:sldId id="277" r:id="rId21"/>
    <p:sldId id="262" r:id="rId22"/>
    <p:sldId id="278" r:id="rId23"/>
    <p:sldId id="279" r:id="rId24"/>
    <p:sldId id="280" r:id="rId25"/>
  </p:sldIdLst>
  <p:sldSz cx="12192000" cy="6858000"/>
  <p:notesSz cx="6858000" cy="9144000"/>
  <p:custDataLst>
    <p:tags r:id="rId27"/>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0A08D"/>
    <a:srgbClr val="DCE0DE"/>
    <a:srgbClr val="EBF0EF"/>
    <a:srgbClr val="C0C9BE"/>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1860" autoAdjust="0"/>
    <p:restoredTop sz="94660"/>
  </p:normalViewPr>
  <p:slideViewPr>
    <p:cSldViewPr snapToGrid="0">
      <p:cViewPr varScale="1">
        <p:scale>
          <a:sx n="92" d="100"/>
          <a:sy n="92" d="100"/>
        </p:scale>
        <p:origin x="648" y="78"/>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charts/_rels/chart1.xml.rels><?xml version="1.0" encoding="UTF-8" standalone="yes"?>
<Relationships xmlns="http://schemas.openxmlformats.org/package/2006/relationships"><Relationship Id="rId2" Type="http://schemas.openxmlformats.org/officeDocument/2006/relationships/package" Target="../embeddings/Microsoft_Excel____1.xlsx"/><Relationship Id="rId1" Type="http://schemas.openxmlformats.org/officeDocument/2006/relationships/themeOverride" Target="../theme/themeOverrid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___2.xlsx"/><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barChart>
        <c:barDir val="col"/>
        <c:grouping val="clustered"/>
        <c:varyColors val="0"/>
        <c:ser>
          <c:idx val="0"/>
          <c:order val="0"/>
          <c:tx>
            <c:strRef>
              <c:f>Sheet1!$B$1</c:f>
              <c:strCache>
                <c:ptCount val="1"/>
                <c:pt idx="0">
                  <c:v>Series 1</c:v>
                </c:pt>
              </c:strCache>
            </c:strRef>
          </c:tx>
          <c:spPr>
            <a:solidFill>
              <a:srgbClr val="90A08D"/>
            </a:solidFill>
          </c:spPr>
          <c:invertIfNegative val="0"/>
          <c:cat>
            <c:strRef>
              <c:f>Sheet1!$A$2:$A$6</c:f>
              <c:strCache>
                <c:ptCount val="5"/>
                <c:pt idx="0">
                  <c:v>text</c:v>
                </c:pt>
                <c:pt idx="1">
                  <c:v>text</c:v>
                </c:pt>
                <c:pt idx="2">
                  <c:v>text</c:v>
                </c:pt>
                <c:pt idx="3">
                  <c:v>text</c:v>
                </c:pt>
                <c:pt idx="4">
                  <c:v>text</c:v>
                </c:pt>
              </c:strCache>
            </c:strRef>
          </c:cat>
          <c:val>
            <c:numRef>
              <c:f>Sheet1!$B$2:$B$6</c:f>
              <c:numCache>
                <c:formatCode>General</c:formatCode>
                <c:ptCount val="5"/>
                <c:pt idx="0">
                  <c:v>32</c:v>
                </c:pt>
                <c:pt idx="1">
                  <c:v>32</c:v>
                </c:pt>
                <c:pt idx="2">
                  <c:v>28</c:v>
                </c:pt>
                <c:pt idx="3">
                  <c:v>12</c:v>
                </c:pt>
                <c:pt idx="4">
                  <c:v>15</c:v>
                </c:pt>
              </c:numCache>
            </c:numRef>
          </c:val>
        </c:ser>
        <c:ser>
          <c:idx val="1"/>
          <c:order val="1"/>
          <c:tx>
            <c:strRef>
              <c:f>Sheet1!$C$1</c:f>
              <c:strCache>
                <c:ptCount val="1"/>
                <c:pt idx="0">
                  <c:v>Series 12</c:v>
                </c:pt>
              </c:strCache>
            </c:strRef>
          </c:tx>
          <c:spPr>
            <a:solidFill>
              <a:srgbClr val="C7C7C5"/>
            </a:solidFill>
          </c:spPr>
          <c:invertIfNegative val="0"/>
          <c:cat>
            <c:strRef>
              <c:f>Sheet1!$A$2:$A$6</c:f>
              <c:strCache>
                <c:ptCount val="5"/>
                <c:pt idx="0">
                  <c:v>text</c:v>
                </c:pt>
                <c:pt idx="1">
                  <c:v>text</c:v>
                </c:pt>
                <c:pt idx="2">
                  <c:v>text</c:v>
                </c:pt>
                <c:pt idx="3">
                  <c:v>text</c:v>
                </c:pt>
                <c:pt idx="4">
                  <c:v>text</c:v>
                </c:pt>
              </c:strCache>
            </c:strRef>
          </c:cat>
          <c:val>
            <c:numRef>
              <c:f>Sheet1!$C$2:$C$6</c:f>
              <c:numCache>
                <c:formatCode>General</c:formatCode>
                <c:ptCount val="5"/>
                <c:pt idx="0">
                  <c:v>25</c:v>
                </c:pt>
                <c:pt idx="1">
                  <c:v>35</c:v>
                </c:pt>
                <c:pt idx="2">
                  <c:v>20</c:v>
                </c:pt>
                <c:pt idx="3">
                  <c:v>30</c:v>
                </c:pt>
                <c:pt idx="4">
                  <c:v>26</c:v>
                </c:pt>
              </c:numCache>
            </c:numRef>
          </c:val>
        </c:ser>
        <c:ser>
          <c:idx val="2"/>
          <c:order val="2"/>
          <c:tx>
            <c:strRef>
              <c:f>Sheet1!$D$1</c:f>
              <c:strCache>
                <c:ptCount val="1"/>
                <c:pt idx="0">
                  <c:v>Series 13</c:v>
                </c:pt>
              </c:strCache>
            </c:strRef>
          </c:tx>
          <c:spPr>
            <a:solidFill>
              <a:srgbClr val="90A08D"/>
            </a:solidFill>
            <a:ln w="25400">
              <a:noFill/>
            </a:ln>
          </c:spPr>
          <c:invertIfNegative val="0"/>
          <c:cat>
            <c:strRef>
              <c:f>Sheet1!$A$2:$A$6</c:f>
              <c:strCache>
                <c:ptCount val="5"/>
                <c:pt idx="0">
                  <c:v>text</c:v>
                </c:pt>
                <c:pt idx="1">
                  <c:v>text</c:v>
                </c:pt>
                <c:pt idx="2">
                  <c:v>text</c:v>
                </c:pt>
                <c:pt idx="3">
                  <c:v>text</c:v>
                </c:pt>
                <c:pt idx="4">
                  <c:v>text</c:v>
                </c:pt>
              </c:strCache>
            </c:strRef>
          </c:cat>
          <c:val>
            <c:numRef>
              <c:f>Sheet1!$D$2:$D$6</c:f>
              <c:numCache>
                <c:formatCode>General</c:formatCode>
                <c:ptCount val="5"/>
                <c:pt idx="0">
                  <c:v>15</c:v>
                </c:pt>
                <c:pt idx="1">
                  <c:v>23</c:v>
                </c:pt>
                <c:pt idx="2">
                  <c:v>60</c:v>
                </c:pt>
                <c:pt idx="3">
                  <c:v>48</c:v>
                </c:pt>
                <c:pt idx="4">
                  <c:v>52</c:v>
                </c:pt>
              </c:numCache>
            </c:numRef>
          </c:val>
        </c:ser>
        <c:ser>
          <c:idx val="3"/>
          <c:order val="3"/>
          <c:tx>
            <c:strRef>
              <c:f>Sheet1!$E$1</c:f>
              <c:strCache>
                <c:ptCount val="1"/>
                <c:pt idx="0">
                  <c:v>Series 2</c:v>
                </c:pt>
              </c:strCache>
            </c:strRef>
          </c:tx>
          <c:spPr>
            <a:solidFill>
              <a:srgbClr val="C0C9BE"/>
            </a:solidFill>
          </c:spPr>
          <c:invertIfNegative val="0"/>
          <c:cat>
            <c:strRef>
              <c:f>Sheet1!$A$2:$A$6</c:f>
              <c:strCache>
                <c:ptCount val="5"/>
                <c:pt idx="0">
                  <c:v>text</c:v>
                </c:pt>
                <c:pt idx="1">
                  <c:v>text</c:v>
                </c:pt>
                <c:pt idx="2">
                  <c:v>text</c:v>
                </c:pt>
                <c:pt idx="3">
                  <c:v>text</c:v>
                </c:pt>
                <c:pt idx="4">
                  <c:v>text</c:v>
                </c:pt>
              </c:strCache>
            </c:strRef>
          </c:cat>
          <c:val>
            <c:numRef>
              <c:f>Sheet1!$E$2:$E$6</c:f>
              <c:numCache>
                <c:formatCode>General</c:formatCode>
                <c:ptCount val="5"/>
                <c:pt idx="0">
                  <c:v>12</c:v>
                </c:pt>
                <c:pt idx="1">
                  <c:v>12</c:v>
                </c:pt>
                <c:pt idx="2">
                  <c:v>12</c:v>
                </c:pt>
                <c:pt idx="3">
                  <c:v>21</c:v>
                </c:pt>
                <c:pt idx="4">
                  <c:v>28</c:v>
                </c:pt>
              </c:numCache>
            </c:numRef>
          </c:val>
        </c:ser>
        <c:dLbls>
          <c:showLegendKey val="0"/>
          <c:showVal val="0"/>
          <c:showCatName val="0"/>
          <c:showSerName val="0"/>
          <c:showPercent val="0"/>
          <c:showBubbleSize val="0"/>
        </c:dLbls>
        <c:gapWidth val="150"/>
        <c:axId val="-738826752"/>
        <c:axId val="-738832736"/>
      </c:barChart>
      <c:catAx>
        <c:axId val="-738826752"/>
        <c:scaling>
          <c:orientation val="minMax"/>
        </c:scaling>
        <c:delete val="0"/>
        <c:axPos val="b"/>
        <c:numFmt formatCode="General" sourceLinked="1"/>
        <c:majorTickMark val="out"/>
        <c:minorTickMark val="none"/>
        <c:tickLblPos val="nextTo"/>
        <c:txPr>
          <a:bodyPr rot="-60000000" spcFirstLastPara="0" vertOverflow="ellipsis" vert="horz" wrap="square" anchor="ctr" anchorCtr="1"/>
          <a:lstStyle/>
          <a:p>
            <a:pPr>
              <a:defRPr lang="zh-CN" sz="800" b="0" i="0" u="none" strike="noStrike" kern="1200" baseline="0">
                <a:solidFill>
                  <a:schemeClr val="tx1">
                    <a:lumMod val="60000"/>
                    <a:lumOff val="40000"/>
                  </a:schemeClr>
                </a:solidFill>
                <a:latin typeface="+mn-lt"/>
                <a:ea typeface="+mn-ea"/>
                <a:cs typeface="+mn-cs"/>
              </a:defRPr>
            </a:pPr>
            <a:endParaRPr lang="zh-CN"/>
          </a:p>
        </c:txPr>
        <c:crossAx val="-738832736"/>
        <c:crosses val="autoZero"/>
        <c:auto val="1"/>
        <c:lblAlgn val="ctr"/>
        <c:lblOffset val="100"/>
        <c:noMultiLvlLbl val="0"/>
      </c:catAx>
      <c:valAx>
        <c:axId val="-738832736"/>
        <c:scaling>
          <c:orientation val="minMax"/>
        </c:scaling>
        <c:delete val="0"/>
        <c:axPos val="l"/>
        <c:majorGridlines>
          <c:spPr>
            <a:ln w="9525" cap="flat" cmpd="sng" algn="ctr">
              <a:solidFill>
                <a:schemeClr val="bg1">
                  <a:lumMod val="50000"/>
                  <a:alpha val="5000"/>
                </a:schemeClr>
              </a:solidFill>
              <a:prstDash val="solid"/>
              <a:round/>
            </a:ln>
          </c:spPr>
        </c:majorGridlines>
        <c:numFmt formatCode="General" sourceLinked="1"/>
        <c:majorTickMark val="out"/>
        <c:minorTickMark val="none"/>
        <c:tickLblPos val="nextTo"/>
        <c:txPr>
          <a:bodyPr rot="-60000000" spcFirstLastPara="0" vertOverflow="ellipsis" vert="horz" wrap="square" anchor="ctr" anchorCtr="1"/>
          <a:lstStyle/>
          <a:p>
            <a:pPr>
              <a:defRPr lang="zh-CN" sz="800" b="0" i="0" u="none" strike="noStrike" kern="1200" baseline="0">
                <a:solidFill>
                  <a:schemeClr val="tx1">
                    <a:lumMod val="60000"/>
                    <a:lumOff val="40000"/>
                  </a:schemeClr>
                </a:solidFill>
                <a:latin typeface="+mn-lt"/>
                <a:ea typeface="+mn-ea"/>
                <a:cs typeface="+mn-cs"/>
              </a:defRPr>
            </a:pPr>
            <a:endParaRPr lang="zh-CN"/>
          </a:p>
        </c:txPr>
        <c:crossAx val="-738826752"/>
        <c:crosses val="autoZero"/>
        <c:crossBetween val="between"/>
      </c:valAx>
      <c:spPr>
        <a:noFill/>
        <a:ln>
          <a:noFill/>
        </a:ln>
      </c:spPr>
    </c:plotArea>
    <c:plotVisOnly val="1"/>
    <c:dispBlanksAs val="zero"/>
    <c:showDLblsOverMax val="0"/>
  </c:chart>
  <c:txPr>
    <a:bodyPr/>
    <a:lstStyle/>
    <a:p>
      <a:pPr>
        <a:defRPr lang="zh-CN" sz="800">
          <a:solidFill>
            <a:schemeClr val="tx1">
              <a:lumMod val="60000"/>
              <a:lumOff val="40000"/>
            </a:schemeClr>
          </a:solidFill>
        </a:defRPr>
      </a:pPr>
      <a:endParaRPr lang="zh-CN"/>
    </a:p>
  </c:txPr>
  <c:externalData r:id="rId2">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7467088818530199"/>
          <c:y val="0.10772672517639"/>
          <c:w val="0.82032994500916501"/>
          <c:h val="0.70345895715023199"/>
        </c:manualLayout>
      </c:layout>
      <c:barChart>
        <c:barDir val="col"/>
        <c:grouping val="clustered"/>
        <c:varyColors val="0"/>
        <c:ser>
          <c:idx val="0"/>
          <c:order val="0"/>
          <c:tx>
            <c:strRef>
              <c:f>Sheet1!$B$1</c:f>
              <c:strCache>
                <c:ptCount val="1"/>
                <c:pt idx="0">
                  <c:v>Series 1</c:v>
                </c:pt>
              </c:strCache>
            </c:strRef>
          </c:tx>
          <c:spPr>
            <a:solidFill>
              <a:srgbClr val="90A08D"/>
            </a:solidFill>
            <a:ln>
              <a:noFill/>
            </a:ln>
            <a:effectLst/>
          </c:spPr>
          <c:invertIfNegative val="0"/>
          <c:cat>
            <c:strRef>
              <c:f>Sheet1!$A$2</c:f>
              <c:strCache>
                <c:ptCount val="1"/>
                <c:pt idx="0">
                  <c:v>Category 1</c:v>
                </c:pt>
              </c:strCache>
            </c:strRef>
          </c:cat>
          <c:val>
            <c:numRef>
              <c:f>Sheet1!$B$2</c:f>
              <c:numCache>
                <c:formatCode>General</c:formatCode>
                <c:ptCount val="1"/>
                <c:pt idx="0">
                  <c:v>4.3</c:v>
                </c:pt>
              </c:numCache>
            </c:numRef>
          </c:val>
        </c:ser>
        <c:ser>
          <c:idx val="1"/>
          <c:order val="1"/>
          <c:tx>
            <c:strRef>
              <c:f>Sheet1!$C$1</c:f>
              <c:strCache>
                <c:ptCount val="1"/>
                <c:pt idx="0">
                  <c:v>Series 2</c:v>
                </c:pt>
              </c:strCache>
            </c:strRef>
          </c:tx>
          <c:spPr>
            <a:solidFill>
              <a:srgbClr val="C0C9BE"/>
            </a:solidFill>
            <a:ln>
              <a:noFill/>
            </a:ln>
            <a:effectLst/>
          </c:spPr>
          <c:invertIfNegative val="0"/>
          <c:cat>
            <c:strRef>
              <c:f>Sheet1!$A$2</c:f>
              <c:strCache>
                <c:ptCount val="1"/>
                <c:pt idx="0">
                  <c:v>Category 1</c:v>
                </c:pt>
              </c:strCache>
            </c:strRef>
          </c:cat>
          <c:val>
            <c:numRef>
              <c:f>Sheet1!$C$2</c:f>
              <c:numCache>
                <c:formatCode>General</c:formatCode>
                <c:ptCount val="1"/>
                <c:pt idx="0">
                  <c:v>2.7</c:v>
                </c:pt>
              </c:numCache>
            </c:numRef>
          </c:val>
        </c:ser>
        <c:ser>
          <c:idx val="2"/>
          <c:order val="2"/>
          <c:tx>
            <c:strRef>
              <c:f>Sheet1!$D$1</c:f>
              <c:strCache>
                <c:ptCount val="1"/>
                <c:pt idx="0">
                  <c:v>Series 3</c:v>
                </c:pt>
              </c:strCache>
            </c:strRef>
          </c:tx>
          <c:spPr>
            <a:solidFill>
              <a:srgbClr val="90A08D"/>
            </a:solidFill>
            <a:ln>
              <a:noFill/>
            </a:ln>
            <a:effectLst/>
          </c:spPr>
          <c:invertIfNegative val="0"/>
          <c:cat>
            <c:strRef>
              <c:f>Sheet1!$A$2</c:f>
              <c:strCache>
                <c:ptCount val="1"/>
                <c:pt idx="0">
                  <c:v>Category 1</c:v>
                </c:pt>
              </c:strCache>
            </c:strRef>
          </c:cat>
          <c:val>
            <c:numRef>
              <c:f>Sheet1!$D$2</c:f>
              <c:numCache>
                <c:formatCode>General</c:formatCode>
                <c:ptCount val="1"/>
                <c:pt idx="0">
                  <c:v>3</c:v>
                </c:pt>
              </c:numCache>
            </c:numRef>
          </c:val>
        </c:ser>
        <c:ser>
          <c:idx val="3"/>
          <c:order val="3"/>
          <c:tx>
            <c:strRef>
              <c:f>Sheet1!$E$1</c:f>
              <c:strCache>
                <c:ptCount val="1"/>
                <c:pt idx="0">
                  <c:v>Series 4</c:v>
                </c:pt>
              </c:strCache>
            </c:strRef>
          </c:tx>
          <c:spPr>
            <a:solidFill>
              <a:srgbClr val="C0C9BE"/>
            </a:solidFill>
            <a:ln>
              <a:noFill/>
            </a:ln>
            <a:effectLst/>
          </c:spPr>
          <c:invertIfNegative val="0"/>
          <c:cat>
            <c:strRef>
              <c:f>Sheet1!$A$2</c:f>
              <c:strCache>
                <c:ptCount val="1"/>
                <c:pt idx="0">
                  <c:v>Category 1</c:v>
                </c:pt>
              </c:strCache>
            </c:strRef>
          </c:cat>
          <c:val>
            <c:numRef>
              <c:f>Sheet1!$E$2</c:f>
              <c:numCache>
                <c:formatCode>General</c:formatCode>
                <c:ptCount val="1"/>
                <c:pt idx="0">
                  <c:v>2.2000000000000002</c:v>
                </c:pt>
              </c:numCache>
            </c:numRef>
          </c:val>
        </c:ser>
        <c:dLbls>
          <c:showLegendKey val="0"/>
          <c:showVal val="0"/>
          <c:showCatName val="0"/>
          <c:showSerName val="0"/>
          <c:showPercent val="0"/>
          <c:showBubbleSize val="0"/>
        </c:dLbls>
        <c:gapWidth val="219"/>
        <c:overlap val="-27"/>
        <c:axId val="-992217072"/>
        <c:axId val="-992225232"/>
      </c:barChart>
      <c:catAx>
        <c:axId val="-992217072"/>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lang="zh-CN" sz="2800" b="0" i="0" u="none" strike="noStrike" kern="1200" baseline="0">
                <a:solidFill>
                  <a:schemeClr val="tx1">
                    <a:lumMod val="65000"/>
                    <a:lumOff val="35000"/>
                  </a:schemeClr>
                </a:solidFill>
                <a:latin typeface="Agency FB" panose="020B0503020202020204" pitchFamily="34" charset="0"/>
                <a:ea typeface="Poppins Light" charset="0"/>
                <a:cs typeface="Poppins Light" charset="0"/>
              </a:defRPr>
            </a:pPr>
            <a:endParaRPr lang="zh-CN"/>
          </a:p>
        </c:txPr>
        <c:crossAx val="-992225232"/>
        <c:crosses val="autoZero"/>
        <c:auto val="1"/>
        <c:lblAlgn val="ctr"/>
        <c:lblOffset val="100"/>
        <c:noMultiLvlLbl val="0"/>
      </c:catAx>
      <c:valAx>
        <c:axId val="-992225232"/>
        <c:scaling>
          <c:orientation val="minMax"/>
        </c:scaling>
        <c:delete val="0"/>
        <c:axPos val="l"/>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lang="zh-CN" sz="2800" b="0" i="0" u="none" strike="noStrike" kern="1200" baseline="0">
                <a:solidFill>
                  <a:schemeClr val="tx1">
                    <a:lumMod val="65000"/>
                    <a:lumOff val="35000"/>
                  </a:schemeClr>
                </a:solidFill>
                <a:latin typeface="Agency FB" panose="020B0503020202020204" pitchFamily="34" charset="0"/>
                <a:ea typeface="Poppins Light" charset="0"/>
                <a:cs typeface="Poppins Light" charset="0"/>
              </a:defRPr>
            </a:pPr>
            <a:endParaRPr lang="zh-CN"/>
          </a:p>
        </c:txPr>
        <c:crossAx val="-992217072"/>
        <c:crosses val="autoZero"/>
        <c:crossBetween val="between"/>
      </c:valAx>
      <c:spPr>
        <a:noFill/>
        <a:ln>
          <a:noFill/>
        </a:ln>
        <a:effectLst/>
      </c:spPr>
    </c:plotArea>
    <c:plotVisOnly val="1"/>
    <c:dispBlanksAs val="gap"/>
    <c:showDLblsOverMax val="0"/>
  </c:chart>
  <c:spPr>
    <a:noFill/>
    <a:ln>
      <a:noFill/>
    </a:ln>
    <a:effectLst/>
  </c:spPr>
  <c:txPr>
    <a:bodyPr/>
    <a:lstStyle/>
    <a:p>
      <a:pPr>
        <a:defRPr lang="zh-CN" sz="2800" b="0" i="0">
          <a:latin typeface="Agency FB" panose="020B0503020202020204" pitchFamily="34" charset="0"/>
          <a:ea typeface="Poppins Light" charset="0"/>
          <a:cs typeface="Poppins Light" charset="0"/>
        </a:defRPr>
      </a:pPr>
      <a:endParaRPr lang="zh-CN"/>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5"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5"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5"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5"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5"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5"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5"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5"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F25A8C7-CC1A-4A08-9B4B-31F43B054C7F}" type="datetimeFigureOut">
              <a:rPr lang="zh-CN" altLang="en-US" smtClean="0"/>
              <a:t>2020/6/12</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9E1B693-632D-4080-9CF6-EA28B66DC801}" type="slidenum">
              <a:rPr lang="zh-CN" altLang="en-US" smtClean="0"/>
              <a:t>‹#›</a:t>
            </a:fld>
            <a:endParaRPr lang="zh-CN" altLang="en-US"/>
          </a:p>
        </p:txBody>
      </p:sp>
    </p:spTree>
    <p:extLst>
      <p:ext uri="{BB962C8B-B14F-4D97-AF65-F5344CB8AC3E}">
        <p14:creationId xmlns:p14="http://schemas.microsoft.com/office/powerpoint/2010/main" val="34718746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eaLnBrk="0" fontAlgn="base" latinLnBrk="0" hangingPunct="0">
              <a:lnSpc>
                <a:spcPct val="100000"/>
              </a:lnSpc>
              <a:spcBef>
                <a:spcPct val="0"/>
              </a:spcBef>
              <a:spcAft>
                <a:spcPct val="0"/>
              </a:spcAft>
              <a:buClrTx/>
              <a:buSzTx/>
              <a:buFontTx/>
              <a:buNone/>
              <a:defRPr/>
            </a:pPr>
            <a:fld id="{39AD698A-D66C-4FA1-BBD8-F72AE9E6E751}"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pitchFamily="34" charset="0"/>
                <a:ea typeface="微软雅黑" panose="020B0503020204020204" pitchFamily="34" charset="-122"/>
              </a:rPr>
              <a:t>1</a:t>
            </a:fld>
            <a:endParaRPr kumimoji="0" lang="zh-CN" altLang="en-US" sz="1200" b="0" i="0" u="none" strike="noStrike" kern="1200" cap="none" spc="0" normalizeH="0" baseline="0" noProof="0">
              <a:ln>
                <a:noFill/>
              </a:ln>
              <a:solidFill>
                <a:prstClr val="black"/>
              </a:solidFill>
              <a:effectLst/>
              <a:uLnTx/>
              <a:uFillTx/>
              <a:latin typeface="Calibri" panose="020F0502020204030204" pitchFamily="34" charset="0"/>
              <a:ea typeface="微软雅黑" panose="020B0503020204020204" pitchFamily="34" charset="-122"/>
            </a:endParaRPr>
          </a:p>
        </p:txBody>
      </p:sp>
    </p:spTree>
    <p:extLst>
      <p:ext uri="{BB962C8B-B14F-4D97-AF65-F5344CB8AC3E}">
        <p14:creationId xmlns:p14="http://schemas.microsoft.com/office/powerpoint/2010/main" val="263091126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9E1B693-632D-4080-9CF6-EA28B66DC801}" type="slidenum">
              <a:rPr lang="zh-CN" altLang="en-US" smtClean="0"/>
              <a:t>2</a:t>
            </a:fld>
            <a:endParaRPr lang="zh-CN" altLang="en-US"/>
          </a:p>
        </p:txBody>
      </p:sp>
    </p:spTree>
    <p:extLst>
      <p:ext uri="{BB962C8B-B14F-4D97-AF65-F5344CB8AC3E}">
        <p14:creationId xmlns:p14="http://schemas.microsoft.com/office/powerpoint/2010/main" val="86126945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9E1B693-632D-4080-9CF6-EA28B66DC801}" type="slidenum">
              <a:rPr lang="zh-CN" altLang="en-US" smtClean="0"/>
              <a:t>3</a:t>
            </a:fld>
            <a:endParaRPr lang="zh-CN" altLang="en-US"/>
          </a:p>
        </p:txBody>
      </p:sp>
    </p:spTree>
    <p:extLst>
      <p:ext uri="{BB962C8B-B14F-4D97-AF65-F5344CB8AC3E}">
        <p14:creationId xmlns:p14="http://schemas.microsoft.com/office/powerpoint/2010/main" val="108409628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9E1B693-632D-4080-9CF6-EA28B66DC801}" type="slidenum">
              <a:rPr lang="zh-CN" altLang="en-US" smtClean="0"/>
              <a:t>4</a:t>
            </a:fld>
            <a:endParaRPr lang="zh-CN" altLang="en-US"/>
          </a:p>
        </p:txBody>
      </p:sp>
    </p:spTree>
    <p:extLst>
      <p:ext uri="{BB962C8B-B14F-4D97-AF65-F5344CB8AC3E}">
        <p14:creationId xmlns:p14="http://schemas.microsoft.com/office/powerpoint/2010/main" val="64676006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9E1B693-632D-4080-9CF6-EA28B66DC801}" type="slidenum">
              <a:rPr lang="zh-CN" altLang="en-US" smtClean="0"/>
              <a:t>5</a:t>
            </a:fld>
            <a:endParaRPr lang="zh-CN" altLang="en-US"/>
          </a:p>
        </p:txBody>
      </p:sp>
    </p:spTree>
    <p:extLst>
      <p:ext uri="{BB962C8B-B14F-4D97-AF65-F5344CB8AC3E}">
        <p14:creationId xmlns:p14="http://schemas.microsoft.com/office/powerpoint/2010/main" val="143304370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9E1B693-632D-4080-9CF6-EA28B66DC801}" type="slidenum">
              <a:rPr lang="zh-CN" altLang="en-US" smtClean="0"/>
              <a:t>6</a:t>
            </a:fld>
            <a:endParaRPr lang="zh-CN" altLang="en-US"/>
          </a:p>
        </p:txBody>
      </p:sp>
    </p:spTree>
    <p:extLst>
      <p:ext uri="{BB962C8B-B14F-4D97-AF65-F5344CB8AC3E}">
        <p14:creationId xmlns:p14="http://schemas.microsoft.com/office/powerpoint/2010/main" val="275661280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9E1B693-632D-4080-9CF6-EA28B66DC801}" type="slidenum">
              <a:rPr lang="zh-CN" altLang="en-US" smtClean="0"/>
              <a:t>7</a:t>
            </a:fld>
            <a:endParaRPr lang="zh-CN" altLang="en-US"/>
          </a:p>
        </p:txBody>
      </p:sp>
    </p:spTree>
    <p:extLst>
      <p:ext uri="{BB962C8B-B14F-4D97-AF65-F5344CB8AC3E}">
        <p14:creationId xmlns:p14="http://schemas.microsoft.com/office/powerpoint/2010/main" val="205881400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9E1B693-632D-4080-9CF6-EA28B66DC801}" type="slidenum">
              <a:rPr lang="zh-CN" altLang="en-US" smtClean="0"/>
              <a:t>8</a:t>
            </a:fld>
            <a:endParaRPr lang="zh-CN" altLang="en-US"/>
          </a:p>
        </p:txBody>
      </p:sp>
    </p:spTree>
    <p:extLst>
      <p:ext uri="{BB962C8B-B14F-4D97-AF65-F5344CB8AC3E}">
        <p14:creationId xmlns:p14="http://schemas.microsoft.com/office/powerpoint/2010/main" val="158278661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9E1B693-632D-4080-9CF6-EA28B66DC801}" type="slidenum">
              <a:rPr lang="zh-CN" altLang="en-US" smtClean="0"/>
              <a:t>9</a:t>
            </a:fld>
            <a:endParaRPr lang="zh-CN" altLang="en-US"/>
          </a:p>
        </p:txBody>
      </p:sp>
    </p:spTree>
    <p:extLst>
      <p:ext uri="{BB962C8B-B14F-4D97-AF65-F5344CB8AC3E}">
        <p14:creationId xmlns:p14="http://schemas.microsoft.com/office/powerpoint/2010/main" val="242135700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9E1B693-632D-4080-9CF6-EA28B66DC801}" type="slidenum">
              <a:rPr lang="zh-CN" altLang="en-US" smtClean="0"/>
              <a:t>10</a:t>
            </a:fld>
            <a:endParaRPr lang="zh-CN" altLang="en-US"/>
          </a:p>
        </p:txBody>
      </p:sp>
    </p:spTree>
    <p:extLst>
      <p:ext uri="{BB962C8B-B14F-4D97-AF65-F5344CB8AC3E}">
        <p14:creationId xmlns:p14="http://schemas.microsoft.com/office/powerpoint/2010/main" val="257362815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9E1B693-632D-4080-9CF6-EA28B66DC801}" type="slidenum">
              <a:rPr lang="zh-CN" altLang="en-US" smtClean="0"/>
              <a:t>11</a:t>
            </a:fld>
            <a:endParaRPr lang="zh-CN" altLang="en-US"/>
          </a:p>
        </p:txBody>
      </p:sp>
    </p:spTree>
    <p:extLst>
      <p:ext uri="{BB962C8B-B14F-4D97-AF65-F5344CB8AC3E}">
        <p14:creationId xmlns:p14="http://schemas.microsoft.com/office/powerpoint/2010/main" val="323628506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9E1B693-632D-4080-9CF6-EA28B66DC801}" type="slidenum">
              <a:rPr lang="zh-CN" altLang="en-US" smtClean="0"/>
              <a:t>12</a:t>
            </a:fld>
            <a:endParaRPr lang="zh-CN" altLang="en-US"/>
          </a:p>
        </p:txBody>
      </p:sp>
    </p:spTree>
    <p:extLst>
      <p:ext uri="{BB962C8B-B14F-4D97-AF65-F5344CB8AC3E}">
        <p14:creationId xmlns:p14="http://schemas.microsoft.com/office/powerpoint/2010/main" val="12162950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9E1B693-632D-4080-9CF6-EA28B66DC801}" type="slidenum">
              <a:rPr lang="zh-CN" altLang="en-US" smtClean="0"/>
              <a:t>13</a:t>
            </a:fld>
            <a:endParaRPr lang="zh-CN" altLang="en-US"/>
          </a:p>
        </p:txBody>
      </p:sp>
    </p:spTree>
    <p:extLst>
      <p:ext uri="{BB962C8B-B14F-4D97-AF65-F5344CB8AC3E}">
        <p14:creationId xmlns:p14="http://schemas.microsoft.com/office/powerpoint/2010/main" val="246680473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9E1B693-632D-4080-9CF6-EA28B66DC801}" type="slidenum">
              <a:rPr lang="zh-CN" altLang="en-US" smtClean="0"/>
              <a:t>14</a:t>
            </a:fld>
            <a:endParaRPr lang="zh-CN" altLang="en-US"/>
          </a:p>
        </p:txBody>
      </p:sp>
    </p:spTree>
    <p:extLst>
      <p:ext uri="{BB962C8B-B14F-4D97-AF65-F5344CB8AC3E}">
        <p14:creationId xmlns:p14="http://schemas.microsoft.com/office/powerpoint/2010/main" val="95265654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9E1B693-632D-4080-9CF6-EA28B66DC801}" type="slidenum">
              <a:rPr lang="zh-CN" altLang="en-US" smtClean="0"/>
              <a:t>15</a:t>
            </a:fld>
            <a:endParaRPr lang="zh-CN" altLang="en-US"/>
          </a:p>
        </p:txBody>
      </p:sp>
    </p:spTree>
    <p:extLst>
      <p:ext uri="{BB962C8B-B14F-4D97-AF65-F5344CB8AC3E}">
        <p14:creationId xmlns:p14="http://schemas.microsoft.com/office/powerpoint/2010/main" val="261952511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9E1B693-632D-4080-9CF6-EA28B66DC801}" type="slidenum">
              <a:rPr lang="zh-CN" altLang="en-US" smtClean="0"/>
              <a:t>16</a:t>
            </a:fld>
            <a:endParaRPr lang="zh-CN" altLang="en-US"/>
          </a:p>
        </p:txBody>
      </p:sp>
    </p:spTree>
    <p:extLst>
      <p:ext uri="{BB962C8B-B14F-4D97-AF65-F5344CB8AC3E}">
        <p14:creationId xmlns:p14="http://schemas.microsoft.com/office/powerpoint/2010/main" val="92749223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9E1B693-632D-4080-9CF6-EA28B66DC801}" type="slidenum">
              <a:rPr lang="zh-CN" altLang="en-US" smtClean="0"/>
              <a:t>17</a:t>
            </a:fld>
            <a:endParaRPr lang="zh-CN" altLang="en-US"/>
          </a:p>
        </p:txBody>
      </p:sp>
    </p:spTree>
    <p:extLst>
      <p:ext uri="{BB962C8B-B14F-4D97-AF65-F5344CB8AC3E}">
        <p14:creationId xmlns:p14="http://schemas.microsoft.com/office/powerpoint/2010/main" val="338049538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9E1B693-632D-4080-9CF6-EA28B66DC801}" type="slidenum">
              <a:rPr lang="zh-CN" altLang="en-US" smtClean="0"/>
              <a:t>18</a:t>
            </a:fld>
            <a:endParaRPr lang="zh-CN" altLang="en-US"/>
          </a:p>
        </p:txBody>
      </p:sp>
    </p:spTree>
    <p:extLst>
      <p:ext uri="{BB962C8B-B14F-4D97-AF65-F5344CB8AC3E}">
        <p14:creationId xmlns:p14="http://schemas.microsoft.com/office/powerpoint/2010/main" val="364656817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9E1B693-632D-4080-9CF6-EA28B66DC801}" type="slidenum">
              <a:rPr lang="zh-CN" altLang="en-US" smtClean="0"/>
              <a:t>19</a:t>
            </a:fld>
            <a:endParaRPr lang="zh-CN" altLang="en-US"/>
          </a:p>
        </p:txBody>
      </p:sp>
    </p:spTree>
    <p:extLst>
      <p:ext uri="{BB962C8B-B14F-4D97-AF65-F5344CB8AC3E}">
        <p14:creationId xmlns:p14="http://schemas.microsoft.com/office/powerpoint/2010/main" val="35396375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9E1B693-632D-4080-9CF6-EA28B66DC801}" type="slidenum">
              <a:rPr lang="zh-CN" altLang="en-US" smtClean="0"/>
              <a:t>20</a:t>
            </a:fld>
            <a:endParaRPr lang="zh-CN" altLang="en-US"/>
          </a:p>
        </p:txBody>
      </p:sp>
    </p:spTree>
    <p:extLst>
      <p:ext uri="{BB962C8B-B14F-4D97-AF65-F5344CB8AC3E}">
        <p14:creationId xmlns:p14="http://schemas.microsoft.com/office/powerpoint/2010/main" val="414730333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9E1B693-632D-4080-9CF6-EA28B66DC801}" type="slidenum">
              <a:rPr lang="zh-CN" altLang="en-US" smtClean="0"/>
              <a:t>21</a:t>
            </a:fld>
            <a:endParaRPr lang="zh-CN" altLang="en-US"/>
          </a:p>
        </p:txBody>
      </p:sp>
    </p:spTree>
    <p:extLst>
      <p:ext uri="{BB962C8B-B14F-4D97-AF65-F5344CB8AC3E}">
        <p14:creationId xmlns:p14="http://schemas.microsoft.com/office/powerpoint/2010/main" val="72088414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9E1B693-632D-4080-9CF6-EA28B66DC801}" type="slidenum">
              <a:rPr lang="zh-CN" altLang="en-US" smtClean="0"/>
              <a:t>22</a:t>
            </a:fld>
            <a:endParaRPr lang="zh-CN" altLang="en-US"/>
          </a:p>
        </p:txBody>
      </p:sp>
    </p:spTree>
    <p:extLst>
      <p:ext uri="{BB962C8B-B14F-4D97-AF65-F5344CB8AC3E}">
        <p14:creationId xmlns:p14="http://schemas.microsoft.com/office/powerpoint/2010/main" val="131916962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9E1B693-632D-4080-9CF6-EA28B66DC801}" type="slidenum">
              <a:rPr lang="zh-CN" altLang="en-US" smtClean="0"/>
              <a:t>23</a:t>
            </a:fld>
            <a:endParaRPr lang="zh-CN" altLang="en-US"/>
          </a:p>
        </p:txBody>
      </p:sp>
    </p:spTree>
    <p:extLst>
      <p:ext uri="{BB962C8B-B14F-4D97-AF65-F5344CB8AC3E}">
        <p14:creationId xmlns:p14="http://schemas.microsoft.com/office/powerpoint/2010/main" val="136120939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eaLnBrk="0" fontAlgn="base" latinLnBrk="0" hangingPunct="0">
              <a:lnSpc>
                <a:spcPct val="100000"/>
              </a:lnSpc>
              <a:spcBef>
                <a:spcPct val="0"/>
              </a:spcBef>
              <a:spcAft>
                <a:spcPct val="0"/>
              </a:spcAft>
              <a:buClrTx/>
              <a:buSzTx/>
              <a:buFontTx/>
              <a:buNone/>
              <a:defRPr/>
            </a:pPr>
            <a:fld id="{39AD698A-D66C-4FA1-BBD8-F72AE9E6E751}"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pitchFamily="34" charset="0"/>
                <a:ea typeface="微软雅黑" panose="020B0503020204020204" pitchFamily="34" charset="-122"/>
              </a:rPr>
              <a:t>24</a:t>
            </a:fld>
            <a:endParaRPr kumimoji="0" lang="zh-CN" altLang="en-US" sz="1200" b="0" i="0" u="none" strike="noStrike" kern="1200" cap="none" spc="0" normalizeH="0" baseline="0" noProof="0">
              <a:ln>
                <a:noFill/>
              </a:ln>
              <a:solidFill>
                <a:prstClr val="black"/>
              </a:solidFill>
              <a:effectLst/>
              <a:uLnTx/>
              <a:uFillTx/>
              <a:latin typeface="Calibri" panose="020F0502020204030204" pitchFamily="34" charset="0"/>
              <a:ea typeface="微软雅黑" panose="020B0503020204020204" pitchFamily="34" charset="-122"/>
            </a:endParaRPr>
          </a:p>
        </p:txBody>
      </p:sp>
    </p:spTree>
    <p:extLst>
      <p:ext uri="{BB962C8B-B14F-4D97-AF65-F5344CB8AC3E}">
        <p14:creationId xmlns:p14="http://schemas.microsoft.com/office/powerpoint/2010/main" val="135654617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hasCustomPrompt="1"/>
          </p:nvPr>
        </p:nvSpPr>
        <p:spPr>
          <a:xfrm>
            <a:off x="1524000" y="1854199"/>
            <a:ext cx="9144000" cy="1655763"/>
          </a:xfrm>
        </p:spPr>
        <p:txBody>
          <a:bodyPr anchor="b">
            <a:normAutofit/>
          </a:bodyPr>
          <a:lstStyle>
            <a:lvl1pPr algn="ctr">
              <a:defRPr sz="7200" b="0"/>
            </a:lvl1pPr>
          </a:lstStyle>
          <a:p>
            <a:r>
              <a:rPr lang="zh-CN" altLang="en-US" dirty="0"/>
              <a:t>单击此处编辑标题</a:t>
            </a:r>
          </a:p>
        </p:txBody>
      </p:sp>
      <p:sp>
        <p:nvSpPr>
          <p:cNvPr id="3" name="副标题 2"/>
          <p:cNvSpPr>
            <a:spLocks noGrp="1"/>
          </p:cNvSpPr>
          <p:nvPr>
            <p:ph type="subTitle" idx="1"/>
          </p:nvPr>
        </p:nvSpPr>
        <p:spPr>
          <a:xfrm>
            <a:off x="1524000" y="3602038"/>
            <a:ext cx="9144000" cy="1655762"/>
          </a:xfrm>
        </p:spPr>
        <p:txBody>
          <a:bodyPr>
            <a:normAutofit/>
          </a:bodyPr>
          <a:lstStyle>
            <a:lvl1pPr marL="0" indent="0" algn="ctr">
              <a:buNone/>
              <a:defRPr sz="1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dirty="0"/>
              <a:t>单击此处编辑母版副标题样式</a:t>
            </a:r>
          </a:p>
        </p:txBody>
      </p:sp>
      <p:sp>
        <p:nvSpPr>
          <p:cNvPr id="4" name="日期占位符 3"/>
          <p:cNvSpPr>
            <a:spLocks noGrp="1"/>
          </p:cNvSpPr>
          <p:nvPr>
            <p:ph type="dt" sz="half" idx="10"/>
          </p:nvPr>
        </p:nvSpPr>
        <p:spPr>
          <a:xfrm>
            <a:off x="838200" y="6356350"/>
            <a:ext cx="2743200" cy="365125"/>
          </a:xfrm>
        </p:spPr>
        <p:txBody>
          <a:bodyPr/>
          <a:lstStyle/>
          <a:p>
            <a:fld id="{D997B5FA-0921-464F-AAE1-844C04324D75}" type="datetimeFigureOut">
              <a:rPr lang="zh-CN" altLang="en-US" smtClean="0"/>
              <a:t>2020/6/12</a:t>
            </a:fld>
            <a:endParaRPr lang="zh-CN" altLang="en-US" dirty="0"/>
          </a:p>
        </p:txBody>
      </p:sp>
      <p:sp>
        <p:nvSpPr>
          <p:cNvPr id="5" name="页脚占位符 4"/>
          <p:cNvSpPr>
            <a:spLocks noGrp="1"/>
          </p:cNvSpPr>
          <p:nvPr>
            <p:ph type="ftr" sz="quarter" idx="11"/>
          </p:nvPr>
        </p:nvSpPr>
        <p:spPr>
          <a:xfrm>
            <a:off x="4038600" y="6356350"/>
            <a:ext cx="4114800" cy="365125"/>
          </a:xfrm>
        </p:spPr>
        <p:txBody>
          <a:bodyPr/>
          <a:lstStyle/>
          <a:p>
            <a:endParaRPr lang="zh-CN" altLang="en-US"/>
          </a:p>
        </p:txBody>
      </p:sp>
      <p:sp>
        <p:nvSpPr>
          <p:cNvPr id="6" name="灯片编号占位符 5"/>
          <p:cNvSpPr>
            <a:spLocks noGrp="1"/>
          </p:cNvSpPr>
          <p:nvPr>
            <p:ph type="sldNum" sz="quarter" idx="12"/>
          </p:nvPr>
        </p:nvSpPr>
        <p:spPr>
          <a:xfrm>
            <a:off x="8610600" y="6356350"/>
            <a:ext cx="2743200" cy="365125"/>
          </a:xfrm>
        </p:spPr>
        <p:txBody>
          <a:bodyPr/>
          <a:lstStyle/>
          <a:p>
            <a:fld id="{565CE74E-AB26-4998-AD42-012C4C1AD076}"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2000" advClick="0" advTm="0">
        <p:random/>
      </p:transition>
    </mc:Choice>
    <mc:Fallback xmlns="">
      <p:transition spd="slow" advClick="0" advTm="0">
        <p:random/>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838200" y="365125"/>
            <a:ext cx="10515600" cy="1325563"/>
          </a:xfrm>
        </p:spPr>
        <p:txBody>
          <a:bodyPr anchor="ctr" anchorCtr="0"/>
          <a:lstStyle/>
          <a:p>
            <a:r>
              <a:rPr lang="zh-CN" altLang="en-US" dirty="0"/>
              <a:t>单击此处编辑母版标题样式</a:t>
            </a:r>
          </a:p>
        </p:txBody>
      </p:sp>
      <p:sp>
        <p:nvSpPr>
          <p:cNvPr id="3" name="内容占位符 2"/>
          <p:cNvSpPr>
            <a:spLocks noGrp="1"/>
          </p:cNvSpPr>
          <p:nvPr>
            <p:ph idx="1"/>
          </p:nvPr>
        </p:nvSpPr>
        <p:spPr>
          <a:xfrm>
            <a:off x="838200" y="1825625"/>
            <a:ext cx="10515600" cy="4351338"/>
          </a:xfrm>
        </p:spPr>
        <p:txBody>
          <a:bodyPr/>
          <a:lstStyle>
            <a:lvl1pPr>
              <a:defRPr sz="2400"/>
            </a:lvl1pPr>
            <a:lvl2pPr>
              <a:defRPr sz="2000"/>
            </a:lvl2pPr>
            <a:lvl3pPr>
              <a:defRPr sz="1800"/>
            </a:lvl3pPr>
            <a:lvl4pPr>
              <a:defRPr sz="1800"/>
            </a:lvl4pPr>
            <a:lvl5pPr>
              <a:defRPr sz="1800"/>
            </a:lvl5p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4" name="日期占位符 3"/>
          <p:cNvSpPr>
            <a:spLocks noGrp="1"/>
          </p:cNvSpPr>
          <p:nvPr>
            <p:ph type="dt" sz="half" idx="10"/>
          </p:nvPr>
        </p:nvSpPr>
        <p:spPr>
          <a:xfrm>
            <a:off x="838200" y="6356350"/>
            <a:ext cx="2743200" cy="365125"/>
          </a:xfrm>
        </p:spPr>
        <p:txBody>
          <a:bodyPr/>
          <a:lstStyle/>
          <a:p>
            <a:fld id="{760FBDFE-C587-4B4C-A407-44438C67B59E}" type="datetimeFigureOut">
              <a:rPr lang="zh-CN" altLang="en-US" smtClean="0"/>
              <a:t>2020/6/12</a:t>
            </a:fld>
            <a:endParaRPr lang="zh-CN" altLang="en-US" dirty="0"/>
          </a:p>
        </p:txBody>
      </p:sp>
      <p:sp>
        <p:nvSpPr>
          <p:cNvPr id="5" name="页脚占位符 4"/>
          <p:cNvSpPr>
            <a:spLocks noGrp="1"/>
          </p:cNvSpPr>
          <p:nvPr>
            <p:ph type="ftr" sz="quarter" idx="11"/>
          </p:nvPr>
        </p:nvSpPr>
        <p:spPr>
          <a:xfrm>
            <a:off x="4038600" y="6356350"/>
            <a:ext cx="4114800" cy="365125"/>
          </a:xfrm>
        </p:spPr>
        <p:txBody>
          <a:bodyPr/>
          <a:lstStyle/>
          <a:p>
            <a:endParaRPr lang="zh-CN" altLang="en-US" dirty="0"/>
          </a:p>
        </p:txBody>
      </p:sp>
      <p:sp>
        <p:nvSpPr>
          <p:cNvPr id="6" name="灯片编号占位符 5"/>
          <p:cNvSpPr>
            <a:spLocks noGrp="1"/>
          </p:cNvSpPr>
          <p:nvPr>
            <p:ph type="sldNum" sz="quarter" idx="12"/>
          </p:nvPr>
        </p:nvSpPr>
        <p:spPr>
          <a:xfrm>
            <a:off x="8610600" y="6356350"/>
            <a:ext cx="2743200" cy="365125"/>
          </a:xfrm>
        </p:spPr>
        <p:txBody>
          <a:bodyPr/>
          <a:lstStyle/>
          <a:p>
            <a:fld id="{49AE70B2-8BF9-45C0-BB95-33D1B9D3A854}"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2000" advClick="0" advTm="0">
        <p:random/>
      </p:transition>
    </mc:Choice>
    <mc:Fallback xmlns="">
      <p:transition spd="slow" advClick="0" advTm="0">
        <p:random/>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userDrawn="1">
  <p:cSld name="节标题">
    <p:spTree>
      <p:nvGrpSpPr>
        <p:cNvPr id="1" name=""/>
        <p:cNvGrpSpPr/>
        <p:nvPr/>
      </p:nvGrpSpPr>
      <p:grpSpPr>
        <a:xfrm>
          <a:off x="0" y="0"/>
          <a:ext cx="0" cy="0"/>
          <a:chOff x="0" y="0"/>
          <a:chExt cx="0" cy="0"/>
        </a:xfrm>
      </p:grpSpPr>
      <p:sp>
        <p:nvSpPr>
          <p:cNvPr id="2" name="日期占位符 1"/>
          <p:cNvSpPr>
            <a:spLocks noGrp="1"/>
          </p:cNvSpPr>
          <p:nvPr>
            <p:ph type="dt" sz="half" idx="10"/>
          </p:nvPr>
        </p:nvSpPr>
        <p:spPr>
          <a:xfrm>
            <a:off x="838200" y="6356350"/>
            <a:ext cx="2743200" cy="365125"/>
          </a:xfrm>
        </p:spPr>
        <p:txBody>
          <a:bodyPr/>
          <a:lstStyle/>
          <a:p>
            <a:fld id="{20DD7636-5BE1-44BC-BB5F-15739D9E18E1}" type="datetimeFigureOut">
              <a:rPr lang="zh-CN" altLang="en-US" smtClean="0"/>
              <a:t>2020/6/12</a:t>
            </a:fld>
            <a:endParaRPr lang="zh-CN" altLang="en-US"/>
          </a:p>
        </p:txBody>
      </p:sp>
      <p:sp>
        <p:nvSpPr>
          <p:cNvPr id="3" name="页脚占位符 2"/>
          <p:cNvSpPr>
            <a:spLocks noGrp="1"/>
          </p:cNvSpPr>
          <p:nvPr>
            <p:ph type="ftr" sz="quarter" idx="11"/>
          </p:nvPr>
        </p:nvSpPr>
        <p:spPr>
          <a:xfrm>
            <a:off x="4038600" y="6356350"/>
            <a:ext cx="4114800" cy="365125"/>
          </a:xfrm>
        </p:spPr>
        <p:txBody>
          <a:bodyPr/>
          <a:lstStyle/>
          <a:p>
            <a:endParaRPr lang="zh-CN" altLang="en-US"/>
          </a:p>
        </p:txBody>
      </p:sp>
      <p:sp>
        <p:nvSpPr>
          <p:cNvPr id="4" name="灯片编号占位符 3"/>
          <p:cNvSpPr>
            <a:spLocks noGrp="1"/>
          </p:cNvSpPr>
          <p:nvPr>
            <p:ph type="sldNum" sz="quarter" idx="12"/>
          </p:nvPr>
        </p:nvSpPr>
        <p:spPr>
          <a:xfrm>
            <a:off x="8610600" y="6356350"/>
            <a:ext cx="2743200" cy="365125"/>
          </a:xfrm>
        </p:spPr>
        <p:txBody>
          <a:bodyPr/>
          <a:lstStyle/>
          <a:p>
            <a:fld id="{E87C0E1D-24C4-406F-9615-DBDA8D2D1F93}" type="slidenum">
              <a:rPr lang="zh-CN" altLang="en-US" smtClean="0"/>
              <a:t>‹#›</a:t>
            </a:fld>
            <a:endParaRPr lang="zh-CN" altLang="en-US"/>
          </a:p>
        </p:txBody>
      </p:sp>
      <p:sp>
        <p:nvSpPr>
          <p:cNvPr id="5" name="标题 4"/>
          <p:cNvSpPr>
            <a:spLocks noGrp="1"/>
          </p:cNvSpPr>
          <p:nvPr>
            <p:ph type="title" hasCustomPrompt="1"/>
          </p:nvPr>
        </p:nvSpPr>
        <p:spPr>
          <a:xfrm>
            <a:off x="838200" y="2187443"/>
            <a:ext cx="10515600" cy="2483115"/>
          </a:xfrm>
        </p:spPr>
        <p:txBody>
          <a:bodyPr>
            <a:normAutofit/>
          </a:bodyPr>
          <a:lstStyle>
            <a:lvl1pPr algn="ctr">
              <a:defRPr sz="6000" b="0"/>
            </a:lvl1pPr>
          </a:lstStyle>
          <a:p>
            <a:r>
              <a:rPr lang="zh-CN" altLang="en-US" dirty="0"/>
              <a:t>单击此处编辑标题</a:t>
            </a:r>
          </a:p>
        </p:txBody>
      </p:sp>
    </p:spTree>
  </p:cSld>
  <p:clrMapOvr>
    <a:masterClrMapping/>
  </p:clrMapOvr>
  <mc:AlternateContent xmlns:mc="http://schemas.openxmlformats.org/markup-compatibility/2006" xmlns:p14="http://schemas.microsoft.com/office/powerpoint/2010/main">
    <mc:Choice Requires="p14">
      <p:transition spd="slow" p14:dur="2000" advClick="0" advTm="0">
        <p:random/>
      </p:transition>
    </mc:Choice>
    <mc:Fallback xmlns="">
      <p:transition spd="slow" advClick="0" advTm="0">
        <p:random/>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838200" y="365125"/>
            <a:ext cx="10515600" cy="1325563"/>
          </a:xfrm>
        </p:spPr>
        <p:txBody>
          <a:bodyPr anchor="ctr" anchorCtr="0"/>
          <a:lstStyle/>
          <a:p>
            <a:r>
              <a:rPr lang="zh-CN" altLang="en-US"/>
              <a:t>单击此处编辑母版标题样式</a:t>
            </a:r>
          </a:p>
        </p:txBody>
      </p:sp>
      <p:sp>
        <p:nvSpPr>
          <p:cNvPr id="3" name="内容占位符 2"/>
          <p:cNvSpPr>
            <a:spLocks noGrp="1"/>
          </p:cNvSpPr>
          <p:nvPr>
            <p:ph sz="half" idx="1"/>
          </p:nvPr>
        </p:nvSpPr>
        <p:spPr>
          <a:xfrm>
            <a:off x="838200" y="1825625"/>
            <a:ext cx="5181600" cy="4351338"/>
          </a:xfrm>
        </p:spPr>
        <p:txBody>
          <a:body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4" name="内容占位符 3"/>
          <p:cNvSpPr>
            <a:spLocks noGrp="1"/>
          </p:cNvSpPr>
          <p:nvPr>
            <p:ph sz="half" idx="2"/>
          </p:nvPr>
        </p:nvSpPr>
        <p:spPr>
          <a:xfrm>
            <a:off x="6172200" y="1825625"/>
            <a:ext cx="5181600" cy="4351338"/>
          </a:xfrm>
        </p:spPr>
        <p:txBody>
          <a:body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5" name="日期占位符 4"/>
          <p:cNvSpPr>
            <a:spLocks noGrp="1"/>
          </p:cNvSpPr>
          <p:nvPr>
            <p:ph type="dt" sz="half" idx="10"/>
          </p:nvPr>
        </p:nvSpPr>
        <p:spPr>
          <a:xfrm>
            <a:off x="838200" y="6356350"/>
            <a:ext cx="2743200" cy="365125"/>
          </a:xfrm>
        </p:spPr>
        <p:txBody>
          <a:bodyPr/>
          <a:lstStyle/>
          <a:p>
            <a:fld id="{760FBDFE-C587-4B4C-A407-44438C67B59E}" type="datetimeFigureOut">
              <a:rPr lang="zh-CN" altLang="en-US" smtClean="0"/>
              <a:t>2020/6/12</a:t>
            </a:fld>
            <a:endParaRPr lang="zh-CN" altLang="en-US"/>
          </a:p>
        </p:txBody>
      </p:sp>
      <p:sp>
        <p:nvSpPr>
          <p:cNvPr id="6" name="页脚占位符 5"/>
          <p:cNvSpPr>
            <a:spLocks noGrp="1"/>
          </p:cNvSpPr>
          <p:nvPr>
            <p:ph type="ftr" sz="quarter" idx="11"/>
          </p:nvPr>
        </p:nvSpPr>
        <p:spPr>
          <a:xfrm>
            <a:off x="4038600" y="6356350"/>
            <a:ext cx="4114800" cy="365125"/>
          </a:xfrm>
        </p:spPr>
        <p:txBody>
          <a:bodyPr/>
          <a:lstStyle/>
          <a:p>
            <a:endParaRPr lang="zh-CN" altLang="en-US"/>
          </a:p>
        </p:txBody>
      </p:sp>
      <p:sp>
        <p:nvSpPr>
          <p:cNvPr id="7" name="灯片编号占位符 6"/>
          <p:cNvSpPr>
            <a:spLocks noGrp="1"/>
          </p:cNvSpPr>
          <p:nvPr>
            <p:ph type="sldNum" sz="quarter" idx="12"/>
          </p:nvPr>
        </p:nvSpPr>
        <p:spPr>
          <a:xfrm>
            <a:off x="8610600" y="6356350"/>
            <a:ext cx="2743200" cy="365125"/>
          </a:xfrm>
        </p:spPr>
        <p:txBody>
          <a:bodyPr/>
          <a:lstStyle/>
          <a:p>
            <a:fld id="{49AE70B2-8BF9-45C0-BB95-33D1B9D3A854}"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2000" advClick="0" advTm="0">
        <p:random/>
      </p:transition>
    </mc:Choice>
    <mc:Fallback xmlns="">
      <p:transition spd="slow" advClick="0" advTm="0">
        <p:random/>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nchor="ctr" anchorCtr="0"/>
          <a:lstStyle/>
          <a:p>
            <a:r>
              <a:rPr lang="zh-CN" altLang="en-US"/>
              <a:t>单击此处编辑母版标题样式</a:t>
            </a:r>
          </a:p>
        </p:txBody>
      </p:sp>
      <p:sp>
        <p:nvSpPr>
          <p:cNvPr id="3" name="文本占位符 2"/>
          <p:cNvSpPr>
            <a:spLocks noGrp="1"/>
          </p:cNvSpPr>
          <p:nvPr>
            <p:ph type="body" idx="1"/>
          </p:nvPr>
        </p:nvSpPr>
        <p:spPr>
          <a:xfrm>
            <a:off x="839788" y="1744961"/>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dirty="0"/>
              <a:t>单击此处编辑母版文本样式</a:t>
            </a:r>
          </a:p>
        </p:txBody>
      </p:sp>
      <p:sp>
        <p:nvSpPr>
          <p:cNvPr id="4" name="内容占位符 3"/>
          <p:cNvSpPr>
            <a:spLocks noGrp="1"/>
          </p:cNvSpPr>
          <p:nvPr>
            <p:ph sz="half" idx="2"/>
          </p:nvPr>
        </p:nvSpPr>
        <p:spPr>
          <a:xfrm>
            <a:off x="839788" y="2615609"/>
            <a:ext cx="5157787" cy="3574054"/>
          </a:xfrm>
        </p:spPr>
        <p:txBody>
          <a:body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5" name="文本占位符 4"/>
          <p:cNvSpPr>
            <a:spLocks noGrp="1"/>
          </p:cNvSpPr>
          <p:nvPr>
            <p:ph type="body" sz="quarter" idx="3"/>
          </p:nvPr>
        </p:nvSpPr>
        <p:spPr>
          <a:xfrm>
            <a:off x="6172200" y="1744961"/>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dirty="0"/>
              <a:t>单击此处编辑母版文本样式</a:t>
            </a:r>
          </a:p>
        </p:txBody>
      </p:sp>
      <p:sp>
        <p:nvSpPr>
          <p:cNvPr id="6" name="内容占位符 5"/>
          <p:cNvSpPr>
            <a:spLocks noGrp="1"/>
          </p:cNvSpPr>
          <p:nvPr>
            <p:ph sz="quarter" idx="4"/>
          </p:nvPr>
        </p:nvSpPr>
        <p:spPr>
          <a:xfrm>
            <a:off x="6172200" y="2615609"/>
            <a:ext cx="5183188" cy="3574054"/>
          </a:xfrm>
        </p:spPr>
        <p:txBody>
          <a:body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7" name="日期占位符 6"/>
          <p:cNvSpPr>
            <a:spLocks noGrp="1"/>
          </p:cNvSpPr>
          <p:nvPr>
            <p:ph type="dt" sz="half" idx="10"/>
          </p:nvPr>
        </p:nvSpPr>
        <p:spPr>
          <a:xfrm>
            <a:off x="838200" y="6356350"/>
            <a:ext cx="2743200" cy="365125"/>
          </a:xfrm>
        </p:spPr>
        <p:txBody>
          <a:bodyPr/>
          <a:lstStyle/>
          <a:p>
            <a:fld id="{760FBDFE-C587-4B4C-A407-44438C67B59E}" type="datetimeFigureOut">
              <a:rPr lang="zh-CN" altLang="en-US" smtClean="0"/>
              <a:t>2020/6/12</a:t>
            </a:fld>
            <a:endParaRPr lang="zh-CN" altLang="en-US"/>
          </a:p>
        </p:txBody>
      </p:sp>
      <p:sp>
        <p:nvSpPr>
          <p:cNvPr id="8" name="页脚占位符 7"/>
          <p:cNvSpPr>
            <a:spLocks noGrp="1"/>
          </p:cNvSpPr>
          <p:nvPr>
            <p:ph type="ftr" sz="quarter" idx="11"/>
          </p:nvPr>
        </p:nvSpPr>
        <p:spPr>
          <a:xfrm>
            <a:off x="4038600" y="6356350"/>
            <a:ext cx="4114800" cy="365125"/>
          </a:xfrm>
        </p:spPr>
        <p:txBody>
          <a:bodyPr/>
          <a:lstStyle/>
          <a:p>
            <a:endParaRPr lang="zh-CN" altLang="en-US"/>
          </a:p>
        </p:txBody>
      </p:sp>
      <p:sp>
        <p:nvSpPr>
          <p:cNvPr id="9" name="灯片编号占位符 8"/>
          <p:cNvSpPr>
            <a:spLocks noGrp="1"/>
          </p:cNvSpPr>
          <p:nvPr>
            <p:ph type="sldNum" sz="quarter" idx="12"/>
          </p:nvPr>
        </p:nvSpPr>
        <p:spPr>
          <a:xfrm>
            <a:off x="8610600" y="6356350"/>
            <a:ext cx="2743200" cy="365125"/>
          </a:xfrm>
        </p:spPr>
        <p:txBody>
          <a:bodyPr/>
          <a:lstStyle/>
          <a:p>
            <a:fld id="{49AE70B2-8BF9-45C0-BB95-33D1B9D3A854}"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2000" advClick="0" advTm="0">
        <p:random/>
      </p:transition>
    </mc:Choice>
    <mc:Fallback xmlns="">
      <p:transition spd="slow" advClick="0" advTm="0">
        <p:random/>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userDrawn="1">
  <p:cSld name="仅标题">
    <p:spTree>
      <p:nvGrpSpPr>
        <p:cNvPr id="1" name=""/>
        <p:cNvGrpSpPr/>
        <p:nvPr/>
      </p:nvGrpSpPr>
      <p:grpSpPr>
        <a:xfrm>
          <a:off x="0" y="0"/>
          <a:ext cx="0" cy="0"/>
          <a:chOff x="0" y="0"/>
          <a:chExt cx="0" cy="0"/>
        </a:xfrm>
      </p:grpSpPr>
      <p:sp>
        <p:nvSpPr>
          <p:cNvPr id="2" name="标题 1"/>
          <p:cNvSpPr>
            <a:spLocks noGrp="1"/>
          </p:cNvSpPr>
          <p:nvPr>
            <p:ph type="title" hasCustomPrompt="1"/>
          </p:nvPr>
        </p:nvSpPr>
        <p:spPr>
          <a:xfrm>
            <a:off x="3238500" y="2159000"/>
            <a:ext cx="5715000" cy="1382450"/>
          </a:xfrm>
        </p:spPr>
        <p:txBody>
          <a:bodyPr anchor="b" anchorCtr="0">
            <a:normAutofit/>
          </a:bodyPr>
          <a:lstStyle>
            <a:lvl1pPr algn="ctr">
              <a:defRPr sz="8000" b="0">
                <a:solidFill>
                  <a:schemeClr val="tx1"/>
                </a:solidFill>
              </a:defRPr>
            </a:lvl1pPr>
          </a:lstStyle>
          <a:p>
            <a:r>
              <a:rPr lang="zh-CN" altLang="en-US" dirty="0"/>
              <a:t>编辑标题</a:t>
            </a:r>
          </a:p>
        </p:txBody>
      </p:sp>
      <p:sp>
        <p:nvSpPr>
          <p:cNvPr id="3" name="日期占位符 2"/>
          <p:cNvSpPr>
            <a:spLocks noGrp="1"/>
          </p:cNvSpPr>
          <p:nvPr>
            <p:ph type="dt" sz="half" idx="10"/>
          </p:nvPr>
        </p:nvSpPr>
        <p:spPr>
          <a:xfrm>
            <a:off x="838200" y="6356350"/>
            <a:ext cx="2743200" cy="365125"/>
          </a:xfrm>
        </p:spPr>
        <p:txBody>
          <a:bodyPr/>
          <a:lstStyle/>
          <a:p>
            <a:fld id="{20DD7636-5BE1-44BC-BB5F-15739D9E18E1}" type="datetimeFigureOut">
              <a:rPr lang="zh-CN" altLang="en-US" smtClean="0"/>
              <a:t>2020/6/12</a:t>
            </a:fld>
            <a:endParaRPr lang="zh-CN" altLang="en-US"/>
          </a:p>
        </p:txBody>
      </p:sp>
      <p:sp>
        <p:nvSpPr>
          <p:cNvPr id="4" name="页脚占位符 3"/>
          <p:cNvSpPr>
            <a:spLocks noGrp="1"/>
          </p:cNvSpPr>
          <p:nvPr>
            <p:ph type="ftr" sz="quarter" idx="11"/>
          </p:nvPr>
        </p:nvSpPr>
        <p:spPr>
          <a:xfrm>
            <a:off x="4038600" y="6356350"/>
            <a:ext cx="4114800" cy="365125"/>
          </a:xfrm>
        </p:spPr>
        <p:txBody>
          <a:bodyPr/>
          <a:lstStyle/>
          <a:p>
            <a:endParaRPr lang="zh-CN" altLang="en-US"/>
          </a:p>
        </p:txBody>
      </p:sp>
      <p:sp>
        <p:nvSpPr>
          <p:cNvPr id="5" name="灯片编号占位符 4"/>
          <p:cNvSpPr>
            <a:spLocks noGrp="1"/>
          </p:cNvSpPr>
          <p:nvPr>
            <p:ph type="sldNum" sz="quarter" idx="12"/>
          </p:nvPr>
        </p:nvSpPr>
        <p:spPr>
          <a:xfrm>
            <a:off x="8610600" y="6356350"/>
            <a:ext cx="2743200" cy="365125"/>
          </a:xfrm>
        </p:spPr>
        <p:txBody>
          <a:bodyPr/>
          <a:lstStyle/>
          <a:p>
            <a:fld id="{E87C0E1D-24C4-406F-9615-DBDA8D2D1F93}" type="slidenum">
              <a:rPr lang="zh-CN" altLang="en-US" smtClean="0"/>
              <a:t>‹#›</a:t>
            </a:fld>
            <a:endParaRPr lang="zh-CN" altLang="en-US"/>
          </a:p>
        </p:txBody>
      </p:sp>
      <p:sp>
        <p:nvSpPr>
          <p:cNvPr id="37" name="内容占位符 36"/>
          <p:cNvSpPr>
            <a:spLocks noGrp="1"/>
          </p:cNvSpPr>
          <p:nvPr>
            <p:ph sz="quarter" idx="13" hasCustomPrompt="1"/>
          </p:nvPr>
        </p:nvSpPr>
        <p:spPr>
          <a:xfrm>
            <a:off x="3238500" y="3733201"/>
            <a:ext cx="5715000" cy="1185937"/>
          </a:xfrm>
        </p:spPr>
        <p:txBody>
          <a:bodyPr>
            <a:normAutofit/>
          </a:bodyPr>
          <a:lstStyle>
            <a:lvl1pPr marL="0" indent="0" algn="ctr">
              <a:buNone/>
              <a:defRPr sz="3200">
                <a:solidFill>
                  <a:schemeClr val="tx1"/>
                </a:solidFill>
              </a:defRPr>
            </a:lvl1pPr>
          </a:lstStyle>
          <a:p>
            <a:pPr lvl="0"/>
            <a:r>
              <a:rPr lang="zh-CN" altLang="en-US" dirty="0"/>
              <a:t>编辑文本</a:t>
            </a:r>
          </a:p>
        </p:txBody>
      </p:sp>
    </p:spTree>
  </p:cSld>
  <p:clrMapOvr>
    <a:masterClrMapping/>
  </p:clrMapOvr>
  <mc:AlternateContent xmlns:mc="http://schemas.openxmlformats.org/markup-compatibility/2006" xmlns:p14="http://schemas.microsoft.com/office/powerpoint/2010/main">
    <mc:Choice Requires="p14">
      <p:transition spd="slow" p14:dur="2000" advClick="0" advTm="0">
        <p:random/>
      </p:transition>
    </mc:Choice>
    <mc:Fallback xmlns="">
      <p:transition spd="slow" advClick="0" advTm="0">
        <p:random/>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a:xfrm>
            <a:off x="838200" y="6356350"/>
            <a:ext cx="2743200" cy="365125"/>
          </a:xfrm>
        </p:spPr>
        <p:txBody>
          <a:bodyPr/>
          <a:lstStyle/>
          <a:p>
            <a:fld id="{760FBDFE-C587-4B4C-A407-44438C67B59E}" type="datetimeFigureOut">
              <a:rPr lang="zh-CN" altLang="en-US" smtClean="0"/>
              <a:t>2020/6/12</a:t>
            </a:fld>
            <a:endParaRPr lang="zh-CN" altLang="en-US"/>
          </a:p>
        </p:txBody>
      </p:sp>
      <p:sp>
        <p:nvSpPr>
          <p:cNvPr id="3" name="页脚占位符 2"/>
          <p:cNvSpPr>
            <a:spLocks noGrp="1"/>
          </p:cNvSpPr>
          <p:nvPr>
            <p:ph type="ftr" sz="quarter" idx="11"/>
          </p:nvPr>
        </p:nvSpPr>
        <p:spPr>
          <a:xfrm>
            <a:off x="4038600" y="6356350"/>
            <a:ext cx="4114800" cy="365125"/>
          </a:xfrm>
        </p:spPr>
        <p:txBody>
          <a:bodyPr/>
          <a:lstStyle/>
          <a:p>
            <a:endParaRPr lang="zh-CN" altLang="en-US"/>
          </a:p>
        </p:txBody>
      </p:sp>
      <p:sp>
        <p:nvSpPr>
          <p:cNvPr id="4" name="灯片编号占位符 3"/>
          <p:cNvSpPr>
            <a:spLocks noGrp="1"/>
          </p:cNvSpPr>
          <p:nvPr>
            <p:ph type="sldNum" sz="quarter" idx="12"/>
          </p:nvPr>
        </p:nvSpPr>
        <p:spPr>
          <a:xfrm>
            <a:off x="8610600" y="6356350"/>
            <a:ext cx="2743200" cy="365125"/>
          </a:xfrm>
        </p:spPr>
        <p:txBody>
          <a:bodyPr/>
          <a:lstStyle/>
          <a:p>
            <a:fld id="{49AE70B2-8BF9-45C0-BB95-33D1B9D3A854}"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2000" advClick="0" advTm="0">
        <p:random/>
      </p:transition>
    </mc:Choice>
    <mc:Fallback xmlns="">
      <p:transition spd="slow" advClick="0" advTm="0">
        <p:random/>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hasCustomPrompt="1"/>
          </p:nvPr>
        </p:nvSpPr>
        <p:spPr>
          <a:xfrm>
            <a:off x="838200" y="713673"/>
            <a:ext cx="4681654" cy="1428161"/>
          </a:xfrm>
        </p:spPr>
        <p:txBody>
          <a:bodyPr anchor="t" anchorCtr="0">
            <a:normAutofit/>
          </a:bodyPr>
          <a:lstStyle>
            <a:lvl1pPr>
              <a:defRPr sz="3600"/>
            </a:lvl1pPr>
          </a:lstStyle>
          <a:p>
            <a:r>
              <a:rPr lang="zh-CN" altLang="en-US" dirty="0"/>
              <a:t>单击此处编辑标题</a:t>
            </a:r>
          </a:p>
        </p:txBody>
      </p:sp>
      <p:sp>
        <p:nvSpPr>
          <p:cNvPr id="3" name="图片占位符 2"/>
          <p:cNvSpPr>
            <a:spLocks noGrp="1" noChangeAspect="1"/>
          </p:cNvSpPr>
          <p:nvPr>
            <p:ph type="pic" idx="1"/>
          </p:nvPr>
        </p:nvSpPr>
        <p:spPr>
          <a:xfrm>
            <a:off x="5642517" y="713673"/>
            <a:ext cx="5711882" cy="54036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dirty="0"/>
          </a:p>
        </p:txBody>
      </p:sp>
      <p:sp>
        <p:nvSpPr>
          <p:cNvPr id="4" name="文本占位符 3"/>
          <p:cNvSpPr>
            <a:spLocks noGrp="1"/>
          </p:cNvSpPr>
          <p:nvPr>
            <p:ph type="body" sz="half" idx="2"/>
          </p:nvPr>
        </p:nvSpPr>
        <p:spPr>
          <a:xfrm>
            <a:off x="838200" y="2313873"/>
            <a:ext cx="4681654" cy="3811588"/>
          </a:xfrm>
        </p:spPr>
        <p:txBody>
          <a:bodyP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dirty="0"/>
              <a:t>单击此处编辑母版文本样式</a:t>
            </a:r>
          </a:p>
        </p:txBody>
      </p:sp>
      <p:sp>
        <p:nvSpPr>
          <p:cNvPr id="5" name="日期占位符 4"/>
          <p:cNvSpPr>
            <a:spLocks noGrp="1"/>
          </p:cNvSpPr>
          <p:nvPr>
            <p:ph type="dt" sz="half" idx="10"/>
          </p:nvPr>
        </p:nvSpPr>
        <p:spPr>
          <a:xfrm>
            <a:off x="838200" y="6356350"/>
            <a:ext cx="2743200" cy="365125"/>
          </a:xfrm>
        </p:spPr>
        <p:txBody>
          <a:bodyPr/>
          <a:lstStyle/>
          <a:p>
            <a:fld id="{9EFD9D74-47D9-4702-A33C-335B63B48DBF}" type="datetimeFigureOut">
              <a:rPr lang="zh-CN" altLang="en-US" smtClean="0"/>
              <a:t>2020/6/12</a:t>
            </a:fld>
            <a:endParaRPr lang="zh-CN" altLang="en-US" dirty="0"/>
          </a:p>
        </p:txBody>
      </p:sp>
      <p:sp>
        <p:nvSpPr>
          <p:cNvPr id="6" name="页脚占位符 5"/>
          <p:cNvSpPr>
            <a:spLocks noGrp="1"/>
          </p:cNvSpPr>
          <p:nvPr>
            <p:ph type="ftr" sz="quarter" idx="11"/>
          </p:nvPr>
        </p:nvSpPr>
        <p:spPr>
          <a:xfrm>
            <a:off x="4038600" y="6356350"/>
            <a:ext cx="4114800" cy="365125"/>
          </a:xfrm>
        </p:spPr>
        <p:txBody>
          <a:bodyPr/>
          <a:lstStyle/>
          <a:p>
            <a:endParaRPr lang="zh-CN" altLang="en-US" dirty="0"/>
          </a:p>
        </p:txBody>
      </p:sp>
      <p:sp>
        <p:nvSpPr>
          <p:cNvPr id="7" name="灯片编号占位符 6"/>
          <p:cNvSpPr>
            <a:spLocks noGrp="1"/>
          </p:cNvSpPr>
          <p:nvPr>
            <p:ph type="sldNum" sz="quarter" idx="12"/>
          </p:nvPr>
        </p:nvSpPr>
        <p:spPr>
          <a:xfrm>
            <a:off x="8610600" y="6356350"/>
            <a:ext cx="2743200" cy="365125"/>
          </a:xfrm>
        </p:spPr>
        <p:txBody>
          <a:bodyPr/>
          <a:lstStyle/>
          <a:p>
            <a:fld id="{FABC47A4-756D-490B-A52F-7D9E2C9FC05F}"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2000" advClick="0" advTm="0">
        <p:random/>
      </p:transition>
    </mc:Choice>
    <mc:Fallback xmlns="">
      <p:transition spd="slow" advClick="0" advTm="0">
        <p:random/>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hasCustomPrompt="1"/>
          </p:nvPr>
        </p:nvSpPr>
        <p:spPr>
          <a:xfrm>
            <a:off x="10444898" y="365125"/>
            <a:ext cx="908901" cy="5811838"/>
          </a:xfrm>
        </p:spPr>
        <p:txBody>
          <a:bodyPr vert="eaVert">
            <a:normAutofit/>
          </a:bodyPr>
          <a:lstStyle>
            <a:lvl1pPr>
              <a:defRPr sz="4400"/>
            </a:lvl1pPr>
          </a:lstStyle>
          <a:p>
            <a:r>
              <a:rPr lang="zh-CN" altLang="en-US" dirty="0"/>
              <a:t>单击此处编辑标题</a:t>
            </a:r>
          </a:p>
        </p:txBody>
      </p:sp>
      <p:sp>
        <p:nvSpPr>
          <p:cNvPr id="3" name="竖排文字占位符 2"/>
          <p:cNvSpPr>
            <a:spLocks noGrp="1"/>
          </p:cNvSpPr>
          <p:nvPr>
            <p:ph type="body" orient="vert" idx="1"/>
          </p:nvPr>
        </p:nvSpPr>
        <p:spPr>
          <a:xfrm>
            <a:off x="838199" y="365125"/>
            <a:ext cx="9446443" cy="5811838"/>
          </a:xfrm>
        </p:spPr>
        <p:txBody>
          <a:bodyPr vert="eaVert"/>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4" name="日期占位符 3"/>
          <p:cNvSpPr>
            <a:spLocks noGrp="1"/>
          </p:cNvSpPr>
          <p:nvPr>
            <p:ph type="dt" sz="half" idx="10"/>
          </p:nvPr>
        </p:nvSpPr>
        <p:spPr>
          <a:xfrm>
            <a:off x="838200" y="6356350"/>
            <a:ext cx="2743200" cy="365125"/>
          </a:xfrm>
        </p:spPr>
        <p:txBody>
          <a:bodyPr/>
          <a:lstStyle/>
          <a:p>
            <a:fld id="{760FBDFE-C587-4B4C-A407-44438C67B59E}" type="datetimeFigureOut">
              <a:rPr lang="zh-CN" altLang="en-US" smtClean="0"/>
              <a:t>2020/6/12</a:t>
            </a:fld>
            <a:endParaRPr lang="zh-CN" altLang="en-US"/>
          </a:p>
        </p:txBody>
      </p:sp>
      <p:sp>
        <p:nvSpPr>
          <p:cNvPr id="5" name="页脚占位符 4"/>
          <p:cNvSpPr>
            <a:spLocks noGrp="1"/>
          </p:cNvSpPr>
          <p:nvPr>
            <p:ph type="ftr" sz="quarter" idx="11"/>
          </p:nvPr>
        </p:nvSpPr>
        <p:spPr>
          <a:xfrm>
            <a:off x="4038600" y="6356350"/>
            <a:ext cx="4114800" cy="365125"/>
          </a:xfrm>
        </p:spPr>
        <p:txBody>
          <a:bodyPr/>
          <a:lstStyle/>
          <a:p>
            <a:endParaRPr lang="zh-CN" altLang="en-US"/>
          </a:p>
        </p:txBody>
      </p:sp>
      <p:sp>
        <p:nvSpPr>
          <p:cNvPr id="6" name="灯片编号占位符 5"/>
          <p:cNvSpPr>
            <a:spLocks noGrp="1"/>
          </p:cNvSpPr>
          <p:nvPr>
            <p:ph type="sldNum" sz="quarter" idx="12"/>
          </p:nvPr>
        </p:nvSpPr>
        <p:spPr>
          <a:xfrm>
            <a:off x="8610600" y="6356350"/>
            <a:ext cx="2743200" cy="365125"/>
          </a:xfrm>
        </p:spPr>
        <p:txBody>
          <a:bodyPr/>
          <a:lstStyle/>
          <a:p>
            <a:fld id="{49AE70B2-8BF9-45C0-BB95-33D1B9D3A854}"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2000" advClick="0" advTm="0">
        <p:random/>
      </p:transition>
    </mc:Choice>
    <mc:Fallback xmlns="">
      <p:transition spd="slow" advClick="0" advTm="0">
        <p:random/>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内容">
    <p:spTree>
      <p:nvGrpSpPr>
        <p:cNvPr id="1" name=""/>
        <p:cNvGrpSpPr/>
        <p:nvPr/>
      </p:nvGrpSpPr>
      <p:grpSpPr>
        <a:xfrm>
          <a:off x="0" y="0"/>
          <a:ext cx="0" cy="0"/>
          <a:chOff x="0" y="0"/>
          <a:chExt cx="0" cy="0"/>
        </a:xfrm>
      </p:grpSpPr>
      <p:sp>
        <p:nvSpPr>
          <p:cNvPr id="3" name="日期占位符 2"/>
          <p:cNvSpPr>
            <a:spLocks noGrp="1"/>
          </p:cNvSpPr>
          <p:nvPr>
            <p:ph type="dt" sz="half" idx="10"/>
          </p:nvPr>
        </p:nvSpPr>
        <p:spPr>
          <a:xfrm>
            <a:off x="838200" y="6356350"/>
            <a:ext cx="2743200" cy="365125"/>
          </a:xfrm>
        </p:spPr>
        <p:txBody>
          <a:bodyPr/>
          <a:lstStyle/>
          <a:p>
            <a:fld id="{760FBDFE-C587-4B4C-A407-44438C67B59E}" type="datetimeFigureOut">
              <a:rPr lang="zh-CN" altLang="en-US" smtClean="0"/>
              <a:t>2020/6/12</a:t>
            </a:fld>
            <a:endParaRPr lang="zh-CN" altLang="en-US"/>
          </a:p>
        </p:txBody>
      </p:sp>
      <p:sp>
        <p:nvSpPr>
          <p:cNvPr id="4" name="页脚占位符 3"/>
          <p:cNvSpPr>
            <a:spLocks noGrp="1"/>
          </p:cNvSpPr>
          <p:nvPr>
            <p:ph type="ftr" sz="quarter" idx="11"/>
          </p:nvPr>
        </p:nvSpPr>
        <p:spPr>
          <a:xfrm>
            <a:off x="4038600" y="6356350"/>
            <a:ext cx="4114800" cy="365125"/>
          </a:xfrm>
        </p:spPr>
        <p:txBody>
          <a:bodyPr/>
          <a:lstStyle/>
          <a:p>
            <a:endParaRPr lang="zh-CN" altLang="en-US"/>
          </a:p>
        </p:txBody>
      </p:sp>
      <p:sp>
        <p:nvSpPr>
          <p:cNvPr id="5" name="灯片编号占位符 4"/>
          <p:cNvSpPr>
            <a:spLocks noGrp="1"/>
          </p:cNvSpPr>
          <p:nvPr>
            <p:ph type="sldNum" sz="quarter" idx="12"/>
          </p:nvPr>
        </p:nvSpPr>
        <p:spPr>
          <a:xfrm>
            <a:off x="8610600" y="6356350"/>
            <a:ext cx="2743200" cy="365125"/>
          </a:xfrm>
        </p:spPr>
        <p:txBody>
          <a:bodyPr/>
          <a:lstStyle/>
          <a:p>
            <a:fld id="{49AE70B2-8BF9-45C0-BB95-33D1B9D3A854}" type="slidenum">
              <a:rPr lang="zh-CN" altLang="en-US" smtClean="0"/>
              <a:t>‹#›</a:t>
            </a:fld>
            <a:endParaRPr lang="zh-CN" altLang="en-US"/>
          </a:p>
        </p:txBody>
      </p:sp>
      <p:sp>
        <p:nvSpPr>
          <p:cNvPr id="7" name="内容占位符 6"/>
          <p:cNvSpPr>
            <a:spLocks noGrp="1"/>
          </p:cNvSpPr>
          <p:nvPr>
            <p:ph sz="quarter" idx="13"/>
          </p:nvPr>
        </p:nvSpPr>
        <p:spPr>
          <a:xfrm>
            <a:off x="838200" y="551543"/>
            <a:ext cx="10515600" cy="5558971"/>
          </a:xfrm>
        </p:spPr>
        <p:txBody>
          <a:body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Tree>
  </p:cSld>
  <p:clrMapOvr>
    <a:masterClrMapping/>
  </p:clrMapOvr>
  <mc:AlternateContent xmlns:mc="http://schemas.openxmlformats.org/markup-compatibility/2006" xmlns:p14="http://schemas.microsoft.com/office/powerpoint/2010/main">
    <mc:Choice Requires="p14">
      <p:transition spd="slow" p14:dur="2000" advClick="0" advTm="0">
        <p:random/>
      </p:transition>
    </mc:Choice>
    <mc:Fallback xmlns="">
      <p:transition spd="slow" advClick="0" advTm="0">
        <p:random/>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ags" Target="../tags/tag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5" name="矩形 4"/>
          <p:cNvSpPr/>
          <p:nvPr userDrawn="1"/>
        </p:nvSpPr>
        <p:spPr>
          <a:xfrm>
            <a:off x="8325228" y="6545425"/>
            <a:ext cx="775136" cy="246221"/>
          </a:xfrm>
          <a:prstGeom prst="rect">
            <a:avLst/>
          </a:prstGeom>
        </p:spPr>
        <p:txBody>
          <a:bodyPr wrap="square">
            <a:spAutoFit/>
          </a:bodyPr>
          <a:lstStyle/>
          <a:p>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www.1ppt.com/ziti/</a:t>
            </a:r>
            <a:endParaRPr lang="en-US" altLang="zh-CN" sz="100" dirty="0">
              <a:solidFill>
                <a:prstClr val="white"/>
              </a:solidFill>
              <a:latin typeface="Calibri"/>
              <a:ea typeface="宋体"/>
            </a:endParaRPr>
          </a:p>
          <a:p>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sp>
        <p:nvSpPr>
          <p:cNvPr id="2" name="KSO_TEMPLATE" hidden="1"/>
          <p:cNvSpPr/>
          <p:nvPr userDrawn="1">
            <p:custDataLst>
              <p:tags r:id="rId12"/>
            </p:custDataLst>
          </p:nvPr>
        </p:nvSpPr>
        <p:spPr>
          <a:xfrm>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p:cNvSpPr/>
          <p:nvPr userDrawn="1"/>
        </p:nvSpPr>
        <p:spPr>
          <a:xfrm>
            <a:off x="-7620" y="-1270"/>
            <a:ext cx="12261215" cy="6946265"/>
          </a:xfrm>
          <a:prstGeom prst="rect">
            <a:avLst/>
          </a:prstGeom>
          <a:gradFill>
            <a:gsLst>
              <a:gs pos="0">
                <a:srgbClr val="EBF0EF"/>
              </a:gs>
              <a:gs pos="100000">
                <a:srgbClr val="DCE0DE"/>
              </a:gs>
            </a:gsLst>
            <a:lin ang="306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Lst>
  <mc:AlternateContent xmlns:mc="http://schemas.openxmlformats.org/markup-compatibility/2006" xmlns:p14="http://schemas.microsoft.com/office/powerpoint/2010/main">
    <mc:Choice Requires="p14">
      <p:transition spd="slow" p14:dur="2000" advClick="0" advTm="0">
        <p:random/>
      </p:transition>
    </mc:Choice>
    <mc:Fallback xmlns="">
      <p:transition spd="slow" advClick="0" advTm="0">
        <p:random/>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1.xml"/><Relationship Id="rId1" Type="http://schemas.openxmlformats.org/officeDocument/2006/relationships/tags" Target="../tags/tag3.xml"/><Relationship Id="rId4" Type="http://schemas.openxmlformats.org/officeDocument/2006/relationships/image" Target="../media/image1.jpg"/></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2.xml"/><Relationship Id="rId1" Type="http://schemas.openxmlformats.org/officeDocument/2006/relationships/tags" Target="../tags/tag4.xml"/><Relationship Id="rId4" Type="http://schemas.openxmlformats.org/officeDocument/2006/relationships/image" Target="../media/image1.jpg"/></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2.xml"/><Relationship Id="rId1" Type="http://schemas.openxmlformats.org/officeDocument/2006/relationships/tags" Target="../tags/tag5.xml"/><Relationship Id="rId4" Type="http://schemas.openxmlformats.org/officeDocument/2006/relationships/image" Target="../media/image1.jpg"/></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2.xml"/><Relationship Id="rId1" Type="http://schemas.openxmlformats.org/officeDocument/2006/relationships/tags" Target="../tags/tag6.xml"/><Relationship Id="rId4" Type="http://schemas.openxmlformats.org/officeDocument/2006/relationships/image" Target="../media/image2.jpg"/></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2.xml"/><Relationship Id="rId1" Type="http://schemas.openxmlformats.org/officeDocument/2006/relationships/tags" Target="../tags/tag7.xml"/></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2.xml"/><Relationship Id="rId1" Type="http://schemas.openxmlformats.org/officeDocument/2006/relationships/tags" Target="../tags/tag8.xml"/><Relationship Id="rId4" Type="http://schemas.openxmlformats.org/officeDocument/2006/relationships/image" Target="../media/image3.jpg"/></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2.xml"/><Relationship Id="rId1" Type="http://schemas.openxmlformats.org/officeDocument/2006/relationships/tags" Target="../tags/tag9.xml"/><Relationship Id="rId4" Type="http://schemas.openxmlformats.org/officeDocument/2006/relationships/chart" Target="../charts/chart1.xml"/></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2.xml"/><Relationship Id="rId1" Type="http://schemas.openxmlformats.org/officeDocument/2006/relationships/tags" Target="../tags/tag10.xml"/><Relationship Id="rId4" Type="http://schemas.openxmlformats.org/officeDocument/2006/relationships/image" Target="../media/image1.jpg"/></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2.xml"/><Relationship Id="rId1" Type="http://schemas.openxmlformats.org/officeDocument/2006/relationships/tags" Target="../tags/tag11.xml"/></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2.xml"/><Relationship Id="rId1" Type="http://schemas.openxmlformats.org/officeDocument/2006/relationships/tags" Target="../tags/tag12.xml"/><Relationship Id="rId4" Type="http://schemas.openxmlformats.org/officeDocument/2006/relationships/image" Target="../media/image4.jpeg"/></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2.xml"/><Relationship Id="rId1" Type="http://schemas.openxmlformats.org/officeDocument/2006/relationships/tags" Target="../tags/tag13.xml"/></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2.xml"/><Relationship Id="rId1" Type="http://schemas.openxmlformats.org/officeDocument/2006/relationships/tags" Target="../tags/tag14.xml"/><Relationship Id="rId4" Type="http://schemas.openxmlformats.org/officeDocument/2006/relationships/image" Target="../media/image5.jpeg"/></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2.xml"/><Relationship Id="rId1" Type="http://schemas.openxmlformats.org/officeDocument/2006/relationships/tags" Target="../tags/tag15.xml"/><Relationship Id="rId4" Type="http://schemas.openxmlformats.org/officeDocument/2006/relationships/image" Target="../media/image1.jpg"/></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2.xml"/><Relationship Id="rId1" Type="http://schemas.openxmlformats.org/officeDocument/2006/relationships/tags" Target="../tags/tag16.xml"/></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2.xml"/><Relationship Id="rId1" Type="http://schemas.openxmlformats.org/officeDocument/2006/relationships/tags" Target="../tags/tag17.xml"/><Relationship Id="rId6" Type="http://schemas.openxmlformats.org/officeDocument/2006/relationships/image" Target="../media/image8.jpeg"/><Relationship Id="rId5" Type="http://schemas.openxmlformats.org/officeDocument/2006/relationships/image" Target="../media/image7.jpeg"/><Relationship Id="rId4" Type="http://schemas.openxmlformats.org/officeDocument/2006/relationships/image" Target="../media/image6.jpeg"/></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2.xml"/><Relationship Id="rId1" Type="http://schemas.openxmlformats.org/officeDocument/2006/relationships/tags" Target="../tags/tag18.xml"/></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2.xml"/><Relationship Id="rId1" Type="http://schemas.openxmlformats.org/officeDocument/2006/relationships/tags" Target="../tags/tag19.xml"/></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2.xml"/><Relationship Id="rId1" Type="http://schemas.openxmlformats.org/officeDocument/2006/relationships/tags" Target="../tags/tag20.xml"/><Relationship Id="rId4" Type="http://schemas.openxmlformats.org/officeDocument/2006/relationships/image" Target="../media/image1.jpg"/></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2.xml"/><Relationship Id="rId1" Type="http://schemas.openxmlformats.org/officeDocument/2006/relationships/tags" Target="../tags/tag21.xml"/></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2.xml"/><Relationship Id="rId1" Type="http://schemas.openxmlformats.org/officeDocument/2006/relationships/tags" Target="../tags/tag22.xml"/></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2.xml"/><Relationship Id="rId1" Type="http://schemas.openxmlformats.org/officeDocument/2006/relationships/tags" Target="../tags/tag23.xml"/><Relationship Id="rId4" Type="http://schemas.openxmlformats.org/officeDocument/2006/relationships/image" Target="../media/image1.jpg"/></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2.xml"/><Relationship Id="rId1" Type="http://schemas.openxmlformats.org/officeDocument/2006/relationships/tags" Target="../tags/tag24.xml"/><Relationship Id="rId4" Type="http://schemas.openxmlformats.org/officeDocument/2006/relationships/image" Target="../media/image9.jpg"/></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2.xml"/><Relationship Id="rId1" Type="http://schemas.openxmlformats.org/officeDocument/2006/relationships/tags" Target="../tags/tag25.xml"/><Relationship Id="rId4" Type="http://schemas.openxmlformats.org/officeDocument/2006/relationships/chart" Target="../charts/chart2.xml"/></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24.xml"/><Relationship Id="rId2" Type="http://schemas.openxmlformats.org/officeDocument/2006/relationships/slideLayout" Target="../slideLayouts/slideLayout1.xml"/><Relationship Id="rId1" Type="http://schemas.openxmlformats.org/officeDocument/2006/relationships/tags" Target="../tags/tag26.xml"/><Relationship Id="rId4" Type="http://schemas.openxmlformats.org/officeDocument/2006/relationships/image" Target="../media/image1.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5"/>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50800" y="16510"/>
            <a:ext cx="12293600" cy="6915150"/>
          </a:xfrm>
          <a:prstGeom prst="rect">
            <a:avLst/>
          </a:prstGeom>
        </p:spPr>
      </p:pic>
      <p:sp>
        <p:nvSpPr>
          <p:cNvPr id="15" name="椭圆 14"/>
          <p:cNvSpPr/>
          <p:nvPr/>
        </p:nvSpPr>
        <p:spPr>
          <a:xfrm>
            <a:off x="6349365" y="1848485"/>
            <a:ext cx="2864485" cy="3115945"/>
          </a:xfrm>
          <a:prstGeom prst="ellipse">
            <a:avLst/>
          </a:prstGeom>
          <a:solidFill>
            <a:srgbClr val="C0C9BE">
              <a:alpha val="7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9" name="直接连接符 8"/>
          <p:cNvCxnSpPr/>
          <p:nvPr/>
        </p:nvCxnSpPr>
        <p:spPr>
          <a:xfrm flipH="1">
            <a:off x="5732145" y="2434590"/>
            <a:ext cx="6985" cy="3034030"/>
          </a:xfrm>
          <a:prstGeom prst="line">
            <a:avLst/>
          </a:prstGeom>
          <a:ln w="19050">
            <a:solidFill>
              <a:schemeClr val="tx1">
                <a:lumMod val="75000"/>
                <a:lumOff val="25000"/>
              </a:schemeClr>
            </a:solidFill>
            <a:prstDash val="dash"/>
          </a:ln>
        </p:spPr>
        <p:style>
          <a:lnRef idx="1">
            <a:schemeClr val="accent1"/>
          </a:lnRef>
          <a:fillRef idx="0">
            <a:schemeClr val="accent1"/>
          </a:fillRef>
          <a:effectRef idx="0">
            <a:schemeClr val="accent1"/>
          </a:effectRef>
          <a:fontRef idx="minor">
            <a:schemeClr val="tx1"/>
          </a:fontRef>
        </p:style>
      </p:cxnSp>
      <p:sp>
        <p:nvSpPr>
          <p:cNvPr id="19" name="文本框 18"/>
          <p:cNvSpPr txBox="1"/>
          <p:nvPr/>
        </p:nvSpPr>
        <p:spPr>
          <a:xfrm>
            <a:off x="5739130" y="2247976"/>
            <a:ext cx="6858000" cy="830997"/>
          </a:xfrm>
          <a:prstGeom prst="rect">
            <a:avLst/>
          </a:prstGeom>
          <a:noFill/>
        </p:spPr>
        <p:txBody>
          <a:bodyPr wrap="square" rtlCol="0">
            <a:spAutoFit/>
          </a:bodyPr>
          <a:lstStyle/>
          <a:p>
            <a:r>
              <a:rPr lang="zh-CN" altLang="en-US" sz="4800" dirty="0">
                <a:latin typeface="仿宋" panose="02010609060101010101" pitchFamily="49" charset="-122"/>
                <a:ea typeface="仿宋" panose="02010609060101010101" pitchFamily="49" charset="-122"/>
              </a:rPr>
              <a:t>青少年音乐主题</a:t>
            </a:r>
            <a:r>
              <a:rPr lang="en-US" altLang="zh-CN" sz="4800" dirty="0" err="1">
                <a:latin typeface="仿宋" panose="02010609060101010101" pitchFamily="49" charset="-122"/>
                <a:ea typeface="仿宋" panose="02010609060101010101" pitchFamily="49" charset="-122"/>
              </a:rPr>
              <a:t>ppt</a:t>
            </a:r>
            <a:r>
              <a:rPr lang="zh-CN" altLang="en-US" sz="4800" dirty="0">
                <a:latin typeface="仿宋" panose="02010609060101010101" pitchFamily="49" charset="-122"/>
                <a:ea typeface="仿宋" panose="02010609060101010101" pitchFamily="49" charset="-122"/>
              </a:rPr>
              <a:t>模板</a:t>
            </a:r>
            <a:endParaRPr lang="zh-CN" altLang="en-US" sz="4800" dirty="0">
              <a:latin typeface="仿宋" panose="02010609060101010101" pitchFamily="49" charset="-122"/>
              <a:ea typeface="仿宋" panose="02010609060101010101" pitchFamily="49" charset="-122"/>
            </a:endParaRPr>
          </a:p>
        </p:txBody>
      </p:sp>
      <p:cxnSp>
        <p:nvCxnSpPr>
          <p:cNvPr id="10" name="直接连接符 9"/>
          <p:cNvCxnSpPr/>
          <p:nvPr/>
        </p:nvCxnSpPr>
        <p:spPr>
          <a:xfrm flipH="1">
            <a:off x="6604635" y="394970"/>
            <a:ext cx="1694815" cy="1607820"/>
          </a:xfrm>
          <a:prstGeom prst="line">
            <a:avLst/>
          </a:prstGeom>
          <a:ln>
            <a:solidFill>
              <a:srgbClr val="90A08D"/>
            </a:solidFill>
            <a:prstDash val="solid"/>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nvCxnSpPr>
        <p:spPr>
          <a:xfrm flipH="1">
            <a:off x="6934200" y="4993640"/>
            <a:ext cx="1694815" cy="1607820"/>
          </a:xfrm>
          <a:prstGeom prst="line">
            <a:avLst/>
          </a:prstGeom>
          <a:ln>
            <a:solidFill>
              <a:srgbClr val="90A08D"/>
            </a:solidFill>
            <a:prstDash val="solid"/>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flipH="1">
            <a:off x="6826885" y="5362575"/>
            <a:ext cx="1694815" cy="1607820"/>
          </a:xfrm>
          <a:prstGeom prst="line">
            <a:avLst/>
          </a:prstGeom>
          <a:ln>
            <a:solidFill>
              <a:srgbClr val="90A08D"/>
            </a:solidFill>
            <a:prstDash val="solid"/>
          </a:ln>
        </p:spPr>
        <p:style>
          <a:lnRef idx="1">
            <a:schemeClr val="accent1"/>
          </a:lnRef>
          <a:fillRef idx="0">
            <a:schemeClr val="accent1"/>
          </a:fillRef>
          <a:effectRef idx="0">
            <a:schemeClr val="accent1"/>
          </a:effectRef>
          <a:fontRef idx="minor">
            <a:schemeClr val="tx1"/>
          </a:fontRef>
        </p:style>
      </p:cxnSp>
      <p:cxnSp>
        <p:nvCxnSpPr>
          <p:cNvPr id="13" name="直接连接符 12"/>
          <p:cNvCxnSpPr/>
          <p:nvPr/>
        </p:nvCxnSpPr>
        <p:spPr>
          <a:xfrm flipH="1">
            <a:off x="6823075" y="-22225"/>
            <a:ext cx="1694815" cy="1607820"/>
          </a:xfrm>
          <a:prstGeom prst="line">
            <a:avLst/>
          </a:prstGeom>
          <a:ln>
            <a:solidFill>
              <a:srgbClr val="90A08D"/>
            </a:solidFill>
            <a:prstDash val="solid"/>
          </a:ln>
        </p:spPr>
        <p:style>
          <a:lnRef idx="1">
            <a:schemeClr val="accent1"/>
          </a:lnRef>
          <a:fillRef idx="0">
            <a:schemeClr val="accent1"/>
          </a:fillRef>
          <a:effectRef idx="0">
            <a:schemeClr val="accent1"/>
          </a:effectRef>
          <a:fontRef idx="minor">
            <a:schemeClr val="tx1"/>
          </a:fontRef>
        </p:style>
      </p:cxnSp>
      <p:sp>
        <p:nvSpPr>
          <p:cNvPr id="2" name="椭圆 1"/>
          <p:cNvSpPr/>
          <p:nvPr/>
        </p:nvSpPr>
        <p:spPr>
          <a:xfrm>
            <a:off x="6684645" y="2002790"/>
            <a:ext cx="2864485" cy="3115945"/>
          </a:xfrm>
          <a:prstGeom prst="ellipse">
            <a:avLst/>
          </a:prstGeom>
          <a:noFill/>
          <a:ln>
            <a:solidFill>
              <a:srgbClr val="90A08D"/>
            </a:solidFill>
            <a:prstDash val="lgDash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椭圆 2"/>
          <p:cNvSpPr/>
          <p:nvPr/>
        </p:nvSpPr>
        <p:spPr>
          <a:xfrm>
            <a:off x="-1211580" y="-1113155"/>
            <a:ext cx="2864485" cy="3115945"/>
          </a:xfrm>
          <a:prstGeom prst="ellipse">
            <a:avLst/>
          </a:prstGeom>
          <a:solidFill>
            <a:srgbClr val="C0C9BE">
              <a:alpha val="7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椭圆 3"/>
          <p:cNvSpPr/>
          <p:nvPr/>
        </p:nvSpPr>
        <p:spPr>
          <a:xfrm>
            <a:off x="10217785" y="5241290"/>
            <a:ext cx="2864485" cy="3115945"/>
          </a:xfrm>
          <a:prstGeom prst="ellipse">
            <a:avLst/>
          </a:prstGeom>
          <a:solidFill>
            <a:srgbClr val="C0C9BE">
              <a:alpha val="7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椭圆 4"/>
          <p:cNvSpPr/>
          <p:nvPr/>
        </p:nvSpPr>
        <p:spPr>
          <a:xfrm>
            <a:off x="450850" y="2233930"/>
            <a:ext cx="473075" cy="514985"/>
          </a:xfrm>
          <a:prstGeom prst="ellipse">
            <a:avLst/>
          </a:prstGeom>
          <a:solidFill>
            <a:srgbClr val="C0C9BE">
              <a:alpha val="7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椭圆 13"/>
          <p:cNvSpPr/>
          <p:nvPr/>
        </p:nvSpPr>
        <p:spPr>
          <a:xfrm>
            <a:off x="10945495" y="4478655"/>
            <a:ext cx="473075" cy="514985"/>
          </a:xfrm>
          <a:prstGeom prst="ellipse">
            <a:avLst/>
          </a:prstGeom>
          <a:solidFill>
            <a:srgbClr val="C0C9BE">
              <a:alpha val="7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ustDataLst>
      <p:tags r:id="rId1"/>
    </p:custDataLst>
  </p:cSld>
  <p:clrMapOvr>
    <a:masterClrMapping/>
  </p:clrMapOvr>
  <mc:AlternateContent xmlns:mc="http://schemas.openxmlformats.org/markup-compatibility/2006" xmlns:p14="http://schemas.microsoft.com/office/powerpoint/2010/main">
    <mc:Choice Requires="p14">
      <p:transition spd="slow" p14:dur="20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1000"/>
                                        <p:tgtEl>
                                          <p:spTgt spid="9"/>
                                        </p:tgtEl>
                                      </p:cBhvr>
                                    </p:animEffect>
                                    <p:anim calcmode="lin" valueType="num">
                                      <p:cBhvr>
                                        <p:cTn id="13" dur="1000" fill="hold"/>
                                        <p:tgtEl>
                                          <p:spTgt spid="9"/>
                                        </p:tgtEl>
                                        <p:attrNameLst>
                                          <p:attrName>ppt_x</p:attrName>
                                        </p:attrNameLst>
                                      </p:cBhvr>
                                      <p:tavLst>
                                        <p:tav tm="0">
                                          <p:val>
                                            <p:strVal val="#ppt_x"/>
                                          </p:val>
                                        </p:tav>
                                        <p:tav tm="100000">
                                          <p:val>
                                            <p:strVal val="#ppt_x"/>
                                          </p:val>
                                        </p:tav>
                                      </p:tavLst>
                                    </p:anim>
                                    <p:anim calcmode="lin" valueType="num">
                                      <p:cBhvr>
                                        <p:cTn id="14" dur="1000" fill="hold"/>
                                        <p:tgtEl>
                                          <p:spTgt spid="9"/>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19"/>
                                        </p:tgtEl>
                                        <p:attrNameLst>
                                          <p:attrName>style.visibility</p:attrName>
                                        </p:attrNameLst>
                                      </p:cBhvr>
                                      <p:to>
                                        <p:strVal val="visible"/>
                                      </p:to>
                                    </p:set>
                                    <p:animEffect transition="in" filter="fade">
                                      <p:cBhvr>
                                        <p:cTn id="17" dur="1000"/>
                                        <p:tgtEl>
                                          <p:spTgt spid="19"/>
                                        </p:tgtEl>
                                      </p:cBhvr>
                                    </p:animEffect>
                                    <p:anim calcmode="lin" valueType="num">
                                      <p:cBhvr>
                                        <p:cTn id="18" dur="1000" fill="hold"/>
                                        <p:tgtEl>
                                          <p:spTgt spid="19"/>
                                        </p:tgtEl>
                                        <p:attrNameLst>
                                          <p:attrName>ppt_x</p:attrName>
                                        </p:attrNameLst>
                                      </p:cBhvr>
                                      <p:tavLst>
                                        <p:tav tm="0">
                                          <p:val>
                                            <p:strVal val="#ppt_x"/>
                                          </p:val>
                                        </p:tav>
                                        <p:tav tm="100000">
                                          <p:val>
                                            <p:strVal val="#ppt_x"/>
                                          </p:val>
                                        </p:tav>
                                      </p:tavLst>
                                    </p:anim>
                                    <p:anim calcmode="lin" valueType="num">
                                      <p:cBhvr>
                                        <p:cTn id="19" dur="1000" fill="hold"/>
                                        <p:tgtEl>
                                          <p:spTgt spid="19"/>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fade">
                                      <p:cBhvr>
                                        <p:cTn id="22" dur="1000"/>
                                        <p:tgtEl>
                                          <p:spTgt spid="10"/>
                                        </p:tgtEl>
                                      </p:cBhvr>
                                    </p:animEffect>
                                    <p:anim calcmode="lin" valueType="num">
                                      <p:cBhvr>
                                        <p:cTn id="23" dur="1000" fill="hold"/>
                                        <p:tgtEl>
                                          <p:spTgt spid="10"/>
                                        </p:tgtEl>
                                        <p:attrNameLst>
                                          <p:attrName>ppt_x</p:attrName>
                                        </p:attrNameLst>
                                      </p:cBhvr>
                                      <p:tavLst>
                                        <p:tav tm="0">
                                          <p:val>
                                            <p:strVal val="#ppt_x"/>
                                          </p:val>
                                        </p:tav>
                                        <p:tav tm="100000">
                                          <p:val>
                                            <p:strVal val="#ppt_x"/>
                                          </p:val>
                                        </p:tav>
                                      </p:tavLst>
                                    </p:anim>
                                    <p:anim calcmode="lin" valueType="num">
                                      <p:cBhvr>
                                        <p:cTn id="24" dur="1000" fill="hold"/>
                                        <p:tgtEl>
                                          <p:spTgt spid="10"/>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fade">
                                      <p:cBhvr>
                                        <p:cTn id="27" dur="1000"/>
                                        <p:tgtEl>
                                          <p:spTgt spid="11"/>
                                        </p:tgtEl>
                                      </p:cBhvr>
                                    </p:animEffect>
                                    <p:anim calcmode="lin" valueType="num">
                                      <p:cBhvr>
                                        <p:cTn id="28" dur="1000" fill="hold"/>
                                        <p:tgtEl>
                                          <p:spTgt spid="11"/>
                                        </p:tgtEl>
                                        <p:attrNameLst>
                                          <p:attrName>ppt_x</p:attrName>
                                        </p:attrNameLst>
                                      </p:cBhvr>
                                      <p:tavLst>
                                        <p:tav tm="0">
                                          <p:val>
                                            <p:strVal val="#ppt_x"/>
                                          </p:val>
                                        </p:tav>
                                        <p:tav tm="100000">
                                          <p:val>
                                            <p:strVal val="#ppt_x"/>
                                          </p:val>
                                        </p:tav>
                                      </p:tavLst>
                                    </p:anim>
                                    <p:anim calcmode="lin" valueType="num">
                                      <p:cBhvr>
                                        <p:cTn id="29" dur="1000" fill="hold"/>
                                        <p:tgtEl>
                                          <p:spTgt spid="11"/>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fade">
                                      <p:cBhvr>
                                        <p:cTn id="32" dur="1000"/>
                                        <p:tgtEl>
                                          <p:spTgt spid="12"/>
                                        </p:tgtEl>
                                      </p:cBhvr>
                                    </p:animEffect>
                                    <p:anim calcmode="lin" valueType="num">
                                      <p:cBhvr>
                                        <p:cTn id="33" dur="1000" fill="hold"/>
                                        <p:tgtEl>
                                          <p:spTgt spid="12"/>
                                        </p:tgtEl>
                                        <p:attrNameLst>
                                          <p:attrName>ppt_x</p:attrName>
                                        </p:attrNameLst>
                                      </p:cBhvr>
                                      <p:tavLst>
                                        <p:tav tm="0">
                                          <p:val>
                                            <p:strVal val="#ppt_x"/>
                                          </p:val>
                                        </p:tav>
                                        <p:tav tm="100000">
                                          <p:val>
                                            <p:strVal val="#ppt_x"/>
                                          </p:val>
                                        </p:tav>
                                      </p:tavLst>
                                    </p:anim>
                                    <p:anim calcmode="lin" valueType="num">
                                      <p:cBhvr>
                                        <p:cTn id="34" dur="1000" fill="hold"/>
                                        <p:tgtEl>
                                          <p:spTgt spid="12"/>
                                        </p:tgtEl>
                                        <p:attrNameLst>
                                          <p:attrName>ppt_y</p:attrName>
                                        </p:attrNameLst>
                                      </p:cBhvr>
                                      <p:tavLst>
                                        <p:tav tm="0">
                                          <p:val>
                                            <p:strVal val="#ppt_y+.1"/>
                                          </p:val>
                                        </p:tav>
                                        <p:tav tm="100000">
                                          <p:val>
                                            <p:strVal val="#ppt_y"/>
                                          </p:val>
                                        </p:tav>
                                      </p:tavLst>
                                    </p:anim>
                                  </p:childTnLst>
                                </p:cTn>
                              </p:par>
                              <p:par>
                                <p:cTn id="35" presetID="42" presetClass="entr" presetSubtype="0" fill="hold" nodeType="withEffect">
                                  <p:stCondLst>
                                    <p:cond delay="0"/>
                                  </p:stCondLst>
                                  <p:childTnLst>
                                    <p:set>
                                      <p:cBhvr>
                                        <p:cTn id="36" dur="1" fill="hold">
                                          <p:stCondLst>
                                            <p:cond delay="0"/>
                                          </p:stCondLst>
                                        </p:cTn>
                                        <p:tgtEl>
                                          <p:spTgt spid="13"/>
                                        </p:tgtEl>
                                        <p:attrNameLst>
                                          <p:attrName>style.visibility</p:attrName>
                                        </p:attrNameLst>
                                      </p:cBhvr>
                                      <p:to>
                                        <p:strVal val="visible"/>
                                      </p:to>
                                    </p:set>
                                    <p:animEffect transition="in" filter="fade">
                                      <p:cBhvr>
                                        <p:cTn id="37" dur="1000"/>
                                        <p:tgtEl>
                                          <p:spTgt spid="13"/>
                                        </p:tgtEl>
                                      </p:cBhvr>
                                    </p:animEffect>
                                    <p:anim calcmode="lin" valueType="num">
                                      <p:cBhvr>
                                        <p:cTn id="38" dur="1000" fill="hold"/>
                                        <p:tgtEl>
                                          <p:spTgt spid="13"/>
                                        </p:tgtEl>
                                        <p:attrNameLst>
                                          <p:attrName>ppt_x</p:attrName>
                                        </p:attrNameLst>
                                      </p:cBhvr>
                                      <p:tavLst>
                                        <p:tav tm="0">
                                          <p:val>
                                            <p:strVal val="#ppt_x"/>
                                          </p:val>
                                        </p:tav>
                                        <p:tav tm="100000">
                                          <p:val>
                                            <p:strVal val="#ppt_x"/>
                                          </p:val>
                                        </p:tav>
                                      </p:tavLst>
                                    </p:anim>
                                    <p:anim calcmode="lin" valueType="num">
                                      <p:cBhvr>
                                        <p:cTn id="39" dur="1000" fill="hold"/>
                                        <p:tgtEl>
                                          <p:spTgt spid="13"/>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0"/>
                                  </p:stCondLst>
                                  <p:childTnLst>
                                    <p:set>
                                      <p:cBhvr>
                                        <p:cTn id="41" dur="1" fill="hold">
                                          <p:stCondLst>
                                            <p:cond delay="0"/>
                                          </p:stCondLst>
                                        </p:cTn>
                                        <p:tgtEl>
                                          <p:spTgt spid="2"/>
                                        </p:tgtEl>
                                        <p:attrNameLst>
                                          <p:attrName>style.visibility</p:attrName>
                                        </p:attrNameLst>
                                      </p:cBhvr>
                                      <p:to>
                                        <p:strVal val="visible"/>
                                      </p:to>
                                    </p:set>
                                    <p:animEffect transition="in" filter="fade">
                                      <p:cBhvr>
                                        <p:cTn id="42" dur="1000"/>
                                        <p:tgtEl>
                                          <p:spTgt spid="2"/>
                                        </p:tgtEl>
                                      </p:cBhvr>
                                    </p:animEffect>
                                    <p:anim calcmode="lin" valueType="num">
                                      <p:cBhvr>
                                        <p:cTn id="43" dur="1000" fill="hold"/>
                                        <p:tgtEl>
                                          <p:spTgt spid="2"/>
                                        </p:tgtEl>
                                        <p:attrNameLst>
                                          <p:attrName>ppt_x</p:attrName>
                                        </p:attrNameLst>
                                      </p:cBhvr>
                                      <p:tavLst>
                                        <p:tav tm="0">
                                          <p:val>
                                            <p:strVal val="#ppt_x"/>
                                          </p:val>
                                        </p:tav>
                                        <p:tav tm="100000">
                                          <p:val>
                                            <p:strVal val="#ppt_x"/>
                                          </p:val>
                                        </p:tav>
                                      </p:tavLst>
                                    </p:anim>
                                    <p:anim calcmode="lin" valueType="num">
                                      <p:cBhvr>
                                        <p:cTn id="44" dur="1000" fill="hold"/>
                                        <p:tgtEl>
                                          <p:spTgt spid="2"/>
                                        </p:tgtEl>
                                        <p:attrNameLst>
                                          <p:attrName>ppt_y</p:attrName>
                                        </p:attrNameLst>
                                      </p:cBhvr>
                                      <p:tavLst>
                                        <p:tav tm="0">
                                          <p:val>
                                            <p:strVal val="#ppt_y+.1"/>
                                          </p:val>
                                        </p:tav>
                                        <p:tav tm="100000">
                                          <p:val>
                                            <p:strVal val="#ppt_y"/>
                                          </p:val>
                                        </p:tav>
                                      </p:tavLst>
                                    </p:anim>
                                  </p:childTnLst>
                                </p:cTn>
                              </p:par>
                            </p:childTnLst>
                          </p:cTn>
                        </p:par>
                        <p:par>
                          <p:cTn id="45" fill="hold">
                            <p:stCondLst>
                              <p:cond delay="1000"/>
                            </p:stCondLst>
                            <p:childTnLst>
                              <p:par>
                                <p:cTn id="46" presetID="42" presetClass="entr" presetSubtype="0" fill="hold" grpId="0" nodeType="afterEffect">
                                  <p:stCondLst>
                                    <p:cond delay="0"/>
                                  </p:stCondLst>
                                  <p:childTnLst>
                                    <p:set>
                                      <p:cBhvr>
                                        <p:cTn id="47" dur="1" fill="hold">
                                          <p:stCondLst>
                                            <p:cond delay="0"/>
                                          </p:stCondLst>
                                        </p:cTn>
                                        <p:tgtEl>
                                          <p:spTgt spid="3"/>
                                        </p:tgtEl>
                                        <p:attrNameLst>
                                          <p:attrName>style.visibility</p:attrName>
                                        </p:attrNameLst>
                                      </p:cBhvr>
                                      <p:to>
                                        <p:strVal val="visible"/>
                                      </p:to>
                                    </p:set>
                                    <p:animEffect transition="in" filter="fade">
                                      <p:cBhvr>
                                        <p:cTn id="48" dur="1000"/>
                                        <p:tgtEl>
                                          <p:spTgt spid="3"/>
                                        </p:tgtEl>
                                      </p:cBhvr>
                                    </p:animEffect>
                                    <p:anim calcmode="lin" valueType="num">
                                      <p:cBhvr>
                                        <p:cTn id="49" dur="1000" fill="hold"/>
                                        <p:tgtEl>
                                          <p:spTgt spid="3"/>
                                        </p:tgtEl>
                                        <p:attrNameLst>
                                          <p:attrName>ppt_x</p:attrName>
                                        </p:attrNameLst>
                                      </p:cBhvr>
                                      <p:tavLst>
                                        <p:tav tm="0">
                                          <p:val>
                                            <p:strVal val="#ppt_x"/>
                                          </p:val>
                                        </p:tav>
                                        <p:tav tm="100000">
                                          <p:val>
                                            <p:strVal val="#ppt_x"/>
                                          </p:val>
                                        </p:tav>
                                      </p:tavLst>
                                    </p:anim>
                                    <p:anim calcmode="lin" valueType="num">
                                      <p:cBhvr>
                                        <p:cTn id="50" dur="1000" fill="hold"/>
                                        <p:tgtEl>
                                          <p:spTgt spid="3"/>
                                        </p:tgtEl>
                                        <p:attrNameLst>
                                          <p:attrName>ppt_y</p:attrName>
                                        </p:attrNameLst>
                                      </p:cBhvr>
                                      <p:tavLst>
                                        <p:tav tm="0">
                                          <p:val>
                                            <p:strVal val="#ppt_y+.1"/>
                                          </p:val>
                                        </p:tav>
                                        <p:tav tm="100000">
                                          <p:val>
                                            <p:strVal val="#ppt_y"/>
                                          </p:val>
                                        </p:tav>
                                      </p:tavLst>
                                    </p:anim>
                                  </p:childTnLst>
                                </p:cTn>
                              </p:par>
                              <p:par>
                                <p:cTn id="51" presetID="42" presetClass="entr" presetSubtype="0" fill="hold" grpId="0" nodeType="withEffect">
                                  <p:stCondLst>
                                    <p:cond delay="0"/>
                                  </p:stCondLst>
                                  <p:childTnLst>
                                    <p:set>
                                      <p:cBhvr>
                                        <p:cTn id="52" dur="1" fill="hold">
                                          <p:stCondLst>
                                            <p:cond delay="0"/>
                                          </p:stCondLst>
                                        </p:cTn>
                                        <p:tgtEl>
                                          <p:spTgt spid="4"/>
                                        </p:tgtEl>
                                        <p:attrNameLst>
                                          <p:attrName>style.visibility</p:attrName>
                                        </p:attrNameLst>
                                      </p:cBhvr>
                                      <p:to>
                                        <p:strVal val="visible"/>
                                      </p:to>
                                    </p:set>
                                    <p:animEffect transition="in" filter="fade">
                                      <p:cBhvr>
                                        <p:cTn id="53" dur="1000"/>
                                        <p:tgtEl>
                                          <p:spTgt spid="4"/>
                                        </p:tgtEl>
                                      </p:cBhvr>
                                    </p:animEffect>
                                    <p:anim calcmode="lin" valueType="num">
                                      <p:cBhvr>
                                        <p:cTn id="54" dur="1000" fill="hold"/>
                                        <p:tgtEl>
                                          <p:spTgt spid="4"/>
                                        </p:tgtEl>
                                        <p:attrNameLst>
                                          <p:attrName>ppt_x</p:attrName>
                                        </p:attrNameLst>
                                      </p:cBhvr>
                                      <p:tavLst>
                                        <p:tav tm="0">
                                          <p:val>
                                            <p:strVal val="#ppt_x"/>
                                          </p:val>
                                        </p:tav>
                                        <p:tav tm="100000">
                                          <p:val>
                                            <p:strVal val="#ppt_x"/>
                                          </p:val>
                                        </p:tav>
                                      </p:tavLst>
                                    </p:anim>
                                    <p:anim calcmode="lin" valueType="num">
                                      <p:cBhvr>
                                        <p:cTn id="55" dur="1000" fill="hold"/>
                                        <p:tgtEl>
                                          <p:spTgt spid="4"/>
                                        </p:tgtEl>
                                        <p:attrNameLst>
                                          <p:attrName>ppt_y</p:attrName>
                                        </p:attrNameLst>
                                      </p:cBhvr>
                                      <p:tavLst>
                                        <p:tav tm="0">
                                          <p:val>
                                            <p:strVal val="#ppt_y+.1"/>
                                          </p:val>
                                        </p:tav>
                                        <p:tav tm="100000">
                                          <p:val>
                                            <p:strVal val="#ppt_y"/>
                                          </p:val>
                                        </p:tav>
                                      </p:tavLst>
                                    </p:anim>
                                  </p:childTnLst>
                                </p:cTn>
                              </p:par>
                              <p:par>
                                <p:cTn id="56" presetID="42" presetClass="entr" presetSubtype="0" fill="hold" grpId="0" nodeType="withEffect">
                                  <p:stCondLst>
                                    <p:cond delay="0"/>
                                  </p:stCondLst>
                                  <p:childTnLst>
                                    <p:set>
                                      <p:cBhvr>
                                        <p:cTn id="57" dur="1" fill="hold">
                                          <p:stCondLst>
                                            <p:cond delay="0"/>
                                          </p:stCondLst>
                                        </p:cTn>
                                        <p:tgtEl>
                                          <p:spTgt spid="5"/>
                                        </p:tgtEl>
                                        <p:attrNameLst>
                                          <p:attrName>style.visibility</p:attrName>
                                        </p:attrNameLst>
                                      </p:cBhvr>
                                      <p:to>
                                        <p:strVal val="visible"/>
                                      </p:to>
                                    </p:set>
                                    <p:animEffect transition="in" filter="fade">
                                      <p:cBhvr>
                                        <p:cTn id="58" dur="1000"/>
                                        <p:tgtEl>
                                          <p:spTgt spid="5"/>
                                        </p:tgtEl>
                                      </p:cBhvr>
                                    </p:animEffect>
                                    <p:anim calcmode="lin" valueType="num">
                                      <p:cBhvr>
                                        <p:cTn id="59" dur="1000" fill="hold"/>
                                        <p:tgtEl>
                                          <p:spTgt spid="5"/>
                                        </p:tgtEl>
                                        <p:attrNameLst>
                                          <p:attrName>ppt_x</p:attrName>
                                        </p:attrNameLst>
                                      </p:cBhvr>
                                      <p:tavLst>
                                        <p:tav tm="0">
                                          <p:val>
                                            <p:strVal val="#ppt_x"/>
                                          </p:val>
                                        </p:tav>
                                        <p:tav tm="100000">
                                          <p:val>
                                            <p:strVal val="#ppt_x"/>
                                          </p:val>
                                        </p:tav>
                                      </p:tavLst>
                                    </p:anim>
                                    <p:anim calcmode="lin" valueType="num">
                                      <p:cBhvr>
                                        <p:cTn id="60" dur="1000" fill="hold"/>
                                        <p:tgtEl>
                                          <p:spTgt spid="5"/>
                                        </p:tgtEl>
                                        <p:attrNameLst>
                                          <p:attrName>ppt_y</p:attrName>
                                        </p:attrNameLst>
                                      </p:cBhvr>
                                      <p:tavLst>
                                        <p:tav tm="0">
                                          <p:val>
                                            <p:strVal val="#ppt_y+.1"/>
                                          </p:val>
                                        </p:tav>
                                        <p:tav tm="100000">
                                          <p:val>
                                            <p:strVal val="#ppt_y"/>
                                          </p:val>
                                        </p:tav>
                                      </p:tavLst>
                                    </p:anim>
                                  </p:childTnLst>
                                </p:cTn>
                              </p:par>
                              <p:par>
                                <p:cTn id="61" presetID="42" presetClass="entr" presetSubtype="0" fill="hold" grpId="0" nodeType="withEffect">
                                  <p:stCondLst>
                                    <p:cond delay="0"/>
                                  </p:stCondLst>
                                  <p:childTnLst>
                                    <p:set>
                                      <p:cBhvr>
                                        <p:cTn id="62" dur="1" fill="hold">
                                          <p:stCondLst>
                                            <p:cond delay="0"/>
                                          </p:stCondLst>
                                        </p:cTn>
                                        <p:tgtEl>
                                          <p:spTgt spid="14"/>
                                        </p:tgtEl>
                                        <p:attrNameLst>
                                          <p:attrName>style.visibility</p:attrName>
                                        </p:attrNameLst>
                                      </p:cBhvr>
                                      <p:to>
                                        <p:strVal val="visible"/>
                                      </p:to>
                                    </p:set>
                                    <p:animEffect transition="in" filter="fade">
                                      <p:cBhvr>
                                        <p:cTn id="63" dur="1000"/>
                                        <p:tgtEl>
                                          <p:spTgt spid="14"/>
                                        </p:tgtEl>
                                      </p:cBhvr>
                                    </p:animEffect>
                                    <p:anim calcmode="lin" valueType="num">
                                      <p:cBhvr>
                                        <p:cTn id="64" dur="1000" fill="hold"/>
                                        <p:tgtEl>
                                          <p:spTgt spid="14"/>
                                        </p:tgtEl>
                                        <p:attrNameLst>
                                          <p:attrName>ppt_x</p:attrName>
                                        </p:attrNameLst>
                                      </p:cBhvr>
                                      <p:tavLst>
                                        <p:tav tm="0">
                                          <p:val>
                                            <p:strVal val="#ppt_x"/>
                                          </p:val>
                                        </p:tav>
                                        <p:tav tm="100000">
                                          <p:val>
                                            <p:strVal val="#ppt_x"/>
                                          </p:val>
                                        </p:tav>
                                      </p:tavLst>
                                    </p:anim>
                                    <p:anim calcmode="lin" valueType="num">
                                      <p:cBhvr>
                                        <p:cTn id="65"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bldLvl="0" animBg="1"/>
      <p:bldP spid="19" grpId="0"/>
      <p:bldP spid="2" grpId="0" animBg="1"/>
      <p:bldP spid="3" grpId="0" bldLvl="0" animBg="1"/>
      <p:bldP spid="4" grpId="0" bldLvl="0" animBg="1"/>
      <p:bldP spid="5" grpId="0" bldLvl="0" animBg="1"/>
      <p:bldP spid="14" grpId="0" bldLvl="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50800" y="-22225"/>
            <a:ext cx="12293600" cy="6915150"/>
          </a:xfrm>
          <a:prstGeom prst="rect">
            <a:avLst/>
          </a:prstGeom>
        </p:spPr>
      </p:pic>
      <p:grpSp>
        <p:nvGrpSpPr>
          <p:cNvPr id="12" name="组合 11"/>
          <p:cNvGrpSpPr/>
          <p:nvPr/>
        </p:nvGrpSpPr>
        <p:grpSpPr>
          <a:xfrm>
            <a:off x="1680122" y="2273400"/>
            <a:ext cx="2629437" cy="2493177"/>
            <a:chOff x="3028" y="3041"/>
            <a:chExt cx="5420" cy="5361"/>
          </a:xfrm>
        </p:grpSpPr>
        <p:sp>
          <p:nvSpPr>
            <p:cNvPr id="9" name="椭圆 8"/>
            <p:cNvSpPr/>
            <p:nvPr/>
          </p:nvSpPr>
          <p:spPr>
            <a:xfrm>
              <a:off x="3028" y="3041"/>
              <a:ext cx="4511" cy="4907"/>
            </a:xfrm>
            <a:prstGeom prst="ellipse">
              <a:avLst/>
            </a:prstGeom>
            <a:solidFill>
              <a:srgbClr val="C0C9BE">
                <a:alpha val="7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椭圆 9"/>
            <p:cNvSpPr/>
            <p:nvPr/>
          </p:nvSpPr>
          <p:spPr>
            <a:xfrm>
              <a:off x="3937" y="3495"/>
              <a:ext cx="4511" cy="4907"/>
            </a:xfrm>
            <a:prstGeom prst="ellipse">
              <a:avLst/>
            </a:prstGeom>
            <a:noFill/>
            <a:ln>
              <a:solidFill>
                <a:srgbClr val="90A08D"/>
              </a:solidFill>
              <a:prstDash val="lgDash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1" name="TextBox 32"/>
          <p:cNvSpPr txBox="1">
            <a:spLocks noChangeArrowheads="1"/>
          </p:cNvSpPr>
          <p:nvPr/>
        </p:nvSpPr>
        <p:spPr bwMode="auto">
          <a:xfrm>
            <a:off x="6475730" y="3184525"/>
            <a:ext cx="3717925"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dist"/>
            <a:r>
              <a:rPr lang="zh-CN" altLang="en-US" sz="2400" b="1" dirty="0">
                <a:solidFill>
                  <a:schemeClr val="tx1">
                    <a:lumMod val="75000"/>
                    <a:lumOff val="25000"/>
                  </a:schemeClr>
                </a:solidFill>
                <a:latin typeface="仿宋" panose="02010609060101010101" charset="-122"/>
                <a:ea typeface="仿宋" panose="02010609060101010101" charset="-122"/>
                <a:sym typeface="+mn-ea"/>
              </a:rPr>
              <a:t>单击此处添加标题</a:t>
            </a:r>
            <a:endParaRPr lang="zh-CN" altLang="en-US" sz="2400" b="1" dirty="0">
              <a:solidFill>
                <a:schemeClr val="tx1">
                  <a:lumMod val="75000"/>
                  <a:lumOff val="25000"/>
                </a:schemeClr>
              </a:solidFill>
              <a:latin typeface="仿宋" panose="02010609060101010101" charset="-122"/>
              <a:ea typeface="仿宋" panose="02010609060101010101" charset="-122"/>
              <a:cs typeface="Yuanti SC" charset="-122"/>
              <a:sym typeface="+mn-ea"/>
            </a:endParaRPr>
          </a:p>
        </p:txBody>
      </p:sp>
      <p:sp>
        <p:nvSpPr>
          <p:cNvPr id="14" name="TextBox 32"/>
          <p:cNvSpPr txBox="1">
            <a:spLocks noChangeArrowheads="1"/>
          </p:cNvSpPr>
          <p:nvPr/>
        </p:nvSpPr>
        <p:spPr bwMode="auto">
          <a:xfrm>
            <a:off x="6475095" y="4138930"/>
            <a:ext cx="3710305"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dist"/>
            <a:r>
              <a:rPr lang="zh-CN" altLang="en-US" sz="2400" b="1" dirty="0">
                <a:solidFill>
                  <a:schemeClr val="tx1">
                    <a:lumMod val="75000"/>
                    <a:lumOff val="25000"/>
                  </a:schemeClr>
                </a:solidFill>
                <a:latin typeface="仿宋" panose="02010609060101010101" charset="-122"/>
                <a:ea typeface="仿宋" panose="02010609060101010101" charset="-122"/>
                <a:sym typeface="+mn-ea"/>
              </a:rPr>
              <a:t>单击此处添加标题</a:t>
            </a:r>
            <a:endParaRPr lang="zh-CN" altLang="en-US" sz="2400" b="1" dirty="0">
              <a:solidFill>
                <a:schemeClr val="tx1">
                  <a:lumMod val="75000"/>
                  <a:lumOff val="25000"/>
                </a:schemeClr>
              </a:solidFill>
              <a:latin typeface="仿宋" panose="02010609060101010101" charset="-122"/>
              <a:ea typeface="仿宋" panose="02010609060101010101" charset="-122"/>
              <a:cs typeface="Yuanti SC" charset="-122"/>
              <a:sym typeface="+mn-ea"/>
            </a:endParaRPr>
          </a:p>
        </p:txBody>
      </p:sp>
      <p:sp>
        <p:nvSpPr>
          <p:cNvPr id="15" name="TextBox 32"/>
          <p:cNvSpPr txBox="1">
            <a:spLocks noChangeArrowheads="1"/>
          </p:cNvSpPr>
          <p:nvPr/>
        </p:nvSpPr>
        <p:spPr bwMode="auto">
          <a:xfrm>
            <a:off x="5375841" y="4080116"/>
            <a:ext cx="681677" cy="578882"/>
          </a:xfrm>
          <a:prstGeom prst="roundRect">
            <a:avLst/>
          </a:prstGeom>
          <a:solidFill>
            <a:srgbClr val="C0C9BE"/>
          </a:solidFill>
          <a:ln w="28575">
            <a:noFill/>
          </a:ln>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2800" b="1" dirty="0">
                <a:solidFill>
                  <a:schemeClr val="bg1"/>
                </a:solidFill>
                <a:latin typeface="Yuanti SC" charset="-122"/>
                <a:ea typeface="Yuanti SC" charset="-122"/>
                <a:cs typeface="Yuanti SC" charset="-122"/>
              </a:rPr>
              <a:t>04</a:t>
            </a:r>
            <a:endParaRPr lang="zh-CN" altLang="en-US" sz="2800" b="1" dirty="0">
              <a:solidFill>
                <a:schemeClr val="bg1"/>
              </a:solidFill>
              <a:latin typeface="Yuanti SC" charset="-122"/>
              <a:ea typeface="Yuanti SC" charset="-122"/>
              <a:cs typeface="Yuanti SC" charset="-122"/>
            </a:endParaRPr>
          </a:p>
        </p:txBody>
      </p:sp>
      <p:sp>
        <p:nvSpPr>
          <p:cNvPr id="16" name="TextBox 32"/>
          <p:cNvSpPr txBox="1">
            <a:spLocks noChangeArrowheads="1"/>
          </p:cNvSpPr>
          <p:nvPr/>
        </p:nvSpPr>
        <p:spPr bwMode="auto">
          <a:xfrm>
            <a:off x="5375841" y="3184840"/>
            <a:ext cx="681677" cy="578882"/>
          </a:xfrm>
          <a:prstGeom prst="roundRect">
            <a:avLst/>
          </a:prstGeom>
          <a:solidFill>
            <a:srgbClr val="90A08D"/>
          </a:solidFill>
          <a:ln w="28575">
            <a:noFill/>
          </a:ln>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2800" b="1" dirty="0">
                <a:solidFill>
                  <a:schemeClr val="bg1"/>
                </a:solidFill>
                <a:latin typeface="Yuanti SC" charset="-122"/>
                <a:ea typeface="Yuanti SC" charset="-122"/>
                <a:cs typeface="Yuanti SC" charset="-122"/>
              </a:rPr>
              <a:t>03</a:t>
            </a:r>
            <a:endParaRPr lang="zh-CN" altLang="en-US" sz="2800" b="1" dirty="0">
              <a:solidFill>
                <a:schemeClr val="bg1"/>
              </a:solidFill>
              <a:latin typeface="Yuanti SC" charset="-122"/>
              <a:ea typeface="Yuanti SC" charset="-122"/>
              <a:cs typeface="Yuanti SC" charset="-122"/>
            </a:endParaRPr>
          </a:p>
        </p:txBody>
      </p:sp>
      <p:sp>
        <p:nvSpPr>
          <p:cNvPr id="17" name="TextBox 32"/>
          <p:cNvSpPr txBox="1">
            <a:spLocks noChangeArrowheads="1"/>
          </p:cNvSpPr>
          <p:nvPr/>
        </p:nvSpPr>
        <p:spPr bwMode="auto">
          <a:xfrm>
            <a:off x="6475730" y="1367790"/>
            <a:ext cx="3792855"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dist"/>
            <a:r>
              <a:rPr lang="zh-CN" altLang="en-US" sz="2400" b="1" dirty="0" smtClean="0">
                <a:solidFill>
                  <a:schemeClr val="tx1">
                    <a:lumMod val="75000"/>
                    <a:lumOff val="25000"/>
                  </a:schemeClr>
                </a:solidFill>
                <a:latin typeface="仿宋" panose="02010609060101010101" charset="-122"/>
                <a:ea typeface="仿宋" panose="02010609060101010101" charset="-122"/>
                <a:cs typeface="Yuanti SC" charset="-122"/>
                <a:sym typeface="+mn-ea"/>
              </a:rPr>
              <a:t>单击此处添加标题</a:t>
            </a:r>
            <a:endParaRPr lang="zh-CN" altLang="en-US" sz="2400" b="1" dirty="0">
              <a:solidFill>
                <a:schemeClr val="tx1">
                  <a:lumMod val="75000"/>
                  <a:lumOff val="25000"/>
                </a:schemeClr>
              </a:solidFill>
              <a:latin typeface="仿宋" panose="02010609060101010101" charset="-122"/>
              <a:ea typeface="仿宋" panose="02010609060101010101" charset="-122"/>
              <a:cs typeface="Yuanti SC" charset="-122"/>
              <a:sym typeface="+mn-ea"/>
            </a:endParaRPr>
          </a:p>
        </p:txBody>
      </p:sp>
      <p:sp>
        <p:nvSpPr>
          <p:cNvPr id="18" name="TextBox 32"/>
          <p:cNvSpPr txBox="1">
            <a:spLocks noChangeArrowheads="1"/>
          </p:cNvSpPr>
          <p:nvPr/>
        </p:nvSpPr>
        <p:spPr bwMode="auto">
          <a:xfrm>
            <a:off x="5351554" y="1308810"/>
            <a:ext cx="712949" cy="578882"/>
          </a:xfrm>
          <a:prstGeom prst="roundRect">
            <a:avLst/>
          </a:prstGeom>
          <a:solidFill>
            <a:srgbClr val="90A08D"/>
          </a:solidFill>
          <a:ln w="28575">
            <a:noFill/>
          </a:ln>
        </p:spPr>
        <p:txBody>
          <a:bodyPr wrap="squar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2800" b="1" dirty="0">
                <a:solidFill>
                  <a:schemeClr val="bg1"/>
                </a:solidFill>
                <a:latin typeface="Yuanti SC" charset="-122"/>
                <a:ea typeface="Yuanti SC" charset="-122"/>
                <a:cs typeface="Yuanti SC" charset="-122"/>
              </a:rPr>
              <a:t>01</a:t>
            </a:r>
            <a:endParaRPr lang="zh-CN" altLang="en-US" sz="2800" b="1" dirty="0">
              <a:solidFill>
                <a:schemeClr val="bg1"/>
              </a:solidFill>
              <a:latin typeface="Yuanti SC" charset="-122"/>
              <a:ea typeface="Yuanti SC" charset="-122"/>
              <a:cs typeface="Yuanti SC" charset="-122"/>
            </a:endParaRPr>
          </a:p>
        </p:txBody>
      </p:sp>
      <p:sp>
        <p:nvSpPr>
          <p:cNvPr id="19" name="TextBox 32"/>
          <p:cNvSpPr txBox="1">
            <a:spLocks noChangeArrowheads="1"/>
          </p:cNvSpPr>
          <p:nvPr/>
        </p:nvSpPr>
        <p:spPr bwMode="auto">
          <a:xfrm>
            <a:off x="6475730" y="2270125"/>
            <a:ext cx="3792855"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dist"/>
            <a:r>
              <a:rPr lang="zh-CN" altLang="en-US" sz="2400" b="1" dirty="0">
                <a:solidFill>
                  <a:schemeClr val="tx1">
                    <a:lumMod val="75000"/>
                    <a:lumOff val="25000"/>
                  </a:schemeClr>
                </a:solidFill>
                <a:latin typeface="仿宋" panose="02010609060101010101" charset="-122"/>
                <a:ea typeface="仿宋" panose="02010609060101010101" charset="-122"/>
                <a:sym typeface="+mn-ea"/>
              </a:rPr>
              <a:t>单击此处添加标题</a:t>
            </a:r>
            <a:endParaRPr lang="zh-CN" altLang="en-US" sz="2400" b="1" dirty="0">
              <a:solidFill>
                <a:schemeClr val="tx1">
                  <a:lumMod val="75000"/>
                  <a:lumOff val="25000"/>
                </a:schemeClr>
              </a:solidFill>
              <a:latin typeface="仿宋" panose="02010609060101010101" charset="-122"/>
              <a:ea typeface="仿宋" panose="02010609060101010101" charset="-122"/>
              <a:cs typeface="Yuanti SC" charset="-122"/>
              <a:sym typeface="+mn-ea"/>
            </a:endParaRPr>
          </a:p>
        </p:txBody>
      </p:sp>
      <p:sp>
        <p:nvSpPr>
          <p:cNvPr id="20" name="TextBox 32"/>
          <p:cNvSpPr txBox="1">
            <a:spLocks noChangeArrowheads="1"/>
          </p:cNvSpPr>
          <p:nvPr/>
        </p:nvSpPr>
        <p:spPr bwMode="auto">
          <a:xfrm>
            <a:off x="5351554" y="2211070"/>
            <a:ext cx="681677" cy="578882"/>
          </a:xfrm>
          <a:prstGeom prst="roundRect">
            <a:avLst/>
          </a:prstGeom>
          <a:solidFill>
            <a:srgbClr val="C0C9BE"/>
          </a:solidFill>
          <a:ln w="28575">
            <a:noFill/>
          </a:ln>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2800" b="1" dirty="0">
                <a:solidFill>
                  <a:schemeClr val="bg1"/>
                </a:solidFill>
                <a:latin typeface="Yuanti SC" charset="-122"/>
                <a:ea typeface="Yuanti SC" charset="-122"/>
                <a:cs typeface="Yuanti SC" charset="-122"/>
              </a:rPr>
              <a:t>02</a:t>
            </a:r>
            <a:endParaRPr lang="zh-CN" altLang="en-US" sz="2800" b="1" dirty="0">
              <a:solidFill>
                <a:schemeClr val="bg1"/>
              </a:solidFill>
              <a:latin typeface="Yuanti SC" charset="-122"/>
              <a:ea typeface="Yuanti SC" charset="-122"/>
              <a:cs typeface="Yuanti SC" charset="-122"/>
            </a:endParaRPr>
          </a:p>
        </p:txBody>
      </p:sp>
      <p:sp>
        <p:nvSpPr>
          <p:cNvPr id="5" name="TextBox 32"/>
          <p:cNvSpPr txBox="1">
            <a:spLocks noChangeArrowheads="1"/>
          </p:cNvSpPr>
          <p:nvPr/>
        </p:nvSpPr>
        <p:spPr bwMode="auto">
          <a:xfrm>
            <a:off x="6432549" y="4911090"/>
            <a:ext cx="3761105"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dist"/>
            <a:r>
              <a:rPr lang="zh-CN" altLang="en-US" sz="2400" b="1" dirty="0">
                <a:solidFill>
                  <a:schemeClr val="tx1">
                    <a:lumMod val="75000"/>
                    <a:lumOff val="25000"/>
                  </a:schemeClr>
                </a:solidFill>
                <a:latin typeface="仿宋" panose="02010609060101010101" charset="-122"/>
                <a:ea typeface="仿宋" panose="02010609060101010101" charset="-122"/>
                <a:sym typeface="+mn-ea"/>
              </a:rPr>
              <a:t>单击此处添加标题</a:t>
            </a:r>
            <a:endParaRPr lang="zh-CN" altLang="en-US" sz="2400" b="1" dirty="0">
              <a:solidFill>
                <a:schemeClr val="tx1">
                  <a:lumMod val="75000"/>
                  <a:lumOff val="25000"/>
                </a:schemeClr>
              </a:solidFill>
              <a:latin typeface="仿宋" panose="02010609060101010101" charset="-122"/>
              <a:ea typeface="仿宋" panose="02010609060101010101" charset="-122"/>
              <a:cs typeface="Yuanti SC" charset="-122"/>
              <a:sym typeface="+mn-ea"/>
            </a:endParaRPr>
          </a:p>
        </p:txBody>
      </p:sp>
      <p:sp>
        <p:nvSpPr>
          <p:cNvPr id="7" name="TextBox 32"/>
          <p:cNvSpPr txBox="1">
            <a:spLocks noChangeArrowheads="1"/>
          </p:cNvSpPr>
          <p:nvPr/>
        </p:nvSpPr>
        <p:spPr bwMode="auto">
          <a:xfrm>
            <a:off x="5375841" y="4911331"/>
            <a:ext cx="598806" cy="578486"/>
          </a:xfrm>
          <a:prstGeom prst="roundRect">
            <a:avLst/>
          </a:prstGeom>
          <a:solidFill>
            <a:srgbClr val="90A08D"/>
          </a:solidFill>
          <a:ln w="28575">
            <a:noFill/>
          </a:ln>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2800" b="1" dirty="0">
                <a:solidFill>
                  <a:schemeClr val="bg1"/>
                </a:solidFill>
                <a:latin typeface="Yuanti SC" charset="-122"/>
                <a:ea typeface="Yuanti SC" charset="-122"/>
                <a:cs typeface="Yuanti SC" charset="-122"/>
              </a:rPr>
              <a:t>05</a:t>
            </a:r>
            <a:endParaRPr lang="zh-CN" altLang="en-US" sz="2800" b="1" dirty="0">
              <a:solidFill>
                <a:schemeClr val="bg1"/>
              </a:solidFill>
              <a:latin typeface="Yuanti SC" charset="-122"/>
              <a:ea typeface="Yuanti SC" charset="-122"/>
              <a:cs typeface="Yuanti SC" charset="-122"/>
            </a:endParaRPr>
          </a:p>
        </p:txBody>
      </p:sp>
      <p:sp>
        <p:nvSpPr>
          <p:cNvPr id="8" name="文本框 7"/>
          <p:cNvSpPr txBox="1"/>
          <p:nvPr/>
        </p:nvSpPr>
        <p:spPr>
          <a:xfrm>
            <a:off x="2710180" y="2074545"/>
            <a:ext cx="1009015" cy="2584450"/>
          </a:xfrm>
          <a:prstGeom prst="rect">
            <a:avLst/>
          </a:prstGeom>
          <a:noFill/>
        </p:spPr>
        <p:txBody>
          <a:bodyPr wrap="square" rtlCol="0">
            <a:spAutoFit/>
          </a:bodyPr>
          <a:lstStyle/>
          <a:p>
            <a:pPr algn="ctr">
              <a:lnSpc>
                <a:spcPct val="150000"/>
              </a:lnSpc>
            </a:pPr>
            <a:r>
              <a:rPr lang="zh-CN" altLang="en-US" sz="5400" dirty="0">
                <a:solidFill>
                  <a:prstClr val="black"/>
                </a:solidFill>
                <a:latin typeface="仿宋" panose="02010609060101010101" charset="-122"/>
                <a:ea typeface="仿宋" panose="02010609060101010101" charset="-122"/>
              </a:rPr>
              <a:t>目录</a:t>
            </a:r>
          </a:p>
        </p:txBody>
      </p:sp>
    </p:spTree>
    <p:custDataLst>
      <p:tags r:id="rId1"/>
    </p:custDataLst>
  </p:cSld>
  <p:clrMapOvr>
    <a:masterClrMapping/>
  </p:clrMapOvr>
  <p:transition spd="slow">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1000"/>
                                        <p:tgtEl>
                                          <p:spTgt spid="12"/>
                                        </p:tgtEl>
                                      </p:cBhvr>
                                    </p:animEffect>
                                    <p:anim calcmode="lin" valueType="num">
                                      <p:cBhvr>
                                        <p:cTn id="8" dur="1000" fill="hold"/>
                                        <p:tgtEl>
                                          <p:spTgt spid="12"/>
                                        </p:tgtEl>
                                        <p:attrNameLst>
                                          <p:attrName>ppt_x</p:attrName>
                                        </p:attrNameLst>
                                      </p:cBhvr>
                                      <p:tavLst>
                                        <p:tav tm="0">
                                          <p:val>
                                            <p:strVal val="#ppt_x"/>
                                          </p:val>
                                        </p:tav>
                                        <p:tav tm="100000">
                                          <p:val>
                                            <p:strVal val="#ppt_x"/>
                                          </p:val>
                                        </p:tav>
                                      </p:tavLst>
                                    </p:anim>
                                    <p:anim calcmode="lin" valueType="num">
                                      <p:cBhvr>
                                        <p:cTn id="9" dur="1000" fill="hold"/>
                                        <p:tgtEl>
                                          <p:spTgt spid="12"/>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1000"/>
                                        <p:tgtEl>
                                          <p:spTgt spid="8"/>
                                        </p:tgtEl>
                                      </p:cBhvr>
                                    </p:animEffect>
                                    <p:anim calcmode="lin" valueType="num">
                                      <p:cBhvr>
                                        <p:cTn id="13" dur="1000" fill="hold"/>
                                        <p:tgtEl>
                                          <p:spTgt spid="8"/>
                                        </p:tgtEl>
                                        <p:attrNameLst>
                                          <p:attrName>ppt_x</p:attrName>
                                        </p:attrNameLst>
                                      </p:cBhvr>
                                      <p:tavLst>
                                        <p:tav tm="0">
                                          <p:val>
                                            <p:strVal val="#ppt_x"/>
                                          </p:val>
                                        </p:tav>
                                        <p:tav tm="100000">
                                          <p:val>
                                            <p:strVal val="#ppt_x"/>
                                          </p:val>
                                        </p:tav>
                                      </p:tavLst>
                                    </p:anim>
                                    <p:anim calcmode="lin" valueType="num">
                                      <p:cBhvr>
                                        <p:cTn id="14" dur="1000" fill="hold"/>
                                        <p:tgtEl>
                                          <p:spTgt spid="8"/>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55" presetClass="entr" presetSubtype="0" fill="hold" grpId="0" nodeType="afterEffect">
                                  <p:stCondLst>
                                    <p:cond delay="0"/>
                                  </p:stCondLst>
                                  <p:childTnLst>
                                    <p:set>
                                      <p:cBhvr>
                                        <p:cTn id="17" dur="1" fill="hold">
                                          <p:stCondLst>
                                            <p:cond delay="0"/>
                                          </p:stCondLst>
                                        </p:cTn>
                                        <p:tgtEl>
                                          <p:spTgt spid="11"/>
                                        </p:tgtEl>
                                        <p:attrNameLst>
                                          <p:attrName>style.visibility</p:attrName>
                                        </p:attrNameLst>
                                      </p:cBhvr>
                                      <p:to>
                                        <p:strVal val="visible"/>
                                      </p:to>
                                    </p:set>
                                    <p:anim calcmode="lin" valueType="num">
                                      <p:cBhvr>
                                        <p:cTn id="18" dur="1000" fill="hold"/>
                                        <p:tgtEl>
                                          <p:spTgt spid="11"/>
                                        </p:tgtEl>
                                        <p:attrNameLst>
                                          <p:attrName>ppt_w</p:attrName>
                                        </p:attrNameLst>
                                      </p:cBhvr>
                                      <p:tavLst>
                                        <p:tav tm="0">
                                          <p:val>
                                            <p:strVal val="#ppt_w*0.70"/>
                                          </p:val>
                                        </p:tav>
                                        <p:tav tm="100000">
                                          <p:val>
                                            <p:strVal val="#ppt_w"/>
                                          </p:val>
                                        </p:tav>
                                      </p:tavLst>
                                    </p:anim>
                                    <p:anim calcmode="lin" valueType="num">
                                      <p:cBhvr>
                                        <p:cTn id="19" dur="1000" fill="hold"/>
                                        <p:tgtEl>
                                          <p:spTgt spid="11"/>
                                        </p:tgtEl>
                                        <p:attrNameLst>
                                          <p:attrName>ppt_h</p:attrName>
                                        </p:attrNameLst>
                                      </p:cBhvr>
                                      <p:tavLst>
                                        <p:tav tm="0">
                                          <p:val>
                                            <p:strVal val="#ppt_h"/>
                                          </p:val>
                                        </p:tav>
                                        <p:tav tm="100000">
                                          <p:val>
                                            <p:strVal val="#ppt_h"/>
                                          </p:val>
                                        </p:tav>
                                      </p:tavLst>
                                    </p:anim>
                                    <p:animEffect transition="in" filter="fade">
                                      <p:cBhvr>
                                        <p:cTn id="20" dur="1000"/>
                                        <p:tgtEl>
                                          <p:spTgt spid="11"/>
                                        </p:tgtEl>
                                      </p:cBhvr>
                                    </p:animEffect>
                                  </p:childTnLst>
                                </p:cTn>
                              </p:par>
                              <p:par>
                                <p:cTn id="21" presetID="55" presetClass="entr" presetSubtype="0" fill="hold" grpId="0" nodeType="withEffect">
                                  <p:stCondLst>
                                    <p:cond delay="0"/>
                                  </p:stCondLst>
                                  <p:childTnLst>
                                    <p:set>
                                      <p:cBhvr>
                                        <p:cTn id="22" dur="1" fill="hold">
                                          <p:stCondLst>
                                            <p:cond delay="0"/>
                                          </p:stCondLst>
                                        </p:cTn>
                                        <p:tgtEl>
                                          <p:spTgt spid="14"/>
                                        </p:tgtEl>
                                        <p:attrNameLst>
                                          <p:attrName>style.visibility</p:attrName>
                                        </p:attrNameLst>
                                      </p:cBhvr>
                                      <p:to>
                                        <p:strVal val="visible"/>
                                      </p:to>
                                    </p:set>
                                    <p:anim calcmode="lin" valueType="num">
                                      <p:cBhvr>
                                        <p:cTn id="23" dur="1000" fill="hold"/>
                                        <p:tgtEl>
                                          <p:spTgt spid="14"/>
                                        </p:tgtEl>
                                        <p:attrNameLst>
                                          <p:attrName>ppt_w</p:attrName>
                                        </p:attrNameLst>
                                      </p:cBhvr>
                                      <p:tavLst>
                                        <p:tav tm="0">
                                          <p:val>
                                            <p:strVal val="#ppt_w*0.70"/>
                                          </p:val>
                                        </p:tav>
                                        <p:tav tm="100000">
                                          <p:val>
                                            <p:strVal val="#ppt_w"/>
                                          </p:val>
                                        </p:tav>
                                      </p:tavLst>
                                    </p:anim>
                                    <p:anim calcmode="lin" valueType="num">
                                      <p:cBhvr>
                                        <p:cTn id="24" dur="1000" fill="hold"/>
                                        <p:tgtEl>
                                          <p:spTgt spid="14"/>
                                        </p:tgtEl>
                                        <p:attrNameLst>
                                          <p:attrName>ppt_h</p:attrName>
                                        </p:attrNameLst>
                                      </p:cBhvr>
                                      <p:tavLst>
                                        <p:tav tm="0">
                                          <p:val>
                                            <p:strVal val="#ppt_h"/>
                                          </p:val>
                                        </p:tav>
                                        <p:tav tm="100000">
                                          <p:val>
                                            <p:strVal val="#ppt_h"/>
                                          </p:val>
                                        </p:tav>
                                      </p:tavLst>
                                    </p:anim>
                                    <p:animEffect transition="in" filter="fade">
                                      <p:cBhvr>
                                        <p:cTn id="25" dur="1000"/>
                                        <p:tgtEl>
                                          <p:spTgt spid="14"/>
                                        </p:tgtEl>
                                      </p:cBhvr>
                                    </p:animEffect>
                                  </p:childTnLst>
                                </p:cTn>
                              </p:par>
                              <p:par>
                                <p:cTn id="26" presetID="55" presetClass="entr" presetSubtype="0" fill="hold" grpId="0" nodeType="withEffect">
                                  <p:stCondLst>
                                    <p:cond delay="0"/>
                                  </p:stCondLst>
                                  <p:childTnLst>
                                    <p:set>
                                      <p:cBhvr>
                                        <p:cTn id="27" dur="1" fill="hold">
                                          <p:stCondLst>
                                            <p:cond delay="0"/>
                                          </p:stCondLst>
                                        </p:cTn>
                                        <p:tgtEl>
                                          <p:spTgt spid="15"/>
                                        </p:tgtEl>
                                        <p:attrNameLst>
                                          <p:attrName>style.visibility</p:attrName>
                                        </p:attrNameLst>
                                      </p:cBhvr>
                                      <p:to>
                                        <p:strVal val="visible"/>
                                      </p:to>
                                    </p:set>
                                    <p:anim calcmode="lin" valueType="num">
                                      <p:cBhvr>
                                        <p:cTn id="28" dur="1000" fill="hold"/>
                                        <p:tgtEl>
                                          <p:spTgt spid="15"/>
                                        </p:tgtEl>
                                        <p:attrNameLst>
                                          <p:attrName>ppt_w</p:attrName>
                                        </p:attrNameLst>
                                      </p:cBhvr>
                                      <p:tavLst>
                                        <p:tav tm="0">
                                          <p:val>
                                            <p:strVal val="#ppt_w*0.70"/>
                                          </p:val>
                                        </p:tav>
                                        <p:tav tm="100000">
                                          <p:val>
                                            <p:strVal val="#ppt_w"/>
                                          </p:val>
                                        </p:tav>
                                      </p:tavLst>
                                    </p:anim>
                                    <p:anim calcmode="lin" valueType="num">
                                      <p:cBhvr>
                                        <p:cTn id="29" dur="1000" fill="hold"/>
                                        <p:tgtEl>
                                          <p:spTgt spid="15"/>
                                        </p:tgtEl>
                                        <p:attrNameLst>
                                          <p:attrName>ppt_h</p:attrName>
                                        </p:attrNameLst>
                                      </p:cBhvr>
                                      <p:tavLst>
                                        <p:tav tm="0">
                                          <p:val>
                                            <p:strVal val="#ppt_h"/>
                                          </p:val>
                                        </p:tav>
                                        <p:tav tm="100000">
                                          <p:val>
                                            <p:strVal val="#ppt_h"/>
                                          </p:val>
                                        </p:tav>
                                      </p:tavLst>
                                    </p:anim>
                                    <p:animEffect transition="in" filter="fade">
                                      <p:cBhvr>
                                        <p:cTn id="30" dur="1000"/>
                                        <p:tgtEl>
                                          <p:spTgt spid="15"/>
                                        </p:tgtEl>
                                      </p:cBhvr>
                                    </p:animEffect>
                                  </p:childTnLst>
                                </p:cTn>
                              </p:par>
                              <p:par>
                                <p:cTn id="31" presetID="55" presetClass="entr" presetSubtype="0" fill="hold" grpId="0" nodeType="withEffect">
                                  <p:stCondLst>
                                    <p:cond delay="0"/>
                                  </p:stCondLst>
                                  <p:childTnLst>
                                    <p:set>
                                      <p:cBhvr>
                                        <p:cTn id="32" dur="1" fill="hold">
                                          <p:stCondLst>
                                            <p:cond delay="0"/>
                                          </p:stCondLst>
                                        </p:cTn>
                                        <p:tgtEl>
                                          <p:spTgt spid="16"/>
                                        </p:tgtEl>
                                        <p:attrNameLst>
                                          <p:attrName>style.visibility</p:attrName>
                                        </p:attrNameLst>
                                      </p:cBhvr>
                                      <p:to>
                                        <p:strVal val="visible"/>
                                      </p:to>
                                    </p:set>
                                    <p:anim calcmode="lin" valueType="num">
                                      <p:cBhvr>
                                        <p:cTn id="33" dur="1000" fill="hold"/>
                                        <p:tgtEl>
                                          <p:spTgt spid="16"/>
                                        </p:tgtEl>
                                        <p:attrNameLst>
                                          <p:attrName>ppt_w</p:attrName>
                                        </p:attrNameLst>
                                      </p:cBhvr>
                                      <p:tavLst>
                                        <p:tav tm="0">
                                          <p:val>
                                            <p:strVal val="#ppt_w*0.70"/>
                                          </p:val>
                                        </p:tav>
                                        <p:tav tm="100000">
                                          <p:val>
                                            <p:strVal val="#ppt_w"/>
                                          </p:val>
                                        </p:tav>
                                      </p:tavLst>
                                    </p:anim>
                                    <p:anim calcmode="lin" valueType="num">
                                      <p:cBhvr>
                                        <p:cTn id="34" dur="1000" fill="hold"/>
                                        <p:tgtEl>
                                          <p:spTgt spid="16"/>
                                        </p:tgtEl>
                                        <p:attrNameLst>
                                          <p:attrName>ppt_h</p:attrName>
                                        </p:attrNameLst>
                                      </p:cBhvr>
                                      <p:tavLst>
                                        <p:tav tm="0">
                                          <p:val>
                                            <p:strVal val="#ppt_h"/>
                                          </p:val>
                                        </p:tav>
                                        <p:tav tm="100000">
                                          <p:val>
                                            <p:strVal val="#ppt_h"/>
                                          </p:val>
                                        </p:tav>
                                      </p:tavLst>
                                    </p:anim>
                                    <p:animEffect transition="in" filter="fade">
                                      <p:cBhvr>
                                        <p:cTn id="35" dur="1000"/>
                                        <p:tgtEl>
                                          <p:spTgt spid="16"/>
                                        </p:tgtEl>
                                      </p:cBhvr>
                                    </p:animEffect>
                                  </p:childTnLst>
                                </p:cTn>
                              </p:par>
                              <p:par>
                                <p:cTn id="36" presetID="55" presetClass="entr" presetSubtype="0" fill="hold" grpId="0" nodeType="withEffect">
                                  <p:stCondLst>
                                    <p:cond delay="0"/>
                                  </p:stCondLst>
                                  <p:childTnLst>
                                    <p:set>
                                      <p:cBhvr>
                                        <p:cTn id="37" dur="1" fill="hold">
                                          <p:stCondLst>
                                            <p:cond delay="0"/>
                                          </p:stCondLst>
                                        </p:cTn>
                                        <p:tgtEl>
                                          <p:spTgt spid="17"/>
                                        </p:tgtEl>
                                        <p:attrNameLst>
                                          <p:attrName>style.visibility</p:attrName>
                                        </p:attrNameLst>
                                      </p:cBhvr>
                                      <p:to>
                                        <p:strVal val="visible"/>
                                      </p:to>
                                    </p:set>
                                    <p:anim calcmode="lin" valueType="num">
                                      <p:cBhvr>
                                        <p:cTn id="38" dur="1000" fill="hold"/>
                                        <p:tgtEl>
                                          <p:spTgt spid="17"/>
                                        </p:tgtEl>
                                        <p:attrNameLst>
                                          <p:attrName>ppt_w</p:attrName>
                                        </p:attrNameLst>
                                      </p:cBhvr>
                                      <p:tavLst>
                                        <p:tav tm="0">
                                          <p:val>
                                            <p:strVal val="#ppt_w*0.70"/>
                                          </p:val>
                                        </p:tav>
                                        <p:tav tm="100000">
                                          <p:val>
                                            <p:strVal val="#ppt_w"/>
                                          </p:val>
                                        </p:tav>
                                      </p:tavLst>
                                    </p:anim>
                                    <p:anim calcmode="lin" valueType="num">
                                      <p:cBhvr>
                                        <p:cTn id="39" dur="1000" fill="hold"/>
                                        <p:tgtEl>
                                          <p:spTgt spid="17"/>
                                        </p:tgtEl>
                                        <p:attrNameLst>
                                          <p:attrName>ppt_h</p:attrName>
                                        </p:attrNameLst>
                                      </p:cBhvr>
                                      <p:tavLst>
                                        <p:tav tm="0">
                                          <p:val>
                                            <p:strVal val="#ppt_h"/>
                                          </p:val>
                                        </p:tav>
                                        <p:tav tm="100000">
                                          <p:val>
                                            <p:strVal val="#ppt_h"/>
                                          </p:val>
                                        </p:tav>
                                      </p:tavLst>
                                    </p:anim>
                                    <p:animEffect transition="in" filter="fade">
                                      <p:cBhvr>
                                        <p:cTn id="40" dur="1000"/>
                                        <p:tgtEl>
                                          <p:spTgt spid="17"/>
                                        </p:tgtEl>
                                      </p:cBhvr>
                                    </p:animEffect>
                                  </p:childTnLst>
                                </p:cTn>
                              </p:par>
                              <p:par>
                                <p:cTn id="41" presetID="55" presetClass="entr" presetSubtype="0" fill="hold" grpId="0" nodeType="withEffect">
                                  <p:stCondLst>
                                    <p:cond delay="0"/>
                                  </p:stCondLst>
                                  <p:childTnLst>
                                    <p:set>
                                      <p:cBhvr>
                                        <p:cTn id="42" dur="1" fill="hold">
                                          <p:stCondLst>
                                            <p:cond delay="0"/>
                                          </p:stCondLst>
                                        </p:cTn>
                                        <p:tgtEl>
                                          <p:spTgt spid="18"/>
                                        </p:tgtEl>
                                        <p:attrNameLst>
                                          <p:attrName>style.visibility</p:attrName>
                                        </p:attrNameLst>
                                      </p:cBhvr>
                                      <p:to>
                                        <p:strVal val="visible"/>
                                      </p:to>
                                    </p:set>
                                    <p:anim calcmode="lin" valueType="num">
                                      <p:cBhvr>
                                        <p:cTn id="43" dur="1000" fill="hold"/>
                                        <p:tgtEl>
                                          <p:spTgt spid="18"/>
                                        </p:tgtEl>
                                        <p:attrNameLst>
                                          <p:attrName>ppt_w</p:attrName>
                                        </p:attrNameLst>
                                      </p:cBhvr>
                                      <p:tavLst>
                                        <p:tav tm="0">
                                          <p:val>
                                            <p:strVal val="#ppt_w*0.70"/>
                                          </p:val>
                                        </p:tav>
                                        <p:tav tm="100000">
                                          <p:val>
                                            <p:strVal val="#ppt_w"/>
                                          </p:val>
                                        </p:tav>
                                      </p:tavLst>
                                    </p:anim>
                                    <p:anim calcmode="lin" valueType="num">
                                      <p:cBhvr>
                                        <p:cTn id="44" dur="1000" fill="hold"/>
                                        <p:tgtEl>
                                          <p:spTgt spid="18"/>
                                        </p:tgtEl>
                                        <p:attrNameLst>
                                          <p:attrName>ppt_h</p:attrName>
                                        </p:attrNameLst>
                                      </p:cBhvr>
                                      <p:tavLst>
                                        <p:tav tm="0">
                                          <p:val>
                                            <p:strVal val="#ppt_h"/>
                                          </p:val>
                                        </p:tav>
                                        <p:tav tm="100000">
                                          <p:val>
                                            <p:strVal val="#ppt_h"/>
                                          </p:val>
                                        </p:tav>
                                      </p:tavLst>
                                    </p:anim>
                                    <p:animEffect transition="in" filter="fade">
                                      <p:cBhvr>
                                        <p:cTn id="45" dur="1000"/>
                                        <p:tgtEl>
                                          <p:spTgt spid="18"/>
                                        </p:tgtEl>
                                      </p:cBhvr>
                                    </p:animEffect>
                                  </p:childTnLst>
                                </p:cTn>
                              </p:par>
                              <p:par>
                                <p:cTn id="46" presetID="55" presetClass="entr" presetSubtype="0" fill="hold" grpId="0" nodeType="withEffect">
                                  <p:stCondLst>
                                    <p:cond delay="0"/>
                                  </p:stCondLst>
                                  <p:childTnLst>
                                    <p:set>
                                      <p:cBhvr>
                                        <p:cTn id="47" dur="1" fill="hold">
                                          <p:stCondLst>
                                            <p:cond delay="0"/>
                                          </p:stCondLst>
                                        </p:cTn>
                                        <p:tgtEl>
                                          <p:spTgt spid="19"/>
                                        </p:tgtEl>
                                        <p:attrNameLst>
                                          <p:attrName>style.visibility</p:attrName>
                                        </p:attrNameLst>
                                      </p:cBhvr>
                                      <p:to>
                                        <p:strVal val="visible"/>
                                      </p:to>
                                    </p:set>
                                    <p:anim calcmode="lin" valueType="num">
                                      <p:cBhvr>
                                        <p:cTn id="48" dur="1000" fill="hold"/>
                                        <p:tgtEl>
                                          <p:spTgt spid="19"/>
                                        </p:tgtEl>
                                        <p:attrNameLst>
                                          <p:attrName>ppt_w</p:attrName>
                                        </p:attrNameLst>
                                      </p:cBhvr>
                                      <p:tavLst>
                                        <p:tav tm="0">
                                          <p:val>
                                            <p:strVal val="#ppt_w*0.70"/>
                                          </p:val>
                                        </p:tav>
                                        <p:tav tm="100000">
                                          <p:val>
                                            <p:strVal val="#ppt_w"/>
                                          </p:val>
                                        </p:tav>
                                      </p:tavLst>
                                    </p:anim>
                                    <p:anim calcmode="lin" valueType="num">
                                      <p:cBhvr>
                                        <p:cTn id="49" dur="1000" fill="hold"/>
                                        <p:tgtEl>
                                          <p:spTgt spid="19"/>
                                        </p:tgtEl>
                                        <p:attrNameLst>
                                          <p:attrName>ppt_h</p:attrName>
                                        </p:attrNameLst>
                                      </p:cBhvr>
                                      <p:tavLst>
                                        <p:tav tm="0">
                                          <p:val>
                                            <p:strVal val="#ppt_h"/>
                                          </p:val>
                                        </p:tav>
                                        <p:tav tm="100000">
                                          <p:val>
                                            <p:strVal val="#ppt_h"/>
                                          </p:val>
                                        </p:tav>
                                      </p:tavLst>
                                    </p:anim>
                                    <p:animEffect transition="in" filter="fade">
                                      <p:cBhvr>
                                        <p:cTn id="50" dur="1000"/>
                                        <p:tgtEl>
                                          <p:spTgt spid="19"/>
                                        </p:tgtEl>
                                      </p:cBhvr>
                                    </p:animEffect>
                                  </p:childTnLst>
                                </p:cTn>
                              </p:par>
                              <p:par>
                                <p:cTn id="51" presetID="55" presetClass="entr" presetSubtype="0" fill="hold" grpId="0" nodeType="withEffect">
                                  <p:stCondLst>
                                    <p:cond delay="0"/>
                                  </p:stCondLst>
                                  <p:childTnLst>
                                    <p:set>
                                      <p:cBhvr>
                                        <p:cTn id="52" dur="1" fill="hold">
                                          <p:stCondLst>
                                            <p:cond delay="0"/>
                                          </p:stCondLst>
                                        </p:cTn>
                                        <p:tgtEl>
                                          <p:spTgt spid="20"/>
                                        </p:tgtEl>
                                        <p:attrNameLst>
                                          <p:attrName>style.visibility</p:attrName>
                                        </p:attrNameLst>
                                      </p:cBhvr>
                                      <p:to>
                                        <p:strVal val="visible"/>
                                      </p:to>
                                    </p:set>
                                    <p:anim calcmode="lin" valueType="num">
                                      <p:cBhvr>
                                        <p:cTn id="53" dur="1000" fill="hold"/>
                                        <p:tgtEl>
                                          <p:spTgt spid="20"/>
                                        </p:tgtEl>
                                        <p:attrNameLst>
                                          <p:attrName>ppt_w</p:attrName>
                                        </p:attrNameLst>
                                      </p:cBhvr>
                                      <p:tavLst>
                                        <p:tav tm="0">
                                          <p:val>
                                            <p:strVal val="#ppt_w*0.70"/>
                                          </p:val>
                                        </p:tav>
                                        <p:tav tm="100000">
                                          <p:val>
                                            <p:strVal val="#ppt_w"/>
                                          </p:val>
                                        </p:tav>
                                      </p:tavLst>
                                    </p:anim>
                                    <p:anim calcmode="lin" valueType="num">
                                      <p:cBhvr>
                                        <p:cTn id="54" dur="1000" fill="hold"/>
                                        <p:tgtEl>
                                          <p:spTgt spid="20"/>
                                        </p:tgtEl>
                                        <p:attrNameLst>
                                          <p:attrName>ppt_h</p:attrName>
                                        </p:attrNameLst>
                                      </p:cBhvr>
                                      <p:tavLst>
                                        <p:tav tm="0">
                                          <p:val>
                                            <p:strVal val="#ppt_h"/>
                                          </p:val>
                                        </p:tav>
                                        <p:tav tm="100000">
                                          <p:val>
                                            <p:strVal val="#ppt_h"/>
                                          </p:val>
                                        </p:tav>
                                      </p:tavLst>
                                    </p:anim>
                                    <p:animEffect transition="in" filter="fade">
                                      <p:cBhvr>
                                        <p:cTn id="55" dur="1000"/>
                                        <p:tgtEl>
                                          <p:spTgt spid="20"/>
                                        </p:tgtEl>
                                      </p:cBhvr>
                                    </p:animEffect>
                                  </p:childTnLst>
                                </p:cTn>
                              </p:par>
                              <p:par>
                                <p:cTn id="56" presetID="55" presetClass="entr" presetSubtype="0" fill="hold" grpId="0" nodeType="withEffect">
                                  <p:stCondLst>
                                    <p:cond delay="0"/>
                                  </p:stCondLst>
                                  <p:childTnLst>
                                    <p:set>
                                      <p:cBhvr>
                                        <p:cTn id="57" dur="1" fill="hold">
                                          <p:stCondLst>
                                            <p:cond delay="0"/>
                                          </p:stCondLst>
                                        </p:cTn>
                                        <p:tgtEl>
                                          <p:spTgt spid="5"/>
                                        </p:tgtEl>
                                        <p:attrNameLst>
                                          <p:attrName>style.visibility</p:attrName>
                                        </p:attrNameLst>
                                      </p:cBhvr>
                                      <p:to>
                                        <p:strVal val="visible"/>
                                      </p:to>
                                    </p:set>
                                    <p:anim calcmode="lin" valueType="num">
                                      <p:cBhvr>
                                        <p:cTn id="58" dur="1000" fill="hold"/>
                                        <p:tgtEl>
                                          <p:spTgt spid="5"/>
                                        </p:tgtEl>
                                        <p:attrNameLst>
                                          <p:attrName>ppt_w</p:attrName>
                                        </p:attrNameLst>
                                      </p:cBhvr>
                                      <p:tavLst>
                                        <p:tav tm="0">
                                          <p:val>
                                            <p:strVal val="#ppt_w*0.70"/>
                                          </p:val>
                                        </p:tav>
                                        <p:tav tm="100000">
                                          <p:val>
                                            <p:strVal val="#ppt_w"/>
                                          </p:val>
                                        </p:tav>
                                      </p:tavLst>
                                    </p:anim>
                                    <p:anim calcmode="lin" valueType="num">
                                      <p:cBhvr>
                                        <p:cTn id="59" dur="1000" fill="hold"/>
                                        <p:tgtEl>
                                          <p:spTgt spid="5"/>
                                        </p:tgtEl>
                                        <p:attrNameLst>
                                          <p:attrName>ppt_h</p:attrName>
                                        </p:attrNameLst>
                                      </p:cBhvr>
                                      <p:tavLst>
                                        <p:tav tm="0">
                                          <p:val>
                                            <p:strVal val="#ppt_h"/>
                                          </p:val>
                                        </p:tav>
                                        <p:tav tm="100000">
                                          <p:val>
                                            <p:strVal val="#ppt_h"/>
                                          </p:val>
                                        </p:tav>
                                      </p:tavLst>
                                    </p:anim>
                                    <p:animEffect transition="in" filter="fade">
                                      <p:cBhvr>
                                        <p:cTn id="60" dur="1000"/>
                                        <p:tgtEl>
                                          <p:spTgt spid="5"/>
                                        </p:tgtEl>
                                      </p:cBhvr>
                                    </p:animEffect>
                                  </p:childTnLst>
                                </p:cTn>
                              </p:par>
                              <p:par>
                                <p:cTn id="61" presetID="55" presetClass="entr" presetSubtype="0" fill="hold" grpId="0" nodeType="withEffect">
                                  <p:stCondLst>
                                    <p:cond delay="0"/>
                                  </p:stCondLst>
                                  <p:childTnLst>
                                    <p:set>
                                      <p:cBhvr>
                                        <p:cTn id="62" dur="1" fill="hold">
                                          <p:stCondLst>
                                            <p:cond delay="0"/>
                                          </p:stCondLst>
                                        </p:cTn>
                                        <p:tgtEl>
                                          <p:spTgt spid="7"/>
                                        </p:tgtEl>
                                        <p:attrNameLst>
                                          <p:attrName>style.visibility</p:attrName>
                                        </p:attrNameLst>
                                      </p:cBhvr>
                                      <p:to>
                                        <p:strVal val="visible"/>
                                      </p:to>
                                    </p:set>
                                    <p:anim calcmode="lin" valueType="num">
                                      <p:cBhvr>
                                        <p:cTn id="63" dur="1000" fill="hold"/>
                                        <p:tgtEl>
                                          <p:spTgt spid="7"/>
                                        </p:tgtEl>
                                        <p:attrNameLst>
                                          <p:attrName>ppt_w</p:attrName>
                                        </p:attrNameLst>
                                      </p:cBhvr>
                                      <p:tavLst>
                                        <p:tav tm="0">
                                          <p:val>
                                            <p:strVal val="#ppt_w*0.70"/>
                                          </p:val>
                                        </p:tav>
                                        <p:tav tm="100000">
                                          <p:val>
                                            <p:strVal val="#ppt_w"/>
                                          </p:val>
                                        </p:tav>
                                      </p:tavLst>
                                    </p:anim>
                                    <p:anim calcmode="lin" valueType="num">
                                      <p:cBhvr>
                                        <p:cTn id="64" dur="1000" fill="hold"/>
                                        <p:tgtEl>
                                          <p:spTgt spid="7"/>
                                        </p:tgtEl>
                                        <p:attrNameLst>
                                          <p:attrName>ppt_h</p:attrName>
                                        </p:attrNameLst>
                                      </p:cBhvr>
                                      <p:tavLst>
                                        <p:tav tm="0">
                                          <p:val>
                                            <p:strVal val="#ppt_h"/>
                                          </p:val>
                                        </p:tav>
                                        <p:tav tm="100000">
                                          <p:val>
                                            <p:strVal val="#ppt_h"/>
                                          </p:val>
                                        </p:tav>
                                      </p:tavLst>
                                    </p:anim>
                                    <p:animEffect transition="in" filter="fade">
                                      <p:cBhvr>
                                        <p:cTn id="65"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4" grpId="0"/>
      <p:bldP spid="15" grpId="0" bldLvl="0" animBg="1"/>
      <p:bldP spid="16" grpId="0" bldLvl="0" animBg="1"/>
      <p:bldP spid="17" grpId="0"/>
      <p:bldP spid="18" grpId="0" bldLvl="0" animBg="1"/>
      <p:bldP spid="19" grpId="0"/>
      <p:bldP spid="20" grpId="0" bldLvl="0" animBg="1"/>
      <p:bldP spid="5" grpId="0"/>
      <p:bldP spid="7" grpId="0" bldLvl="0" animBg="1"/>
      <p:bldP spid="8"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50800" y="-28575"/>
            <a:ext cx="12293600" cy="6915150"/>
          </a:xfrm>
          <a:prstGeom prst="rect">
            <a:avLst/>
          </a:prstGeom>
        </p:spPr>
      </p:pic>
      <p:sp>
        <p:nvSpPr>
          <p:cNvPr id="17" name="TextBox 32"/>
          <p:cNvSpPr txBox="1">
            <a:spLocks noChangeArrowheads="1"/>
          </p:cNvSpPr>
          <p:nvPr/>
        </p:nvSpPr>
        <p:spPr bwMode="auto">
          <a:xfrm>
            <a:off x="4322445" y="3270250"/>
            <a:ext cx="5301615" cy="7067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dist"/>
            <a:r>
              <a:rPr lang="zh-CN" altLang="en-US" sz="4000" b="1" dirty="0">
                <a:solidFill>
                  <a:schemeClr val="tx1">
                    <a:lumMod val="75000"/>
                    <a:lumOff val="25000"/>
                  </a:schemeClr>
                </a:solidFill>
                <a:latin typeface="仿宋" panose="02010609060101010101" charset="-122"/>
                <a:ea typeface="仿宋" panose="02010609060101010101" charset="-122"/>
                <a:sym typeface="+mn-ea"/>
              </a:rPr>
              <a:t>单击此处添加标题</a:t>
            </a:r>
            <a:endParaRPr lang="zh-CN" altLang="en-US" sz="4000" b="1" dirty="0">
              <a:solidFill>
                <a:schemeClr val="tx1">
                  <a:lumMod val="75000"/>
                  <a:lumOff val="25000"/>
                </a:schemeClr>
              </a:solidFill>
              <a:latin typeface="仿宋" panose="02010609060101010101" charset="-122"/>
              <a:ea typeface="仿宋" panose="02010609060101010101" charset="-122"/>
              <a:cs typeface="Yuanti SC" charset="-122"/>
              <a:sym typeface="+mn-ea"/>
            </a:endParaRPr>
          </a:p>
        </p:txBody>
      </p:sp>
      <p:grpSp>
        <p:nvGrpSpPr>
          <p:cNvPr id="6" name="组合 5"/>
          <p:cNvGrpSpPr/>
          <p:nvPr/>
        </p:nvGrpSpPr>
        <p:grpSpPr>
          <a:xfrm rot="2820000">
            <a:off x="1985646" y="2065021"/>
            <a:ext cx="2628900" cy="2493645"/>
            <a:chOff x="2646" y="3580"/>
            <a:chExt cx="4140" cy="3927"/>
          </a:xfrm>
        </p:grpSpPr>
        <p:sp>
          <p:nvSpPr>
            <p:cNvPr id="9" name="椭圆 8"/>
            <p:cNvSpPr/>
            <p:nvPr/>
          </p:nvSpPr>
          <p:spPr>
            <a:xfrm>
              <a:off x="2646" y="3580"/>
              <a:ext cx="3446" cy="3594"/>
            </a:xfrm>
            <a:prstGeom prst="ellipse">
              <a:avLst/>
            </a:prstGeom>
            <a:solidFill>
              <a:srgbClr val="C0C9BE">
                <a:alpha val="7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椭圆 4"/>
            <p:cNvSpPr/>
            <p:nvPr/>
          </p:nvSpPr>
          <p:spPr>
            <a:xfrm>
              <a:off x="3340" y="3913"/>
              <a:ext cx="3446" cy="3594"/>
            </a:xfrm>
            <a:prstGeom prst="ellipse">
              <a:avLst/>
            </a:prstGeom>
            <a:noFill/>
            <a:ln>
              <a:solidFill>
                <a:srgbClr val="90A08D"/>
              </a:solidFill>
              <a:prstDash val="lgDash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7" name="文本框 6"/>
          <p:cNvSpPr txBox="1"/>
          <p:nvPr/>
        </p:nvSpPr>
        <p:spPr>
          <a:xfrm>
            <a:off x="3046095" y="2870200"/>
            <a:ext cx="1028700" cy="1106805"/>
          </a:xfrm>
          <a:prstGeom prst="rect">
            <a:avLst/>
          </a:prstGeom>
          <a:noFill/>
        </p:spPr>
        <p:txBody>
          <a:bodyPr wrap="none" rtlCol="0" anchor="t">
            <a:spAutoFit/>
          </a:bodyPr>
          <a:lstStyle/>
          <a:p>
            <a:pPr eaLnBrk="1" hangingPunct="1"/>
            <a:r>
              <a:rPr lang="en-US" altLang="zh-CN" sz="6600" b="1" dirty="0">
                <a:solidFill>
                  <a:schemeClr val="bg1"/>
                </a:solidFill>
                <a:latin typeface="Yuanti SC" charset="-122"/>
                <a:ea typeface="Yuanti SC" charset="-122"/>
                <a:cs typeface="Yuanti SC" charset="-122"/>
                <a:sym typeface="+mn-ea"/>
              </a:rPr>
              <a:t>01</a:t>
            </a:r>
          </a:p>
        </p:txBody>
      </p:sp>
      <p:cxnSp>
        <p:nvCxnSpPr>
          <p:cNvPr id="8" name="直接连接符 7"/>
          <p:cNvCxnSpPr/>
          <p:nvPr/>
        </p:nvCxnSpPr>
        <p:spPr>
          <a:xfrm flipH="1">
            <a:off x="10344150" y="5123180"/>
            <a:ext cx="1694815" cy="1607820"/>
          </a:xfrm>
          <a:prstGeom prst="line">
            <a:avLst/>
          </a:prstGeom>
          <a:ln>
            <a:solidFill>
              <a:srgbClr val="90A08D"/>
            </a:solidFill>
            <a:prstDash val="solid"/>
          </a:ln>
        </p:spPr>
        <p:style>
          <a:lnRef idx="1">
            <a:schemeClr val="accent1"/>
          </a:lnRef>
          <a:fillRef idx="0">
            <a:schemeClr val="accent1"/>
          </a:fillRef>
          <a:effectRef idx="0">
            <a:schemeClr val="accent1"/>
          </a:effectRef>
          <a:fontRef idx="minor">
            <a:schemeClr val="tx1"/>
          </a:fontRef>
        </p:style>
      </p:cxnSp>
      <p:cxnSp>
        <p:nvCxnSpPr>
          <p:cNvPr id="13" name="直接连接符 12"/>
          <p:cNvCxnSpPr/>
          <p:nvPr/>
        </p:nvCxnSpPr>
        <p:spPr>
          <a:xfrm flipH="1">
            <a:off x="10562590" y="4705985"/>
            <a:ext cx="1694815" cy="1607820"/>
          </a:xfrm>
          <a:prstGeom prst="line">
            <a:avLst/>
          </a:prstGeom>
          <a:ln>
            <a:solidFill>
              <a:srgbClr val="90A08D"/>
            </a:solidFill>
            <a:prstDash val="solid"/>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nvCxnSpPr>
        <p:spPr>
          <a:xfrm flipH="1">
            <a:off x="-50800" y="-28575"/>
            <a:ext cx="1694815" cy="1607820"/>
          </a:xfrm>
          <a:prstGeom prst="line">
            <a:avLst/>
          </a:prstGeom>
          <a:ln>
            <a:solidFill>
              <a:srgbClr val="90A08D"/>
            </a:solidFill>
            <a:prstDash val="solid"/>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flipH="1">
            <a:off x="167640" y="-445770"/>
            <a:ext cx="1694815" cy="1607820"/>
          </a:xfrm>
          <a:prstGeom prst="line">
            <a:avLst/>
          </a:prstGeom>
          <a:ln>
            <a:solidFill>
              <a:srgbClr val="90A08D"/>
            </a:solidFill>
            <a:prstDash val="solid"/>
          </a:ln>
        </p:spPr>
        <p:style>
          <a:lnRef idx="1">
            <a:schemeClr val="accent1"/>
          </a:lnRef>
          <a:fillRef idx="0">
            <a:schemeClr val="accent1"/>
          </a:fillRef>
          <a:effectRef idx="0">
            <a:schemeClr val="accent1"/>
          </a:effectRef>
          <a:fontRef idx="minor">
            <a:schemeClr val="tx1"/>
          </a:fontRef>
        </p:style>
      </p:cxnSp>
    </p:spTree>
    <p:custDataLst>
      <p:tags r:id="rId1"/>
    </p:custDataLst>
  </p:cSld>
  <p:clrMapOvr>
    <a:masterClrMapping/>
  </p:clrMapOvr>
  <p:transition spd="slow">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1000"/>
                                        <p:tgtEl>
                                          <p:spTgt spid="17"/>
                                        </p:tgtEl>
                                      </p:cBhvr>
                                    </p:animEffect>
                                    <p:anim calcmode="lin" valueType="num">
                                      <p:cBhvr>
                                        <p:cTn id="8" dur="1000" fill="hold"/>
                                        <p:tgtEl>
                                          <p:spTgt spid="17"/>
                                        </p:tgtEl>
                                        <p:attrNameLst>
                                          <p:attrName>ppt_x</p:attrName>
                                        </p:attrNameLst>
                                      </p:cBhvr>
                                      <p:tavLst>
                                        <p:tav tm="0">
                                          <p:val>
                                            <p:strVal val="#ppt_x"/>
                                          </p:val>
                                        </p:tav>
                                        <p:tav tm="100000">
                                          <p:val>
                                            <p:strVal val="#ppt_x"/>
                                          </p:val>
                                        </p:tav>
                                      </p:tavLst>
                                    </p:anim>
                                    <p:anim calcmode="lin" valueType="num">
                                      <p:cBhvr>
                                        <p:cTn id="9" dur="1000" fill="hold"/>
                                        <p:tgtEl>
                                          <p:spTgt spid="17"/>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1000"/>
                                        <p:tgtEl>
                                          <p:spTgt spid="6"/>
                                        </p:tgtEl>
                                      </p:cBhvr>
                                    </p:animEffect>
                                    <p:anim calcmode="lin" valueType="num">
                                      <p:cBhvr>
                                        <p:cTn id="13" dur="1000" fill="hold"/>
                                        <p:tgtEl>
                                          <p:spTgt spid="6"/>
                                        </p:tgtEl>
                                        <p:attrNameLst>
                                          <p:attrName>ppt_x</p:attrName>
                                        </p:attrNameLst>
                                      </p:cBhvr>
                                      <p:tavLst>
                                        <p:tav tm="0">
                                          <p:val>
                                            <p:strVal val="#ppt_x"/>
                                          </p:val>
                                        </p:tav>
                                        <p:tav tm="100000">
                                          <p:val>
                                            <p:strVal val="#ppt_x"/>
                                          </p:val>
                                        </p:tav>
                                      </p:tavLst>
                                    </p:anim>
                                    <p:anim calcmode="lin" valueType="num">
                                      <p:cBhvr>
                                        <p:cTn id="14" dur="1000" fill="hold"/>
                                        <p:tgtEl>
                                          <p:spTgt spid="6"/>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
                                          </p:val>
                                        </p:tav>
                                        <p:tav tm="100000">
                                          <p:val>
                                            <p:strVal val="#ppt_x"/>
                                          </p:val>
                                        </p:tav>
                                      </p:tavLst>
                                    </p:anim>
                                    <p:anim calcmode="lin" valueType="num">
                                      <p:cBhvr>
                                        <p:cTn id="19" dur="1000" fill="hold"/>
                                        <p:tgtEl>
                                          <p:spTgt spid="7"/>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fade">
                                      <p:cBhvr>
                                        <p:cTn id="22" dur="1000"/>
                                        <p:tgtEl>
                                          <p:spTgt spid="8"/>
                                        </p:tgtEl>
                                      </p:cBhvr>
                                    </p:animEffect>
                                    <p:anim calcmode="lin" valueType="num">
                                      <p:cBhvr>
                                        <p:cTn id="23" dur="1000" fill="hold"/>
                                        <p:tgtEl>
                                          <p:spTgt spid="8"/>
                                        </p:tgtEl>
                                        <p:attrNameLst>
                                          <p:attrName>ppt_x</p:attrName>
                                        </p:attrNameLst>
                                      </p:cBhvr>
                                      <p:tavLst>
                                        <p:tav tm="0">
                                          <p:val>
                                            <p:strVal val="#ppt_x"/>
                                          </p:val>
                                        </p:tav>
                                        <p:tav tm="100000">
                                          <p:val>
                                            <p:strVal val="#ppt_x"/>
                                          </p:val>
                                        </p:tav>
                                      </p:tavLst>
                                    </p:anim>
                                    <p:anim calcmode="lin" valueType="num">
                                      <p:cBhvr>
                                        <p:cTn id="24" dur="1000" fill="hold"/>
                                        <p:tgtEl>
                                          <p:spTgt spid="8"/>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0"/>
                                  </p:stCondLst>
                                  <p:childTnLst>
                                    <p:set>
                                      <p:cBhvr>
                                        <p:cTn id="26" dur="1" fill="hold">
                                          <p:stCondLst>
                                            <p:cond delay="0"/>
                                          </p:stCondLst>
                                        </p:cTn>
                                        <p:tgtEl>
                                          <p:spTgt spid="13"/>
                                        </p:tgtEl>
                                        <p:attrNameLst>
                                          <p:attrName>style.visibility</p:attrName>
                                        </p:attrNameLst>
                                      </p:cBhvr>
                                      <p:to>
                                        <p:strVal val="visible"/>
                                      </p:to>
                                    </p:set>
                                    <p:animEffect transition="in" filter="fade">
                                      <p:cBhvr>
                                        <p:cTn id="27" dur="1000"/>
                                        <p:tgtEl>
                                          <p:spTgt spid="13"/>
                                        </p:tgtEl>
                                      </p:cBhvr>
                                    </p:animEffect>
                                    <p:anim calcmode="lin" valueType="num">
                                      <p:cBhvr>
                                        <p:cTn id="28" dur="1000" fill="hold"/>
                                        <p:tgtEl>
                                          <p:spTgt spid="13"/>
                                        </p:tgtEl>
                                        <p:attrNameLst>
                                          <p:attrName>ppt_x</p:attrName>
                                        </p:attrNameLst>
                                      </p:cBhvr>
                                      <p:tavLst>
                                        <p:tav tm="0">
                                          <p:val>
                                            <p:strVal val="#ppt_x"/>
                                          </p:val>
                                        </p:tav>
                                        <p:tav tm="100000">
                                          <p:val>
                                            <p:strVal val="#ppt_x"/>
                                          </p:val>
                                        </p:tav>
                                      </p:tavLst>
                                    </p:anim>
                                    <p:anim calcmode="lin" valueType="num">
                                      <p:cBhvr>
                                        <p:cTn id="29" dur="1000" fill="hold"/>
                                        <p:tgtEl>
                                          <p:spTgt spid="13"/>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fade">
                                      <p:cBhvr>
                                        <p:cTn id="32" dur="1000"/>
                                        <p:tgtEl>
                                          <p:spTgt spid="11"/>
                                        </p:tgtEl>
                                      </p:cBhvr>
                                    </p:animEffect>
                                    <p:anim calcmode="lin" valueType="num">
                                      <p:cBhvr>
                                        <p:cTn id="33" dur="1000" fill="hold"/>
                                        <p:tgtEl>
                                          <p:spTgt spid="11"/>
                                        </p:tgtEl>
                                        <p:attrNameLst>
                                          <p:attrName>ppt_x</p:attrName>
                                        </p:attrNameLst>
                                      </p:cBhvr>
                                      <p:tavLst>
                                        <p:tav tm="0">
                                          <p:val>
                                            <p:strVal val="#ppt_x"/>
                                          </p:val>
                                        </p:tav>
                                        <p:tav tm="100000">
                                          <p:val>
                                            <p:strVal val="#ppt_x"/>
                                          </p:val>
                                        </p:tav>
                                      </p:tavLst>
                                    </p:anim>
                                    <p:anim calcmode="lin" valueType="num">
                                      <p:cBhvr>
                                        <p:cTn id="34" dur="1000" fill="hold"/>
                                        <p:tgtEl>
                                          <p:spTgt spid="11"/>
                                        </p:tgtEl>
                                        <p:attrNameLst>
                                          <p:attrName>ppt_y</p:attrName>
                                        </p:attrNameLst>
                                      </p:cBhvr>
                                      <p:tavLst>
                                        <p:tav tm="0">
                                          <p:val>
                                            <p:strVal val="#ppt_y+.1"/>
                                          </p:val>
                                        </p:tav>
                                        <p:tav tm="100000">
                                          <p:val>
                                            <p:strVal val="#ppt_y"/>
                                          </p:val>
                                        </p:tav>
                                      </p:tavLst>
                                    </p:anim>
                                  </p:childTnLst>
                                </p:cTn>
                              </p:par>
                              <p:par>
                                <p:cTn id="35" presetID="42" presetClass="entr" presetSubtype="0" fill="hold" nodeType="withEffect">
                                  <p:stCondLst>
                                    <p:cond delay="0"/>
                                  </p:stCondLst>
                                  <p:childTnLst>
                                    <p:set>
                                      <p:cBhvr>
                                        <p:cTn id="36" dur="1" fill="hold">
                                          <p:stCondLst>
                                            <p:cond delay="0"/>
                                          </p:stCondLst>
                                        </p:cTn>
                                        <p:tgtEl>
                                          <p:spTgt spid="12"/>
                                        </p:tgtEl>
                                        <p:attrNameLst>
                                          <p:attrName>style.visibility</p:attrName>
                                        </p:attrNameLst>
                                      </p:cBhvr>
                                      <p:to>
                                        <p:strVal val="visible"/>
                                      </p:to>
                                    </p:set>
                                    <p:animEffect transition="in" filter="fade">
                                      <p:cBhvr>
                                        <p:cTn id="37" dur="1000"/>
                                        <p:tgtEl>
                                          <p:spTgt spid="12"/>
                                        </p:tgtEl>
                                      </p:cBhvr>
                                    </p:animEffect>
                                    <p:anim calcmode="lin" valueType="num">
                                      <p:cBhvr>
                                        <p:cTn id="38" dur="1000" fill="hold"/>
                                        <p:tgtEl>
                                          <p:spTgt spid="12"/>
                                        </p:tgtEl>
                                        <p:attrNameLst>
                                          <p:attrName>ppt_x</p:attrName>
                                        </p:attrNameLst>
                                      </p:cBhvr>
                                      <p:tavLst>
                                        <p:tav tm="0">
                                          <p:val>
                                            <p:strVal val="#ppt_x"/>
                                          </p:val>
                                        </p:tav>
                                        <p:tav tm="100000">
                                          <p:val>
                                            <p:strVal val="#ppt_x"/>
                                          </p:val>
                                        </p:tav>
                                      </p:tavLst>
                                    </p:anim>
                                    <p:anim calcmode="lin" valueType="num">
                                      <p:cBhvr>
                                        <p:cTn id="39"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7"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1" name="直接连接符 10"/>
          <p:cNvCxnSpPr/>
          <p:nvPr/>
        </p:nvCxnSpPr>
        <p:spPr>
          <a:xfrm flipH="1">
            <a:off x="-50800" y="-28575"/>
            <a:ext cx="1694815" cy="1607820"/>
          </a:xfrm>
          <a:prstGeom prst="line">
            <a:avLst/>
          </a:prstGeom>
          <a:ln>
            <a:solidFill>
              <a:srgbClr val="90A08D"/>
            </a:solidFill>
            <a:prstDash val="solid"/>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flipH="1">
            <a:off x="167640" y="-445770"/>
            <a:ext cx="1694815" cy="1607820"/>
          </a:xfrm>
          <a:prstGeom prst="line">
            <a:avLst/>
          </a:prstGeom>
          <a:ln>
            <a:solidFill>
              <a:srgbClr val="90A08D"/>
            </a:solidFill>
            <a:prstDash val="solid"/>
          </a:ln>
        </p:spPr>
        <p:style>
          <a:lnRef idx="1">
            <a:schemeClr val="accent1"/>
          </a:lnRef>
          <a:fillRef idx="0">
            <a:schemeClr val="accent1"/>
          </a:fillRef>
          <a:effectRef idx="0">
            <a:schemeClr val="accent1"/>
          </a:effectRef>
          <a:fontRef idx="minor">
            <a:schemeClr val="tx1"/>
          </a:fontRef>
        </p:style>
      </p:cxnSp>
      <p:cxnSp>
        <p:nvCxnSpPr>
          <p:cNvPr id="4" name="直接连接符 3"/>
          <p:cNvCxnSpPr/>
          <p:nvPr/>
        </p:nvCxnSpPr>
        <p:spPr>
          <a:xfrm flipH="1">
            <a:off x="10599420" y="5515610"/>
            <a:ext cx="1694815" cy="1607820"/>
          </a:xfrm>
          <a:prstGeom prst="line">
            <a:avLst/>
          </a:prstGeom>
          <a:ln>
            <a:solidFill>
              <a:srgbClr val="90A08D"/>
            </a:solidFill>
            <a:prstDash val="solid"/>
          </a:ln>
        </p:spPr>
        <p:style>
          <a:lnRef idx="1">
            <a:schemeClr val="accent1"/>
          </a:lnRef>
          <a:fillRef idx="0">
            <a:schemeClr val="accent1"/>
          </a:fillRef>
          <a:effectRef idx="0">
            <a:schemeClr val="accent1"/>
          </a:effectRef>
          <a:fontRef idx="minor">
            <a:schemeClr val="tx1"/>
          </a:fontRef>
        </p:style>
      </p:cxnSp>
      <p:cxnSp>
        <p:nvCxnSpPr>
          <p:cNvPr id="5" name="直接连接符 4"/>
          <p:cNvCxnSpPr/>
          <p:nvPr/>
        </p:nvCxnSpPr>
        <p:spPr>
          <a:xfrm flipH="1">
            <a:off x="10817860" y="5098415"/>
            <a:ext cx="1694815" cy="1607820"/>
          </a:xfrm>
          <a:prstGeom prst="line">
            <a:avLst/>
          </a:prstGeom>
          <a:ln>
            <a:solidFill>
              <a:srgbClr val="90A08D"/>
            </a:solidFill>
            <a:prstDash val="solid"/>
          </a:ln>
        </p:spPr>
        <p:style>
          <a:lnRef idx="1">
            <a:schemeClr val="accent1"/>
          </a:lnRef>
          <a:fillRef idx="0">
            <a:schemeClr val="accent1"/>
          </a:fillRef>
          <a:effectRef idx="0">
            <a:schemeClr val="accent1"/>
          </a:effectRef>
          <a:fontRef idx="minor">
            <a:schemeClr val="tx1"/>
          </a:fontRef>
        </p:style>
      </p:cxnSp>
      <p:sp>
        <p:nvSpPr>
          <p:cNvPr id="17" name="TextBox 32"/>
          <p:cNvSpPr txBox="1">
            <a:spLocks noChangeArrowheads="1"/>
          </p:cNvSpPr>
          <p:nvPr/>
        </p:nvSpPr>
        <p:spPr bwMode="auto">
          <a:xfrm>
            <a:off x="4057015" y="578485"/>
            <a:ext cx="4522470" cy="5835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dist"/>
            <a:r>
              <a:rPr lang="zh-CN" altLang="en-US" sz="3200" b="1" dirty="0">
                <a:solidFill>
                  <a:schemeClr val="tx1">
                    <a:lumMod val="75000"/>
                    <a:lumOff val="25000"/>
                  </a:schemeClr>
                </a:solidFill>
                <a:latin typeface="仿宋" panose="02010609060101010101" charset="-122"/>
                <a:ea typeface="仿宋" panose="02010609060101010101" charset="-122"/>
                <a:sym typeface="+mn-ea"/>
              </a:rPr>
              <a:t>单击此处添加标题</a:t>
            </a:r>
            <a:endParaRPr lang="zh-CN" altLang="en-US" sz="3200" b="1" dirty="0">
              <a:solidFill>
                <a:schemeClr val="tx1">
                  <a:lumMod val="75000"/>
                  <a:lumOff val="25000"/>
                </a:schemeClr>
              </a:solidFill>
              <a:latin typeface="仿宋" panose="02010609060101010101" charset="-122"/>
              <a:ea typeface="仿宋" panose="02010609060101010101" charset="-122"/>
              <a:cs typeface="Yuanti SC" charset="-122"/>
              <a:sym typeface="+mn-ea"/>
            </a:endParaRPr>
          </a:p>
        </p:txBody>
      </p:sp>
      <p:grpSp>
        <p:nvGrpSpPr>
          <p:cNvPr id="6" name="组合 5"/>
          <p:cNvGrpSpPr/>
          <p:nvPr/>
        </p:nvGrpSpPr>
        <p:grpSpPr>
          <a:xfrm rot="2820000">
            <a:off x="3342005" y="454025"/>
            <a:ext cx="738505" cy="701040"/>
            <a:chOff x="2646" y="3580"/>
            <a:chExt cx="4140" cy="3927"/>
          </a:xfrm>
        </p:grpSpPr>
        <p:sp>
          <p:nvSpPr>
            <p:cNvPr id="9" name="椭圆 8"/>
            <p:cNvSpPr/>
            <p:nvPr/>
          </p:nvSpPr>
          <p:spPr>
            <a:xfrm>
              <a:off x="2646" y="3580"/>
              <a:ext cx="3446" cy="3594"/>
            </a:xfrm>
            <a:prstGeom prst="ellipse">
              <a:avLst/>
            </a:prstGeom>
            <a:solidFill>
              <a:srgbClr val="C0C9BE">
                <a:alpha val="7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椭圆 6"/>
            <p:cNvSpPr/>
            <p:nvPr/>
          </p:nvSpPr>
          <p:spPr>
            <a:xfrm>
              <a:off x="3340" y="3913"/>
              <a:ext cx="3446" cy="3594"/>
            </a:xfrm>
            <a:prstGeom prst="ellipse">
              <a:avLst/>
            </a:prstGeom>
            <a:noFill/>
            <a:ln>
              <a:solidFill>
                <a:srgbClr val="90A08D"/>
              </a:solidFill>
              <a:prstDash val="lgDash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8" name="Oval 17"/>
          <p:cNvSpPr/>
          <p:nvPr/>
        </p:nvSpPr>
        <p:spPr>
          <a:xfrm>
            <a:off x="6506277" y="2251040"/>
            <a:ext cx="644056" cy="644056"/>
          </a:xfrm>
          <a:prstGeom prst="ellipse">
            <a:avLst/>
          </a:prstGeom>
          <a:solidFill>
            <a:srgbClr val="90A0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仿宋" panose="02010609060101010101" charset="-122"/>
              <a:ea typeface="仿宋" panose="02010609060101010101" charset="-122"/>
            </a:endParaRPr>
          </a:p>
        </p:txBody>
      </p:sp>
      <p:sp>
        <p:nvSpPr>
          <p:cNvPr id="13" name="Freeform 193"/>
          <p:cNvSpPr>
            <a:spLocks noChangeArrowheads="1"/>
          </p:cNvSpPr>
          <p:nvPr/>
        </p:nvSpPr>
        <p:spPr bwMode="auto">
          <a:xfrm>
            <a:off x="6683146" y="2449821"/>
            <a:ext cx="290318" cy="246494"/>
          </a:xfrm>
          <a:custGeom>
            <a:avLst/>
            <a:gdLst>
              <a:gd name="T0" fmla="*/ 117 w 232"/>
              <a:gd name="T1" fmla="*/ 196 h 197"/>
              <a:gd name="T2" fmla="*/ 25 w 232"/>
              <a:gd name="T3" fmla="*/ 104 h 197"/>
              <a:gd name="T4" fmla="*/ 25 w 232"/>
              <a:gd name="T5" fmla="*/ 104 h 197"/>
              <a:gd name="T6" fmla="*/ 25 w 232"/>
              <a:gd name="T7" fmla="*/ 22 h 197"/>
              <a:gd name="T8" fmla="*/ 25 w 232"/>
              <a:gd name="T9" fmla="*/ 22 h 197"/>
              <a:gd name="T10" fmla="*/ 107 w 232"/>
              <a:gd name="T11" fmla="*/ 22 h 197"/>
              <a:gd name="T12" fmla="*/ 117 w 232"/>
              <a:gd name="T13" fmla="*/ 32 h 197"/>
              <a:gd name="T14" fmla="*/ 127 w 232"/>
              <a:gd name="T15" fmla="*/ 22 h 197"/>
              <a:gd name="T16" fmla="*/ 127 w 232"/>
              <a:gd name="T17" fmla="*/ 22 h 197"/>
              <a:gd name="T18" fmla="*/ 209 w 232"/>
              <a:gd name="T19" fmla="*/ 22 h 197"/>
              <a:gd name="T20" fmla="*/ 209 w 232"/>
              <a:gd name="T21" fmla="*/ 22 h 197"/>
              <a:gd name="T22" fmla="*/ 209 w 232"/>
              <a:gd name="T23" fmla="*/ 104 h 197"/>
              <a:gd name="T24" fmla="*/ 117 w 232"/>
              <a:gd name="T25" fmla="*/ 196 h 197"/>
              <a:gd name="T26" fmla="*/ 66 w 232"/>
              <a:gd name="T27" fmla="*/ 14 h 197"/>
              <a:gd name="T28" fmla="*/ 66 w 232"/>
              <a:gd name="T29" fmla="*/ 14 h 197"/>
              <a:gd name="T30" fmla="*/ 31 w 232"/>
              <a:gd name="T31" fmla="*/ 98 h 197"/>
              <a:gd name="T32" fmla="*/ 117 w 232"/>
              <a:gd name="T33" fmla="*/ 184 h 197"/>
              <a:gd name="T34" fmla="*/ 203 w 232"/>
              <a:gd name="T35" fmla="*/ 98 h 197"/>
              <a:gd name="T36" fmla="*/ 203 w 232"/>
              <a:gd name="T37" fmla="*/ 98 h 197"/>
              <a:gd name="T38" fmla="*/ 203 w 232"/>
              <a:gd name="T39" fmla="*/ 28 h 197"/>
              <a:gd name="T40" fmla="*/ 203 w 232"/>
              <a:gd name="T41" fmla="*/ 28 h 197"/>
              <a:gd name="T42" fmla="*/ 133 w 232"/>
              <a:gd name="T43" fmla="*/ 28 h 197"/>
              <a:gd name="T44" fmla="*/ 117 w 232"/>
              <a:gd name="T45" fmla="*/ 44 h 197"/>
              <a:gd name="T46" fmla="*/ 101 w 232"/>
              <a:gd name="T47" fmla="*/ 28 h 197"/>
              <a:gd name="T48" fmla="*/ 101 w 232"/>
              <a:gd name="T49" fmla="*/ 28 h 197"/>
              <a:gd name="T50" fmla="*/ 66 w 232"/>
              <a:gd name="T51" fmla="*/ 14 h 1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232" h="197">
                <a:moveTo>
                  <a:pt x="117" y="196"/>
                </a:moveTo>
                <a:lnTo>
                  <a:pt x="25" y="104"/>
                </a:lnTo>
                <a:lnTo>
                  <a:pt x="25" y="104"/>
                </a:lnTo>
                <a:cubicBezTo>
                  <a:pt x="3" y="81"/>
                  <a:pt x="3" y="45"/>
                  <a:pt x="25" y="22"/>
                </a:cubicBezTo>
                <a:lnTo>
                  <a:pt x="25" y="22"/>
                </a:lnTo>
                <a:cubicBezTo>
                  <a:pt x="48" y="0"/>
                  <a:pt x="84" y="0"/>
                  <a:pt x="107" y="22"/>
                </a:cubicBezTo>
                <a:lnTo>
                  <a:pt x="117" y="32"/>
                </a:lnTo>
                <a:lnTo>
                  <a:pt x="127" y="22"/>
                </a:lnTo>
                <a:lnTo>
                  <a:pt x="127" y="22"/>
                </a:lnTo>
                <a:cubicBezTo>
                  <a:pt x="149" y="0"/>
                  <a:pt x="186" y="0"/>
                  <a:pt x="209" y="22"/>
                </a:cubicBezTo>
                <a:lnTo>
                  <a:pt x="209" y="22"/>
                </a:lnTo>
                <a:cubicBezTo>
                  <a:pt x="231" y="45"/>
                  <a:pt x="231" y="81"/>
                  <a:pt x="209" y="104"/>
                </a:cubicBezTo>
                <a:lnTo>
                  <a:pt x="117" y="196"/>
                </a:lnTo>
                <a:close/>
                <a:moveTo>
                  <a:pt x="66" y="14"/>
                </a:moveTo>
                <a:lnTo>
                  <a:pt x="66" y="14"/>
                </a:lnTo>
                <a:cubicBezTo>
                  <a:pt x="22" y="14"/>
                  <a:pt x="0" y="67"/>
                  <a:pt x="31" y="98"/>
                </a:cubicBezTo>
                <a:lnTo>
                  <a:pt x="117" y="184"/>
                </a:lnTo>
                <a:lnTo>
                  <a:pt x="203" y="98"/>
                </a:lnTo>
                <a:lnTo>
                  <a:pt x="203" y="98"/>
                </a:lnTo>
                <a:cubicBezTo>
                  <a:pt x="221" y="79"/>
                  <a:pt x="221" y="47"/>
                  <a:pt x="203" y="28"/>
                </a:cubicBezTo>
                <a:lnTo>
                  <a:pt x="203" y="28"/>
                </a:lnTo>
                <a:cubicBezTo>
                  <a:pt x="183" y="9"/>
                  <a:pt x="152" y="9"/>
                  <a:pt x="133" y="28"/>
                </a:cubicBezTo>
                <a:lnTo>
                  <a:pt x="117" y="44"/>
                </a:lnTo>
                <a:lnTo>
                  <a:pt x="101" y="28"/>
                </a:lnTo>
                <a:lnTo>
                  <a:pt x="101" y="28"/>
                </a:lnTo>
                <a:cubicBezTo>
                  <a:pt x="92" y="19"/>
                  <a:pt x="79" y="14"/>
                  <a:pt x="66" y="14"/>
                </a:cubicBezTo>
                <a:close/>
              </a:path>
            </a:pathLst>
          </a:custGeom>
          <a:solidFill>
            <a:schemeClr val="bg1"/>
          </a:solidFill>
          <a:ln>
            <a:noFill/>
          </a:ln>
          <a:effectLst/>
        </p:spPr>
        <p:txBody>
          <a:bodyPr wrap="none" anchor="ctr"/>
          <a:lstStyle/>
          <a:p>
            <a:endParaRPr lang="en-US">
              <a:latin typeface="仿宋" panose="02010609060101010101" charset="-122"/>
              <a:ea typeface="仿宋" panose="02010609060101010101" charset="-122"/>
            </a:endParaRPr>
          </a:p>
        </p:txBody>
      </p:sp>
      <p:sp>
        <p:nvSpPr>
          <p:cNvPr id="14" name="Oval 27"/>
          <p:cNvSpPr/>
          <p:nvPr/>
        </p:nvSpPr>
        <p:spPr>
          <a:xfrm>
            <a:off x="6506277" y="3935635"/>
            <a:ext cx="644056" cy="644056"/>
          </a:xfrm>
          <a:prstGeom prst="ellipse">
            <a:avLst/>
          </a:prstGeom>
          <a:solidFill>
            <a:srgbClr val="90A0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仿宋" panose="02010609060101010101" charset="-122"/>
              <a:ea typeface="仿宋" panose="02010609060101010101" charset="-122"/>
            </a:endParaRPr>
          </a:p>
        </p:txBody>
      </p:sp>
      <p:sp>
        <p:nvSpPr>
          <p:cNvPr id="15" name="Freeform 217"/>
          <p:cNvSpPr>
            <a:spLocks noChangeArrowheads="1"/>
          </p:cNvSpPr>
          <p:nvPr/>
        </p:nvSpPr>
        <p:spPr bwMode="auto">
          <a:xfrm>
            <a:off x="6691097" y="4150849"/>
            <a:ext cx="268410" cy="213628"/>
          </a:xfrm>
          <a:custGeom>
            <a:avLst/>
            <a:gdLst>
              <a:gd name="T0" fmla="*/ 25 w 216"/>
              <a:gd name="T1" fmla="*/ 171 h 172"/>
              <a:gd name="T2" fmla="*/ 0 w 216"/>
              <a:gd name="T3" fmla="*/ 146 h 172"/>
              <a:gd name="T4" fmla="*/ 0 w 216"/>
              <a:gd name="T5" fmla="*/ 44 h 172"/>
              <a:gd name="T6" fmla="*/ 59 w 216"/>
              <a:gd name="T7" fmla="*/ 19 h 172"/>
              <a:gd name="T8" fmla="*/ 62 w 216"/>
              <a:gd name="T9" fmla="*/ 9 h 172"/>
              <a:gd name="T10" fmla="*/ 141 w 216"/>
              <a:gd name="T11" fmla="*/ 0 h 172"/>
              <a:gd name="T12" fmla="*/ 153 w 216"/>
              <a:gd name="T13" fmla="*/ 9 h 172"/>
              <a:gd name="T14" fmla="*/ 156 w 216"/>
              <a:gd name="T15" fmla="*/ 19 h 172"/>
              <a:gd name="T16" fmla="*/ 190 w 216"/>
              <a:gd name="T17" fmla="*/ 19 h 172"/>
              <a:gd name="T18" fmla="*/ 215 w 216"/>
              <a:gd name="T19" fmla="*/ 146 h 172"/>
              <a:gd name="T20" fmla="*/ 190 w 216"/>
              <a:gd name="T21" fmla="*/ 171 h 172"/>
              <a:gd name="T22" fmla="*/ 25 w 216"/>
              <a:gd name="T23" fmla="*/ 28 h 172"/>
              <a:gd name="T24" fmla="*/ 8 w 216"/>
              <a:gd name="T25" fmla="*/ 146 h 172"/>
              <a:gd name="T26" fmla="*/ 25 w 216"/>
              <a:gd name="T27" fmla="*/ 163 h 172"/>
              <a:gd name="T28" fmla="*/ 190 w 216"/>
              <a:gd name="T29" fmla="*/ 163 h 172"/>
              <a:gd name="T30" fmla="*/ 207 w 216"/>
              <a:gd name="T31" fmla="*/ 44 h 172"/>
              <a:gd name="T32" fmla="*/ 190 w 216"/>
              <a:gd name="T33" fmla="*/ 28 h 172"/>
              <a:gd name="T34" fmla="*/ 145 w 216"/>
              <a:gd name="T35" fmla="*/ 11 h 172"/>
              <a:gd name="T36" fmla="*/ 141 w 216"/>
              <a:gd name="T37" fmla="*/ 8 h 172"/>
              <a:gd name="T38" fmla="*/ 74 w 216"/>
              <a:gd name="T39" fmla="*/ 8 h 172"/>
              <a:gd name="T40" fmla="*/ 65 w 216"/>
              <a:gd name="T41" fmla="*/ 28 h 172"/>
              <a:gd name="T42" fmla="*/ 108 w 216"/>
              <a:gd name="T43" fmla="*/ 146 h 172"/>
              <a:gd name="T44" fmla="*/ 70 w 216"/>
              <a:gd name="T45" fmla="*/ 55 h 172"/>
              <a:gd name="T46" fmla="*/ 160 w 216"/>
              <a:gd name="T47" fmla="*/ 93 h 172"/>
              <a:gd name="T48" fmla="*/ 108 w 216"/>
              <a:gd name="T49" fmla="*/ 146 h 172"/>
              <a:gd name="T50" fmla="*/ 108 w 216"/>
              <a:gd name="T51" fmla="*/ 48 h 172"/>
              <a:gd name="T52" fmla="*/ 76 w 216"/>
              <a:gd name="T53" fmla="*/ 124 h 172"/>
              <a:gd name="T54" fmla="*/ 152 w 216"/>
              <a:gd name="T55" fmla="*/ 93 h 172"/>
              <a:gd name="T56" fmla="*/ 185 w 216"/>
              <a:gd name="T57" fmla="*/ 43 h 172"/>
              <a:gd name="T58" fmla="*/ 180 w 216"/>
              <a:gd name="T59" fmla="*/ 56 h 172"/>
              <a:gd name="T60" fmla="*/ 193 w 216"/>
              <a:gd name="T61" fmla="*/ 51 h 172"/>
              <a:gd name="T62" fmla="*/ 185 w 216"/>
              <a:gd name="T63" fmla="*/ 43 h 1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16" h="172">
                <a:moveTo>
                  <a:pt x="190" y="171"/>
                </a:moveTo>
                <a:lnTo>
                  <a:pt x="25" y="171"/>
                </a:lnTo>
                <a:lnTo>
                  <a:pt x="25" y="171"/>
                </a:lnTo>
                <a:cubicBezTo>
                  <a:pt x="11" y="171"/>
                  <a:pt x="0" y="160"/>
                  <a:pt x="0" y="146"/>
                </a:cubicBezTo>
                <a:lnTo>
                  <a:pt x="0" y="44"/>
                </a:lnTo>
                <a:lnTo>
                  <a:pt x="0" y="44"/>
                </a:lnTo>
                <a:cubicBezTo>
                  <a:pt x="0" y="31"/>
                  <a:pt x="11" y="19"/>
                  <a:pt x="25" y="19"/>
                </a:cubicBezTo>
                <a:lnTo>
                  <a:pt x="59" y="19"/>
                </a:lnTo>
                <a:lnTo>
                  <a:pt x="62" y="9"/>
                </a:lnTo>
                <a:lnTo>
                  <a:pt x="62" y="9"/>
                </a:lnTo>
                <a:cubicBezTo>
                  <a:pt x="63" y="4"/>
                  <a:pt x="68" y="0"/>
                  <a:pt x="74" y="0"/>
                </a:cubicBezTo>
                <a:lnTo>
                  <a:pt x="141" y="0"/>
                </a:lnTo>
                <a:lnTo>
                  <a:pt x="141" y="0"/>
                </a:lnTo>
                <a:cubicBezTo>
                  <a:pt x="147" y="0"/>
                  <a:pt x="152" y="4"/>
                  <a:pt x="153" y="9"/>
                </a:cubicBezTo>
                <a:lnTo>
                  <a:pt x="154" y="10"/>
                </a:lnTo>
                <a:lnTo>
                  <a:pt x="156" y="19"/>
                </a:lnTo>
                <a:lnTo>
                  <a:pt x="190" y="19"/>
                </a:lnTo>
                <a:lnTo>
                  <a:pt x="190" y="19"/>
                </a:lnTo>
                <a:cubicBezTo>
                  <a:pt x="204" y="19"/>
                  <a:pt x="215" y="31"/>
                  <a:pt x="215" y="44"/>
                </a:cubicBezTo>
                <a:lnTo>
                  <a:pt x="215" y="146"/>
                </a:lnTo>
                <a:lnTo>
                  <a:pt x="215" y="146"/>
                </a:lnTo>
                <a:cubicBezTo>
                  <a:pt x="215" y="160"/>
                  <a:pt x="204" y="171"/>
                  <a:pt x="190" y="171"/>
                </a:cubicBezTo>
                <a:close/>
                <a:moveTo>
                  <a:pt x="25" y="28"/>
                </a:moveTo>
                <a:lnTo>
                  <a:pt x="25" y="28"/>
                </a:lnTo>
                <a:cubicBezTo>
                  <a:pt x="15" y="28"/>
                  <a:pt x="8" y="35"/>
                  <a:pt x="8" y="44"/>
                </a:cubicBezTo>
                <a:lnTo>
                  <a:pt x="8" y="146"/>
                </a:lnTo>
                <a:lnTo>
                  <a:pt x="8" y="146"/>
                </a:lnTo>
                <a:cubicBezTo>
                  <a:pt x="8" y="155"/>
                  <a:pt x="15" y="163"/>
                  <a:pt x="25" y="163"/>
                </a:cubicBezTo>
                <a:lnTo>
                  <a:pt x="190" y="163"/>
                </a:lnTo>
                <a:lnTo>
                  <a:pt x="190" y="163"/>
                </a:lnTo>
                <a:cubicBezTo>
                  <a:pt x="200" y="163"/>
                  <a:pt x="207" y="155"/>
                  <a:pt x="207" y="146"/>
                </a:cubicBezTo>
                <a:lnTo>
                  <a:pt x="207" y="44"/>
                </a:lnTo>
                <a:lnTo>
                  <a:pt x="207" y="44"/>
                </a:lnTo>
                <a:cubicBezTo>
                  <a:pt x="207" y="35"/>
                  <a:pt x="200" y="28"/>
                  <a:pt x="190" y="28"/>
                </a:cubicBezTo>
                <a:lnTo>
                  <a:pt x="150" y="28"/>
                </a:lnTo>
                <a:lnTo>
                  <a:pt x="145" y="11"/>
                </a:lnTo>
                <a:lnTo>
                  <a:pt x="145" y="11"/>
                </a:lnTo>
                <a:cubicBezTo>
                  <a:pt x="145" y="9"/>
                  <a:pt x="143" y="8"/>
                  <a:pt x="141" y="8"/>
                </a:cubicBezTo>
                <a:lnTo>
                  <a:pt x="74" y="8"/>
                </a:lnTo>
                <a:lnTo>
                  <a:pt x="74" y="8"/>
                </a:lnTo>
                <a:cubicBezTo>
                  <a:pt x="72" y="8"/>
                  <a:pt x="70" y="9"/>
                  <a:pt x="70" y="11"/>
                </a:cubicBezTo>
                <a:lnTo>
                  <a:pt x="65" y="28"/>
                </a:lnTo>
                <a:lnTo>
                  <a:pt x="25" y="28"/>
                </a:lnTo>
                <a:close/>
                <a:moveTo>
                  <a:pt x="108" y="146"/>
                </a:moveTo>
                <a:lnTo>
                  <a:pt x="108" y="146"/>
                </a:lnTo>
                <a:cubicBezTo>
                  <a:pt x="61" y="146"/>
                  <a:pt x="37" y="89"/>
                  <a:pt x="70" y="55"/>
                </a:cubicBezTo>
                <a:lnTo>
                  <a:pt x="70" y="55"/>
                </a:lnTo>
                <a:cubicBezTo>
                  <a:pt x="104" y="22"/>
                  <a:pt x="160" y="46"/>
                  <a:pt x="160" y="93"/>
                </a:cubicBezTo>
                <a:lnTo>
                  <a:pt x="160" y="93"/>
                </a:lnTo>
                <a:cubicBezTo>
                  <a:pt x="160" y="122"/>
                  <a:pt x="136" y="146"/>
                  <a:pt x="108" y="146"/>
                </a:cubicBezTo>
                <a:close/>
                <a:moveTo>
                  <a:pt x="108" y="48"/>
                </a:moveTo>
                <a:lnTo>
                  <a:pt x="108" y="48"/>
                </a:lnTo>
                <a:cubicBezTo>
                  <a:pt x="68" y="48"/>
                  <a:pt x="48" y="96"/>
                  <a:pt x="76" y="124"/>
                </a:cubicBezTo>
                <a:lnTo>
                  <a:pt x="76" y="124"/>
                </a:lnTo>
                <a:cubicBezTo>
                  <a:pt x="104" y="152"/>
                  <a:pt x="152" y="133"/>
                  <a:pt x="152" y="93"/>
                </a:cubicBezTo>
                <a:lnTo>
                  <a:pt x="152" y="93"/>
                </a:lnTo>
                <a:cubicBezTo>
                  <a:pt x="152" y="68"/>
                  <a:pt x="132" y="48"/>
                  <a:pt x="108" y="48"/>
                </a:cubicBezTo>
                <a:close/>
                <a:moveTo>
                  <a:pt x="185" y="43"/>
                </a:moveTo>
                <a:lnTo>
                  <a:pt x="185" y="43"/>
                </a:lnTo>
                <a:cubicBezTo>
                  <a:pt x="178" y="43"/>
                  <a:pt x="175" y="52"/>
                  <a:pt x="180" y="56"/>
                </a:cubicBezTo>
                <a:lnTo>
                  <a:pt x="180" y="56"/>
                </a:lnTo>
                <a:cubicBezTo>
                  <a:pt x="184" y="61"/>
                  <a:pt x="193" y="58"/>
                  <a:pt x="193" y="51"/>
                </a:cubicBezTo>
                <a:lnTo>
                  <a:pt x="193" y="51"/>
                </a:lnTo>
                <a:cubicBezTo>
                  <a:pt x="193" y="46"/>
                  <a:pt x="189" y="43"/>
                  <a:pt x="185" y="43"/>
                </a:cubicBezTo>
                <a:close/>
              </a:path>
            </a:pathLst>
          </a:custGeom>
          <a:solidFill>
            <a:schemeClr val="bg1"/>
          </a:solidFill>
          <a:ln>
            <a:noFill/>
          </a:ln>
          <a:effectLst/>
        </p:spPr>
        <p:txBody>
          <a:bodyPr wrap="none" anchor="ctr"/>
          <a:lstStyle/>
          <a:p>
            <a:endParaRPr lang="en-US">
              <a:latin typeface="仿宋" panose="02010609060101010101" charset="-122"/>
              <a:ea typeface="仿宋" panose="02010609060101010101" charset="-122"/>
            </a:endParaRPr>
          </a:p>
        </p:txBody>
      </p:sp>
      <p:sp>
        <p:nvSpPr>
          <p:cNvPr id="16" name="Oval 32"/>
          <p:cNvSpPr/>
          <p:nvPr/>
        </p:nvSpPr>
        <p:spPr>
          <a:xfrm>
            <a:off x="8850052" y="2251040"/>
            <a:ext cx="644056" cy="644056"/>
          </a:xfrm>
          <a:prstGeom prst="ellipse">
            <a:avLst/>
          </a:prstGeom>
          <a:solidFill>
            <a:srgbClr val="90A0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仿宋" panose="02010609060101010101" charset="-122"/>
              <a:ea typeface="仿宋" panose="02010609060101010101" charset="-122"/>
            </a:endParaRPr>
          </a:p>
        </p:txBody>
      </p:sp>
      <p:sp>
        <p:nvSpPr>
          <p:cNvPr id="19" name="Oval 37"/>
          <p:cNvSpPr/>
          <p:nvPr/>
        </p:nvSpPr>
        <p:spPr>
          <a:xfrm>
            <a:off x="8850052" y="3935635"/>
            <a:ext cx="644056" cy="644056"/>
          </a:xfrm>
          <a:prstGeom prst="ellipse">
            <a:avLst/>
          </a:prstGeom>
          <a:solidFill>
            <a:srgbClr val="90A0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仿宋" panose="02010609060101010101" charset="-122"/>
              <a:ea typeface="仿宋" panose="02010609060101010101" charset="-122"/>
            </a:endParaRPr>
          </a:p>
        </p:txBody>
      </p:sp>
      <p:sp>
        <p:nvSpPr>
          <p:cNvPr id="25" name="Freeform 222"/>
          <p:cNvSpPr>
            <a:spLocks noChangeArrowheads="1"/>
          </p:cNvSpPr>
          <p:nvPr/>
        </p:nvSpPr>
        <p:spPr bwMode="auto">
          <a:xfrm>
            <a:off x="9037875" y="2457238"/>
            <a:ext cx="268410" cy="262930"/>
          </a:xfrm>
          <a:custGeom>
            <a:avLst/>
            <a:gdLst>
              <a:gd name="T0" fmla="*/ 186 w 216"/>
              <a:gd name="T1" fmla="*/ 0 h 210"/>
              <a:gd name="T2" fmla="*/ 29 w 216"/>
              <a:gd name="T3" fmla="*/ 0 h 210"/>
              <a:gd name="T4" fmla="*/ 29 w 216"/>
              <a:gd name="T5" fmla="*/ 0 h 210"/>
              <a:gd name="T6" fmla="*/ 0 w 216"/>
              <a:gd name="T7" fmla="*/ 29 h 210"/>
              <a:gd name="T8" fmla="*/ 0 w 216"/>
              <a:gd name="T9" fmla="*/ 136 h 210"/>
              <a:gd name="T10" fmla="*/ 0 w 216"/>
              <a:gd name="T11" fmla="*/ 136 h 210"/>
              <a:gd name="T12" fmla="*/ 29 w 216"/>
              <a:gd name="T13" fmla="*/ 165 h 210"/>
              <a:gd name="T14" fmla="*/ 32 w 216"/>
              <a:gd name="T15" fmla="*/ 165 h 210"/>
              <a:gd name="T16" fmla="*/ 32 w 216"/>
              <a:gd name="T17" fmla="*/ 209 h 210"/>
              <a:gd name="T18" fmla="*/ 96 w 216"/>
              <a:gd name="T19" fmla="*/ 165 h 210"/>
              <a:gd name="T20" fmla="*/ 186 w 216"/>
              <a:gd name="T21" fmla="*/ 165 h 210"/>
              <a:gd name="T22" fmla="*/ 186 w 216"/>
              <a:gd name="T23" fmla="*/ 165 h 210"/>
              <a:gd name="T24" fmla="*/ 215 w 216"/>
              <a:gd name="T25" fmla="*/ 136 h 210"/>
              <a:gd name="T26" fmla="*/ 215 w 216"/>
              <a:gd name="T27" fmla="*/ 29 h 210"/>
              <a:gd name="T28" fmla="*/ 215 w 216"/>
              <a:gd name="T29" fmla="*/ 29 h 210"/>
              <a:gd name="T30" fmla="*/ 186 w 216"/>
              <a:gd name="T31" fmla="*/ 0 h 210"/>
              <a:gd name="T32" fmla="*/ 207 w 216"/>
              <a:gd name="T33" fmla="*/ 136 h 210"/>
              <a:gd name="T34" fmla="*/ 207 w 216"/>
              <a:gd name="T35" fmla="*/ 136 h 210"/>
              <a:gd name="T36" fmla="*/ 186 w 216"/>
              <a:gd name="T37" fmla="*/ 157 h 210"/>
              <a:gd name="T38" fmla="*/ 93 w 216"/>
              <a:gd name="T39" fmla="*/ 157 h 210"/>
              <a:gd name="T40" fmla="*/ 40 w 216"/>
              <a:gd name="T41" fmla="*/ 193 h 210"/>
              <a:gd name="T42" fmla="*/ 41 w 216"/>
              <a:gd name="T43" fmla="*/ 157 h 210"/>
              <a:gd name="T44" fmla="*/ 29 w 216"/>
              <a:gd name="T45" fmla="*/ 157 h 210"/>
              <a:gd name="T46" fmla="*/ 29 w 216"/>
              <a:gd name="T47" fmla="*/ 157 h 210"/>
              <a:gd name="T48" fmla="*/ 8 w 216"/>
              <a:gd name="T49" fmla="*/ 136 h 210"/>
              <a:gd name="T50" fmla="*/ 8 w 216"/>
              <a:gd name="T51" fmla="*/ 29 h 210"/>
              <a:gd name="T52" fmla="*/ 8 w 216"/>
              <a:gd name="T53" fmla="*/ 29 h 210"/>
              <a:gd name="T54" fmla="*/ 29 w 216"/>
              <a:gd name="T55" fmla="*/ 8 h 210"/>
              <a:gd name="T56" fmla="*/ 186 w 216"/>
              <a:gd name="T57" fmla="*/ 8 h 210"/>
              <a:gd name="T58" fmla="*/ 186 w 216"/>
              <a:gd name="T59" fmla="*/ 8 h 210"/>
              <a:gd name="T60" fmla="*/ 207 w 216"/>
              <a:gd name="T61" fmla="*/ 29 h 210"/>
              <a:gd name="T62" fmla="*/ 207 w 216"/>
              <a:gd name="T63" fmla="*/ 136 h 210"/>
              <a:gd name="T64" fmla="*/ 78 w 216"/>
              <a:gd name="T65" fmla="*/ 80 h 210"/>
              <a:gd name="T66" fmla="*/ 78 w 216"/>
              <a:gd name="T67" fmla="*/ 80 h 210"/>
              <a:gd name="T68" fmla="*/ 57 w 216"/>
              <a:gd name="T69" fmla="*/ 88 h 210"/>
              <a:gd name="T70" fmla="*/ 57 w 216"/>
              <a:gd name="T71" fmla="*/ 88 h 210"/>
              <a:gd name="T72" fmla="*/ 65 w 216"/>
              <a:gd name="T73" fmla="*/ 67 h 210"/>
              <a:gd name="T74" fmla="*/ 65 w 216"/>
              <a:gd name="T75" fmla="*/ 67 h 210"/>
              <a:gd name="T76" fmla="*/ 78 w 216"/>
              <a:gd name="T77" fmla="*/ 80 h 210"/>
              <a:gd name="T78" fmla="*/ 120 w 216"/>
              <a:gd name="T79" fmla="*/ 80 h 210"/>
              <a:gd name="T80" fmla="*/ 120 w 216"/>
              <a:gd name="T81" fmla="*/ 80 h 210"/>
              <a:gd name="T82" fmla="*/ 99 w 216"/>
              <a:gd name="T83" fmla="*/ 88 h 210"/>
              <a:gd name="T84" fmla="*/ 99 w 216"/>
              <a:gd name="T85" fmla="*/ 88 h 210"/>
              <a:gd name="T86" fmla="*/ 108 w 216"/>
              <a:gd name="T87" fmla="*/ 67 h 210"/>
              <a:gd name="T88" fmla="*/ 108 w 216"/>
              <a:gd name="T89" fmla="*/ 67 h 210"/>
              <a:gd name="T90" fmla="*/ 120 w 216"/>
              <a:gd name="T91" fmla="*/ 80 h 210"/>
              <a:gd name="T92" fmla="*/ 162 w 216"/>
              <a:gd name="T93" fmla="*/ 81 h 210"/>
              <a:gd name="T94" fmla="*/ 162 w 216"/>
              <a:gd name="T95" fmla="*/ 81 h 210"/>
              <a:gd name="T96" fmla="*/ 141 w 216"/>
              <a:gd name="T97" fmla="*/ 90 h 210"/>
              <a:gd name="T98" fmla="*/ 141 w 216"/>
              <a:gd name="T99" fmla="*/ 90 h 210"/>
              <a:gd name="T100" fmla="*/ 150 w 216"/>
              <a:gd name="T101" fmla="*/ 69 h 210"/>
              <a:gd name="T102" fmla="*/ 150 w 216"/>
              <a:gd name="T103" fmla="*/ 69 h 210"/>
              <a:gd name="T104" fmla="*/ 162 w 216"/>
              <a:gd name="T105" fmla="*/ 81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16" h="210">
                <a:moveTo>
                  <a:pt x="186" y="0"/>
                </a:moveTo>
                <a:lnTo>
                  <a:pt x="29" y="0"/>
                </a:lnTo>
                <a:lnTo>
                  <a:pt x="29" y="0"/>
                </a:lnTo>
                <a:cubicBezTo>
                  <a:pt x="13" y="0"/>
                  <a:pt x="0" y="13"/>
                  <a:pt x="0" y="29"/>
                </a:cubicBezTo>
                <a:lnTo>
                  <a:pt x="0" y="136"/>
                </a:lnTo>
                <a:lnTo>
                  <a:pt x="0" y="136"/>
                </a:lnTo>
                <a:cubicBezTo>
                  <a:pt x="0" y="152"/>
                  <a:pt x="13" y="165"/>
                  <a:pt x="29" y="165"/>
                </a:cubicBezTo>
                <a:lnTo>
                  <a:pt x="32" y="165"/>
                </a:lnTo>
                <a:lnTo>
                  <a:pt x="32" y="209"/>
                </a:lnTo>
                <a:lnTo>
                  <a:pt x="96" y="165"/>
                </a:lnTo>
                <a:lnTo>
                  <a:pt x="186" y="165"/>
                </a:lnTo>
                <a:lnTo>
                  <a:pt x="186" y="165"/>
                </a:lnTo>
                <a:cubicBezTo>
                  <a:pt x="202" y="165"/>
                  <a:pt x="215" y="152"/>
                  <a:pt x="215" y="136"/>
                </a:cubicBezTo>
                <a:lnTo>
                  <a:pt x="215" y="29"/>
                </a:lnTo>
                <a:lnTo>
                  <a:pt x="215" y="29"/>
                </a:lnTo>
                <a:cubicBezTo>
                  <a:pt x="215" y="13"/>
                  <a:pt x="202" y="0"/>
                  <a:pt x="186" y="0"/>
                </a:cubicBezTo>
                <a:close/>
                <a:moveTo>
                  <a:pt x="207" y="136"/>
                </a:moveTo>
                <a:lnTo>
                  <a:pt x="207" y="136"/>
                </a:lnTo>
                <a:cubicBezTo>
                  <a:pt x="207" y="147"/>
                  <a:pt x="198" y="157"/>
                  <a:pt x="186" y="157"/>
                </a:cubicBezTo>
                <a:lnTo>
                  <a:pt x="93" y="157"/>
                </a:lnTo>
                <a:lnTo>
                  <a:pt x="40" y="193"/>
                </a:lnTo>
                <a:lnTo>
                  <a:pt x="41" y="157"/>
                </a:lnTo>
                <a:lnTo>
                  <a:pt x="29" y="157"/>
                </a:lnTo>
                <a:lnTo>
                  <a:pt x="29" y="157"/>
                </a:lnTo>
                <a:cubicBezTo>
                  <a:pt x="17" y="157"/>
                  <a:pt x="8" y="147"/>
                  <a:pt x="8" y="136"/>
                </a:cubicBezTo>
                <a:lnTo>
                  <a:pt x="8" y="29"/>
                </a:lnTo>
                <a:lnTo>
                  <a:pt x="8" y="29"/>
                </a:lnTo>
                <a:cubicBezTo>
                  <a:pt x="8" y="17"/>
                  <a:pt x="17" y="8"/>
                  <a:pt x="29" y="8"/>
                </a:cubicBezTo>
                <a:lnTo>
                  <a:pt x="186" y="8"/>
                </a:lnTo>
                <a:lnTo>
                  <a:pt x="186" y="8"/>
                </a:lnTo>
                <a:cubicBezTo>
                  <a:pt x="198" y="8"/>
                  <a:pt x="207" y="17"/>
                  <a:pt x="207" y="29"/>
                </a:cubicBezTo>
                <a:lnTo>
                  <a:pt x="207" y="136"/>
                </a:lnTo>
                <a:close/>
                <a:moveTo>
                  <a:pt x="78" y="80"/>
                </a:moveTo>
                <a:lnTo>
                  <a:pt x="78" y="80"/>
                </a:lnTo>
                <a:cubicBezTo>
                  <a:pt x="78" y="91"/>
                  <a:pt x="65" y="97"/>
                  <a:pt x="57" y="88"/>
                </a:cubicBezTo>
                <a:lnTo>
                  <a:pt x="57" y="88"/>
                </a:lnTo>
                <a:cubicBezTo>
                  <a:pt x="49" y="81"/>
                  <a:pt x="54" y="67"/>
                  <a:pt x="65" y="67"/>
                </a:cubicBezTo>
                <a:lnTo>
                  <a:pt x="65" y="67"/>
                </a:lnTo>
                <a:cubicBezTo>
                  <a:pt x="72" y="67"/>
                  <a:pt x="78" y="73"/>
                  <a:pt x="78" y="80"/>
                </a:cubicBezTo>
                <a:close/>
                <a:moveTo>
                  <a:pt x="120" y="80"/>
                </a:moveTo>
                <a:lnTo>
                  <a:pt x="120" y="80"/>
                </a:lnTo>
                <a:cubicBezTo>
                  <a:pt x="120" y="91"/>
                  <a:pt x="107" y="97"/>
                  <a:pt x="99" y="88"/>
                </a:cubicBezTo>
                <a:lnTo>
                  <a:pt x="99" y="88"/>
                </a:lnTo>
                <a:cubicBezTo>
                  <a:pt x="91" y="81"/>
                  <a:pt x="97" y="67"/>
                  <a:pt x="108" y="67"/>
                </a:cubicBezTo>
                <a:lnTo>
                  <a:pt x="108" y="67"/>
                </a:lnTo>
                <a:cubicBezTo>
                  <a:pt x="114" y="67"/>
                  <a:pt x="120" y="73"/>
                  <a:pt x="120" y="80"/>
                </a:cubicBezTo>
                <a:close/>
                <a:moveTo>
                  <a:pt x="162" y="81"/>
                </a:moveTo>
                <a:lnTo>
                  <a:pt x="162" y="81"/>
                </a:lnTo>
                <a:cubicBezTo>
                  <a:pt x="162" y="93"/>
                  <a:pt x="149" y="98"/>
                  <a:pt x="141" y="90"/>
                </a:cubicBezTo>
                <a:lnTo>
                  <a:pt x="141" y="90"/>
                </a:lnTo>
                <a:cubicBezTo>
                  <a:pt x="133" y="82"/>
                  <a:pt x="138" y="69"/>
                  <a:pt x="150" y="69"/>
                </a:cubicBezTo>
                <a:lnTo>
                  <a:pt x="150" y="69"/>
                </a:lnTo>
                <a:cubicBezTo>
                  <a:pt x="156" y="69"/>
                  <a:pt x="162" y="74"/>
                  <a:pt x="162" y="81"/>
                </a:cubicBezTo>
                <a:close/>
              </a:path>
            </a:pathLst>
          </a:custGeom>
          <a:solidFill>
            <a:schemeClr val="bg1"/>
          </a:solidFill>
          <a:ln>
            <a:noFill/>
          </a:ln>
          <a:effectLst/>
        </p:spPr>
        <p:txBody>
          <a:bodyPr wrap="none" anchor="ctr"/>
          <a:lstStyle/>
          <a:p>
            <a:endParaRPr lang="en-US">
              <a:latin typeface="仿宋" panose="02010609060101010101" charset="-122"/>
              <a:ea typeface="仿宋" panose="02010609060101010101" charset="-122"/>
            </a:endParaRPr>
          </a:p>
        </p:txBody>
      </p:sp>
      <p:sp>
        <p:nvSpPr>
          <p:cNvPr id="26" name="Freeform 160"/>
          <p:cNvSpPr>
            <a:spLocks noChangeArrowheads="1"/>
          </p:cNvSpPr>
          <p:nvPr/>
        </p:nvSpPr>
        <p:spPr bwMode="auto">
          <a:xfrm>
            <a:off x="9037875" y="4137418"/>
            <a:ext cx="257452" cy="219108"/>
          </a:xfrm>
          <a:custGeom>
            <a:avLst/>
            <a:gdLst>
              <a:gd name="T0" fmla="*/ 0 w 209"/>
              <a:gd name="T1" fmla="*/ 175 h 176"/>
              <a:gd name="T2" fmla="*/ 39 w 209"/>
              <a:gd name="T3" fmla="*/ 175 h 176"/>
              <a:gd name="T4" fmla="*/ 39 w 209"/>
              <a:gd name="T5" fmla="*/ 103 h 176"/>
              <a:gd name="T6" fmla="*/ 0 w 209"/>
              <a:gd name="T7" fmla="*/ 103 h 176"/>
              <a:gd name="T8" fmla="*/ 0 w 209"/>
              <a:gd name="T9" fmla="*/ 175 h 176"/>
              <a:gd name="T10" fmla="*/ 9 w 209"/>
              <a:gd name="T11" fmla="*/ 112 h 176"/>
              <a:gd name="T12" fmla="*/ 31 w 209"/>
              <a:gd name="T13" fmla="*/ 112 h 176"/>
              <a:gd name="T14" fmla="*/ 31 w 209"/>
              <a:gd name="T15" fmla="*/ 166 h 176"/>
              <a:gd name="T16" fmla="*/ 9 w 209"/>
              <a:gd name="T17" fmla="*/ 166 h 176"/>
              <a:gd name="T18" fmla="*/ 9 w 209"/>
              <a:gd name="T19" fmla="*/ 112 h 176"/>
              <a:gd name="T20" fmla="*/ 57 w 209"/>
              <a:gd name="T21" fmla="*/ 175 h 176"/>
              <a:gd name="T22" fmla="*/ 96 w 209"/>
              <a:gd name="T23" fmla="*/ 175 h 176"/>
              <a:gd name="T24" fmla="*/ 96 w 209"/>
              <a:gd name="T25" fmla="*/ 38 h 176"/>
              <a:gd name="T26" fmla="*/ 57 w 209"/>
              <a:gd name="T27" fmla="*/ 38 h 176"/>
              <a:gd name="T28" fmla="*/ 57 w 209"/>
              <a:gd name="T29" fmla="*/ 175 h 176"/>
              <a:gd name="T30" fmla="*/ 65 w 209"/>
              <a:gd name="T31" fmla="*/ 47 h 176"/>
              <a:gd name="T32" fmla="*/ 87 w 209"/>
              <a:gd name="T33" fmla="*/ 47 h 176"/>
              <a:gd name="T34" fmla="*/ 87 w 209"/>
              <a:gd name="T35" fmla="*/ 166 h 176"/>
              <a:gd name="T36" fmla="*/ 65 w 209"/>
              <a:gd name="T37" fmla="*/ 166 h 176"/>
              <a:gd name="T38" fmla="*/ 65 w 209"/>
              <a:gd name="T39" fmla="*/ 47 h 176"/>
              <a:gd name="T40" fmla="*/ 169 w 209"/>
              <a:gd name="T41" fmla="*/ 69 h 176"/>
              <a:gd name="T42" fmla="*/ 169 w 209"/>
              <a:gd name="T43" fmla="*/ 175 h 176"/>
              <a:gd name="T44" fmla="*/ 208 w 209"/>
              <a:gd name="T45" fmla="*/ 175 h 176"/>
              <a:gd name="T46" fmla="*/ 208 w 209"/>
              <a:gd name="T47" fmla="*/ 69 h 176"/>
              <a:gd name="T48" fmla="*/ 169 w 209"/>
              <a:gd name="T49" fmla="*/ 69 h 176"/>
              <a:gd name="T50" fmla="*/ 200 w 209"/>
              <a:gd name="T51" fmla="*/ 166 h 176"/>
              <a:gd name="T52" fmla="*/ 177 w 209"/>
              <a:gd name="T53" fmla="*/ 166 h 176"/>
              <a:gd name="T54" fmla="*/ 177 w 209"/>
              <a:gd name="T55" fmla="*/ 77 h 176"/>
              <a:gd name="T56" fmla="*/ 200 w 209"/>
              <a:gd name="T57" fmla="*/ 77 h 176"/>
              <a:gd name="T58" fmla="*/ 200 w 209"/>
              <a:gd name="T59" fmla="*/ 166 h 176"/>
              <a:gd name="T60" fmla="*/ 113 w 209"/>
              <a:gd name="T61" fmla="*/ 175 h 176"/>
              <a:gd name="T62" fmla="*/ 152 w 209"/>
              <a:gd name="T63" fmla="*/ 175 h 176"/>
              <a:gd name="T64" fmla="*/ 152 w 209"/>
              <a:gd name="T65" fmla="*/ 0 h 176"/>
              <a:gd name="T66" fmla="*/ 113 w 209"/>
              <a:gd name="T67" fmla="*/ 0 h 176"/>
              <a:gd name="T68" fmla="*/ 113 w 209"/>
              <a:gd name="T69" fmla="*/ 175 h 176"/>
              <a:gd name="T70" fmla="*/ 121 w 209"/>
              <a:gd name="T71" fmla="*/ 8 h 176"/>
              <a:gd name="T72" fmla="*/ 144 w 209"/>
              <a:gd name="T73" fmla="*/ 8 h 176"/>
              <a:gd name="T74" fmla="*/ 144 w 209"/>
              <a:gd name="T75" fmla="*/ 166 h 176"/>
              <a:gd name="T76" fmla="*/ 121 w 209"/>
              <a:gd name="T77" fmla="*/ 166 h 176"/>
              <a:gd name="T78" fmla="*/ 121 w 209"/>
              <a:gd name="T79" fmla="*/ 8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09" h="176">
                <a:moveTo>
                  <a:pt x="0" y="175"/>
                </a:moveTo>
                <a:lnTo>
                  <a:pt x="39" y="175"/>
                </a:lnTo>
                <a:lnTo>
                  <a:pt x="39" y="103"/>
                </a:lnTo>
                <a:lnTo>
                  <a:pt x="0" y="103"/>
                </a:lnTo>
                <a:lnTo>
                  <a:pt x="0" y="175"/>
                </a:lnTo>
                <a:close/>
                <a:moveTo>
                  <a:pt x="9" y="112"/>
                </a:moveTo>
                <a:lnTo>
                  <a:pt x="31" y="112"/>
                </a:lnTo>
                <a:lnTo>
                  <a:pt x="31" y="166"/>
                </a:lnTo>
                <a:lnTo>
                  <a:pt x="9" y="166"/>
                </a:lnTo>
                <a:lnTo>
                  <a:pt x="9" y="112"/>
                </a:lnTo>
                <a:close/>
                <a:moveTo>
                  <a:pt x="57" y="175"/>
                </a:moveTo>
                <a:lnTo>
                  <a:pt x="96" y="175"/>
                </a:lnTo>
                <a:lnTo>
                  <a:pt x="96" y="38"/>
                </a:lnTo>
                <a:lnTo>
                  <a:pt x="57" y="38"/>
                </a:lnTo>
                <a:lnTo>
                  <a:pt x="57" y="175"/>
                </a:lnTo>
                <a:close/>
                <a:moveTo>
                  <a:pt x="65" y="47"/>
                </a:moveTo>
                <a:lnTo>
                  <a:pt x="87" y="47"/>
                </a:lnTo>
                <a:lnTo>
                  <a:pt x="87" y="166"/>
                </a:lnTo>
                <a:lnTo>
                  <a:pt x="65" y="166"/>
                </a:lnTo>
                <a:lnTo>
                  <a:pt x="65" y="47"/>
                </a:lnTo>
                <a:close/>
                <a:moveTo>
                  <a:pt x="169" y="69"/>
                </a:moveTo>
                <a:lnTo>
                  <a:pt x="169" y="175"/>
                </a:lnTo>
                <a:lnTo>
                  <a:pt x="208" y="175"/>
                </a:lnTo>
                <a:lnTo>
                  <a:pt x="208" y="69"/>
                </a:lnTo>
                <a:lnTo>
                  <a:pt x="169" y="69"/>
                </a:lnTo>
                <a:close/>
                <a:moveTo>
                  <a:pt x="200" y="166"/>
                </a:moveTo>
                <a:lnTo>
                  <a:pt x="177" y="166"/>
                </a:lnTo>
                <a:lnTo>
                  <a:pt x="177" y="77"/>
                </a:lnTo>
                <a:lnTo>
                  <a:pt x="200" y="77"/>
                </a:lnTo>
                <a:lnTo>
                  <a:pt x="200" y="166"/>
                </a:lnTo>
                <a:close/>
                <a:moveTo>
                  <a:pt x="113" y="175"/>
                </a:moveTo>
                <a:lnTo>
                  <a:pt x="152" y="175"/>
                </a:lnTo>
                <a:lnTo>
                  <a:pt x="152" y="0"/>
                </a:lnTo>
                <a:lnTo>
                  <a:pt x="113" y="0"/>
                </a:lnTo>
                <a:lnTo>
                  <a:pt x="113" y="175"/>
                </a:lnTo>
                <a:close/>
                <a:moveTo>
                  <a:pt x="121" y="8"/>
                </a:moveTo>
                <a:lnTo>
                  <a:pt x="144" y="8"/>
                </a:lnTo>
                <a:lnTo>
                  <a:pt x="144" y="166"/>
                </a:lnTo>
                <a:lnTo>
                  <a:pt x="121" y="166"/>
                </a:lnTo>
                <a:lnTo>
                  <a:pt x="121" y="8"/>
                </a:lnTo>
                <a:close/>
              </a:path>
            </a:pathLst>
          </a:custGeom>
          <a:solidFill>
            <a:schemeClr val="bg1"/>
          </a:solidFill>
          <a:ln>
            <a:noFill/>
          </a:ln>
          <a:effectLst/>
        </p:spPr>
        <p:txBody>
          <a:bodyPr wrap="none" anchor="ctr"/>
          <a:lstStyle/>
          <a:p>
            <a:endParaRPr lang="en-US">
              <a:latin typeface="仿宋" panose="02010609060101010101" charset="-122"/>
              <a:ea typeface="仿宋" panose="02010609060101010101" charset="-122"/>
            </a:endParaRPr>
          </a:p>
        </p:txBody>
      </p:sp>
      <p:sp>
        <p:nvSpPr>
          <p:cNvPr id="27" name="Rectangle 11"/>
          <p:cNvSpPr/>
          <p:nvPr/>
        </p:nvSpPr>
        <p:spPr>
          <a:xfrm>
            <a:off x="6506277" y="3150783"/>
            <a:ext cx="2343775" cy="784830"/>
          </a:xfrm>
          <a:prstGeom prst="rect">
            <a:avLst/>
          </a:prstGeom>
        </p:spPr>
        <p:txBody>
          <a:bodyPr wrap="square">
            <a:spAutoFit/>
          </a:bodyPr>
          <a:lstStyle/>
          <a:p>
            <a:pPr>
              <a:lnSpc>
                <a:spcPct val="125000"/>
              </a:lnSpc>
            </a:pPr>
            <a:r>
              <a:rPr lang="zh-CN" altLang="en-US" sz="1200" dirty="0">
                <a:solidFill>
                  <a:schemeClr val="tx1">
                    <a:lumMod val="75000"/>
                    <a:lumOff val="25000"/>
                  </a:schemeClr>
                </a:solidFill>
                <a:latin typeface="仿宋" panose="02010609060101010101" charset="-122"/>
                <a:ea typeface="仿宋" panose="02010609060101010101" charset="-122"/>
              </a:rPr>
              <a:t>点击文本框即可进行编辑输入相关内容点击文本框即可进行编辑输入相关内容</a:t>
            </a:r>
            <a:endParaRPr lang="zh-CN" altLang="en-US" sz="1200" dirty="0">
              <a:solidFill>
                <a:schemeClr val="tx1">
                  <a:lumMod val="75000"/>
                  <a:lumOff val="25000"/>
                </a:schemeClr>
              </a:solidFill>
              <a:latin typeface="仿宋" panose="02010609060101010101" charset="-122"/>
              <a:ea typeface="仿宋" panose="02010609060101010101" charset="-122"/>
              <a:cs typeface="Arial" panose="020B0604020202020204" pitchFamily="34" charset="0"/>
            </a:endParaRPr>
          </a:p>
        </p:txBody>
      </p:sp>
      <p:sp>
        <p:nvSpPr>
          <p:cNvPr id="28" name="Rectangle 11"/>
          <p:cNvSpPr/>
          <p:nvPr/>
        </p:nvSpPr>
        <p:spPr>
          <a:xfrm>
            <a:off x="6506278" y="2846881"/>
            <a:ext cx="1349581" cy="400110"/>
          </a:xfrm>
          <a:prstGeom prst="rect">
            <a:avLst/>
          </a:prstGeom>
        </p:spPr>
        <p:txBody>
          <a:bodyPr wrap="square">
            <a:spAutoFit/>
          </a:bodyPr>
          <a:lstStyle/>
          <a:p>
            <a:pPr>
              <a:lnSpc>
                <a:spcPct val="125000"/>
              </a:lnSpc>
            </a:pPr>
            <a:r>
              <a:rPr lang="zh-CN" altLang="en-US" sz="1600" b="1" dirty="0">
                <a:solidFill>
                  <a:schemeClr val="tx1">
                    <a:lumMod val="75000"/>
                    <a:lumOff val="25000"/>
                  </a:schemeClr>
                </a:solidFill>
                <a:latin typeface="仿宋" panose="02010609060101010101" charset="-122"/>
                <a:ea typeface="仿宋" panose="02010609060101010101" charset="-122"/>
                <a:cs typeface="Arial" panose="020B0604020202020204" pitchFamily="34" charset="0"/>
              </a:rPr>
              <a:t>添加标题</a:t>
            </a:r>
          </a:p>
        </p:txBody>
      </p:sp>
      <p:sp>
        <p:nvSpPr>
          <p:cNvPr id="29" name="Rectangle 11"/>
          <p:cNvSpPr/>
          <p:nvPr/>
        </p:nvSpPr>
        <p:spPr>
          <a:xfrm>
            <a:off x="6506277" y="4884238"/>
            <a:ext cx="2343775" cy="784830"/>
          </a:xfrm>
          <a:prstGeom prst="rect">
            <a:avLst/>
          </a:prstGeom>
        </p:spPr>
        <p:txBody>
          <a:bodyPr wrap="square">
            <a:spAutoFit/>
          </a:bodyPr>
          <a:lstStyle/>
          <a:p>
            <a:pPr>
              <a:lnSpc>
                <a:spcPct val="125000"/>
              </a:lnSpc>
            </a:pPr>
            <a:r>
              <a:rPr lang="zh-CN" altLang="en-US" sz="1200" dirty="0">
                <a:solidFill>
                  <a:schemeClr val="tx1">
                    <a:lumMod val="75000"/>
                    <a:lumOff val="25000"/>
                  </a:schemeClr>
                </a:solidFill>
                <a:latin typeface="仿宋" panose="02010609060101010101" charset="-122"/>
                <a:ea typeface="仿宋" panose="02010609060101010101" charset="-122"/>
              </a:rPr>
              <a:t>点击文本框即可进行编辑输入相关内容点击文本框即可进行编辑输入相关内容</a:t>
            </a:r>
            <a:endParaRPr lang="zh-CN" altLang="en-US" sz="1200" dirty="0">
              <a:solidFill>
                <a:schemeClr val="tx1">
                  <a:lumMod val="75000"/>
                  <a:lumOff val="25000"/>
                </a:schemeClr>
              </a:solidFill>
              <a:latin typeface="仿宋" panose="02010609060101010101" charset="-122"/>
              <a:ea typeface="仿宋" panose="02010609060101010101" charset="-122"/>
              <a:cs typeface="Arial" panose="020B0604020202020204" pitchFamily="34" charset="0"/>
            </a:endParaRPr>
          </a:p>
        </p:txBody>
      </p:sp>
      <p:sp>
        <p:nvSpPr>
          <p:cNvPr id="30" name="Rectangle 11"/>
          <p:cNvSpPr/>
          <p:nvPr/>
        </p:nvSpPr>
        <p:spPr>
          <a:xfrm>
            <a:off x="6506278" y="4580336"/>
            <a:ext cx="1349581" cy="400110"/>
          </a:xfrm>
          <a:prstGeom prst="rect">
            <a:avLst/>
          </a:prstGeom>
        </p:spPr>
        <p:txBody>
          <a:bodyPr wrap="square">
            <a:spAutoFit/>
          </a:bodyPr>
          <a:lstStyle/>
          <a:p>
            <a:pPr>
              <a:lnSpc>
                <a:spcPct val="125000"/>
              </a:lnSpc>
            </a:pPr>
            <a:r>
              <a:rPr lang="zh-CN" altLang="en-US" sz="1600" b="1" dirty="0">
                <a:solidFill>
                  <a:schemeClr val="tx1">
                    <a:lumMod val="75000"/>
                    <a:lumOff val="25000"/>
                  </a:schemeClr>
                </a:solidFill>
                <a:latin typeface="仿宋" panose="02010609060101010101" charset="-122"/>
                <a:ea typeface="仿宋" panose="02010609060101010101" charset="-122"/>
                <a:cs typeface="Arial" panose="020B0604020202020204" pitchFamily="34" charset="0"/>
              </a:rPr>
              <a:t>添加标题</a:t>
            </a:r>
          </a:p>
        </p:txBody>
      </p:sp>
      <p:sp>
        <p:nvSpPr>
          <p:cNvPr id="31" name="Rectangle 11"/>
          <p:cNvSpPr/>
          <p:nvPr/>
        </p:nvSpPr>
        <p:spPr>
          <a:xfrm>
            <a:off x="8908086" y="3150783"/>
            <a:ext cx="2343775" cy="784830"/>
          </a:xfrm>
          <a:prstGeom prst="rect">
            <a:avLst/>
          </a:prstGeom>
        </p:spPr>
        <p:txBody>
          <a:bodyPr wrap="square">
            <a:spAutoFit/>
          </a:bodyPr>
          <a:lstStyle/>
          <a:p>
            <a:pPr>
              <a:lnSpc>
                <a:spcPct val="125000"/>
              </a:lnSpc>
            </a:pPr>
            <a:r>
              <a:rPr lang="zh-CN" altLang="en-US" sz="1200" dirty="0">
                <a:solidFill>
                  <a:schemeClr val="tx1">
                    <a:lumMod val="75000"/>
                    <a:lumOff val="25000"/>
                  </a:schemeClr>
                </a:solidFill>
                <a:latin typeface="仿宋" panose="02010609060101010101" charset="-122"/>
                <a:ea typeface="仿宋" panose="02010609060101010101" charset="-122"/>
              </a:rPr>
              <a:t>点击文本框即可进行编辑输入相关内容点击文本框即可进行编辑输入相关内容</a:t>
            </a:r>
            <a:endParaRPr lang="zh-CN" altLang="en-US" sz="1200" dirty="0">
              <a:solidFill>
                <a:schemeClr val="tx1">
                  <a:lumMod val="75000"/>
                  <a:lumOff val="25000"/>
                </a:schemeClr>
              </a:solidFill>
              <a:latin typeface="仿宋" panose="02010609060101010101" charset="-122"/>
              <a:ea typeface="仿宋" panose="02010609060101010101" charset="-122"/>
              <a:cs typeface="Arial" panose="020B0604020202020204" pitchFamily="34" charset="0"/>
            </a:endParaRPr>
          </a:p>
        </p:txBody>
      </p:sp>
      <p:sp>
        <p:nvSpPr>
          <p:cNvPr id="32" name="Rectangle 11"/>
          <p:cNvSpPr/>
          <p:nvPr/>
        </p:nvSpPr>
        <p:spPr>
          <a:xfrm>
            <a:off x="8908087" y="2846881"/>
            <a:ext cx="1349581" cy="372025"/>
          </a:xfrm>
          <a:prstGeom prst="rect">
            <a:avLst/>
          </a:prstGeom>
        </p:spPr>
        <p:txBody>
          <a:bodyPr wrap="square">
            <a:spAutoFit/>
          </a:bodyPr>
          <a:lstStyle/>
          <a:p>
            <a:pPr>
              <a:lnSpc>
                <a:spcPct val="125000"/>
              </a:lnSpc>
            </a:pPr>
            <a:r>
              <a:rPr lang="zh-CN" altLang="en-US" sz="1600" b="1" dirty="0">
                <a:solidFill>
                  <a:schemeClr val="tx1">
                    <a:lumMod val="75000"/>
                    <a:lumOff val="25000"/>
                  </a:schemeClr>
                </a:solidFill>
                <a:latin typeface="仿宋" panose="02010609060101010101" charset="-122"/>
                <a:ea typeface="仿宋" panose="02010609060101010101" charset="-122"/>
                <a:cs typeface="Arial" panose="020B0604020202020204" pitchFamily="34" charset="0"/>
              </a:rPr>
              <a:t>添加标题</a:t>
            </a:r>
          </a:p>
        </p:txBody>
      </p:sp>
      <p:sp>
        <p:nvSpPr>
          <p:cNvPr id="33" name="Rectangle 11"/>
          <p:cNvSpPr/>
          <p:nvPr/>
        </p:nvSpPr>
        <p:spPr>
          <a:xfrm>
            <a:off x="8908086" y="4884238"/>
            <a:ext cx="2343775" cy="784830"/>
          </a:xfrm>
          <a:prstGeom prst="rect">
            <a:avLst/>
          </a:prstGeom>
        </p:spPr>
        <p:txBody>
          <a:bodyPr wrap="square">
            <a:spAutoFit/>
          </a:bodyPr>
          <a:lstStyle/>
          <a:p>
            <a:pPr>
              <a:lnSpc>
                <a:spcPct val="125000"/>
              </a:lnSpc>
            </a:pPr>
            <a:r>
              <a:rPr lang="zh-CN" altLang="en-US" sz="1200" dirty="0">
                <a:solidFill>
                  <a:schemeClr val="tx1">
                    <a:lumMod val="75000"/>
                    <a:lumOff val="25000"/>
                  </a:schemeClr>
                </a:solidFill>
                <a:latin typeface="仿宋" panose="02010609060101010101" charset="-122"/>
                <a:ea typeface="仿宋" panose="02010609060101010101" charset="-122"/>
              </a:rPr>
              <a:t>点击文本框即可进行编辑输入相关内容点击文本框即可进行编辑输入相关内容</a:t>
            </a:r>
            <a:endParaRPr lang="zh-CN" altLang="en-US" sz="1200" dirty="0">
              <a:solidFill>
                <a:schemeClr val="tx1">
                  <a:lumMod val="75000"/>
                  <a:lumOff val="25000"/>
                </a:schemeClr>
              </a:solidFill>
              <a:latin typeface="仿宋" panose="02010609060101010101" charset="-122"/>
              <a:ea typeface="仿宋" panose="02010609060101010101" charset="-122"/>
              <a:cs typeface="Arial" panose="020B0604020202020204" pitchFamily="34" charset="0"/>
            </a:endParaRPr>
          </a:p>
        </p:txBody>
      </p:sp>
      <p:sp>
        <p:nvSpPr>
          <p:cNvPr id="34" name="Rectangle 11"/>
          <p:cNvSpPr/>
          <p:nvPr/>
        </p:nvSpPr>
        <p:spPr>
          <a:xfrm>
            <a:off x="8908087" y="4580336"/>
            <a:ext cx="1349581" cy="400110"/>
          </a:xfrm>
          <a:prstGeom prst="rect">
            <a:avLst/>
          </a:prstGeom>
        </p:spPr>
        <p:txBody>
          <a:bodyPr wrap="square">
            <a:spAutoFit/>
          </a:bodyPr>
          <a:lstStyle/>
          <a:p>
            <a:pPr>
              <a:lnSpc>
                <a:spcPct val="125000"/>
              </a:lnSpc>
            </a:pPr>
            <a:r>
              <a:rPr lang="zh-CN" altLang="en-US" sz="1600" b="1" dirty="0">
                <a:solidFill>
                  <a:schemeClr val="tx1">
                    <a:lumMod val="75000"/>
                    <a:lumOff val="25000"/>
                  </a:schemeClr>
                </a:solidFill>
                <a:latin typeface="仿宋" panose="02010609060101010101" charset="-122"/>
                <a:ea typeface="仿宋" panose="02010609060101010101" charset="-122"/>
                <a:cs typeface="Arial" panose="020B0604020202020204" pitchFamily="34" charset="0"/>
              </a:rPr>
              <a:t>添加标题</a:t>
            </a:r>
          </a:p>
        </p:txBody>
      </p:sp>
      <p:pic>
        <p:nvPicPr>
          <p:cNvPr id="10" name="图片 9"/>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938793" y="2250935"/>
            <a:ext cx="5083469" cy="3584029"/>
          </a:xfrm>
          <a:prstGeom prst="rect">
            <a:avLst/>
          </a:prstGeom>
        </p:spPr>
      </p:pic>
    </p:spTree>
    <p:custDataLst>
      <p:tags r:id="rId1"/>
    </p:custDataLst>
  </p:cSld>
  <p:clrMapOvr>
    <a:masterClrMapping/>
  </p:clrMapOvr>
  <p:transition spd="slow">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5" presetClass="entr" presetSubtype="0" fill="hold" grpId="0" nodeType="after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p:cTn id="13" dur="1000" fill="hold"/>
                                        <p:tgtEl>
                                          <p:spTgt spid="8"/>
                                        </p:tgtEl>
                                        <p:attrNameLst>
                                          <p:attrName>ppt_w</p:attrName>
                                        </p:attrNameLst>
                                      </p:cBhvr>
                                      <p:tavLst>
                                        <p:tav tm="0">
                                          <p:val>
                                            <p:strVal val="#ppt_w*0.70"/>
                                          </p:val>
                                        </p:tav>
                                        <p:tav tm="100000">
                                          <p:val>
                                            <p:strVal val="#ppt_w"/>
                                          </p:val>
                                        </p:tav>
                                      </p:tavLst>
                                    </p:anim>
                                    <p:anim calcmode="lin" valueType="num">
                                      <p:cBhvr>
                                        <p:cTn id="14" dur="1000" fill="hold"/>
                                        <p:tgtEl>
                                          <p:spTgt spid="8"/>
                                        </p:tgtEl>
                                        <p:attrNameLst>
                                          <p:attrName>ppt_h</p:attrName>
                                        </p:attrNameLst>
                                      </p:cBhvr>
                                      <p:tavLst>
                                        <p:tav tm="0">
                                          <p:val>
                                            <p:strVal val="#ppt_h"/>
                                          </p:val>
                                        </p:tav>
                                        <p:tav tm="100000">
                                          <p:val>
                                            <p:strVal val="#ppt_h"/>
                                          </p:val>
                                        </p:tav>
                                      </p:tavLst>
                                    </p:anim>
                                    <p:animEffect transition="in" filter="fade">
                                      <p:cBhvr>
                                        <p:cTn id="15" dur="1000"/>
                                        <p:tgtEl>
                                          <p:spTgt spid="8"/>
                                        </p:tgtEl>
                                      </p:cBhvr>
                                    </p:animEffect>
                                  </p:childTnLst>
                                </p:cTn>
                              </p:par>
                              <p:par>
                                <p:cTn id="16" presetID="55" presetClass="entr" presetSubtype="0" fill="hold" grpId="0" nodeType="withEffect">
                                  <p:stCondLst>
                                    <p:cond delay="0"/>
                                  </p:stCondLst>
                                  <p:childTnLst>
                                    <p:set>
                                      <p:cBhvr>
                                        <p:cTn id="17" dur="1" fill="hold">
                                          <p:stCondLst>
                                            <p:cond delay="0"/>
                                          </p:stCondLst>
                                        </p:cTn>
                                        <p:tgtEl>
                                          <p:spTgt spid="13"/>
                                        </p:tgtEl>
                                        <p:attrNameLst>
                                          <p:attrName>style.visibility</p:attrName>
                                        </p:attrNameLst>
                                      </p:cBhvr>
                                      <p:to>
                                        <p:strVal val="visible"/>
                                      </p:to>
                                    </p:set>
                                    <p:anim calcmode="lin" valueType="num">
                                      <p:cBhvr>
                                        <p:cTn id="18" dur="1000" fill="hold"/>
                                        <p:tgtEl>
                                          <p:spTgt spid="13"/>
                                        </p:tgtEl>
                                        <p:attrNameLst>
                                          <p:attrName>ppt_w</p:attrName>
                                        </p:attrNameLst>
                                      </p:cBhvr>
                                      <p:tavLst>
                                        <p:tav tm="0">
                                          <p:val>
                                            <p:strVal val="#ppt_w*0.70"/>
                                          </p:val>
                                        </p:tav>
                                        <p:tav tm="100000">
                                          <p:val>
                                            <p:strVal val="#ppt_w"/>
                                          </p:val>
                                        </p:tav>
                                      </p:tavLst>
                                    </p:anim>
                                    <p:anim calcmode="lin" valueType="num">
                                      <p:cBhvr>
                                        <p:cTn id="19" dur="1000" fill="hold"/>
                                        <p:tgtEl>
                                          <p:spTgt spid="13"/>
                                        </p:tgtEl>
                                        <p:attrNameLst>
                                          <p:attrName>ppt_h</p:attrName>
                                        </p:attrNameLst>
                                      </p:cBhvr>
                                      <p:tavLst>
                                        <p:tav tm="0">
                                          <p:val>
                                            <p:strVal val="#ppt_h"/>
                                          </p:val>
                                        </p:tav>
                                        <p:tav tm="100000">
                                          <p:val>
                                            <p:strVal val="#ppt_h"/>
                                          </p:val>
                                        </p:tav>
                                      </p:tavLst>
                                    </p:anim>
                                    <p:animEffect transition="in" filter="fade">
                                      <p:cBhvr>
                                        <p:cTn id="20" dur="1000"/>
                                        <p:tgtEl>
                                          <p:spTgt spid="13"/>
                                        </p:tgtEl>
                                      </p:cBhvr>
                                    </p:animEffect>
                                  </p:childTnLst>
                                </p:cTn>
                              </p:par>
                              <p:par>
                                <p:cTn id="21" presetID="55" presetClass="entr" presetSubtype="0" fill="hold" grpId="0" nodeType="withEffect">
                                  <p:stCondLst>
                                    <p:cond delay="0"/>
                                  </p:stCondLst>
                                  <p:childTnLst>
                                    <p:set>
                                      <p:cBhvr>
                                        <p:cTn id="22" dur="1" fill="hold">
                                          <p:stCondLst>
                                            <p:cond delay="0"/>
                                          </p:stCondLst>
                                        </p:cTn>
                                        <p:tgtEl>
                                          <p:spTgt spid="14"/>
                                        </p:tgtEl>
                                        <p:attrNameLst>
                                          <p:attrName>style.visibility</p:attrName>
                                        </p:attrNameLst>
                                      </p:cBhvr>
                                      <p:to>
                                        <p:strVal val="visible"/>
                                      </p:to>
                                    </p:set>
                                    <p:anim calcmode="lin" valueType="num">
                                      <p:cBhvr>
                                        <p:cTn id="23" dur="1000" fill="hold"/>
                                        <p:tgtEl>
                                          <p:spTgt spid="14"/>
                                        </p:tgtEl>
                                        <p:attrNameLst>
                                          <p:attrName>ppt_w</p:attrName>
                                        </p:attrNameLst>
                                      </p:cBhvr>
                                      <p:tavLst>
                                        <p:tav tm="0">
                                          <p:val>
                                            <p:strVal val="#ppt_w*0.70"/>
                                          </p:val>
                                        </p:tav>
                                        <p:tav tm="100000">
                                          <p:val>
                                            <p:strVal val="#ppt_w"/>
                                          </p:val>
                                        </p:tav>
                                      </p:tavLst>
                                    </p:anim>
                                    <p:anim calcmode="lin" valueType="num">
                                      <p:cBhvr>
                                        <p:cTn id="24" dur="1000" fill="hold"/>
                                        <p:tgtEl>
                                          <p:spTgt spid="14"/>
                                        </p:tgtEl>
                                        <p:attrNameLst>
                                          <p:attrName>ppt_h</p:attrName>
                                        </p:attrNameLst>
                                      </p:cBhvr>
                                      <p:tavLst>
                                        <p:tav tm="0">
                                          <p:val>
                                            <p:strVal val="#ppt_h"/>
                                          </p:val>
                                        </p:tav>
                                        <p:tav tm="100000">
                                          <p:val>
                                            <p:strVal val="#ppt_h"/>
                                          </p:val>
                                        </p:tav>
                                      </p:tavLst>
                                    </p:anim>
                                    <p:animEffect transition="in" filter="fade">
                                      <p:cBhvr>
                                        <p:cTn id="25" dur="1000"/>
                                        <p:tgtEl>
                                          <p:spTgt spid="14"/>
                                        </p:tgtEl>
                                      </p:cBhvr>
                                    </p:animEffect>
                                  </p:childTnLst>
                                </p:cTn>
                              </p:par>
                              <p:par>
                                <p:cTn id="26" presetID="55" presetClass="entr" presetSubtype="0" fill="hold" grpId="0" nodeType="withEffect">
                                  <p:stCondLst>
                                    <p:cond delay="0"/>
                                  </p:stCondLst>
                                  <p:childTnLst>
                                    <p:set>
                                      <p:cBhvr>
                                        <p:cTn id="27" dur="1" fill="hold">
                                          <p:stCondLst>
                                            <p:cond delay="0"/>
                                          </p:stCondLst>
                                        </p:cTn>
                                        <p:tgtEl>
                                          <p:spTgt spid="15"/>
                                        </p:tgtEl>
                                        <p:attrNameLst>
                                          <p:attrName>style.visibility</p:attrName>
                                        </p:attrNameLst>
                                      </p:cBhvr>
                                      <p:to>
                                        <p:strVal val="visible"/>
                                      </p:to>
                                    </p:set>
                                    <p:anim calcmode="lin" valueType="num">
                                      <p:cBhvr>
                                        <p:cTn id="28" dur="1000" fill="hold"/>
                                        <p:tgtEl>
                                          <p:spTgt spid="15"/>
                                        </p:tgtEl>
                                        <p:attrNameLst>
                                          <p:attrName>ppt_w</p:attrName>
                                        </p:attrNameLst>
                                      </p:cBhvr>
                                      <p:tavLst>
                                        <p:tav tm="0">
                                          <p:val>
                                            <p:strVal val="#ppt_w*0.70"/>
                                          </p:val>
                                        </p:tav>
                                        <p:tav tm="100000">
                                          <p:val>
                                            <p:strVal val="#ppt_w"/>
                                          </p:val>
                                        </p:tav>
                                      </p:tavLst>
                                    </p:anim>
                                    <p:anim calcmode="lin" valueType="num">
                                      <p:cBhvr>
                                        <p:cTn id="29" dur="1000" fill="hold"/>
                                        <p:tgtEl>
                                          <p:spTgt spid="15"/>
                                        </p:tgtEl>
                                        <p:attrNameLst>
                                          <p:attrName>ppt_h</p:attrName>
                                        </p:attrNameLst>
                                      </p:cBhvr>
                                      <p:tavLst>
                                        <p:tav tm="0">
                                          <p:val>
                                            <p:strVal val="#ppt_h"/>
                                          </p:val>
                                        </p:tav>
                                        <p:tav tm="100000">
                                          <p:val>
                                            <p:strVal val="#ppt_h"/>
                                          </p:val>
                                        </p:tav>
                                      </p:tavLst>
                                    </p:anim>
                                    <p:animEffect transition="in" filter="fade">
                                      <p:cBhvr>
                                        <p:cTn id="30" dur="1000"/>
                                        <p:tgtEl>
                                          <p:spTgt spid="15"/>
                                        </p:tgtEl>
                                      </p:cBhvr>
                                    </p:animEffect>
                                  </p:childTnLst>
                                </p:cTn>
                              </p:par>
                              <p:par>
                                <p:cTn id="31" presetID="55" presetClass="entr" presetSubtype="0" fill="hold" grpId="0" nodeType="withEffect">
                                  <p:stCondLst>
                                    <p:cond delay="0"/>
                                  </p:stCondLst>
                                  <p:childTnLst>
                                    <p:set>
                                      <p:cBhvr>
                                        <p:cTn id="32" dur="1" fill="hold">
                                          <p:stCondLst>
                                            <p:cond delay="0"/>
                                          </p:stCondLst>
                                        </p:cTn>
                                        <p:tgtEl>
                                          <p:spTgt spid="16"/>
                                        </p:tgtEl>
                                        <p:attrNameLst>
                                          <p:attrName>style.visibility</p:attrName>
                                        </p:attrNameLst>
                                      </p:cBhvr>
                                      <p:to>
                                        <p:strVal val="visible"/>
                                      </p:to>
                                    </p:set>
                                    <p:anim calcmode="lin" valueType="num">
                                      <p:cBhvr>
                                        <p:cTn id="33" dur="1000" fill="hold"/>
                                        <p:tgtEl>
                                          <p:spTgt spid="16"/>
                                        </p:tgtEl>
                                        <p:attrNameLst>
                                          <p:attrName>ppt_w</p:attrName>
                                        </p:attrNameLst>
                                      </p:cBhvr>
                                      <p:tavLst>
                                        <p:tav tm="0">
                                          <p:val>
                                            <p:strVal val="#ppt_w*0.70"/>
                                          </p:val>
                                        </p:tav>
                                        <p:tav tm="100000">
                                          <p:val>
                                            <p:strVal val="#ppt_w"/>
                                          </p:val>
                                        </p:tav>
                                      </p:tavLst>
                                    </p:anim>
                                    <p:anim calcmode="lin" valueType="num">
                                      <p:cBhvr>
                                        <p:cTn id="34" dur="1000" fill="hold"/>
                                        <p:tgtEl>
                                          <p:spTgt spid="16"/>
                                        </p:tgtEl>
                                        <p:attrNameLst>
                                          <p:attrName>ppt_h</p:attrName>
                                        </p:attrNameLst>
                                      </p:cBhvr>
                                      <p:tavLst>
                                        <p:tav tm="0">
                                          <p:val>
                                            <p:strVal val="#ppt_h"/>
                                          </p:val>
                                        </p:tav>
                                        <p:tav tm="100000">
                                          <p:val>
                                            <p:strVal val="#ppt_h"/>
                                          </p:val>
                                        </p:tav>
                                      </p:tavLst>
                                    </p:anim>
                                    <p:animEffect transition="in" filter="fade">
                                      <p:cBhvr>
                                        <p:cTn id="35" dur="1000"/>
                                        <p:tgtEl>
                                          <p:spTgt spid="16"/>
                                        </p:tgtEl>
                                      </p:cBhvr>
                                    </p:animEffect>
                                  </p:childTnLst>
                                </p:cTn>
                              </p:par>
                              <p:par>
                                <p:cTn id="36" presetID="55" presetClass="entr" presetSubtype="0" fill="hold" grpId="0" nodeType="withEffect">
                                  <p:stCondLst>
                                    <p:cond delay="0"/>
                                  </p:stCondLst>
                                  <p:childTnLst>
                                    <p:set>
                                      <p:cBhvr>
                                        <p:cTn id="37" dur="1" fill="hold">
                                          <p:stCondLst>
                                            <p:cond delay="0"/>
                                          </p:stCondLst>
                                        </p:cTn>
                                        <p:tgtEl>
                                          <p:spTgt spid="19"/>
                                        </p:tgtEl>
                                        <p:attrNameLst>
                                          <p:attrName>style.visibility</p:attrName>
                                        </p:attrNameLst>
                                      </p:cBhvr>
                                      <p:to>
                                        <p:strVal val="visible"/>
                                      </p:to>
                                    </p:set>
                                    <p:anim calcmode="lin" valueType="num">
                                      <p:cBhvr>
                                        <p:cTn id="38" dur="1000" fill="hold"/>
                                        <p:tgtEl>
                                          <p:spTgt spid="19"/>
                                        </p:tgtEl>
                                        <p:attrNameLst>
                                          <p:attrName>ppt_w</p:attrName>
                                        </p:attrNameLst>
                                      </p:cBhvr>
                                      <p:tavLst>
                                        <p:tav tm="0">
                                          <p:val>
                                            <p:strVal val="#ppt_w*0.70"/>
                                          </p:val>
                                        </p:tav>
                                        <p:tav tm="100000">
                                          <p:val>
                                            <p:strVal val="#ppt_w"/>
                                          </p:val>
                                        </p:tav>
                                      </p:tavLst>
                                    </p:anim>
                                    <p:anim calcmode="lin" valueType="num">
                                      <p:cBhvr>
                                        <p:cTn id="39" dur="1000" fill="hold"/>
                                        <p:tgtEl>
                                          <p:spTgt spid="19"/>
                                        </p:tgtEl>
                                        <p:attrNameLst>
                                          <p:attrName>ppt_h</p:attrName>
                                        </p:attrNameLst>
                                      </p:cBhvr>
                                      <p:tavLst>
                                        <p:tav tm="0">
                                          <p:val>
                                            <p:strVal val="#ppt_h"/>
                                          </p:val>
                                        </p:tav>
                                        <p:tav tm="100000">
                                          <p:val>
                                            <p:strVal val="#ppt_h"/>
                                          </p:val>
                                        </p:tav>
                                      </p:tavLst>
                                    </p:anim>
                                    <p:animEffect transition="in" filter="fade">
                                      <p:cBhvr>
                                        <p:cTn id="40" dur="1000"/>
                                        <p:tgtEl>
                                          <p:spTgt spid="19"/>
                                        </p:tgtEl>
                                      </p:cBhvr>
                                    </p:animEffect>
                                  </p:childTnLst>
                                </p:cTn>
                              </p:par>
                              <p:par>
                                <p:cTn id="41" presetID="55" presetClass="entr" presetSubtype="0" fill="hold" grpId="0" nodeType="withEffect">
                                  <p:stCondLst>
                                    <p:cond delay="0"/>
                                  </p:stCondLst>
                                  <p:childTnLst>
                                    <p:set>
                                      <p:cBhvr>
                                        <p:cTn id="42" dur="1" fill="hold">
                                          <p:stCondLst>
                                            <p:cond delay="0"/>
                                          </p:stCondLst>
                                        </p:cTn>
                                        <p:tgtEl>
                                          <p:spTgt spid="25"/>
                                        </p:tgtEl>
                                        <p:attrNameLst>
                                          <p:attrName>style.visibility</p:attrName>
                                        </p:attrNameLst>
                                      </p:cBhvr>
                                      <p:to>
                                        <p:strVal val="visible"/>
                                      </p:to>
                                    </p:set>
                                    <p:anim calcmode="lin" valueType="num">
                                      <p:cBhvr>
                                        <p:cTn id="43" dur="1000" fill="hold"/>
                                        <p:tgtEl>
                                          <p:spTgt spid="25"/>
                                        </p:tgtEl>
                                        <p:attrNameLst>
                                          <p:attrName>ppt_w</p:attrName>
                                        </p:attrNameLst>
                                      </p:cBhvr>
                                      <p:tavLst>
                                        <p:tav tm="0">
                                          <p:val>
                                            <p:strVal val="#ppt_w*0.70"/>
                                          </p:val>
                                        </p:tav>
                                        <p:tav tm="100000">
                                          <p:val>
                                            <p:strVal val="#ppt_w"/>
                                          </p:val>
                                        </p:tav>
                                      </p:tavLst>
                                    </p:anim>
                                    <p:anim calcmode="lin" valueType="num">
                                      <p:cBhvr>
                                        <p:cTn id="44" dur="1000" fill="hold"/>
                                        <p:tgtEl>
                                          <p:spTgt spid="25"/>
                                        </p:tgtEl>
                                        <p:attrNameLst>
                                          <p:attrName>ppt_h</p:attrName>
                                        </p:attrNameLst>
                                      </p:cBhvr>
                                      <p:tavLst>
                                        <p:tav tm="0">
                                          <p:val>
                                            <p:strVal val="#ppt_h"/>
                                          </p:val>
                                        </p:tav>
                                        <p:tav tm="100000">
                                          <p:val>
                                            <p:strVal val="#ppt_h"/>
                                          </p:val>
                                        </p:tav>
                                      </p:tavLst>
                                    </p:anim>
                                    <p:animEffect transition="in" filter="fade">
                                      <p:cBhvr>
                                        <p:cTn id="45" dur="1000"/>
                                        <p:tgtEl>
                                          <p:spTgt spid="25"/>
                                        </p:tgtEl>
                                      </p:cBhvr>
                                    </p:animEffect>
                                  </p:childTnLst>
                                </p:cTn>
                              </p:par>
                              <p:par>
                                <p:cTn id="46" presetID="55" presetClass="entr" presetSubtype="0" fill="hold" grpId="0" nodeType="withEffect">
                                  <p:stCondLst>
                                    <p:cond delay="0"/>
                                  </p:stCondLst>
                                  <p:childTnLst>
                                    <p:set>
                                      <p:cBhvr>
                                        <p:cTn id="47" dur="1" fill="hold">
                                          <p:stCondLst>
                                            <p:cond delay="0"/>
                                          </p:stCondLst>
                                        </p:cTn>
                                        <p:tgtEl>
                                          <p:spTgt spid="26"/>
                                        </p:tgtEl>
                                        <p:attrNameLst>
                                          <p:attrName>style.visibility</p:attrName>
                                        </p:attrNameLst>
                                      </p:cBhvr>
                                      <p:to>
                                        <p:strVal val="visible"/>
                                      </p:to>
                                    </p:set>
                                    <p:anim calcmode="lin" valueType="num">
                                      <p:cBhvr>
                                        <p:cTn id="48" dur="1000" fill="hold"/>
                                        <p:tgtEl>
                                          <p:spTgt spid="26"/>
                                        </p:tgtEl>
                                        <p:attrNameLst>
                                          <p:attrName>ppt_w</p:attrName>
                                        </p:attrNameLst>
                                      </p:cBhvr>
                                      <p:tavLst>
                                        <p:tav tm="0">
                                          <p:val>
                                            <p:strVal val="#ppt_w*0.70"/>
                                          </p:val>
                                        </p:tav>
                                        <p:tav tm="100000">
                                          <p:val>
                                            <p:strVal val="#ppt_w"/>
                                          </p:val>
                                        </p:tav>
                                      </p:tavLst>
                                    </p:anim>
                                    <p:anim calcmode="lin" valueType="num">
                                      <p:cBhvr>
                                        <p:cTn id="49" dur="1000" fill="hold"/>
                                        <p:tgtEl>
                                          <p:spTgt spid="26"/>
                                        </p:tgtEl>
                                        <p:attrNameLst>
                                          <p:attrName>ppt_h</p:attrName>
                                        </p:attrNameLst>
                                      </p:cBhvr>
                                      <p:tavLst>
                                        <p:tav tm="0">
                                          <p:val>
                                            <p:strVal val="#ppt_h"/>
                                          </p:val>
                                        </p:tav>
                                        <p:tav tm="100000">
                                          <p:val>
                                            <p:strVal val="#ppt_h"/>
                                          </p:val>
                                        </p:tav>
                                      </p:tavLst>
                                    </p:anim>
                                    <p:animEffect transition="in" filter="fade">
                                      <p:cBhvr>
                                        <p:cTn id="50" dur="1000"/>
                                        <p:tgtEl>
                                          <p:spTgt spid="26"/>
                                        </p:tgtEl>
                                      </p:cBhvr>
                                    </p:animEffect>
                                  </p:childTnLst>
                                </p:cTn>
                              </p:par>
                              <p:par>
                                <p:cTn id="51" presetID="55" presetClass="entr" presetSubtype="0" fill="hold" grpId="0" nodeType="withEffect">
                                  <p:stCondLst>
                                    <p:cond delay="0"/>
                                  </p:stCondLst>
                                  <p:childTnLst>
                                    <p:set>
                                      <p:cBhvr>
                                        <p:cTn id="52" dur="1" fill="hold">
                                          <p:stCondLst>
                                            <p:cond delay="0"/>
                                          </p:stCondLst>
                                        </p:cTn>
                                        <p:tgtEl>
                                          <p:spTgt spid="27"/>
                                        </p:tgtEl>
                                        <p:attrNameLst>
                                          <p:attrName>style.visibility</p:attrName>
                                        </p:attrNameLst>
                                      </p:cBhvr>
                                      <p:to>
                                        <p:strVal val="visible"/>
                                      </p:to>
                                    </p:set>
                                    <p:anim calcmode="lin" valueType="num">
                                      <p:cBhvr>
                                        <p:cTn id="53" dur="1000" fill="hold"/>
                                        <p:tgtEl>
                                          <p:spTgt spid="27"/>
                                        </p:tgtEl>
                                        <p:attrNameLst>
                                          <p:attrName>ppt_w</p:attrName>
                                        </p:attrNameLst>
                                      </p:cBhvr>
                                      <p:tavLst>
                                        <p:tav tm="0">
                                          <p:val>
                                            <p:strVal val="#ppt_w*0.70"/>
                                          </p:val>
                                        </p:tav>
                                        <p:tav tm="100000">
                                          <p:val>
                                            <p:strVal val="#ppt_w"/>
                                          </p:val>
                                        </p:tav>
                                      </p:tavLst>
                                    </p:anim>
                                    <p:anim calcmode="lin" valueType="num">
                                      <p:cBhvr>
                                        <p:cTn id="54" dur="1000" fill="hold"/>
                                        <p:tgtEl>
                                          <p:spTgt spid="27"/>
                                        </p:tgtEl>
                                        <p:attrNameLst>
                                          <p:attrName>ppt_h</p:attrName>
                                        </p:attrNameLst>
                                      </p:cBhvr>
                                      <p:tavLst>
                                        <p:tav tm="0">
                                          <p:val>
                                            <p:strVal val="#ppt_h"/>
                                          </p:val>
                                        </p:tav>
                                        <p:tav tm="100000">
                                          <p:val>
                                            <p:strVal val="#ppt_h"/>
                                          </p:val>
                                        </p:tav>
                                      </p:tavLst>
                                    </p:anim>
                                    <p:animEffect transition="in" filter="fade">
                                      <p:cBhvr>
                                        <p:cTn id="55" dur="1000"/>
                                        <p:tgtEl>
                                          <p:spTgt spid="27"/>
                                        </p:tgtEl>
                                      </p:cBhvr>
                                    </p:animEffect>
                                  </p:childTnLst>
                                </p:cTn>
                              </p:par>
                              <p:par>
                                <p:cTn id="56" presetID="55" presetClass="entr" presetSubtype="0" fill="hold" grpId="0" nodeType="withEffect">
                                  <p:stCondLst>
                                    <p:cond delay="0"/>
                                  </p:stCondLst>
                                  <p:childTnLst>
                                    <p:set>
                                      <p:cBhvr>
                                        <p:cTn id="57" dur="1" fill="hold">
                                          <p:stCondLst>
                                            <p:cond delay="0"/>
                                          </p:stCondLst>
                                        </p:cTn>
                                        <p:tgtEl>
                                          <p:spTgt spid="28"/>
                                        </p:tgtEl>
                                        <p:attrNameLst>
                                          <p:attrName>style.visibility</p:attrName>
                                        </p:attrNameLst>
                                      </p:cBhvr>
                                      <p:to>
                                        <p:strVal val="visible"/>
                                      </p:to>
                                    </p:set>
                                    <p:anim calcmode="lin" valueType="num">
                                      <p:cBhvr>
                                        <p:cTn id="58" dur="1000" fill="hold"/>
                                        <p:tgtEl>
                                          <p:spTgt spid="28"/>
                                        </p:tgtEl>
                                        <p:attrNameLst>
                                          <p:attrName>ppt_w</p:attrName>
                                        </p:attrNameLst>
                                      </p:cBhvr>
                                      <p:tavLst>
                                        <p:tav tm="0">
                                          <p:val>
                                            <p:strVal val="#ppt_w*0.70"/>
                                          </p:val>
                                        </p:tav>
                                        <p:tav tm="100000">
                                          <p:val>
                                            <p:strVal val="#ppt_w"/>
                                          </p:val>
                                        </p:tav>
                                      </p:tavLst>
                                    </p:anim>
                                    <p:anim calcmode="lin" valueType="num">
                                      <p:cBhvr>
                                        <p:cTn id="59" dur="1000" fill="hold"/>
                                        <p:tgtEl>
                                          <p:spTgt spid="28"/>
                                        </p:tgtEl>
                                        <p:attrNameLst>
                                          <p:attrName>ppt_h</p:attrName>
                                        </p:attrNameLst>
                                      </p:cBhvr>
                                      <p:tavLst>
                                        <p:tav tm="0">
                                          <p:val>
                                            <p:strVal val="#ppt_h"/>
                                          </p:val>
                                        </p:tav>
                                        <p:tav tm="100000">
                                          <p:val>
                                            <p:strVal val="#ppt_h"/>
                                          </p:val>
                                        </p:tav>
                                      </p:tavLst>
                                    </p:anim>
                                    <p:animEffect transition="in" filter="fade">
                                      <p:cBhvr>
                                        <p:cTn id="60" dur="1000"/>
                                        <p:tgtEl>
                                          <p:spTgt spid="28"/>
                                        </p:tgtEl>
                                      </p:cBhvr>
                                    </p:animEffect>
                                  </p:childTnLst>
                                </p:cTn>
                              </p:par>
                              <p:par>
                                <p:cTn id="61" presetID="55" presetClass="entr" presetSubtype="0" fill="hold" grpId="0" nodeType="withEffect">
                                  <p:stCondLst>
                                    <p:cond delay="0"/>
                                  </p:stCondLst>
                                  <p:childTnLst>
                                    <p:set>
                                      <p:cBhvr>
                                        <p:cTn id="62" dur="1" fill="hold">
                                          <p:stCondLst>
                                            <p:cond delay="0"/>
                                          </p:stCondLst>
                                        </p:cTn>
                                        <p:tgtEl>
                                          <p:spTgt spid="29"/>
                                        </p:tgtEl>
                                        <p:attrNameLst>
                                          <p:attrName>style.visibility</p:attrName>
                                        </p:attrNameLst>
                                      </p:cBhvr>
                                      <p:to>
                                        <p:strVal val="visible"/>
                                      </p:to>
                                    </p:set>
                                    <p:anim calcmode="lin" valueType="num">
                                      <p:cBhvr>
                                        <p:cTn id="63" dur="1000" fill="hold"/>
                                        <p:tgtEl>
                                          <p:spTgt spid="29"/>
                                        </p:tgtEl>
                                        <p:attrNameLst>
                                          <p:attrName>ppt_w</p:attrName>
                                        </p:attrNameLst>
                                      </p:cBhvr>
                                      <p:tavLst>
                                        <p:tav tm="0">
                                          <p:val>
                                            <p:strVal val="#ppt_w*0.70"/>
                                          </p:val>
                                        </p:tav>
                                        <p:tav tm="100000">
                                          <p:val>
                                            <p:strVal val="#ppt_w"/>
                                          </p:val>
                                        </p:tav>
                                      </p:tavLst>
                                    </p:anim>
                                    <p:anim calcmode="lin" valueType="num">
                                      <p:cBhvr>
                                        <p:cTn id="64" dur="1000" fill="hold"/>
                                        <p:tgtEl>
                                          <p:spTgt spid="29"/>
                                        </p:tgtEl>
                                        <p:attrNameLst>
                                          <p:attrName>ppt_h</p:attrName>
                                        </p:attrNameLst>
                                      </p:cBhvr>
                                      <p:tavLst>
                                        <p:tav tm="0">
                                          <p:val>
                                            <p:strVal val="#ppt_h"/>
                                          </p:val>
                                        </p:tav>
                                        <p:tav tm="100000">
                                          <p:val>
                                            <p:strVal val="#ppt_h"/>
                                          </p:val>
                                        </p:tav>
                                      </p:tavLst>
                                    </p:anim>
                                    <p:animEffect transition="in" filter="fade">
                                      <p:cBhvr>
                                        <p:cTn id="65" dur="1000"/>
                                        <p:tgtEl>
                                          <p:spTgt spid="29"/>
                                        </p:tgtEl>
                                      </p:cBhvr>
                                    </p:animEffect>
                                  </p:childTnLst>
                                </p:cTn>
                              </p:par>
                              <p:par>
                                <p:cTn id="66" presetID="55" presetClass="entr" presetSubtype="0" fill="hold" grpId="0" nodeType="withEffect">
                                  <p:stCondLst>
                                    <p:cond delay="0"/>
                                  </p:stCondLst>
                                  <p:childTnLst>
                                    <p:set>
                                      <p:cBhvr>
                                        <p:cTn id="67" dur="1" fill="hold">
                                          <p:stCondLst>
                                            <p:cond delay="0"/>
                                          </p:stCondLst>
                                        </p:cTn>
                                        <p:tgtEl>
                                          <p:spTgt spid="30"/>
                                        </p:tgtEl>
                                        <p:attrNameLst>
                                          <p:attrName>style.visibility</p:attrName>
                                        </p:attrNameLst>
                                      </p:cBhvr>
                                      <p:to>
                                        <p:strVal val="visible"/>
                                      </p:to>
                                    </p:set>
                                    <p:anim calcmode="lin" valueType="num">
                                      <p:cBhvr>
                                        <p:cTn id="68" dur="1000" fill="hold"/>
                                        <p:tgtEl>
                                          <p:spTgt spid="30"/>
                                        </p:tgtEl>
                                        <p:attrNameLst>
                                          <p:attrName>ppt_w</p:attrName>
                                        </p:attrNameLst>
                                      </p:cBhvr>
                                      <p:tavLst>
                                        <p:tav tm="0">
                                          <p:val>
                                            <p:strVal val="#ppt_w*0.70"/>
                                          </p:val>
                                        </p:tav>
                                        <p:tav tm="100000">
                                          <p:val>
                                            <p:strVal val="#ppt_w"/>
                                          </p:val>
                                        </p:tav>
                                      </p:tavLst>
                                    </p:anim>
                                    <p:anim calcmode="lin" valueType="num">
                                      <p:cBhvr>
                                        <p:cTn id="69" dur="1000" fill="hold"/>
                                        <p:tgtEl>
                                          <p:spTgt spid="30"/>
                                        </p:tgtEl>
                                        <p:attrNameLst>
                                          <p:attrName>ppt_h</p:attrName>
                                        </p:attrNameLst>
                                      </p:cBhvr>
                                      <p:tavLst>
                                        <p:tav tm="0">
                                          <p:val>
                                            <p:strVal val="#ppt_h"/>
                                          </p:val>
                                        </p:tav>
                                        <p:tav tm="100000">
                                          <p:val>
                                            <p:strVal val="#ppt_h"/>
                                          </p:val>
                                        </p:tav>
                                      </p:tavLst>
                                    </p:anim>
                                    <p:animEffect transition="in" filter="fade">
                                      <p:cBhvr>
                                        <p:cTn id="70" dur="1000"/>
                                        <p:tgtEl>
                                          <p:spTgt spid="30"/>
                                        </p:tgtEl>
                                      </p:cBhvr>
                                    </p:animEffect>
                                  </p:childTnLst>
                                </p:cTn>
                              </p:par>
                              <p:par>
                                <p:cTn id="71" presetID="55" presetClass="entr" presetSubtype="0" fill="hold" grpId="0" nodeType="withEffect">
                                  <p:stCondLst>
                                    <p:cond delay="0"/>
                                  </p:stCondLst>
                                  <p:childTnLst>
                                    <p:set>
                                      <p:cBhvr>
                                        <p:cTn id="72" dur="1" fill="hold">
                                          <p:stCondLst>
                                            <p:cond delay="0"/>
                                          </p:stCondLst>
                                        </p:cTn>
                                        <p:tgtEl>
                                          <p:spTgt spid="31"/>
                                        </p:tgtEl>
                                        <p:attrNameLst>
                                          <p:attrName>style.visibility</p:attrName>
                                        </p:attrNameLst>
                                      </p:cBhvr>
                                      <p:to>
                                        <p:strVal val="visible"/>
                                      </p:to>
                                    </p:set>
                                    <p:anim calcmode="lin" valueType="num">
                                      <p:cBhvr>
                                        <p:cTn id="73" dur="1000" fill="hold"/>
                                        <p:tgtEl>
                                          <p:spTgt spid="31"/>
                                        </p:tgtEl>
                                        <p:attrNameLst>
                                          <p:attrName>ppt_w</p:attrName>
                                        </p:attrNameLst>
                                      </p:cBhvr>
                                      <p:tavLst>
                                        <p:tav tm="0">
                                          <p:val>
                                            <p:strVal val="#ppt_w*0.70"/>
                                          </p:val>
                                        </p:tav>
                                        <p:tav tm="100000">
                                          <p:val>
                                            <p:strVal val="#ppt_w"/>
                                          </p:val>
                                        </p:tav>
                                      </p:tavLst>
                                    </p:anim>
                                    <p:anim calcmode="lin" valueType="num">
                                      <p:cBhvr>
                                        <p:cTn id="74" dur="1000" fill="hold"/>
                                        <p:tgtEl>
                                          <p:spTgt spid="31"/>
                                        </p:tgtEl>
                                        <p:attrNameLst>
                                          <p:attrName>ppt_h</p:attrName>
                                        </p:attrNameLst>
                                      </p:cBhvr>
                                      <p:tavLst>
                                        <p:tav tm="0">
                                          <p:val>
                                            <p:strVal val="#ppt_h"/>
                                          </p:val>
                                        </p:tav>
                                        <p:tav tm="100000">
                                          <p:val>
                                            <p:strVal val="#ppt_h"/>
                                          </p:val>
                                        </p:tav>
                                      </p:tavLst>
                                    </p:anim>
                                    <p:animEffect transition="in" filter="fade">
                                      <p:cBhvr>
                                        <p:cTn id="75" dur="1000"/>
                                        <p:tgtEl>
                                          <p:spTgt spid="31"/>
                                        </p:tgtEl>
                                      </p:cBhvr>
                                    </p:animEffect>
                                  </p:childTnLst>
                                </p:cTn>
                              </p:par>
                              <p:par>
                                <p:cTn id="76" presetID="55" presetClass="entr" presetSubtype="0" fill="hold" grpId="0" nodeType="withEffect">
                                  <p:stCondLst>
                                    <p:cond delay="0"/>
                                  </p:stCondLst>
                                  <p:childTnLst>
                                    <p:set>
                                      <p:cBhvr>
                                        <p:cTn id="77" dur="1" fill="hold">
                                          <p:stCondLst>
                                            <p:cond delay="0"/>
                                          </p:stCondLst>
                                        </p:cTn>
                                        <p:tgtEl>
                                          <p:spTgt spid="32"/>
                                        </p:tgtEl>
                                        <p:attrNameLst>
                                          <p:attrName>style.visibility</p:attrName>
                                        </p:attrNameLst>
                                      </p:cBhvr>
                                      <p:to>
                                        <p:strVal val="visible"/>
                                      </p:to>
                                    </p:set>
                                    <p:anim calcmode="lin" valueType="num">
                                      <p:cBhvr>
                                        <p:cTn id="78" dur="1000" fill="hold"/>
                                        <p:tgtEl>
                                          <p:spTgt spid="32"/>
                                        </p:tgtEl>
                                        <p:attrNameLst>
                                          <p:attrName>ppt_w</p:attrName>
                                        </p:attrNameLst>
                                      </p:cBhvr>
                                      <p:tavLst>
                                        <p:tav tm="0">
                                          <p:val>
                                            <p:strVal val="#ppt_w*0.70"/>
                                          </p:val>
                                        </p:tav>
                                        <p:tav tm="100000">
                                          <p:val>
                                            <p:strVal val="#ppt_w"/>
                                          </p:val>
                                        </p:tav>
                                      </p:tavLst>
                                    </p:anim>
                                    <p:anim calcmode="lin" valueType="num">
                                      <p:cBhvr>
                                        <p:cTn id="79" dur="1000" fill="hold"/>
                                        <p:tgtEl>
                                          <p:spTgt spid="32"/>
                                        </p:tgtEl>
                                        <p:attrNameLst>
                                          <p:attrName>ppt_h</p:attrName>
                                        </p:attrNameLst>
                                      </p:cBhvr>
                                      <p:tavLst>
                                        <p:tav tm="0">
                                          <p:val>
                                            <p:strVal val="#ppt_h"/>
                                          </p:val>
                                        </p:tav>
                                        <p:tav tm="100000">
                                          <p:val>
                                            <p:strVal val="#ppt_h"/>
                                          </p:val>
                                        </p:tav>
                                      </p:tavLst>
                                    </p:anim>
                                    <p:animEffect transition="in" filter="fade">
                                      <p:cBhvr>
                                        <p:cTn id="80" dur="1000"/>
                                        <p:tgtEl>
                                          <p:spTgt spid="32"/>
                                        </p:tgtEl>
                                      </p:cBhvr>
                                    </p:animEffect>
                                  </p:childTnLst>
                                </p:cTn>
                              </p:par>
                              <p:par>
                                <p:cTn id="81" presetID="55" presetClass="entr" presetSubtype="0" fill="hold" grpId="0" nodeType="withEffect">
                                  <p:stCondLst>
                                    <p:cond delay="0"/>
                                  </p:stCondLst>
                                  <p:childTnLst>
                                    <p:set>
                                      <p:cBhvr>
                                        <p:cTn id="82" dur="1" fill="hold">
                                          <p:stCondLst>
                                            <p:cond delay="0"/>
                                          </p:stCondLst>
                                        </p:cTn>
                                        <p:tgtEl>
                                          <p:spTgt spid="33"/>
                                        </p:tgtEl>
                                        <p:attrNameLst>
                                          <p:attrName>style.visibility</p:attrName>
                                        </p:attrNameLst>
                                      </p:cBhvr>
                                      <p:to>
                                        <p:strVal val="visible"/>
                                      </p:to>
                                    </p:set>
                                    <p:anim calcmode="lin" valueType="num">
                                      <p:cBhvr>
                                        <p:cTn id="83" dur="1000" fill="hold"/>
                                        <p:tgtEl>
                                          <p:spTgt spid="33"/>
                                        </p:tgtEl>
                                        <p:attrNameLst>
                                          <p:attrName>ppt_w</p:attrName>
                                        </p:attrNameLst>
                                      </p:cBhvr>
                                      <p:tavLst>
                                        <p:tav tm="0">
                                          <p:val>
                                            <p:strVal val="#ppt_w*0.70"/>
                                          </p:val>
                                        </p:tav>
                                        <p:tav tm="100000">
                                          <p:val>
                                            <p:strVal val="#ppt_w"/>
                                          </p:val>
                                        </p:tav>
                                      </p:tavLst>
                                    </p:anim>
                                    <p:anim calcmode="lin" valueType="num">
                                      <p:cBhvr>
                                        <p:cTn id="84" dur="1000" fill="hold"/>
                                        <p:tgtEl>
                                          <p:spTgt spid="33"/>
                                        </p:tgtEl>
                                        <p:attrNameLst>
                                          <p:attrName>ppt_h</p:attrName>
                                        </p:attrNameLst>
                                      </p:cBhvr>
                                      <p:tavLst>
                                        <p:tav tm="0">
                                          <p:val>
                                            <p:strVal val="#ppt_h"/>
                                          </p:val>
                                        </p:tav>
                                        <p:tav tm="100000">
                                          <p:val>
                                            <p:strVal val="#ppt_h"/>
                                          </p:val>
                                        </p:tav>
                                      </p:tavLst>
                                    </p:anim>
                                    <p:animEffect transition="in" filter="fade">
                                      <p:cBhvr>
                                        <p:cTn id="85" dur="1000"/>
                                        <p:tgtEl>
                                          <p:spTgt spid="33"/>
                                        </p:tgtEl>
                                      </p:cBhvr>
                                    </p:animEffect>
                                  </p:childTnLst>
                                </p:cTn>
                              </p:par>
                              <p:par>
                                <p:cTn id="86" presetID="55" presetClass="entr" presetSubtype="0" fill="hold" grpId="0" nodeType="withEffect">
                                  <p:stCondLst>
                                    <p:cond delay="0"/>
                                  </p:stCondLst>
                                  <p:childTnLst>
                                    <p:set>
                                      <p:cBhvr>
                                        <p:cTn id="87" dur="1" fill="hold">
                                          <p:stCondLst>
                                            <p:cond delay="0"/>
                                          </p:stCondLst>
                                        </p:cTn>
                                        <p:tgtEl>
                                          <p:spTgt spid="34"/>
                                        </p:tgtEl>
                                        <p:attrNameLst>
                                          <p:attrName>style.visibility</p:attrName>
                                        </p:attrNameLst>
                                      </p:cBhvr>
                                      <p:to>
                                        <p:strVal val="visible"/>
                                      </p:to>
                                    </p:set>
                                    <p:anim calcmode="lin" valueType="num">
                                      <p:cBhvr>
                                        <p:cTn id="88" dur="1000" fill="hold"/>
                                        <p:tgtEl>
                                          <p:spTgt spid="34"/>
                                        </p:tgtEl>
                                        <p:attrNameLst>
                                          <p:attrName>ppt_w</p:attrName>
                                        </p:attrNameLst>
                                      </p:cBhvr>
                                      <p:tavLst>
                                        <p:tav tm="0">
                                          <p:val>
                                            <p:strVal val="#ppt_w*0.70"/>
                                          </p:val>
                                        </p:tav>
                                        <p:tav tm="100000">
                                          <p:val>
                                            <p:strVal val="#ppt_w"/>
                                          </p:val>
                                        </p:tav>
                                      </p:tavLst>
                                    </p:anim>
                                    <p:anim calcmode="lin" valueType="num">
                                      <p:cBhvr>
                                        <p:cTn id="89" dur="1000" fill="hold"/>
                                        <p:tgtEl>
                                          <p:spTgt spid="34"/>
                                        </p:tgtEl>
                                        <p:attrNameLst>
                                          <p:attrName>ppt_h</p:attrName>
                                        </p:attrNameLst>
                                      </p:cBhvr>
                                      <p:tavLst>
                                        <p:tav tm="0">
                                          <p:val>
                                            <p:strVal val="#ppt_h"/>
                                          </p:val>
                                        </p:tav>
                                        <p:tav tm="100000">
                                          <p:val>
                                            <p:strVal val="#ppt_h"/>
                                          </p:val>
                                        </p:tav>
                                      </p:tavLst>
                                    </p:anim>
                                    <p:animEffect transition="in" filter="fade">
                                      <p:cBhvr>
                                        <p:cTn id="90" dur="10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3" grpId="0" animBg="1"/>
      <p:bldP spid="14" grpId="0" animBg="1"/>
      <p:bldP spid="15" grpId="0" animBg="1"/>
      <p:bldP spid="16" grpId="0" animBg="1"/>
      <p:bldP spid="19" grpId="0" animBg="1"/>
      <p:bldP spid="25" grpId="0" animBg="1"/>
      <p:bldP spid="26" grpId="0" animBg="1"/>
      <p:bldP spid="27" grpId="0"/>
      <p:bldP spid="28" grpId="0"/>
      <p:bldP spid="29" grpId="0"/>
      <p:bldP spid="30" grpId="0"/>
      <p:bldP spid="31" grpId="0"/>
      <p:bldP spid="32" grpId="0"/>
      <p:bldP spid="33" grpId="0"/>
      <p:bldP spid="34"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1" name="直接连接符 10"/>
          <p:cNvCxnSpPr/>
          <p:nvPr/>
        </p:nvCxnSpPr>
        <p:spPr>
          <a:xfrm flipH="1">
            <a:off x="-50800" y="-28575"/>
            <a:ext cx="1694815" cy="1607820"/>
          </a:xfrm>
          <a:prstGeom prst="line">
            <a:avLst/>
          </a:prstGeom>
          <a:ln>
            <a:solidFill>
              <a:srgbClr val="90A08D"/>
            </a:solidFill>
            <a:prstDash val="solid"/>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flipH="1">
            <a:off x="167640" y="-445770"/>
            <a:ext cx="1694815" cy="1607820"/>
          </a:xfrm>
          <a:prstGeom prst="line">
            <a:avLst/>
          </a:prstGeom>
          <a:ln>
            <a:solidFill>
              <a:srgbClr val="90A08D"/>
            </a:solidFill>
            <a:prstDash val="solid"/>
          </a:ln>
        </p:spPr>
        <p:style>
          <a:lnRef idx="1">
            <a:schemeClr val="accent1"/>
          </a:lnRef>
          <a:fillRef idx="0">
            <a:schemeClr val="accent1"/>
          </a:fillRef>
          <a:effectRef idx="0">
            <a:schemeClr val="accent1"/>
          </a:effectRef>
          <a:fontRef idx="minor">
            <a:schemeClr val="tx1"/>
          </a:fontRef>
        </p:style>
      </p:cxnSp>
      <p:cxnSp>
        <p:nvCxnSpPr>
          <p:cNvPr id="4" name="直接连接符 3"/>
          <p:cNvCxnSpPr/>
          <p:nvPr/>
        </p:nvCxnSpPr>
        <p:spPr>
          <a:xfrm flipH="1">
            <a:off x="10599420" y="5515610"/>
            <a:ext cx="1694815" cy="1607820"/>
          </a:xfrm>
          <a:prstGeom prst="line">
            <a:avLst/>
          </a:prstGeom>
          <a:ln>
            <a:solidFill>
              <a:srgbClr val="90A08D"/>
            </a:solidFill>
            <a:prstDash val="solid"/>
          </a:ln>
        </p:spPr>
        <p:style>
          <a:lnRef idx="1">
            <a:schemeClr val="accent1"/>
          </a:lnRef>
          <a:fillRef idx="0">
            <a:schemeClr val="accent1"/>
          </a:fillRef>
          <a:effectRef idx="0">
            <a:schemeClr val="accent1"/>
          </a:effectRef>
          <a:fontRef idx="minor">
            <a:schemeClr val="tx1"/>
          </a:fontRef>
        </p:style>
      </p:cxnSp>
      <p:cxnSp>
        <p:nvCxnSpPr>
          <p:cNvPr id="5" name="直接连接符 4"/>
          <p:cNvCxnSpPr/>
          <p:nvPr/>
        </p:nvCxnSpPr>
        <p:spPr>
          <a:xfrm flipH="1">
            <a:off x="10817860" y="5098415"/>
            <a:ext cx="1694815" cy="1607820"/>
          </a:xfrm>
          <a:prstGeom prst="line">
            <a:avLst/>
          </a:prstGeom>
          <a:ln>
            <a:solidFill>
              <a:srgbClr val="90A08D"/>
            </a:solidFill>
            <a:prstDash val="solid"/>
          </a:ln>
        </p:spPr>
        <p:style>
          <a:lnRef idx="1">
            <a:schemeClr val="accent1"/>
          </a:lnRef>
          <a:fillRef idx="0">
            <a:schemeClr val="accent1"/>
          </a:fillRef>
          <a:effectRef idx="0">
            <a:schemeClr val="accent1"/>
          </a:effectRef>
          <a:fontRef idx="minor">
            <a:schemeClr val="tx1"/>
          </a:fontRef>
        </p:style>
      </p:cxnSp>
      <p:sp>
        <p:nvSpPr>
          <p:cNvPr id="17" name="TextBox 32"/>
          <p:cNvSpPr txBox="1">
            <a:spLocks noChangeArrowheads="1"/>
          </p:cNvSpPr>
          <p:nvPr/>
        </p:nvSpPr>
        <p:spPr bwMode="auto">
          <a:xfrm>
            <a:off x="4057015" y="578485"/>
            <a:ext cx="4522470" cy="5835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dist"/>
            <a:r>
              <a:rPr lang="zh-CN" altLang="en-US" sz="3200" b="1" dirty="0">
                <a:solidFill>
                  <a:schemeClr val="tx1">
                    <a:lumMod val="75000"/>
                    <a:lumOff val="25000"/>
                  </a:schemeClr>
                </a:solidFill>
                <a:latin typeface="仿宋" panose="02010609060101010101" charset="-122"/>
                <a:ea typeface="仿宋" panose="02010609060101010101" charset="-122"/>
                <a:sym typeface="+mn-ea"/>
              </a:rPr>
              <a:t>单击此处添加标题</a:t>
            </a:r>
            <a:endParaRPr lang="zh-CN" altLang="en-US" sz="3200" b="1" dirty="0">
              <a:solidFill>
                <a:schemeClr val="tx1">
                  <a:lumMod val="75000"/>
                  <a:lumOff val="25000"/>
                </a:schemeClr>
              </a:solidFill>
              <a:latin typeface="仿宋" panose="02010609060101010101" charset="-122"/>
              <a:ea typeface="仿宋" panose="02010609060101010101" charset="-122"/>
              <a:cs typeface="Yuanti SC" charset="-122"/>
              <a:sym typeface="+mn-ea"/>
            </a:endParaRPr>
          </a:p>
        </p:txBody>
      </p:sp>
      <p:grpSp>
        <p:nvGrpSpPr>
          <p:cNvPr id="6" name="组合 5"/>
          <p:cNvGrpSpPr/>
          <p:nvPr/>
        </p:nvGrpSpPr>
        <p:grpSpPr>
          <a:xfrm rot="2820000">
            <a:off x="3342005" y="454025"/>
            <a:ext cx="738505" cy="701040"/>
            <a:chOff x="2646" y="3580"/>
            <a:chExt cx="4140" cy="3927"/>
          </a:xfrm>
        </p:grpSpPr>
        <p:sp>
          <p:nvSpPr>
            <p:cNvPr id="9" name="椭圆 8"/>
            <p:cNvSpPr/>
            <p:nvPr/>
          </p:nvSpPr>
          <p:spPr>
            <a:xfrm>
              <a:off x="2646" y="3580"/>
              <a:ext cx="3446" cy="3594"/>
            </a:xfrm>
            <a:prstGeom prst="ellipse">
              <a:avLst/>
            </a:prstGeom>
            <a:solidFill>
              <a:srgbClr val="C0C9BE">
                <a:alpha val="7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椭圆 6"/>
            <p:cNvSpPr/>
            <p:nvPr/>
          </p:nvSpPr>
          <p:spPr>
            <a:xfrm>
              <a:off x="3340" y="3913"/>
              <a:ext cx="3446" cy="3594"/>
            </a:xfrm>
            <a:prstGeom prst="ellipse">
              <a:avLst/>
            </a:prstGeom>
            <a:noFill/>
            <a:ln>
              <a:solidFill>
                <a:srgbClr val="90A08D"/>
              </a:solidFill>
              <a:prstDash val="lgDash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5" name="Freeform 67"/>
          <p:cNvSpPr/>
          <p:nvPr/>
        </p:nvSpPr>
        <p:spPr>
          <a:xfrm>
            <a:off x="2306244" y="2519983"/>
            <a:ext cx="1168526" cy="1168526"/>
          </a:xfrm>
          <a:custGeom>
            <a:avLst/>
            <a:gdLst>
              <a:gd name="connsiteX0" fmla="*/ 0 w 905504"/>
              <a:gd name="connsiteY0" fmla="*/ 452752 h 905504"/>
              <a:gd name="connsiteX1" fmla="*/ 132608 w 905504"/>
              <a:gd name="connsiteY1" fmla="*/ 132608 h 905504"/>
              <a:gd name="connsiteX2" fmla="*/ 452752 w 905504"/>
              <a:gd name="connsiteY2" fmla="*/ 0 h 905504"/>
              <a:gd name="connsiteX3" fmla="*/ 772896 w 905504"/>
              <a:gd name="connsiteY3" fmla="*/ 132608 h 905504"/>
              <a:gd name="connsiteX4" fmla="*/ 905504 w 905504"/>
              <a:gd name="connsiteY4" fmla="*/ 452752 h 905504"/>
              <a:gd name="connsiteX5" fmla="*/ 772896 w 905504"/>
              <a:gd name="connsiteY5" fmla="*/ 772896 h 905504"/>
              <a:gd name="connsiteX6" fmla="*/ 452752 w 905504"/>
              <a:gd name="connsiteY6" fmla="*/ 905504 h 905504"/>
              <a:gd name="connsiteX7" fmla="*/ 132608 w 905504"/>
              <a:gd name="connsiteY7" fmla="*/ 772896 h 905504"/>
              <a:gd name="connsiteX8" fmla="*/ 0 w 905504"/>
              <a:gd name="connsiteY8" fmla="*/ 452752 h 9055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05504" h="905504">
                <a:moveTo>
                  <a:pt x="0" y="452752"/>
                </a:moveTo>
                <a:cubicBezTo>
                  <a:pt x="0" y="332675"/>
                  <a:pt x="47701" y="217515"/>
                  <a:pt x="132608" y="132608"/>
                </a:cubicBezTo>
                <a:cubicBezTo>
                  <a:pt x="217516" y="47701"/>
                  <a:pt x="332675" y="0"/>
                  <a:pt x="452752" y="0"/>
                </a:cubicBezTo>
                <a:cubicBezTo>
                  <a:pt x="572829" y="0"/>
                  <a:pt x="687989" y="47701"/>
                  <a:pt x="772896" y="132608"/>
                </a:cubicBezTo>
                <a:cubicBezTo>
                  <a:pt x="857803" y="217516"/>
                  <a:pt x="905504" y="332675"/>
                  <a:pt x="905504" y="452752"/>
                </a:cubicBezTo>
                <a:cubicBezTo>
                  <a:pt x="905504" y="572829"/>
                  <a:pt x="857803" y="687989"/>
                  <a:pt x="772896" y="772896"/>
                </a:cubicBezTo>
                <a:cubicBezTo>
                  <a:pt x="687988" y="857803"/>
                  <a:pt x="572829" y="905504"/>
                  <a:pt x="452752" y="905504"/>
                </a:cubicBezTo>
                <a:cubicBezTo>
                  <a:pt x="332675" y="905504"/>
                  <a:pt x="217515" y="857803"/>
                  <a:pt x="132608" y="772896"/>
                </a:cubicBezTo>
                <a:cubicBezTo>
                  <a:pt x="47701" y="687988"/>
                  <a:pt x="0" y="572829"/>
                  <a:pt x="0" y="452752"/>
                </a:cubicBezTo>
                <a:close/>
              </a:path>
            </a:pathLst>
          </a:custGeom>
          <a:solidFill>
            <a:srgbClr val="DCE0DE"/>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43840" tIns="243840" rIns="210677" bIns="210677" numCol="1" spcCol="1270" anchor="ctr" anchorCtr="0">
            <a:noAutofit/>
          </a:bodyPr>
          <a:lstStyle/>
          <a:p>
            <a:pPr algn="ctr" defTabSz="1184910">
              <a:lnSpc>
                <a:spcPct val="90000"/>
              </a:lnSpc>
              <a:spcBef>
                <a:spcPct val="0"/>
              </a:spcBef>
              <a:spcAft>
                <a:spcPct val="35000"/>
              </a:spcAft>
            </a:pPr>
            <a:endParaRPr lang="en-US" sz="4800" dirty="0">
              <a:latin typeface="FontAwesome" pitchFamily="2" charset="0"/>
            </a:endParaRPr>
          </a:p>
        </p:txBody>
      </p:sp>
      <p:sp>
        <p:nvSpPr>
          <p:cNvPr id="16" name="Freeform 105"/>
          <p:cNvSpPr>
            <a:spLocks noEditPoints="1"/>
          </p:cNvSpPr>
          <p:nvPr/>
        </p:nvSpPr>
        <p:spPr bwMode="auto">
          <a:xfrm>
            <a:off x="2598553" y="2816521"/>
            <a:ext cx="583908" cy="575450"/>
          </a:xfrm>
          <a:custGeom>
            <a:avLst/>
            <a:gdLst/>
            <a:ahLst/>
            <a:cxnLst>
              <a:cxn ang="0">
                <a:pos x="59" y="63"/>
              </a:cxn>
              <a:cxn ang="0">
                <a:pos x="55" y="61"/>
              </a:cxn>
              <a:cxn ang="0">
                <a:pos x="42" y="48"/>
              </a:cxn>
              <a:cxn ang="0">
                <a:pos x="27" y="53"/>
              </a:cxn>
              <a:cxn ang="0">
                <a:pos x="0" y="26"/>
              </a:cxn>
              <a:cxn ang="0">
                <a:pos x="27" y="0"/>
              </a:cxn>
              <a:cxn ang="0">
                <a:pos x="54" y="26"/>
              </a:cxn>
              <a:cxn ang="0">
                <a:pos x="49" y="41"/>
              </a:cxn>
              <a:cxn ang="0">
                <a:pos x="62" y="54"/>
              </a:cxn>
              <a:cxn ang="0">
                <a:pos x="64" y="58"/>
              </a:cxn>
              <a:cxn ang="0">
                <a:pos x="59" y="63"/>
              </a:cxn>
              <a:cxn ang="0">
                <a:pos x="27" y="9"/>
              </a:cxn>
              <a:cxn ang="0">
                <a:pos x="10" y="26"/>
              </a:cxn>
              <a:cxn ang="0">
                <a:pos x="27" y="43"/>
              </a:cxn>
              <a:cxn ang="0">
                <a:pos x="44" y="26"/>
              </a:cxn>
              <a:cxn ang="0">
                <a:pos x="27" y="9"/>
              </a:cxn>
            </a:cxnLst>
            <a:rect l="0" t="0" r="r" b="b"/>
            <a:pathLst>
              <a:path w="64" h="63">
                <a:moveTo>
                  <a:pt x="59" y="63"/>
                </a:moveTo>
                <a:cubicBezTo>
                  <a:pt x="57" y="63"/>
                  <a:pt x="56" y="62"/>
                  <a:pt x="55" y="61"/>
                </a:cubicBezTo>
                <a:cubicBezTo>
                  <a:pt x="42" y="48"/>
                  <a:pt x="42" y="48"/>
                  <a:pt x="42" y="48"/>
                </a:cubicBezTo>
                <a:cubicBezTo>
                  <a:pt x="38" y="51"/>
                  <a:pt x="33" y="53"/>
                  <a:pt x="27" y="53"/>
                </a:cubicBezTo>
                <a:cubicBezTo>
                  <a:pt x="12" y="53"/>
                  <a:pt x="0" y="41"/>
                  <a:pt x="0" y="26"/>
                </a:cubicBezTo>
                <a:cubicBezTo>
                  <a:pt x="0" y="12"/>
                  <a:pt x="12" y="0"/>
                  <a:pt x="27" y="0"/>
                </a:cubicBezTo>
                <a:cubicBezTo>
                  <a:pt x="42" y="0"/>
                  <a:pt x="54" y="12"/>
                  <a:pt x="54" y="26"/>
                </a:cubicBezTo>
                <a:cubicBezTo>
                  <a:pt x="54" y="32"/>
                  <a:pt x="52" y="37"/>
                  <a:pt x="49" y="41"/>
                </a:cubicBezTo>
                <a:cubicBezTo>
                  <a:pt x="62" y="54"/>
                  <a:pt x="62" y="54"/>
                  <a:pt x="62" y="54"/>
                </a:cubicBezTo>
                <a:cubicBezTo>
                  <a:pt x="63" y="55"/>
                  <a:pt x="64" y="57"/>
                  <a:pt x="64" y="58"/>
                </a:cubicBezTo>
                <a:cubicBezTo>
                  <a:pt x="64" y="61"/>
                  <a:pt x="61" y="63"/>
                  <a:pt x="59" y="63"/>
                </a:cubicBezTo>
                <a:close/>
                <a:moveTo>
                  <a:pt x="27" y="9"/>
                </a:moveTo>
                <a:cubicBezTo>
                  <a:pt x="18" y="9"/>
                  <a:pt x="10" y="17"/>
                  <a:pt x="10" y="26"/>
                </a:cubicBezTo>
                <a:cubicBezTo>
                  <a:pt x="10" y="36"/>
                  <a:pt x="18" y="43"/>
                  <a:pt x="27" y="43"/>
                </a:cubicBezTo>
                <a:cubicBezTo>
                  <a:pt x="37" y="43"/>
                  <a:pt x="44" y="36"/>
                  <a:pt x="44" y="26"/>
                </a:cubicBezTo>
                <a:cubicBezTo>
                  <a:pt x="44" y="17"/>
                  <a:pt x="37" y="9"/>
                  <a:pt x="27" y="9"/>
                </a:cubicBezTo>
                <a:close/>
              </a:path>
            </a:pathLst>
          </a:custGeom>
          <a:solidFill>
            <a:schemeClr val="bg1"/>
          </a:solidFill>
          <a:ln w="9525">
            <a:noFill/>
            <a:round/>
          </a:ln>
        </p:spPr>
        <p:txBody>
          <a:bodyPr vert="horz" wrap="square" lIns="121920" tIns="60960" rIns="121920" bIns="60960" numCol="1" anchor="t" anchorCtr="0" compatLnSpc="1"/>
          <a:lstStyle/>
          <a:p>
            <a:endParaRPr lang="en-US" sz="2400" dirty="0">
              <a:solidFill>
                <a:schemeClr val="accent3">
                  <a:lumMod val="50000"/>
                </a:schemeClr>
              </a:solidFill>
            </a:endParaRPr>
          </a:p>
        </p:txBody>
      </p:sp>
      <p:grpSp>
        <p:nvGrpSpPr>
          <p:cNvPr id="2" name="Group 124"/>
          <p:cNvGrpSpPr/>
          <p:nvPr/>
        </p:nvGrpSpPr>
        <p:grpSpPr>
          <a:xfrm>
            <a:off x="1836681" y="1630805"/>
            <a:ext cx="2172102" cy="2387532"/>
            <a:chOff x="920555" y="1310107"/>
            <a:chExt cx="1834954" cy="2016946"/>
          </a:xfrm>
          <a:solidFill>
            <a:srgbClr val="90A08D"/>
          </a:solidFill>
        </p:grpSpPr>
        <p:sp>
          <p:nvSpPr>
            <p:cNvPr id="18" name="U-Turn Arrow 64"/>
            <p:cNvSpPr/>
            <p:nvPr/>
          </p:nvSpPr>
          <p:spPr>
            <a:xfrm rot="10800000">
              <a:off x="920555" y="1672057"/>
              <a:ext cx="1672234" cy="1654996"/>
            </a:xfrm>
            <a:prstGeom prst="uturnArrow">
              <a:avLst>
                <a:gd name="adj1" fmla="val 12130"/>
                <a:gd name="adj2" fmla="val 12902"/>
                <a:gd name="adj3" fmla="val 0"/>
                <a:gd name="adj4" fmla="val 47102"/>
                <a:gd name="adj5" fmla="val 51834"/>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schemeClr val="tx1"/>
                </a:solidFill>
              </a:endParaRPr>
            </a:p>
          </p:txBody>
        </p:sp>
        <p:sp>
          <p:nvSpPr>
            <p:cNvPr id="19" name="Isosceles Triangle 72"/>
            <p:cNvSpPr/>
            <p:nvPr/>
          </p:nvSpPr>
          <p:spPr>
            <a:xfrm>
              <a:off x="2222109" y="1310107"/>
              <a:ext cx="533400" cy="533400"/>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grpSp>
      <p:cxnSp>
        <p:nvCxnSpPr>
          <p:cNvPr id="25" name="Straight Connector 73"/>
          <p:cNvCxnSpPr/>
          <p:nvPr/>
        </p:nvCxnSpPr>
        <p:spPr>
          <a:xfrm rot="5400000" flipH="1" flipV="1">
            <a:off x="2619905" y="4197799"/>
            <a:ext cx="541204" cy="1879"/>
          </a:xfrm>
          <a:prstGeom prst="line">
            <a:avLst/>
          </a:prstGeom>
          <a:ln w="12700">
            <a:solidFill>
              <a:srgbClr val="90A08D"/>
            </a:solidFill>
            <a:prstDash val="sysDot"/>
            <a:headEnd type="oval" w="med" len="med"/>
            <a:tailEnd type="oval" w="med" len="med"/>
          </a:ln>
        </p:spPr>
        <p:style>
          <a:lnRef idx="1">
            <a:schemeClr val="accent1"/>
          </a:lnRef>
          <a:fillRef idx="0">
            <a:schemeClr val="accent1"/>
          </a:fillRef>
          <a:effectRef idx="0">
            <a:schemeClr val="accent1"/>
          </a:effectRef>
          <a:fontRef idx="minor">
            <a:schemeClr val="tx1"/>
          </a:fontRef>
        </p:style>
      </p:cxnSp>
      <p:grpSp>
        <p:nvGrpSpPr>
          <p:cNvPr id="26" name="Group 125"/>
          <p:cNvGrpSpPr/>
          <p:nvPr/>
        </p:nvGrpSpPr>
        <p:grpSpPr>
          <a:xfrm>
            <a:off x="3978276" y="1630805"/>
            <a:ext cx="2172102" cy="2387532"/>
            <a:chOff x="2729736" y="1310107"/>
            <a:chExt cx="1834954" cy="2016946"/>
          </a:xfrm>
          <a:solidFill>
            <a:srgbClr val="C0C9BE"/>
          </a:solidFill>
        </p:grpSpPr>
        <p:sp>
          <p:nvSpPr>
            <p:cNvPr id="27" name="U-Turn Arrow 76"/>
            <p:cNvSpPr/>
            <p:nvPr/>
          </p:nvSpPr>
          <p:spPr>
            <a:xfrm rot="10800000">
              <a:off x="2729736" y="1672057"/>
              <a:ext cx="1672234" cy="1654996"/>
            </a:xfrm>
            <a:prstGeom prst="uturnArrow">
              <a:avLst>
                <a:gd name="adj1" fmla="val 12130"/>
                <a:gd name="adj2" fmla="val 12902"/>
                <a:gd name="adj3" fmla="val 0"/>
                <a:gd name="adj4" fmla="val 47102"/>
                <a:gd name="adj5" fmla="val 51834"/>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schemeClr val="tx1"/>
                </a:solidFill>
              </a:endParaRPr>
            </a:p>
          </p:txBody>
        </p:sp>
        <p:sp>
          <p:nvSpPr>
            <p:cNvPr id="28" name="Isosceles Triangle 84"/>
            <p:cNvSpPr/>
            <p:nvPr/>
          </p:nvSpPr>
          <p:spPr>
            <a:xfrm>
              <a:off x="4031290" y="1310107"/>
              <a:ext cx="533400" cy="533400"/>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grpSp>
      <p:cxnSp>
        <p:nvCxnSpPr>
          <p:cNvPr id="29" name="Straight Connector 86"/>
          <p:cNvCxnSpPr/>
          <p:nvPr/>
        </p:nvCxnSpPr>
        <p:spPr>
          <a:xfrm rot="5400000" flipH="1" flipV="1">
            <a:off x="4761500" y="4197799"/>
            <a:ext cx="541204" cy="1879"/>
          </a:xfrm>
          <a:prstGeom prst="line">
            <a:avLst/>
          </a:prstGeom>
          <a:ln w="12700">
            <a:solidFill>
              <a:srgbClr val="90A08D"/>
            </a:solidFill>
            <a:prstDash val="sysDot"/>
            <a:headEnd type="oval" w="med" len="med"/>
            <a:tailEnd type="oval" w="med" len="med"/>
          </a:ln>
        </p:spPr>
        <p:style>
          <a:lnRef idx="1">
            <a:schemeClr val="accent1"/>
          </a:lnRef>
          <a:fillRef idx="0">
            <a:schemeClr val="accent1"/>
          </a:fillRef>
          <a:effectRef idx="0">
            <a:schemeClr val="accent1"/>
          </a:effectRef>
          <a:fontRef idx="minor">
            <a:schemeClr val="tx1"/>
          </a:fontRef>
        </p:style>
      </p:cxnSp>
      <p:grpSp>
        <p:nvGrpSpPr>
          <p:cNvPr id="30" name="Group 126"/>
          <p:cNvGrpSpPr/>
          <p:nvPr/>
        </p:nvGrpSpPr>
        <p:grpSpPr>
          <a:xfrm>
            <a:off x="6151746" y="1630805"/>
            <a:ext cx="2172102" cy="2387532"/>
            <a:chOff x="4565846" y="1310107"/>
            <a:chExt cx="1834954" cy="2016946"/>
          </a:xfrm>
          <a:solidFill>
            <a:srgbClr val="90A08D"/>
          </a:solidFill>
        </p:grpSpPr>
        <p:sp>
          <p:nvSpPr>
            <p:cNvPr id="31" name="U-Turn Arrow 90"/>
            <p:cNvSpPr/>
            <p:nvPr/>
          </p:nvSpPr>
          <p:spPr>
            <a:xfrm rot="10800000">
              <a:off x="4565846" y="1672057"/>
              <a:ext cx="1672234" cy="1654996"/>
            </a:xfrm>
            <a:prstGeom prst="uturnArrow">
              <a:avLst>
                <a:gd name="adj1" fmla="val 12130"/>
                <a:gd name="adj2" fmla="val 12902"/>
                <a:gd name="adj3" fmla="val 0"/>
                <a:gd name="adj4" fmla="val 47102"/>
                <a:gd name="adj5" fmla="val 51834"/>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schemeClr val="tx1"/>
                </a:solidFill>
              </a:endParaRPr>
            </a:p>
          </p:txBody>
        </p:sp>
        <p:sp>
          <p:nvSpPr>
            <p:cNvPr id="32" name="Isosceles Triangle 94"/>
            <p:cNvSpPr/>
            <p:nvPr/>
          </p:nvSpPr>
          <p:spPr>
            <a:xfrm>
              <a:off x="5867400" y="1310107"/>
              <a:ext cx="533400" cy="533400"/>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grpSp>
      <p:cxnSp>
        <p:nvCxnSpPr>
          <p:cNvPr id="33" name="Straight Connector 95"/>
          <p:cNvCxnSpPr/>
          <p:nvPr/>
        </p:nvCxnSpPr>
        <p:spPr>
          <a:xfrm rot="5400000" flipH="1" flipV="1">
            <a:off x="6934971" y="4197799"/>
            <a:ext cx="541204" cy="1879"/>
          </a:xfrm>
          <a:prstGeom prst="line">
            <a:avLst/>
          </a:prstGeom>
          <a:ln w="12700">
            <a:solidFill>
              <a:srgbClr val="90A08D"/>
            </a:solidFill>
            <a:prstDash val="sysDot"/>
            <a:headEnd type="oval" w="med" len="med"/>
            <a:tailEnd type="oval" w="med" len="med"/>
          </a:ln>
        </p:spPr>
        <p:style>
          <a:lnRef idx="1">
            <a:schemeClr val="accent1"/>
          </a:lnRef>
          <a:fillRef idx="0">
            <a:schemeClr val="accent1"/>
          </a:fillRef>
          <a:effectRef idx="0">
            <a:schemeClr val="accent1"/>
          </a:effectRef>
          <a:fontRef idx="minor">
            <a:schemeClr val="tx1"/>
          </a:fontRef>
        </p:style>
      </p:cxnSp>
      <p:grpSp>
        <p:nvGrpSpPr>
          <p:cNvPr id="34" name="Group 127"/>
          <p:cNvGrpSpPr/>
          <p:nvPr/>
        </p:nvGrpSpPr>
        <p:grpSpPr>
          <a:xfrm>
            <a:off x="8316565" y="1630805"/>
            <a:ext cx="2172102" cy="2387532"/>
            <a:chOff x="6394646" y="1310107"/>
            <a:chExt cx="1834954" cy="2016946"/>
          </a:xfrm>
          <a:solidFill>
            <a:srgbClr val="C0C9BE"/>
          </a:solidFill>
        </p:grpSpPr>
        <p:sp>
          <p:nvSpPr>
            <p:cNvPr id="35" name="U-Turn Arrow 97"/>
            <p:cNvSpPr/>
            <p:nvPr/>
          </p:nvSpPr>
          <p:spPr>
            <a:xfrm rot="10800000">
              <a:off x="6394646" y="1672057"/>
              <a:ext cx="1672234" cy="1654996"/>
            </a:xfrm>
            <a:prstGeom prst="uturnArrow">
              <a:avLst>
                <a:gd name="adj1" fmla="val 12130"/>
                <a:gd name="adj2" fmla="val 12902"/>
                <a:gd name="adj3" fmla="val 0"/>
                <a:gd name="adj4" fmla="val 47102"/>
                <a:gd name="adj5" fmla="val 51834"/>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schemeClr val="tx1"/>
                </a:solidFill>
              </a:endParaRPr>
            </a:p>
          </p:txBody>
        </p:sp>
        <p:sp>
          <p:nvSpPr>
            <p:cNvPr id="36" name="Isosceles Triangle 103"/>
            <p:cNvSpPr/>
            <p:nvPr/>
          </p:nvSpPr>
          <p:spPr>
            <a:xfrm>
              <a:off x="7696200" y="1310107"/>
              <a:ext cx="533400" cy="533400"/>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grpSp>
      <p:cxnSp>
        <p:nvCxnSpPr>
          <p:cNvPr id="37" name="Straight Connector 106"/>
          <p:cNvCxnSpPr/>
          <p:nvPr/>
        </p:nvCxnSpPr>
        <p:spPr>
          <a:xfrm rot="5400000" flipH="1" flipV="1">
            <a:off x="9099789" y="4197799"/>
            <a:ext cx="541204" cy="1879"/>
          </a:xfrm>
          <a:prstGeom prst="line">
            <a:avLst/>
          </a:prstGeom>
          <a:ln w="12700">
            <a:solidFill>
              <a:srgbClr val="90A08D"/>
            </a:solidFill>
            <a:prstDash val="sysDot"/>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39" name="Freeform 79"/>
          <p:cNvSpPr/>
          <p:nvPr/>
        </p:nvSpPr>
        <p:spPr>
          <a:xfrm>
            <a:off x="4447839" y="2519983"/>
            <a:ext cx="1168526" cy="1168526"/>
          </a:xfrm>
          <a:custGeom>
            <a:avLst/>
            <a:gdLst>
              <a:gd name="connsiteX0" fmla="*/ 0 w 905504"/>
              <a:gd name="connsiteY0" fmla="*/ 452752 h 905504"/>
              <a:gd name="connsiteX1" fmla="*/ 132608 w 905504"/>
              <a:gd name="connsiteY1" fmla="*/ 132608 h 905504"/>
              <a:gd name="connsiteX2" fmla="*/ 452752 w 905504"/>
              <a:gd name="connsiteY2" fmla="*/ 0 h 905504"/>
              <a:gd name="connsiteX3" fmla="*/ 772896 w 905504"/>
              <a:gd name="connsiteY3" fmla="*/ 132608 h 905504"/>
              <a:gd name="connsiteX4" fmla="*/ 905504 w 905504"/>
              <a:gd name="connsiteY4" fmla="*/ 452752 h 905504"/>
              <a:gd name="connsiteX5" fmla="*/ 772896 w 905504"/>
              <a:gd name="connsiteY5" fmla="*/ 772896 h 905504"/>
              <a:gd name="connsiteX6" fmla="*/ 452752 w 905504"/>
              <a:gd name="connsiteY6" fmla="*/ 905504 h 905504"/>
              <a:gd name="connsiteX7" fmla="*/ 132608 w 905504"/>
              <a:gd name="connsiteY7" fmla="*/ 772896 h 905504"/>
              <a:gd name="connsiteX8" fmla="*/ 0 w 905504"/>
              <a:gd name="connsiteY8" fmla="*/ 452752 h 9055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05504" h="905504">
                <a:moveTo>
                  <a:pt x="0" y="452752"/>
                </a:moveTo>
                <a:cubicBezTo>
                  <a:pt x="0" y="332675"/>
                  <a:pt x="47701" y="217515"/>
                  <a:pt x="132608" y="132608"/>
                </a:cubicBezTo>
                <a:cubicBezTo>
                  <a:pt x="217516" y="47701"/>
                  <a:pt x="332675" y="0"/>
                  <a:pt x="452752" y="0"/>
                </a:cubicBezTo>
                <a:cubicBezTo>
                  <a:pt x="572829" y="0"/>
                  <a:pt x="687989" y="47701"/>
                  <a:pt x="772896" y="132608"/>
                </a:cubicBezTo>
                <a:cubicBezTo>
                  <a:pt x="857803" y="217516"/>
                  <a:pt x="905504" y="332675"/>
                  <a:pt x="905504" y="452752"/>
                </a:cubicBezTo>
                <a:cubicBezTo>
                  <a:pt x="905504" y="572829"/>
                  <a:pt x="857803" y="687989"/>
                  <a:pt x="772896" y="772896"/>
                </a:cubicBezTo>
                <a:cubicBezTo>
                  <a:pt x="687988" y="857803"/>
                  <a:pt x="572829" y="905504"/>
                  <a:pt x="452752" y="905504"/>
                </a:cubicBezTo>
                <a:cubicBezTo>
                  <a:pt x="332675" y="905504"/>
                  <a:pt x="217515" y="857803"/>
                  <a:pt x="132608" y="772896"/>
                </a:cubicBezTo>
                <a:cubicBezTo>
                  <a:pt x="47701" y="687988"/>
                  <a:pt x="0" y="572829"/>
                  <a:pt x="0" y="452752"/>
                </a:cubicBezTo>
                <a:close/>
              </a:path>
            </a:pathLst>
          </a:custGeom>
          <a:solidFill>
            <a:srgbClr val="90A08D"/>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43840" tIns="243840" rIns="210677" bIns="210677" numCol="1" spcCol="1270" anchor="ctr" anchorCtr="0">
            <a:noAutofit/>
          </a:bodyPr>
          <a:lstStyle/>
          <a:p>
            <a:pPr algn="ctr" defTabSz="1184910">
              <a:lnSpc>
                <a:spcPct val="90000"/>
              </a:lnSpc>
              <a:spcBef>
                <a:spcPct val="0"/>
              </a:spcBef>
              <a:spcAft>
                <a:spcPct val="35000"/>
              </a:spcAft>
            </a:pPr>
            <a:endParaRPr lang="en-US" sz="4800" dirty="0">
              <a:latin typeface="FontAwesome" pitchFamily="2" charset="0"/>
            </a:endParaRPr>
          </a:p>
        </p:txBody>
      </p:sp>
      <p:sp>
        <p:nvSpPr>
          <p:cNvPr id="40" name="Freeform 144"/>
          <p:cNvSpPr>
            <a:spLocks noEditPoints="1"/>
          </p:cNvSpPr>
          <p:nvPr/>
        </p:nvSpPr>
        <p:spPr bwMode="auto">
          <a:xfrm>
            <a:off x="4727871" y="2840419"/>
            <a:ext cx="608463" cy="527654"/>
          </a:xfrm>
          <a:custGeom>
            <a:avLst/>
            <a:gdLst/>
            <a:ahLst/>
            <a:cxnLst>
              <a:cxn ang="0">
                <a:pos x="59" y="26"/>
              </a:cxn>
              <a:cxn ang="0">
                <a:pos x="57" y="28"/>
              </a:cxn>
              <a:cxn ang="0">
                <a:pos x="20" y="32"/>
              </a:cxn>
              <a:cxn ang="0">
                <a:pos x="20" y="35"/>
              </a:cxn>
              <a:cxn ang="0">
                <a:pos x="19" y="37"/>
              </a:cxn>
              <a:cxn ang="0">
                <a:pos x="52" y="37"/>
              </a:cxn>
              <a:cxn ang="0">
                <a:pos x="55" y="39"/>
              </a:cxn>
              <a:cxn ang="0">
                <a:pos x="52" y="42"/>
              </a:cxn>
              <a:cxn ang="0">
                <a:pos x="16" y="42"/>
              </a:cxn>
              <a:cxn ang="0">
                <a:pos x="13" y="39"/>
              </a:cxn>
              <a:cxn ang="0">
                <a:pos x="16" y="34"/>
              </a:cxn>
              <a:cxn ang="0">
                <a:pos x="9" y="5"/>
              </a:cxn>
              <a:cxn ang="0">
                <a:pos x="2" y="5"/>
              </a:cxn>
              <a:cxn ang="0">
                <a:pos x="0" y="3"/>
              </a:cxn>
              <a:cxn ang="0">
                <a:pos x="2" y="0"/>
              </a:cxn>
              <a:cxn ang="0">
                <a:pos x="11" y="0"/>
              </a:cxn>
              <a:cxn ang="0">
                <a:pos x="14" y="5"/>
              </a:cxn>
              <a:cxn ang="0">
                <a:pos x="57" y="5"/>
              </a:cxn>
              <a:cxn ang="0">
                <a:pos x="59" y="7"/>
              </a:cxn>
              <a:cxn ang="0">
                <a:pos x="59" y="26"/>
              </a:cxn>
              <a:cxn ang="0">
                <a:pos x="18" y="51"/>
              </a:cxn>
              <a:cxn ang="0">
                <a:pos x="13" y="46"/>
              </a:cxn>
              <a:cxn ang="0">
                <a:pos x="18" y="42"/>
              </a:cxn>
              <a:cxn ang="0">
                <a:pos x="23" y="46"/>
              </a:cxn>
              <a:cxn ang="0">
                <a:pos x="18" y="51"/>
              </a:cxn>
              <a:cxn ang="0">
                <a:pos x="50" y="51"/>
              </a:cxn>
              <a:cxn ang="0">
                <a:pos x="45" y="46"/>
              </a:cxn>
              <a:cxn ang="0">
                <a:pos x="50" y="42"/>
              </a:cxn>
              <a:cxn ang="0">
                <a:pos x="55" y="46"/>
              </a:cxn>
              <a:cxn ang="0">
                <a:pos x="50" y="51"/>
              </a:cxn>
            </a:cxnLst>
            <a:rect l="0" t="0" r="r" b="b"/>
            <a:pathLst>
              <a:path w="59" h="51">
                <a:moveTo>
                  <a:pt x="59" y="26"/>
                </a:moveTo>
                <a:cubicBezTo>
                  <a:pt x="59" y="27"/>
                  <a:pt x="58" y="28"/>
                  <a:pt x="57" y="28"/>
                </a:cubicBezTo>
                <a:cubicBezTo>
                  <a:pt x="20" y="32"/>
                  <a:pt x="20" y="32"/>
                  <a:pt x="20" y="32"/>
                </a:cubicBezTo>
                <a:cubicBezTo>
                  <a:pt x="20" y="33"/>
                  <a:pt x="20" y="34"/>
                  <a:pt x="20" y="35"/>
                </a:cubicBezTo>
                <a:cubicBezTo>
                  <a:pt x="20" y="36"/>
                  <a:pt x="20" y="36"/>
                  <a:pt x="19" y="37"/>
                </a:cubicBezTo>
                <a:cubicBezTo>
                  <a:pt x="52" y="37"/>
                  <a:pt x="52" y="37"/>
                  <a:pt x="52" y="37"/>
                </a:cubicBezTo>
                <a:cubicBezTo>
                  <a:pt x="54" y="37"/>
                  <a:pt x="55" y="38"/>
                  <a:pt x="55" y="39"/>
                </a:cubicBezTo>
                <a:cubicBezTo>
                  <a:pt x="55" y="41"/>
                  <a:pt x="54" y="42"/>
                  <a:pt x="52" y="42"/>
                </a:cubicBezTo>
                <a:cubicBezTo>
                  <a:pt x="16" y="42"/>
                  <a:pt x="16" y="42"/>
                  <a:pt x="16" y="42"/>
                </a:cubicBezTo>
                <a:cubicBezTo>
                  <a:pt x="15" y="42"/>
                  <a:pt x="13" y="41"/>
                  <a:pt x="13" y="39"/>
                </a:cubicBezTo>
                <a:cubicBezTo>
                  <a:pt x="13" y="38"/>
                  <a:pt x="15" y="35"/>
                  <a:pt x="16" y="34"/>
                </a:cubicBezTo>
                <a:cubicBezTo>
                  <a:pt x="9" y="5"/>
                  <a:pt x="9" y="5"/>
                  <a:pt x="9" y="5"/>
                </a:cubicBezTo>
                <a:cubicBezTo>
                  <a:pt x="2" y="5"/>
                  <a:pt x="2" y="5"/>
                  <a:pt x="2" y="5"/>
                </a:cubicBezTo>
                <a:cubicBezTo>
                  <a:pt x="1" y="5"/>
                  <a:pt x="0" y="4"/>
                  <a:pt x="0" y="3"/>
                </a:cubicBezTo>
                <a:cubicBezTo>
                  <a:pt x="0" y="2"/>
                  <a:pt x="1" y="0"/>
                  <a:pt x="2" y="0"/>
                </a:cubicBezTo>
                <a:cubicBezTo>
                  <a:pt x="11" y="0"/>
                  <a:pt x="11" y="0"/>
                  <a:pt x="11" y="0"/>
                </a:cubicBezTo>
                <a:cubicBezTo>
                  <a:pt x="14" y="0"/>
                  <a:pt x="14" y="3"/>
                  <a:pt x="14" y="5"/>
                </a:cubicBezTo>
                <a:cubicBezTo>
                  <a:pt x="57" y="5"/>
                  <a:pt x="57" y="5"/>
                  <a:pt x="57" y="5"/>
                </a:cubicBezTo>
                <a:cubicBezTo>
                  <a:pt x="58" y="5"/>
                  <a:pt x="59" y="6"/>
                  <a:pt x="59" y="7"/>
                </a:cubicBezTo>
                <a:lnTo>
                  <a:pt x="59" y="26"/>
                </a:lnTo>
                <a:close/>
                <a:moveTo>
                  <a:pt x="18" y="51"/>
                </a:moveTo>
                <a:cubicBezTo>
                  <a:pt x="16" y="51"/>
                  <a:pt x="13" y="49"/>
                  <a:pt x="13" y="46"/>
                </a:cubicBezTo>
                <a:cubicBezTo>
                  <a:pt x="13" y="44"/>
                  <a:pt x="16" y="42"/>
                  <a:pt x="18" y="42"/>
                </a:cubicBezTo>
                <a:cubicBezTo>
                  <a:pt x="21" y="42"/>
                  <a:pt x="23" y="44"/>
                  <a:pt x="23" y="46"/>
                </a:cubicBezTo>
                <a:cubicBezTo>
                  <a:pt x="23" y="49"/>
                  <a:pt x="21" y="51"/>
                  <a:pt x="18" y="51"/>
                </a:cubicBezTo>
                <a:close/>
                <a:moveTo>
                  <a:pt x="50" y="51"/>
                </a:moveTo>
                <a:cubicBezTo>
                  <a:pt x="47" y="51"/>
                  <a:pt x="45" y="49"/>
                  <a:pt x="45" y="46"/>
                </a:cubicBezTo>
                <a:cubicBezTo>
                  <a:pt x="45" y="44"/>
                  <a:pt x="47" y="42"/>
                  <a:pt x="50" y="42"/>
                </a:cubicBezTo>
                <a:cubicBezTo>
                  <a:pt x="53" y="42"/>
                  <a:pt x="55" y="44"/>
                  <a:pt x="55" y="46"/>
                </a:cubicBezTo>
                <a:cubicBezTo>
                  <a:pt x="55" y="49"/>
                  <a:pt x="53" y="51"/>
                  <a:pt x="50" y="51"/>
                </a:cubicBezTo>
                <a:close/>
              </a:path>
            </a:pathLst>
          </a:custGeom>
          <a:solidFill>
            <a:schemeClr val="bg1"/>
          </a:solidFill>
          <a:ln w="9525">
            <a:noFill/>
            <a:round/>
          </a:ln>
        </p:spPr>
        <p:txBody>
          <a:bodyPr vert="horz" wrap="square" lIns="121920" tIns="60960" rIns="121920" bIns="60960" numCol="1" anchor="t" anchorCtr="0" compatLnSpc="1"/>
          <a:lstStyle/>
          <a:p>
            <a:endParaRPr lang="en-US" sz="2400" dirty="0"/>
          </a:p>
        </p:txBody>
      </p:sp>
      <p:sp>
        <p:nvSpPr>
          <p:cNvPr id="42" name="Freeform 92"/>
          <p:cNvSpPr/>
          <p:nvPr/>
        </p:nvSpPr>
        <p:spPr>
          <a:xfrm>
            <a:off x="6621310" y="2519983"/>
            <a:ext cx="1168526" cy="1168526"/>
          </a:xfrm>
          <a:custGeom>
            <a:avLst/>
            <a:gdLst>
              <a:gd name="connsiteX0" fmla="*/ 0 w 905504"/>
              <a:gd name="connsiteY0" fmla="*/ 452752 h 905504"/>
              <a:gd name="connsiteX1" fmla="*/ 132608 w 905504"/>
              <a:gd name="connsiteY1" fmla="*/ 132608 h 905504"/>
              <a:gd name="connsiteX2" fmla="*/ 452752 w 905504"/>
              <a:gd name="connsiteY2" fmla="*/ 0 h 905504"/>
              <a:gd name="connsiteX3" fmla="*/ 772896 w 905504"/>
              <a:gd name="connsiteY3" fmla="*/ 132608 h 905504"/>
              <a:gd name="connsiteX4" fmla="*/ 905504 w 905504"/>
              <a:gd name="connsiteY4" fmla="*/ 452752 h 905504"/>
              <a:gd name="connsiteX5" fmla="*/ 772896 w 905504"/>
              <a:gd name="connsiteY5" fmla="*/ 772896 h 905504"/>
              <a:gd name="connsiteX6" fmla="*/ 452752 w 905504"/>
              <a:gd name="connsiteY6" fmla="*/ 905504 h 905504"/>
              <a:gd name="connsiteX7" fmla="*/ 132608 w 905504"/>
              <a:gd name="connsiteY7" fmla="*/ 772896 h 905504"/>
              <a:gd name="connsiteX8" fmla="*/ 0 w 905504"/>
              <a:gd name="connsiteY8" fmla="*/ 452752 h 9055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05504" h="905504">
                <a:moveTo>
                  <a:pt x="0" y="452752"/>
                </a:moveTo>
                <a:cubicBezTo>
                  <a:pt x="0" y="332675"/>
                  <a:pt x="47701" y="217515"/>
                  <a:pt x="132608" y="132608"/>
                </a:cubicBezTo>
                <a:cubicBezTo>
                  <a:pt x="217516" y="47701"/>
                  <a:pt x="332675" y="0"/>
                  <a:pt x="452752" y="0"/>
                </a:cubicBezTo>
                <a:cubicBezTo>
                  <a:pt x="572829" y="0"/>
                  <a:pt x="687989" y="47701"/>
                  <a:pt x="772896" y="132608"/>
                </a:cubicBezTo>
                <a:cubicBezTo>
                  <a:pt x="857803" y="217516"/>
                  <a:pt x="905504" y="332675"/>
                  <a:pt x="905504" y="452752"/>
                </a:cubicBezTo>
                <a:cubicBezTo>
                  <a:pt x="905504" y="572829"/>
                  <a:pt x="857803" y="687989"/>
                  <a:pt x="772896" y="772896"/>
                </a:cubicBezTo>
                <a:cubicBezTo>
                  <a:pt x="687988" y="857803"/>
                  <a:pt x="572829" y="905504"/>
                  <a:pt x="452752" y="905504"/>
                </a:cubicBezTo>
                <a:cubicBezTo>
                  <a:pt x="332675" y="905504"/>
                  <a:pt x="217515" y="857803"/>
                  <a:pt x="132608" y="772896"/>
                </a:cubicBezTo>
                <a:cubicBezTo>
                  <a:pt x="47701" y="687988"/>
                  <a:pt x="0" y="572829"/>
                  <a:pt x="0" y="452752"/>
                </a:cubicBezTo>
                <a:close/>
              </a:path>
            </a:pathLst>
          </a:custGeom>
          <a:solidFill>
            <a:srgbClr val="DCE0DE"/>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43840" tIns="243840" rIns="210677" bIns="210677" numCol="1" spcCol="1270" anchor="ctr" anchorCtr="0">
            <a:noAutofit/>
          </a:bodyPr>
          <a:lstStyle/>
          <a:p>
            <a:pPr algn="ctr" defTabSz="1184910">
              <a:lnSpc>
                <a:spcPct val="90000"/>
              </a:lnSpc>
              <a:spcBef>
                <a:spcPct val="0"/>
              </a:spcBef>
              <a:spcAft>
                <a:spcPct val="35000"/>
              </a:spcAft>
            </a:pPr>
            <a:endParaRPr lang="en-US" sz="4800" dirty="0">
              <a:latin typeface="FontAwesome" pitchFamily="2" charset="0"/>
            </a:endParaRPr>
          </a:p>
        </p:txBody>
      </p:sp>
      <p:sp>
        <p:nvSpPr>
          <p:cNvPr id="43" name="Freeform 71"/>
          <p:cNvSpPr>
            <a:spLocks noEditPoints="1"/>
          </p:cNvSpPr>
          <p:nvPr/>
        </p:nvSpPr>
        <p:spPr bwMode="auto">
          <a:xfrm>
            <a:off x="6911257" y="2828470"/>
            <a:ext cx="588632" cy="551553"/>
          </a:xfrm>
          <a:custGeom>
            <a:avLst/>
            <a:gdLst/>
            <a:ahLst/>
            <a:cxnLst>
              <a:cxn ang="0">
                <a:pos x="65" y="22"/>
              </a:cxn>
              <a:cxn ang="0">
                <a:pos x="26" y="45"/>
              </a:cxn>
              <a:cxn ang="0">
                <a:pos x="0" y="26"/>
              </a:cxn>
              <a:cxn ang="0">
                <a:pos x="39" y="0"/>
              </a:cxn>
              <a:cxn ang="0">
                <a:pos x="65" y="22"/>
              </a:cxn>
              <a:cxn ang="0">
                <a:pos x="65" y="69"/>
              </a:cxn>
              <a:cxn ang="0">
                <a:pos x="39" y="91"/>
              </a:cxn>
              <a:cxn ang="0">
                <a:pos x="0" y="67"/>
              </a:cxn>
              <a:cxn ang="0">
                <a:pos x="26" y="45"/>
              </a:cxn>
              <a:cxn ang="0">
                <a:pos x="65" y="69"/>
              </a:cxn>
              <a:cxn ang="0">
                <a:pos x="101" y="97"/>
              </a:cxn>
              <a:cxn ang="0">
                <a:pos x="65" y="119"/>
              </a:cxn>
              <a:cxn ang="0">
                <a:pos x="65" y="119"/>
              </a:cxn>
              <a:cxn ang="0">
                <a:pos x="65" y="119"/>
              </a:cxn>
              <a:cxn ang="0">
                <a:pos x="65" y="119"/>
              </a:cxn>
              <a:cxn ang="0">
                <a:pos x="65" y="119"/>
              </a:cxn>
              <a:cxn ang="0">
                <a:pos x="26" y="97"/>
              </a:cxn>
              <a:cxn ang="0">
                <a:pos x="26" y="89"/>
              </a:cxn>
              <a:cxn ang="0">
                <a:pos x="39" y="95"/>
              </a:cxn>
              <a:cxn ang="0">
                <a:pos x="65" y="74"/>
              </a:cxn>
              <a:cxn ang="0">
                <a:pos x="65" y="74"/>
              </a:cxn>
              <a:cxn ang="0">
                <a:pos x="65" y="74"/>
              </a:cxn>
              <a:cxn ang="0">
                <a:pos x="65" y="74"/>
              </a:cxn>
              <a:cxn ang="0">
                <a:pos x="65" y="74"/>
              </a:cxn>
              <a:cxn ang="0">
                <a:pos x="91" y="95"/>
              </a:cxn>
              <a:cxn ang="0">
                <a:pos x="101" y="89"/>
              </a:cxn>
              <a:cxn ang="0">
                <a:pos x="101" y="97"/>
              </a:cxn>
              <a:cxn ang="0">
                <a:pos x="127" y="26"/>
              </a:cxn>
              <a:cxn ang="0">
                <a:pos x="101" y="45"/>
              </a:cxn>
              <a:cxn ang="0">
                <a:pos x="65" y="22"/>
              </a:cxn>
              <a:cxn ang="0">
                <a:pos x="91" y="0"/>
              </a:cxn>
              <a:cxn ang="0">
                <a:pos x="127" y="26"/>
              </a:cxn>
              <a:cxn ang="0">
                <a:pos x="127" y="67"/>
              </a:cxn>
              <a:cxn ang="0">
                <a:pos x="91" y="91"/>
              </a:cxn>
              <a:cxn ang="0">
                <a:pos x="65" y="69"/>
              </a:cxn>
              <a:cxn ang="0">
                <a:pos x="101" y="45"/>
              </a:cxn>
              <a:cxn ang="0">
                <a:pos x="127" y="67"/>
              </a:cxn>
            </a:cxnLst>
            <a:rect l="0" t="0" r="r" b="b"/>
            <a:pathLst>
              <a:path w="127" h="119">
                <a:moveTo>
                  <a:pt x="65" y="22"/>
                </a:moveTo>
                <a:lnTo>
                  <a:pt x="26" y="45"/>
                </a:lnTo>
                <a:lnTo>
                  <a:pt x="0" y="26"/>
                </a:lnTo>
                <a:lnTo>
                  <a:pt x="39" y="0"/>
                </a:lnTo>
                <a:lnTo>
                  <a:pt x="65" y="22"/>
                </a:lnTo>
                <a:close/>
                <a:moveTo>
                  <a:pt x="65" y="69"/>
                </a:moveTo>
                <a:lnTo>
                  <a:pt x="39" y="91"/>
                </a:lnTo>
                <a:lnTo>
                  <a:pt x="0" y="67"/>
                </a:lnTo>
                <a:lnTo>
                  <a:pt x="26" y="45"/>
                </a:lnTo>
                <a:lnTo>
                  <a:pt x="65" y="69"/>
                </a:lnTo>
                <a:close/>
                <a:moveTo>
                  <a:pt x="101" y="97"/>
                </a:moveTo>
                <a:lnTo>
                  <a:pt x="65" y="119"/>
                </a:lnTo>
                <a:lnTo>
                  <a:pt x="65" y="119"/>
                </a:lnTo>
                <a:lnTo>
                  <a:pt x="65" y="119"/>
                </a:lnTo>
                <a:lnTo>
                  <a:pt x="65" y="119"/>
                </a:lnTo>
                <a:lnTo>
                  <a:pt x="65" y="119"/>
                </a:lnTo>
                <a:lnTo>
                  <a:pt x="26" y="97"/>
                </a:lnTo>
                <a:lnTo>
                  <a:pt x="26" y="89"/>
                </a:lnTo>
                <a:lnTo>
                  <a:pt x="39" y="95"/>
                </a:lnTo>
                <a:lnTo>
                  <a:pt x="65" y="74"/>
                </a:lnTo>
                <a:lnTo>
                  <a:pt x="65" y="74"/>
                </a:lnTo>
                <a:lnTo>
                  <a:pt x="65" y="74"/>
                </a:lnTo>
                <a:lnTo>
                  <a:pt x="65" y="74"/>
                </a:lnTo>
                <a:lnTo>
                  <a:pt x="65" y="74"/>
                </a:lnTo>
                <a:lnTo>
                  <a:pt x="91" y="95"/>
                </a:lnTo>
                <a:lnTo>
                  <a:pt x="101" y="89"/>
                </a:lnTo>
                <a:lnTo>
                  <a:pt x="101" y="97"/>
                </a:lnTo>
                <a:close/>
                <a:moveTo>
                  <a:pt x="127" y="26"/>
                </a:moveTo>
                <a:lnTo>
                  <a:pt x="101" y="45"/>
                </a:lnTo>
                <a:lnTo>
                  <a:pt x="65" y="22"/>
                </a:lnTo>
                <a:lnTo>
                  <a:pt x="91" y="0"/>
                </a:lnTo>
                <a:lnTo>
                  <a:pt x="127" y="26"/>
                </a:lnTo>
                <a:close/>
                <a:moveTo>
                  <a:pt x="127" y="67"/>
                </a:moveTo>
                <a:lnTo>
                  <a:pt x="91" y="91"/>
                </a:lnTo>
                <a:lnTo>
                  <a:pt x="65" y="69"/>
                </a:lnTo>
                <a:lnTo>
                  <a:pt x="101" y="45"/>
                </a:lnTo>
                <a:lnTo>
                  <a:pt x="127" y="67"/>
                </a:lnTo>
                <a:close/>
              </a:path>
            </a:pathLst>
          </a:custGeom>
          <a:solidFill>
            <a:schemeClr val="bg1"/>
          </a:solidFill>
          <a:ln w="9525">
            <a:noFill/>
            <a:round/>
          </a:ln>
        </p:spPr>
        <p:txBody>
          <a:bodyPr vert="horz" wrap="square" lIns="121920" tIns="60960" rIns="121920" bIns="60960" numCol="1" anchor="t" anchorCtr="0" compatLnSpc="1"/>
          <a:lstStyle/>
          <a:p>
            <a:endParaRPr lang="en-US" sz="2400"/>
          </a:p>
        </p:txBody>
      </p:sp>
      <p:sp>
        <p:nvSpPr>
          <p:cNvPr id="45" name="Freeform 99"/>
          <p:cNvSpPr/>
          <p:nvPr/>
        </p:nvSpPr>
        <p:spPr>
          <a:xfrm>
            <a:off x="8786128" y="2519983"/>
            <a:ext cx="1168526" cy="1168526"/>
          </a:xfrm>
          <a:custGeom>
            <a:avLst/>
            <a:gdLst>
              <a:gd name="connsiteX0" fmla="*/ 0 w 905504"/>
              <a:gd name="connsiteY0" fmla="*/ 452752 h 905504"/>
              <a:gd name="connsiteX1" fmla="*/ 132608 w 905504"/>
              <a:gd name="connsiteY1" fmla="*/ 132608 h 905504"/>
              <a:gd name="connsiteX2" fmla="*/ 452752 w 905504"/>
              <a:gd name="connsiteY2" fmla="*/ 0 h 905504"/>
              <a:gd name="connsiteX3" fmla="*/ 772896 w 905504"/>
              <a:gd name="connsiteY3" fmla="*/ 132608 h 905504"/>
              <a:gd name="connsiteX4" fmla="*/ 905504 w 905504"/>
              <a:gd name="connsiteY4" fmla="*/ 452752 h 905504"/>
              <a:gd name="connsiteX5" fmla="*/ 772896 w 905504"/>
              <a:gd name="connsiteY5" fmla="*/ 772896 h 905504"/>
              <a:gd name="connsiteX6" fmla="*/ 452752 w 905504"/>
              <a:gd name="connsiteY6" fmla="*/ 905504 h 905504"/>
              <a:gd name="connsiteX7" fmla="*/ 132608 w 905504"/>
              <a:gd name="connsiteY7" fmla="*/ 772896 h 905504"/>
              <a:gd name="connsiteX8" fmla="*/ 0 w 905504"/>
              <a:gd name="connsiteY8" fmla="*/ 452752 h 9055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05504" h="905504">
                <a:moveTo>
                  <a:pt x="0" y="452752"/>
                </a:moveTo>
                <a:cubicBezTo>
                  <a:pt x="0" y="332675"/>
                  <a:pt x="47701" y="217515"/>
                  <a:pt x="132608" y="132608"/>
                </a:cubicBezTo>
                <a:cubicBezTo>
                  <a:pt x="217516" y="47701"/>
                  <a:pt x="332675" y="0"/>
                  <a:pt x="452752" y="0"/>
                </a:cubicBezTo>
                <a:cubicBezTo>
                  <a:pt x="572829" y="0"/>
                  <a:pt x="687989" y="47701"/>
                  <a:pt x="772896" y="132608"/>
                </a:cubicBezTo>
                <a:cubicBezTo>
                  <a:pt x="857803" y="217516"/>
                  <a:pt x="905504" y="332675"/>
                  <a:pt x="905504" y="452752"/>
                </a:cubicBezTo>
                <a:cubicBezTo>
                  <a:pt x="905504" y="572829"/>
                  <a:pt x="857803" y="687989"/>
                  <a:pt x="772896" y="772896"/>
                </a:cubicBezTo>
                <a:cubicBezTo>
                  <a:pt x="687988" y="857803"/>
                  <a:pt x="572829" y="905504"/>
                  <a:pt x="452752" y="905504"/>
                </a:cubicBezTo>
                <a:cubicBezTo>
                  <a:pt x="332675" y="905504"/>
                  <a:pt x="217515" y="857803"/>
                  <a:pt x="132608" y="772896"/>
                </a:cubicBezTo>
                <a:cubicBezTo>
                  <a:pt x="47701" y="687988"/>
                  <a:pt x="0" y="572829"/>
                  <a:pt x="0" y="452752"/>
                </a:cubicBezTo>
                <a:close/>
              </a:path>
            </a:pathLst>
          </a:custGeom>
          <a:solidFill>
            <a:srgbClr val="90A08D"/>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43840" tIns="243840" rIns="210677" bIns="210677" numCol="1" spcCol="1270" anchor="ctr" anchorCtr="0">
            <a:noAutofit/>
          </a:bodyPr>
          <a:lstStyle/>
          <a:p>
            <a:pPr algn="ctr" defTabSz="1184910">
              <a:lnSpc>
                <a:spcPct val="90000"/>
              </a:lnSpc>
              <a:spcBef>
                <a:spcPct val="0"/>
              </a:spcBef>
              <a:spcAft>
                <a:spcPct val="35000"/>
              </a:spcAft>
            </a:pPr>
            <a:endParaRPr lang="en-US" sz="4800" dirty="0">
              <a:latin typeface="FontAwesome" pitchFamily="2" charset="0"/>
            </a:endParaRPr>
          </a:p>
        </p:txBody>
      </p:sp>
      <p:grpSp>
        <p:nvGrpSpPr>
          <p:cNvPr id="46" name="Group 133"/>
          <p:cNvGrpSpPr/>
          <p:nvPr/>
        </p:nvGrpSpPr>
        <p:grpSpPr>
          <a:xfrm>
            <a:off x="9030422" y="2804797"/>
            <a:ext cx="597252" cy="598454"/>
            <a:chOff x="2436813" y="361950"/>
            <a:chExt cx="790575" cy="792163"/>
          </a:xfrm>
          <a:solidFill>
            <a:schemeClr val="bg1"/>
          </a:solidFill>
        </p:grpSpPr>
        <p:sp>
          <p:nvSpPr>
            <p:cNvPr id="47" name="Freeform 6"/>
            <p:cNvSpPr>
              <a:spLocks noEditPoints="1"/>
            </p:cNvSpPr>
            <p:nvPr/>
          </p:nvSpPr>
          <p:spPr bwMode="auto">
            <a:xfrm>
              <a:off x="2436813" y="509588"/>
              <a:ext cx="692150" cy="446088"/>
            </a:xfrm>
            <a:custGeom>
              <a:avLst/>
              <a:gdLst/>
              <a:ahLst/>
              <a:cxnLst>
                <a:cxn ang="0">
                  <a:pos x="436" y="281"/>
                </a:cxn>
                <a:cxn ang="0">
                  <a:pos x="177" y="281"/>
                </a:cxn>
                <a:cxn ang="0">
                  <a:pos x="68" y="31"/>
                </a:cxn>
                <a:cxn ang="0">
                  <a:pos x="0" y="31"/>
                </a:cxn>
                <a:cxn ang="0">
                  <a:pos x="0" y="0"/>
                </a:cxn>
                <a:cxn ang="0">
                  <a:pos x="88" y="0"/>
                </a:cxn>
                <a:cxn ang="0">
                  <a:pos x="197" y="250"/>
                </a:cxn>
                <a:cxn ang="0">
                  <a:pos x="436" y="250"/>
                </a:cxn>
                <a:cxn ang="0">
                  <a:pos x="436" y="281"/>
                </a:cxn>
                <a:cxn ang="0">
                  <a:pos x="436" y="281"/>
                </a:cxn>
                <a:cxn ang="0">
                  <a:pos x="436" y="281"/>
                </a:cxn>
              </a:cxnLst>
              <a:rect l="0" t="0" r="r" b="b"/>
              <a:pathLst>
                <a:path w="436" h="281">
                  <a:moveTo>
                    <a:pt x="436" y="281"/>
                  </a:moveTo>
                  <a:lnTo>
                    <a:pt x="177" y="281"/>
                  </a:lnTo>
                  <a:lnTo>
                    <a:pt x="68" y="31"/>
                  </a:lnTo>
                  <a:lnTo>
                    <a:pt x="0" y="31"/>
                  </a:lnTo>
                  <a:lnTo>
                    <a:pt x="0" y="0"/>
                  </a:lnTo>
                  <a:lnTo>
                    <a:pt x="88" y="0"/>
                  </a:lnTo>
                  <a:lnTo>
                    <a:pt x="197" y="250"/>
                  </a:lnTo>
                  <a:lnTo>
                    <a:pt x="436" y="250"/>
                  </a:lnTo>
                  <a:lnTo>
                    <a:pt x="436" y="281"/>
                  </a:lnTo>
                  <a:close/>
                  <a:moveTo>
                    <a:pt x="436" y="281"/>
                  </a:moveTo>
                  <a:lnTo>
                    <a:pt x="436" y="281"/>
                  </a:lnTo>
                  <a:close/>
                </a:path>
              </a:pathLst>
            </a:custGeom>
            <a:grpFill/>
            <a:ln w="9525">
              <a:noFill/>
              <a:round/>
            </a:ln>
          </p:spPr>
          <p:txBody>
            <a:bodyPr vert="horz" wrap="square" lIns="121920" tIns="60960" rIns="121920" bIns="60960" numCol="1" anchor="t" anchorCtr="0" compatLnSpc="1"/>
            <a:lstStyle/>
            <a:p>
              <a:endParaRPr lang="en-US" sz="2400"/>
            </a:p>
          </p:txBody>
        </p:sp>
        <p:sp>
          <p:nvSpPr>
            <p:cNvPr id="48" name="Freeform 7"/>
            <p:cNvSpPr>
              <a:spLocks noEditPoints="1"/>
            </p:cNvSpPr>
            <p:nvPr/>
          </p:nvSpPr>
          <p:spPr bwMode="auto">
            <a:xfrm>
              <a:off x="2436813" y="509588"/>
              <a:ext cx="692150" cy="446088"/>
            </a:xfrm>
            <a:custGeom>
              <a:avLst/>
              <a:gdLst/>
              <a:ahLst/>
              <a:cxnLst>
                <a:cxn ang="0">
                  <a:pos x="436" y="281"/>
                </a:cxn>
                <a:cxn ang="0">
                  <a:pos x="177" y="281"/>
                </a:cxn>
                <a:cxn ang="0">
                  <a:pos x="68" y="31"/>
                </a:cxn>
                <a:cxn ang="0">
                  <a:pos x="0" y="31"/>
                </a:cxn>
                <a:cxn ang="0">
                  <a:pos x="0" y="0"/>
                </a:cxn>
                <a:cxn ang="0">
                  <a:pos x="88" y="0"/>
                </a:cxn>
                <a:cxn ang="0">
                  <a:pos x="197" y="250"/>
                </a:cxn>
                <a:cxn ang="0">
                  <a:pos x="436" y="250"/>
                </a:cxn>
                <a:cxn ang="0">
                  <a:pos x="436" y="281"/>
                </a:cxn>
                <a:cxn ang="0">
                  <a:pos x="436" y="281"/>
                </a:cxn>
                <a:cxn ang="0">
                  <a:pos x="436" y="281"/>
                </a:cxn>
              </a:cxnLst>
              <a:rect l="0" t="0" r="r" b="b"/>
              <a:pathLst>
                <a:path w="436" h="281">
                  <a:moveTo>
                    <a:pt x="436" y="281"/>
                  </a:moveTo>
                  <a:lnTo>
                    <a:pt x="177" y="281"/>
                  </a:lnTo>
                  <a:lnTo>
                    <a:pt x="68" y="31"/>
                  </a:lnTo>
                  <a:lnTo>
                    <a:pt x="0" y="31"/>
                  </a:lnTo>
                  <a:lnTo>
                    <a:pt x="0" y="0"/>
                  </a:lnTo>
                  <a:lnTo>
                    <a:pt x="88" y="0"/>
                  </a:lnTo>
                  <a:lnTo>
                    <a:pt x="197" y="250"/>
                  </a:lnTo>
                  <a:lnTo>
                    <a:pt x="436" y="250"/>
                  </a:lnTo>
                  <a:lnTo>
                    <a:pt x="436" y="281"/>
                  </a:lnTo>
                  <a:moveTo>
                    <a:pt x="436" y="281"/>
                  </a:moveTo>
                  <a:lnTo>
                    <a:pt x="436" y="281"/>
                  </a:lnTo>
                </a:path>
              </a:pathLst>
            </a:custGeom>
            <a:grpFill/>
            <a:ln w="9525">
              <a:noFill/>
              <a:round/>
            </a:ln>
          </p:spPr>
          <p:txBody>
            <a:bodyPr vert="horz" wrap="square" lIns="121920" tIns="60960" rIns="121920" bIns="60960" numCol="1" anchor="t" anchorCtr="0" compatLnSpc="1"/>
            <a:lstStyle/>
            <a:p>
              <a:endParaRPr lang="en-US" sz="2400"/>
            </a:p>
          </p:txBody>
        </p:sp>
        <p:sp>
          <p:nvSpPr>
            <p:cNvPr id="49" name="Freeform 8"/>
            <p:cNvSpPr>
              <a:spLocks noEditPoints="1"/>
            </p:cNvSpPr>
            <p:nvPr/>
          </p:nvSpPr>
          <p:spPr bwMode="auto">
            <a:xfrm>
              <a:off x="2733675" y="1006475"/>
              <a:ext cx="147638" cy="147638"/>
            </a:xfrm>
            <a:custGeom>
              <a:avLst/>
              <a:gdLst/>
              <a:ahLst/>
              <a:cxnLst>
                <a:cxn ang="0">
                  <a:pos x="109" y="54"/>
                </a:cxn>
                <a:cxn ang="0">
                  <a:pos x="54" y="109"/>
                </a:cxn>
                <a:cxn ang="0">
                  <a:pos x="0" y="54"/>
                </a:cxn>
                <a:cxn ang="0">
                  <a:pos x="54" y="0"/>
                </a:cxn>
                <a:cxn ang="0">
                  <a:pos x="109" y="54"/>
                </a:cxn>
                <a:cxn ang="0">
                  <a:pos x="109" y="54"/>
                </a:cxn>
                <a:cxn ang="0">
                  <a:pos x="109" y="54"/>
                </a:cxn>
              </a:cxnLst>
              <a:rect l="0" t="0" r="r" b="b"/>
              <a:pathLst>
                <a:path w="109" h="109">
                  <a:moveTo>
                    <a:pt x="109" y="54"/>
                  </a:moveTo>
                  <a:cubicBezTo>
                    <a:pt x="109" y="84"/>
                    <a:pt x="84" y="109"/>
                    <a:pt x="54" y="109"/>
                  </a:cubicBezTo>
                  <a:cubicBezTo>
                    <a:pt x="24" y="109"/>
                    <a:pt x="0" y="84"/>
                    <a:pt x="0" y="54"/>
                  </a:cubicBezTo>
                  <a:cubicBezTo>
                    <a:pt x="0" y="24"/>
                    <a:pt x="24" y="0"/>
                    <a:pt x="54" y="0"/>
                  </a:cubicBezTo>
                  <a:cubicBezTo>
                    <a:pt x="84" y="0"/>
                    <a:pt x="109" y="24"/>
                    <a:pt x="109" y="54"/>
                  </a:cubicBezTo>
                  <a:close/>
                  <a:moveTo>
                    <a:pt x="109" y="54"/>
                  </a:moveTo>
                  <a:cubicBezTo>
                    <a:pt x="109" y="54"/>
                    <a:pt x="109" y="54"/>
                    <a:pt x="109" y="54"/>
                  </a:cubicBezTo>
                </a:path>
              </a:pathLst>
            </a:custGeom>
            <a:grpFill/>
            <a:ln w="9525">
              <a:noFill/>
              <a:round/>
            </a:ln>
          </p:spPr>
          <p:txBody>
            <a:bodyPr vert="horz" wrap="square" lIns="121920" tIns="60960" rIns="121920" bIns="60960" numCol="1" anchor="t" anchorCtr="0" compatLnSpc="1"/>
            <a:lstStyle/>
            <a:p>
              <a:endParaRPr lang="en-US" sz="2400"/>
            </a:p>
          </p:txBody>
        </p:sp>
        <p:sp>
          <p:nvSpPr>
            <p:cNvPr id="50" name="Freeform 9"/>
            <p:cNvSpPr>
              <a:spLocks noEditPoints="1"/>
            </p:cNvSpPr>
            <p:nvPr/>
          </p:nvSpPr>
          <p:spPr bwMode="auto">
            <a:xfrm>
              <a:off x="2981325" y="1006475"/>
              <a:ext cx="147638" cy="147638"/>
            </a:xfrm>
            <a:custGeom>
              <a:avLst/>
              <a:gdLst/>
              <a:ahLst/>
              <a:cxnLst>
                <a:cxn ang="0">
                  <a:pos x="109" y="54"/>
                </a:cxn>
                <a:cxn ang="0">
                  <a:pos x="54" y="109"/>
                </a:cxn>
                <a:cxn ang="0">
                  <a:pos x="0" y="54"/>
                </a:cxn>
                <a:cxn ang="0">
                  <a:pos x="54" y="0"/>
                </a:cxn>
                <a:cxn ang="0">
                  <a:pos x="109" y="54"/>
                </a:cxn>
                <a:cxn ang="0">
                  <a:pos x="109" y="54"/>
                </a:cxn>
                <a:cxn ang="0">
                  <a:pos x="109" y="54"/>
                </a:cxn>
              </a:cxnLst>
              <a:rect l="0" t="0" r="r" b="b"/>
              <a:pathLst>
                <a:path w="109" h="109">
                  <a:moveTo>
                    <a:pt x="109" y="54"/>
                  </a:moveTo>
                  <a:cubicBezTo>
                    <a:pt x="109" y="84"/>
                    <a:pt x="84" y="109"/>
                    <a:pt x="54" y="109"/>
                  </a:cubicBezTo>
                  <a:cubicBezTo>
                    <a:pt x="24" y="109"/>
                    <a:pt x="0" y="84"/>
                    <a:pt x="0" y="54"/>
                  </a:cubicBezTo>
                  <a:cubicBezTo>
                    <a:pt x="0" y="24"/>
                    <a:pt x="24" y="0"/>
                    <a:pt x="54" y="0"/>
                  </a:cubicBezTo>
                  <a:cubicBezTo>
                    <a:pt x="84" y="0"/>
                    <a:pt x="109" y="24"/>
                    <a:pt x="109" y="54"/>
                  </a:cubicBezTo>
                  <a:close/>
                  <a:moveTo>
                    <a:pt x="109" y="54"/>
                  </a:moveTo>
                  <a:cubicBezTo>
                    <a:pt x="109" y="54"/>
                    <a:pt x="109" y="54"/>
                    <a:pt x="109" y="54"/>
                  </a:cubicBezTo>
                </a:path>
              </a:pathLst>
            </a:custGeom>
            <a:grpFill/>
            <a:ln w="9525">
              <a:noFill/>
              <a:round/>
            </a:ln>
          </p:spPr>
          <p:txBody>
            <a:bodyPr vert="horz" wrap="square" lIns="121920" tIns="60960" rIns="121920" bIns="60960" numCol="1" anchor="t" anchorCtr="0" compatLnSpc="1"/>
            <a:lstStyle/>
            <a:p>
              <a:endParaRPr lang="en-US" sz="2400"/>
            </a:p>
          </p:txBody>
        </p:sp>
        <p:sp>
          <p:nvSpPr>
            <p:cNvPr id="51" name="Freeform 10"/>
            <p:cNvSpPr>
              <a:spLocks noEditPoints="1"/>
            </p:cNvSpPr>
            <p:nvPr/>
          </p:nvSpPr>
          <p:spPr bwMode="auto">
            <a:xfrm>
              <a:off x="2684463" y="609600"/>
              <a:ext cx="501649" cy="247650"/>
            </a:xfrm>
            <a:custGeom>
              <a:avLst/>
              <a:gdLst/>
              <a:ahLst/>
              <a:cxnLst>
                <a:cxn ang="0">
                  <a:pos x="273" y="109"/>
                </a:cxn>
                <a:cxn ang="0">
                  <a:pos x="120" y="0"/>
                </a:cxn>
                <a:cxn ang="0">
                  <a:pos x="0" y="0"/>
                </a:cxn>
                <a:cxn ang="0">
                  <a:pos x="73" y="182"/>
                </a:cxn>
                <a:cxn ang="0">
                  <a:pos x="328" y="182"/>
                </a:cxn>
                <a:cxn ang="0">
                  <a:pos x="370" y="77"/>
                </a:cxn>
                <a:cxn ang="0">
                  <a:pos x="273" y="109"/>
                </a:cxn>
                <a:cxn ang="0">
                  <a:pos x="273" y="109"/>
                </a:cxn>
                <a:cxn ang="0">
                  <a:pos x="273" y="109"/>
                </a:cxn>
              </a:cxnLst>
              <a:rect l="0" t="0" r="r" b="b"/>
              <a:pathLst>
                <a:path w="370" h="182">
                  <a:moveTo>
                    <a:pt x="273" y="109"/>
                  </a:moveTo>
                  <a:cubicBezTo>
                    <a:pt x="202" y="109"/>
                    <a:pt x="142" y="63"/>
                    <a:pt x="120" y="0"/>
                  </a:cubicBezTo>
                  <a:cubicBezTo>
                    <a:pt x="0" y="0"/>
                    <a:pt x="0" y="0"/>
                    <a:pt x="0" y="0"/>
                  </a:cubicBezTo>
                  <a:cubicBezTo>
                    <a:pt x="73" y="182"/>
                    <a:pt x="73" y="182"/>
                    <a:pt x="73" y="182"/>
                  </a:cubicBezTo>
                  <a:cubicBezTo>
                    <a:pt x="328" y="182"/>
                    <a:pt x="328" y="182"/>
                    <a:pt x="328" y="182"/>
                  </a:cubicBezTo>
                  <a:cubicBezTo>
                    <a:pt x="370" y="77"/>
                    <a:pt x="370" y="77"/>
                    <a:pt x="370" y="77"/>
                  </a:cubicBezTo>
                  <a:cubicBezTo>
                    <a:pt x="343" y="97"/>
                    <a:pt x="309" y="109"/>
                    <a:pt x="273" y="109"/>
                  </a:cubicBezTo>
                  <a:close/>
                  <a:moveTo>
                    <a:pt x="273" y="109"/>
                  </a:moveTo>
                  <a:cubicBezTo>
                    <a:pt x="273" y="109"/>
                    <a:pt x="273" y="109"/>
                    <a:pt x="273" y="109"/>
                  </a:cubicBezTo>
                </a:path>
              </a:pathLst>
            </a:custGeom>
            <a:grpFill/>
            <a:ln w="9525">
              <a:noFill/>
              <a:round/>
            </a:ln>
          </p:spPr>
          <p:txBody>
            <a:bodyPr vert="horz" wrap="square" lIns="121920" tIns="60960" rIns="121920" bIns="60960" numCol="1" anchor="t" anchorCtr="0" compatLnSpc="1"/>
            <a:lstStyle/>
            <a:p>
              <a:endParaRPr lang="en-US" sz="2400"/>
            </a:p>
          </p:txBody>
        </p:sp>
        <p:sp>
          <p:nvSpPr>
            <p:cNvPr id="52" name="Freeform 11"/>
            <p:cNvSpPr>
              <a:spLocks noEditPoints="1"/>
            </p:cNvSpPr>
            <p:nvPr/>
          </p:nvSpPr>
          <p:spPr bwMode="auto">
            <a:xfrm>
              <a:off x="2881313" y="361950"/>
              <a:ext cx="346075" cy="346075"/>
            </a:xfrm>
            <a:custGeom>
              <a:avLst/>
              <a:gdLst/>
              <a:ahLst/>
              <a:cxnLst>
                <a:cxn ang="0">
                  <a:pos x="127" y="0"/>
                </a:cxn>
                <a:cxn ang="0">
                  <a:pos x="0" y="127"/>
                </a:cxn>
                <a:cxn ang="0">
                  <a:pos x="127" y="254"/>
                </a:cxn>
                <a:cxn ang="0">
                  <a:pos x="255" y="127"/>
                </a:cxn>
                <a:cxn ang="0">
                  <a:pos x="127" y="0"/>
                </a:cxn>
                <a:cxn ang="0">
                  <a:pos x="108" y="191"/>
                </a:cxn>
                <a:cxn ang="0">
                  <a:pos x="44" y="127"/>
                </a:cxn>
                <a:cxn ang="0">
                  <a:pos x="69" y="101"/>
                </a:cxn>
                <a:cxn ang="0">
                  <a:pos x="108" y="140"/>
                </a:cxn>
                <a:cxn ang="0">
                  <a:pos x="185" y="63"/>
                </a:cxn>
                <a:cxn ang="0">
                  <a:pos x="211" y="89"/>
                </a:cxn>
                <a:cxn ang="0">
                  <a:pos x="108" y="191"/>
                </a:cxn>
                <a:cxn ang="0">
                  <a:pos x="108" y="191"/>
                </a:cxn>
                <a:cxn ang="0">
                  <a:pos x="108" y="191"/>
                </a:cxn>
              </a:cxnLst>
              <a:rect l="0" t="0" r="r" b="b"/>
              <a:pathLst>
                <a:path w="255" h="254">
                  <a:moveTo>
                    <a:pt x="127" y="0"/>
                  </a:moveTo>
                  <a:cubicBezTo>
                    <a:pt x="57" y="0"/>
                    <a:pt x="0" y="57"/>
                    <a:pt x="0" y="127"/>
                  </a:cubicBezTo>
                  <a:cubicBezTo>
                    <a:pt x="0" y="197"/>
                    <a:pt x="57" y="254"/>
                    <a:pt x="127" y="254"/>
                  </a:cubicBezTo>
                  <a:cubicBezTo>
                    <a:pt x="198" y="254"/>
                    <a:pt x="255" y="197"/>
                    <a:pt x="255" y="127"/>
                  </a:cubicBezTo>
                  <a:cubicBezTo>
                    <a:pt x="255" y="57"/>
                    <a:pt x="198" y="0"/>
                    <a:pt x="127" y="0"/>
                  </a:cubicBezTo>
                  <a:close/>
                  <a:moveTo>
                    <a:pt x="108" y="191"/>
                  </a:moveTo>
                  <a:cubicBezTo>
                    <a:pt x="44" y="127"/>
                    <a:pt x="44" y="127"/>
                    <a:pt x="44" y="127"/>
                  </a:cubicBezTo>
                  <a:cubicBezTo>
                    <a:pt x="69" y="101"/>
                    <a:pt x="69" y="101"/>
                    <a:pt x="69" y="101"/>
                  </a:cubicBezTo>
                  <a:cubicBezTo>
                    <a:pt x="108" y="140"/>
                    <a:pt x="108" y="140"/>
                    <a:pt x="108" y="140"/>
                  </a:cubicBezTo>
                  <a:cubicBezTo>
                    <a:pt x="185" y="63"/>
                    <a:pt x="185" y="63"/>
                    <a:pt x="185" y="63"/>
                  </a:cubicBezTo>
                  <a:cubicBezTo>
                    <a:pt x="211" y="89"/>
                    <a:pt x="211" y="89"/>
                    <a:pt x="211" y="89"/>
                  </a:cubicBezTo>
                  <a:lnTo>
                    <a:pt x="108" y="191"/>
                  </a:lnTo>
                  <a:close/>
                  <a:moveTo>
                    <a:pt x="108" y="191"/>
                  </a:moveTo>
                  <a:cubicBezTo>
                    <a:pt x="108" y="191"/>
                    <a:pt x="108" y="191"/>
                    <a:pt x="108" y="191"/>
                  </a:cubicBezTo>
                </a:path>
              </a:pathLst>
            </a:custGeom>
            <a:grpFill/>
            <a:ln w="9525">
              <a:noFill/>
              <a:round/>
            </a:ln>
          </p:spPr>
          <p:txBody>
            <a:bodyPr vert="horz" wrap="square" lIns="121920" tIns="60960" rIns="121920" bIns="60960" numCol="1" anchor="t" anchorCtr="0" compatLnSpc="1"/>
            <a:lstStyle/>
            <a:p>
              <a:endParaRPr lang="en-US" sz="2400"/>
            </a:p>
          </p:txBody>
        </p:sp>
      </p:grpSp>
      <p:grpSp>
        <p:nvGrpSpPr>
          <p:cNvPr id="24" name="组合 23"/>
          <p:cNvGrpSpPr/>
          <p:nvPr/>
        </p:nvGrpSpPr>
        <p:grpSpPr>
          <a:xfrm>
            <a:off x="1694180" y="4686935"/>
            <a:ext cx="1981200" cy="711835"/>
            <a:chOff x="2408" y="3190"/>
            <a:chExt cx="3120" cy="1121"/>
          </a:xfrm>
        </p:grpSpPr>
        <p:sp>
          <p:nvSpPr>
            <p:cNvPr id="3" name="TextBox 45"/>
            <p:cNvSpPr txBox="1"/>
            <p:nvPr/>
          </p:nvSpPr>
          <p:spPr>
            <a:xfrm>
              <a:off x="2408" y="3190"/>
              <a:ext cx="3120" cy="663"/>
            </a:xfrm>
            <a:prstGeom prst="rect">
              <a:avLst/>
            </a:prstGeom>
          </p:spPr>
          <p:txBody>
            <a:bodyPr vert="horz" wrap="none" lIns="0" tIns="0" rIns="0" bIns="0" anchor="b" anchorCtr="1">
              <a:normAutofit/>
            </a:bodyPr>
            <a:lstStyle/>
            <a:p>
              <a:pPr algn="ctr"/>
              <a:r>
                <a:rPr lang="zh-CN" altLang="en-US" sz="2000" b="1" kern="900" dirty="0">
                  <a:solidFill>
                    <a:schemeClr val="tx1">
                      <a:lumMod val="75000"/>
                      <a:lumOff val="25000"/>
                    </a:schemeClr>
                  </a:solidFill>
                  <a:latin typeface="仿宋" panose="02010609060101010101" charset="-122"/>
                  <a:ea typeface="仿宋" panose="02010609060101010101" charset="-122"/>
                  <a:cs typeface="+mn-ea"/>
                  <a:sym typeface="+mn-lt"/>
                </a:rPr>
                <a:t>标题文本预设</a:t>
              </a:r>
            </a:p>
          </p:txBody>
        </p:sp>
        <p:sp>
          <p:nvSpPr>
            <p:cNvPr id="8" name="TextBox 46"/>
            <p:cNvSpPr txBox="1"/>
            <p:nvPr/>
          </p:nvSpPr>
          <p:spPr>
            <a:xfrm>
              <a:off x="2408" y="3853"/>
              <a:ext cx="2977" cy="459"/>
            </a:xfrm>
            <a:prstGeom prst="rect">
              <a:avLst/>
            </a:prstGeom>
          </p:spPr>
          <p:txBody>
            <a:bodyPr vert="horz" wrap="square" lIns="0" tIns="0" rIns="0" bIns="0" anchor="t" anchorCtr="1">
              <a:noAutofit/>
            </a:bodyPr>
            <a:lstStyle/>
            <a:p>
              <a:pPr lvl="0" algn="ctr">
                <a:lnSpc>
                  <a:spcPct val="120000"/>
                </a:lnSpc>
              </a:pPr>
              <a:r>
                <a:rPr lang="zh-CN" altLang="en-US" sz="1200">
                  <a:solidFill>
                    <a:schemeClr val="tx1">
                      <a:lumMod val="75000"/>
                      <a:lumOff val="25000"/>
                    </a:schemeClr>
                  </a:solidFill>
                  <a:latin typeface="仿宋" panose="02010609060101010101" charset="-122"/>
                  <a:ea typeface="仿宋" panose="02010609060101010101" charset="-122"/>
                  <a:cs typeface="仿宋" panose="02010609060101010101" charset="-122"/>
                  <a:sym typeface="+mn-lt"/>
                </a:rPr>
                <a:t>此部分内容作为文字排版占位显示</a:t>
              </a:r>
              <a:br>
                <a:rPr lang="zh-CN" altLang="en-US" sz="1200">
                  <a:solidFill>
                    <a:schemeClr val="tx1">
                      <a:lumMod val="75000"/>
                      <a:lumOff val="25000"/>
                    </a:schemeClr>
                  </a:solidFill>
                  <a:latin typeface="仿宋" panose="02010609060101010101" charset="-122"/>
                  <a:ea typeface="仿宋" panose="02010609060101010101" charset="-122"/>
                  <a:cs typeface="仿宋" panose="02010609060101010101" charset="-122"/>
                  <a:sym typeface="+mn-lt"/>
                </a:rPr>
              </a:br>
              <a:r>
                <a:rPr lang="zh-CN" altLang="en-US" sz="1200">
                  <a:solidFill>
                    <a:schemeClr val="tx1">
                      <a:lumMod val="75000"/>
                      <a:lumOff val="25000"/>
                    </a:schemeClr>
                  </a:solidFill>
                  <a:latin typeface="仿宋" panose="02010609060101010101" charset="-122"/>
                  <a:ea typeface="仿宋" panose="02010609060101010101" charset="-122"/>
                  <a:cs typeface="仿宋" panose="02010609060101010101" charset="-122"/>
                  <a:sym typeface="+mn-lt"/>
                </a:rPr>
                <a:t>（建议使用主题字体）</a:t>
              </a:r>
            </a:p>
          </p:txBody>
        </p:sp>
      </p:grpSp>
      <p:grpSp>
        <p:nvGrpSpPr>
          <p:cNvPr id="10" name="组合 9"/>
          <p:cNvGrpSpPr/>
          <p:nvPr/>
        </p:nvGrpSpPr>
        <p:grpSpPr>
          <a:xfrm>
            <a:off x="4002405" y="4686935"/>
            <a:ext cx="1981200" cy="711835"/>
            <a:chOff x="2408" y="3190"/>
            <a:chExt cx="3120" cy="1121"/>
          </a:xfrm>
        </p:grpSpPr>
        <p:sp>
          <p:nvSpPr>
            <p:cNvPr id="13" name="TextBox 45"/>
            <p:cNvSpPr txBox="1"/>
            <p:nvPr/>
          </p:nvSpPr>
          <p:spPr>
            <a:xfrm>
              <a:off x="2408" y="3190"/>
              <a:ext cx="3120" cy="663"/>
            </a:xfrm>
            <a:prstGeom prst="rect">
              <a:avLst/>
            </a:prstGeom>
          </p:spPr>
          <p:txBody>
            <a:bodyPr vert="horz" wrap="none" lIns="0" tIns="0" rIns="0" bIns="0" anchor="b" anchorCtr="1">
              <a:normAutofit/>
            </a:bodyPr>
            <a:lstStyle/>
            <a:p>
              <a:pPr algn="ctr"/>
              <a:r>
                <a:rPr lang="zh-CN" altLang="en-US" sz="2000" b="1" kern="900" dirty="0">
                  <a:solidFill>
                    <a:schemeClr val="tx1">
                      <a:lumMod val="75000"/>
                      <a:lumOff val="25000"/>
                    </a:schemeClr>
                  </a:solidFill>
                  <a:latin typeface="仿宋" panose="02010609060101010101" charset="-122"/>
                  <a:ea typeface="仿宋" panose="02010609060101010101" charset="-122"/>
                  <a:cs typeface="+mn-ea"/>
                  <a:sym typeface="+mn-lt"/>
                </a:rPr>
                <a:t>标题文本预设</a:t>
              </a:r>
            </a:p>
          </p:txBody>
        </p:sp>
        <p:sp>
          <p:nvSpPr>
            <p:cNvPr id="38" name="TextBox 46"/>
            <p:cNvSpPr txBox="1"/>
            <p:nvPr/>
          </p:nvSpPr>
          <p:spPr>
            <a:xfrm>
              <a:off x="2408" y="3853"/>
              <a:ext cx="2977" cy="459"/>
            </a:xfrm>
            <a:prstGeom prst="rect">
              <a:avLst/>
            </a:prstGeom>
          </p:spPr>
          <p:txBody>
            <a:bodyPr vert="horz" wrap="square" lIns="0" tIns="0" rIns="0" bIns="0" anchor="t" anchorCtr="1">
              <a:noAutofit/>
            </a:bodyPr>
            <a:lstStyle/>
            <a:p>
              <a:pPr lvl="0" algn="ctr">
                <a:lnSpc>
                  <a:spcPct val="120000"/>
                </a:lnSpc>
              </a:pPr>
              <a:r>
                <a:rPr lang="zh-CN" altLang="en-US" sz="1200">
                  <a:solidFill>
                    <a:schemeClr val="tx1">
                      <a:lumMod val="75000"/>
                      <a:lumOff val="25000"/>
                    </a:schemeClr>
                  </a:solidFill>
                  <a:latin typeface="仿宋" panose="02010609060101010101" charset="-122"/>
                  <a:ea typeface="仿宋" panose="02010609060101010101" charset="-122"/>
                  <a:cs typeface="仿宋" panose="02010609060101010101" charset="-122"/>
                  <a:sym typeface="+mn-lt"/>
                </a:rPr>
                <a:t>此部分内容作为文字排版占位显示</a:t>
              </a:r>
              <a:br>
                <a:rPr lang="zh-CN" altLang="en-US" sz="1200">
                  <a:solidFill>
                    <a:schemeClr val="tx1">
                      <a:lumMod val="75000"/>
                      <a:lumOff val="25000"/>
                    </a:schemeClr>
                  </a:solidFill>
                  <a:latin typeface="仿宋" panose="02010609060101010101" charset="-122"/>
                  <a:ea typeface="仿宋" panose="02010609060101010101" charset="-122"/>
                  <a:cs typeface="仿宋" panose="02010609060101010101" charset="-122"/>
                  <a:sym typeface="+mn-lt"/>
                </a:rPr>
              </a:br>
              <a:r>
                <a:rPr lang="zh-CN" altLang="en-US" sz="1200">
                  <a:solidFill>
                    <a:schemeClr val="tx1">
                      <a:lumMod val="75000"/>
                      <a:lumOff val="25000"/>
                    </a:schemeClr>
                  </a:solidFill>
                  <a:latin typeface="仿宋" panose="02010609060101010101" charset="-122"/>
                  <a:ea typeface="仿宋" panose="02010609060101010101" charset="-122"/>
                  <a:cs typeface="仿宋" panose="02010609060101010101" charset="-122"/>
                  <a:sym typeface="+mn-lt"/>
                </a:rPr>
                <a:t>（建议使用主题字体）</a:t>
              </a:r>
            </a:p>
          </p:txBody>
        </p:sp>
      </p:grpSp>
      <p:grpSp>
        <p:nvGrpSpPr>
          <p:cNvPr id="14" name="组合 13"/>
          <p:cNvGrpSpPr/>
          <p:nvPr/>
        </p:nvGrpSpPr>
        <p:grpSpPr>
          <a:xfrm>
            <a:off x="6195695" y="4687570"/>
            <a:ext cx="1981200" cy="711835"/>
            <a:chOff x="2408" y="3190"/>
            <a:chExt cx="3120" cy="1121"/>
          </a:xfrm>
        </p:grpSpPr>
        <p:sp>
          <p:nvSpPr>
            <p:cNvPr id="20" name="TextBox 45"/>
            <p:cNvSpPr txBox="1"/>
            <p:nvPr/>
          </p:nvSpPr>
          <p:spPr>
            <a:xfrm>
              <a:off x="2408" y="3190"/>
              <a:ext cx="3120" cy="663"/>
            </a:xfrm>
            <a:prstGeom prst="rect">
              <a:avLst/>
            </a:prstGeom>
          </p:spPr>
          <p:txBody>
            <a:bodyPr vert="horz" wrap="none" lIns="0" tIns="0" rIns="0" bIns="0" anchor="b" anchorCtr="1">
              <a:normAutofit/>
            </a:bodyPr>
            <a:lstStyle/>
            <a:p>
              <a:pPr algn="ctr"/>
              <a:r>
                <a:rPr lang="zh-CN" altLang="en-US" sz="2000" b="1" kern="900" dirty="0">
                  <a:solidFill>
                    <a:schemeClr val="tx1">
                      <a:lumMod val="75000"/>
                      <a:lumOff val="25000"/>
                    </a:schemeClr>
                  </a:solidFill>
                  <a:latin typeface="仿宋" panose="02010609060101010101" charset="-122"/>
                  <a:ea typeface="仿宋" panose="02010609060101010101" charset="-122"/>
                  <a:cs typeface="+mn-ea"/>
                  <a:sym typeface="+mn-lt"/>
                </a:rPr>
                <a:t>标题文本预设</a:t>
              </a:r>
            </a:p>
          </p:txBody>
        </p:sp>
        <p:sp>
          <p:nvSpPr>
            <p:cNvPr id="41" name="TextBox 46"/>
            <p:cNvSpPr txBox="1"/>
            <p:nvPr/>
          </p:nvSpPr>
          <p:spPr>
            <a:xfrm>
              <a:off x="2408" y="3853"/>
              <a:ext cx="2977" cy="459"/>
            </a:xfrm>
            <a:prstGeom prst="rect">
              <a:avLst/>
            </a:prstGeom>
          </p:spPr>
          <p:txBody>
            <a:bodyPr vert="horz" wrap="square" lIns="0" tIns="0" rIns="0" bIns="0" anchor="t" anchorCtr="1">
              <a:noAutofit/>
            </a:bodyPr>
            <a:lstStyle/>
            <a:p>
              <a:pPr lvl="0" algn="ctr">
                <a:lnSpc>
                  <a:spcPct val="120000"/>
                </a:lnSpc>
              </a:pPr>
              <a:r>
                <a:rPr lang="zh-CN" altLang="en-US" sz="1200">
                  <a:solidFill>
                    <a:schemeClr val="tx1">
                      <a:lumMod val="75000"/>
                      <a:lumOff val="25000"/>
                    </a:schemeClr>
                  </a:solidFill>
                  <a:latin typeface="仿宋" panose="02010609060101010101" charset="-122"/>
                  <a:ea typeface="仿宋" panose="02010609060101010101" charset="-122"/>
                  <a:cs typeface="仿宋" panose="02010609060101010101" charset="-122"/>
                  <a:sym typeface="+mn-lt"/>
                </a:rPr>
                <a:t>此部分内容作为文字排版占位显示</a:t>
              </a:r>
              <a:br>
                <a:rPr lang="zh-CN" altLang="en-US" sz="1200">
                  <a:solidFill>
                    <a:schemeClr val="tx1">
                      <a:lumMod val="75000"/>
                      <a:lumOff val="25000"/>
                    </a:schemeClr>
                  </a:solidFill>
                  <a:latin typeface="仿宋" panose="02010609060101010101" charset="-122"/>
                  <a:ea typeface="仿宋" panose="02010609060101010101" charset="-122"/>
                  <a:cs typeface="仿宋" panose="02010609060101010101" charset="-122"/>
                  <a:sym typeface="+mn-lt"/>
                </a:rPr>
              </a:br>
              <a:r>
                <a:rPr lang="zh-CN" altLang="en-US" sz="1200">
                  <a:solidFill>
                    <a:schemeClr val="tx1">
                      <a:lumMod val="75000"/>
                      <a:lumOff val="25000"/>
                    </a:schemeClr>
                  </a:solidFill>
                  <a:latin typeface="仿宋" panose="02010609060101010101" charset="-122"/>
                  <a:ea typeface="仿宋" panose="02010609060101010101" charset="-122"/>
                  <a:cs typeface="仿宋" panose="02010609060101010101" charset="-122"/>
                  <a:sym typeface="+mn-lt"/>
                </a:rPr>
                <a:t>（建议使用主题字体）</a:t>
              </a:r>
            </a:p>
          </p:txBody>
        </p:sp>
      </p:grpSp>
      <p:grpSp>
        <p:nvGrpSpPr>
          <p:cNvPr id="21" name="组合 20"/>
          <p:cNvGrpSpPr/>
          <p:nvPr/>
        </p:nvGrpSpPr>
        <p:grpSpPr>
          <a:xfrm>
            <a:off x="8416925" y="4686935"/>
            <a:ext cx="1981200" cy="711835"/>
            <a:chOff x="2408" y="3190"/>
            <a:chExt cx="3120" cy="1121"/>
          </a:xfrm>
        </p:grpSpPr>
        <p:sp>
          <p:nvSpPr>
            <p:cNvPr id="22" name="TextBox 45"/>
            <p:cNvSpPr txBox="1"/>
            <p:nvPr/>
          </p:nvSpPr>
          <p:spPr>
            <a:xfrm>
              <a:off x="2408" y="3190"/>
              <a:ext cx="3120" cy="663"/>
            </a:xfrm>
            <a:prstGeom prst="rect">
              <a:avLst/>
            </a:prstGeom>
          </p:spPr>
          <p:txBody>
            <a:bodyPr vert="horz" wrap="none" lIns="0" tIns="0" rIns="0" bIns="0" anchor="b" anchorCtr="1">
              <a:normAutofit/>
            </a:bodyPr>
            <a:lstStyle/>
            <a:p>
              <a:pPr algn="ctr"/>
              <a:r>
                <a:rPr lang="zh-CN" altLang="en-US" sz="2000" b="1" kern="900" dirty="0">
                  <a:solidFill>
                    <a:schemeClr val="tx1">
                      <a:lumMod val="75000"/>
                      <a:lumOff val="25000"/>
                    </a:schemeClr>
                  </a:solidFill>
                  <a:latin typeface="仿宋" panose="02010609060101010101" charset="-122"/>
                  <a:ea typeface="仿宋" panose="02010609060101010101" charset="-122"/>
                  <a:cs typeface="+mn-ea"/>
                  <a:sym typeface="+mn-lt"/>
                </a:rPr>
                <a:t>标题文本预设</a:t>
              </a:r>
            </a:p>
          </p:txBody>
        </p:sp>
        <p:sp>
          <p:nvSpPr>
            <p:cNvPr id="23" name="TextBox 46"/>
            <p:cNvSpPr txBox="1"/>
            <p:nvPr/>
          </p:nvSpPr>
          <p:spPr>
            <a:xfrm>
              <a:off x="2408" y="3853"/>
              <a:ext cx="2977" cy="459"/>
            </a:xfrm>
            <a:prstGeom prst="rect">
              <a:avLst/>
            </a:prstGeom>
          </p:spPr>
          <p:txBody>
            <a:bodyPr vert="horz" wrap="square" lIns="0" tIns="0" rIns="0" bIns="0" anchor="t" anchorCtr="1">
              <a:noAutofit/>
            </a:bodyPr>
            <a:lstStyle/>
            <a:p>
              <a:pPr lvl="0" algn="ctr">
                <a:lnSpc>
                  <a:spcPct val="120000"/>
                </a:lnSpc>
              </a:pPr>
              <a:r>
                <a:rPr lang="zh-CN" altLang="en-US" sz="1200">
                  <a:solidFill>
                    <a:schemeClr val="tx1">
                      <a:lumMod val="75000"/>
                      <a:lumOff val="25000"/>
                    </a:schemeClr>
                  </a:solidFill>
                  <a:latin typeface="仿宋" panose="02010609060101010101" charset="-122"/>
                  <a:ea typeface="仿宋" panose="02010609060101010101" charset="-122"/>
                  <a:cs typeface="仿宋" panose="02010609060101010101" charset="-122"/>
                  <a:sym typeface="+mn-lt"/>
                </a:rPr>
                <a:t>此部分内容作为文字排版占位显示</a:t>
              </a:r>
              <a:br>
                <a:rPr lang="zh-CN" altLang="en-US" sz="1200">
                  <a:solidFill>
                    <a:schemeClr val="tx1">
                      <a:lumMod val="75000"/>
                      <a:lumOff val="25000"/>
                    </a:schemeClr>
                  </a:solidFill>
                  <a:latin typeface="仿宋" panose="02010609060101010101" charset="-122"/>
                  <a:ea typeface="仿宋" panose="02010609060101010101" charset="-122"/>
                  <a:cs typeface="仿宋" panose="02010609060101010101" charset="-122"/>
                  <a:sym typeface="+mn-lt"/>
                </a:rPr>
              </a:br>
              <a:r>
                <a:rPr lang="zh-CN" altLang="en-US" sz="1200">
                  <a:solidFill>
                    <a:schemeClr val="tx1">
                      <a:lumMod val="75000"/>
                      <a:lumOff val="25000"/>
                    </a:schemeClr>
                  </a:solidFill>
                  <a:latin typeface="仿宋" panose="02010609060101010101" charset="-122"/>
                  <a:ea typeface="仿宋" panose="02010609060101010101" charset="-122"/>
                  <a:cs typeface="仿宋" panose="02010609060101010101" charset="-122"/>
                  <a:sym typeface="+mn-lt"/>
                </a:rPr>
                <a:t>（建议使用主题字体）</a:t>
              </a:r>
            </a:p>
          </p:txBody>
        </p:sp>
      </p:grpSp>
    </p:spTree>
    <p:custDataLst>
      <p:tags r:id="rId1"/>
    </p:custDataLst>
  </p:cSld>
  <p:clrMapOvr>
    <a:masterClrMapping/>
  </p:clrMapOvr>
  <p:transition spd="slow">
    <p:random/>
  </p:transition>
  <p:timing>
    <p:tnLst>
      <p:par>
        <p:cTn id="1" dur="indefinite" restart="never" fill="hold"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16"/>
                                        </p:tgtEl>
                                        <p:attrNameLst>
                                          <p:attrName>style.visibility</p:attrName>
                                        </p:attrNameLst>
                                      </p:cBhvr>
                                      <p:to>
                                        <p:strVal val="visible"/>
                                      </p:to>
                                    </p:set>
                                    <p:animEffect transition="in" filter="fade">
                                      <p:cBhvr>
                                        <p:cTn id="12" dur="1000"/>
                                        <p:tgtEl>
                                          <p:spTgt spid="16"/>
                                        </p:tgtEl>
                                      </p:cBhvr>
                                    </p:animEffect>
                                    <p:anim calcmode="lin" valueType="num">
                                      <p:cBhvr>
                                        <p:cTn id="13" dur="1000" fill="hold"/>
                                        <p:tgtEl>
                                          <p:spTgt spid="16"/>
                                        </p:tgtEl>
                                        <p:attrNameLst>
                                          <p:attrName>ppt_x</p:attrName>
                                        </p:attrNameLst>
                                      </p:cBhvr>
                                      <p:tavLst>
                                        <p:tav tm="0">
                                          <p:val>
                                            <p:strVal val="#ppt_x"/>
                                          </p:val>
                                        </p:tav>
                                        <p:tav tm="100000">
                                          <p:val>
                                            <p:strVal val="#ppt_x"/>
                                          </p:val>
                                        </p:tav>
                                      </p:tavLst>
                                    </p:anim>
                                    <p:anim calcmode="lin" valueType="num">
                                      <p:cBhvr>
                                        <p:cTn id="14" dur="1000" fill="hold"/>
                                        <p:tgtEl>
                                          <p:spTgt spid="16"/>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fade">
                                      <p:cBhvr>
                                        <p:cTn id="17" dur="1000"/>
                                        <p:tgtEl>
                                          <p:spTgt spid="2"/>
                                        </p:tgtEl>
                                      </p:cBhvr>
                                    </p:animEffect>
                                    <p:anim calcmode="lin" valueType="num">
                                      <p:cBhvr>
                                        <p:cTn id="18" dur="1000" fill="hold"/>
                                        <p:tgtEl>
                                          <p:spTgt spid="2"/>
                                        </p:tgtEl>
                                        <p:attrNameLst>
                                          <p:attrName>ppt_x</p:attrName>
                                        </p:attrNameLst>
                                      </p:cBhvr>
                                      <p:tavLst>
                                        <p:tav tm="0">
                                          <p:val>
                                            <p:strVal val="#ppt_x"/>
                                          </p:val>
                                        </p:tav>
                                        <p:tav tm="100000">
                                          <p:val>
                                            <p:strVal val="#ppt_x"/>
                                          </p:val>
                                        </p:tav>
                                      </p:tavLst>
                                    </p:anim>
                                    <p:anim calcmode="lin" valueType="num">
                                      <p:cBhvr>
                                        <p:cTn id="19" dur="1000" fill="hold"/>
                                        <p:tgtEl>
                                          <p:spTgt spid="2"/>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25"/>
                                        </p:tgtEl>
                                        <p:attrNameLst>
                                          <p:attrName>style.visibility</p:attrName>
                                        </p:attrNameLst>
                                      </p:cBhvr>
                                      <p:to>
                                        <p:strVal val="visible"/>
                                      </p:to>
                                    </p:set>
                                    <p:animEffect transition="in" filter="fade">
                                      <p:cBhvr>
                                        <p:cTn id="22" dur="1000"/>
                                        <p:tgtEl>
                                          <p:spTgt spid="25"/>
                                        </p:tgtEl>
                                      </p:cBhvr>
                                    </p:animEffect>
                                    <p:anim calcmode="lin" valueType="num">
                                      <p:cBhvr>
                                        <p:cTn id="23" dur="1000" fill="hold"/>
                                        <p:tgtEl>
                                          <p:spTgt spid="25"/>
                                        </p:tgtEl>
                                        <p:attrNameLst>
                                          <p:attrName>ppt_x</p:attrName>
                                        </p:attrNameLst>
                                      </p:cBhvr>
                                      <p:tavLst>
                                        <p:tav tm="0">
                                          <p:val>
                                            <p:strVal val="#ppt_x"/>
                                          </p:val>
                                        </p:tav>
                                        <p:tav tm="100000">
                                          <p:val>
                                            <p:strVal val="#ppt_x"/>
                                          </p:val>
                                        </p:tav>
                                      </p:tavLst>
                                    </p:anim>
                                    <p:anim calcmode="lin" valueType="num">
                                      <p:cBhvr>
                                        <p:cTn id="24" dur="1000" fill="hold"/>
                                        <p:tgtEl>
                                          <p:spTgt spid="25"/>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0"/>
                                  </p:stCondLst>
                                  <p:childTnLst>
                                    <p:set>
                                      <p:cBhvr>
                                        <p:cTn id="26" dur="1" fill="hold">
                                          <p:stCondLst>
                                            <p:cond delay="0"/>
                                          </p:stCondLst>
                                        </p:cTn>
                                        <p:tgtEl>
                                          <p:spTgt spid="26"/>
                                        </p:tgtEl>
                                        <p:attrNameLst>
                                          <p:attrName>style.visibility</p:attrName>
                                        </p:attrNameLst>
                                      </p:cBhvr>
                                      <p:to>
                                        <p:strVal val="visible"/>
                                      </p:to>
                                    </p:set>
                                    <p:animEffect transition="in" filter="fade">
                                      <p:cBhvr>
                                        <p:cTn id="27" dur="1000"/>
                                        <p:tgtEl>
                                          <p:spTgt spid="26"/>
                                        </p:tgtEl>
                                      </p:cBhvr>
                                    </p:animEffect>
                                    <p:anim calcmode="lin" valueType="num">
                                      <p:cBhvr>
                                        <p:cTn id="28" dur="1000" fill="hold"/>
                                        <p:tgtEl>
                                          <p:spTgt spid="26"/>
                                        </p:tgtEl>
                                        <p:attrNameLst>
                                          <p:attrName>ppt_x</p:attrName>
                                        </p:attrNameLst>
                                      </p:cBhvr>
                                      <p:tavLst>
                                        <p:tav tm="0">
                                          <p:val>
                                            <p:strVal val="#ppt_x"/>
                                          </p:val>
                                        </p:tav>
                                        <p:tav tm="100000">
                                          <p:val>
                                            <p:strVal val="#ppt_x"/>
                                          </p:val>
                                        </p:tav>
                                      </p:tavLst>
                                    </p:anim>
                                    <p:anim calcmode="lin" valueType="num">
                                      <p:cBhvr>
                                        <p:cTn id="29" dur="1000" fill="hold"/>
                                        <p:tgtEl>
                                          <p:spTgt spid="26"/>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0"/>
                                  </p:stCondLst>
                                  <p:childTnLst>
                                    <p:set>
                                      <p:cBhvr>
                                        <p:cTn id="31" dur="1" fill="hold">
                                          <p:stCondLst>
                                            <p:cond delay="0"/>
                                          </p:stCondLst>
                                        </p:cTn>
                                        <p:tgtEl>
                                          <p:spTgt spid="29"/>
                                        </p:tgtEl>
                                        <p:attrNameLst>
                                          <p:attrName>style.visibility</p:attrName>
                                        </p:attrNameLst>
                                      </p:cBhvr>
                                      <p:to>
                                        <p:strVal val="visible"/>
                                      </p:to>
                                    </p:set>
                                    <p:animEffect transition="in" filter="fade">
                                      <p:cBhvr>
                                        <p:cTn id="32" dur="1000"/>
                                        <p:tgtEl>
                                          <p:spTgt spid="29"/>
                                        </p:tgtEl>
                                      </p:cBhvr>
                                    </p:animEffect>
                                    <p:anim calcmode="lin" valueType="num">
                                      <p:cBhvr>
                                        <p:cTn id="33" dur="1000" fill="hold"/>
                                        <p:tgtEl>
                                          <p:spTgt spid="29"/>
                                        </p:tgtEl>
                                        <p:attrNameLst>
                                          <p:attrName>ppt_x</p:attrName>
                                        </p:attrNameLst>
                                      </p:cBhvr>
                                      <p:tavLst>
                                        <p:tav tm="0">
                                          <p:val>
                                            <p:strVal val="#ppt_x"/>
                                          </p:val>
                                        </p:tav>
                                        <p:tav tm="100000">
                                          <p:val>
                                            <p:strVal val="#ppt_x"/>
                                          </p:val>
                                        </p:tav>
                                      </p:tavLst>
                                    </p:anim>
                                    <p:anim calcmode="lin" valueType="num">
                                      <p:cBhvr>
                                        <p:cTn id="34" dur="1000" fill="hold"/>
                                        <p:tgtEl>
                                          <p:spTgt spid="29"/>
                                        </p:tgtEl>
                                        <p:attrNameLst>
                                          <p:attrName>ppt_y</p:attrName>
                                        </p:attrNameLst>
                                      </p:cBhvr>
                                      <p:tavLst>
                                        <p:tav tm="0">
                                          <p:val>
                                            <p:strVal val="#ppt_y+.1"/>
                                          </p:val>
                                        </p:tav>
                                        <p:tav tm="100000">
                                          <p:val>
                                            <p:strVal val="#ppt_y"/>
                                          </p:val>
                                        </p:tav>
                                      </p:tavLst>
                                    </p:anim>
                                  </p:childTnLst>
                                </p:cTn>
                              </p:par>
                              <p:par>
                                <p:cTn id="35" presetID="42" presetClass="entr" presetSubtype="0" fill="hold" nodeType="withEffect">
                                  <p:stCondLst>
                                    <p:cond delay="0"/>
                                  </p:stCondLst>
                                  <p:childTnLst>
                                    <p:set>
                                      <p:cBhvr>
                                        <p:cTn id="36" dur="1" fill="hold">
                                          <p:stCondLst>
                                            <p:cond delay="0"/>
                                          </p:stCondLst>
                                        </p:cTn>
                                        <p:tgtEl>
                                          <p:spTgt spid="30"/>
                                        </p:tgtEl>
                                        <p:attrNameLst>
                                          <p:attrName>style.visibility</p:attrName>
                                        </p:attrNameLst>
                                      </p:cBhvr>
                                      <p:to>
                                        <p:strVal val="visible"/>
                                      </p:to>
                                    </p:set>
                                    <p:animEffect transition="in" filter="fade">
                                      <p:cBhvr>
                                        <p:cTn id="37" dur="1000"/>
                                        <p:tgtEl>
                                          <p:spTgt spid="30"/>
                                        </p:tgtEl>
                                      </p:cBhvr>
                                    </p:animEffect>
                                    <p:anim calcmode="lin" valueType="num">
                                      <p:cBhvr>
                                        <p:cTn id="38" dur="1000" fill="hold"/>
                                        <p:tgtEl>
                                          <p:spTgt spid="30"/>
                                        </p:tgtEl>
                                        <p:attrNameLst>
                                          <p:attrName>ppt_x</p:attrName>
                                        </p:attrNameLst>
                                      </p:cBhvr>
                                      <p:tavLst>
                                        <p:tav tm="0">
                                          <p:val>
                                            <p:strVal val="#ppt_x"/>
                                          </p:val>
                                        </p:tav>
                                        <p:tav tm="100000">
                                          <p:val>
                                            <p:strVal val="#ppt_x"/>
                                          </p:val>
                                        </p:tav>
                                      </p:tavLst>
                                    </p:anim>
                                    <p:anim calcmode="lin" valueType="num">
                                      <p:cBhvr>
                                        <p:cTn id="39" dur="1000" fill="hold"/>
                                        <p:tgtEl>
                                          <p:spTgt spid="30"/>
                                        </p:tgtEl>
                                        <p:attrNameLst>
                                          <p:attrName>ppt_y</p:attrName>
                                        </p:attrNameLst>
                                      </p:cBhvr>
                                      <p:tavLst>
                                        <p:tav tm="0">
                                          <p:val>
                                            <p:strVal val="#ppt_y+.1"/>
                                          </p:val>
                                        </p:tav>
                                        <p:tav tm="100000">
                                          <p:val>
                                            <p:strVal val="#ppt_y"/>
                                          </p:val>
                                        </p:tav>
                                      </p:tavLst>
                                    </p:anim>
                                  </p:childTnLst>
                                </p:cTn>
                              </p:par>
                              <p:par>
                                <p:cTn id="40" presetID="42" presetClass="entr" presetSubtype="0" fill="hold" nodeType="withEffect">
                                  <p:stCondLst>
                                    <p:cond delay="0"/>
                                  </p:stCondLst>
                                  <p:childTnLst>
                                    <p:set>
                                      <p:cBhvr>
                                        <p:cTn id="41" dur="1" fill="hold">
                                          <p:stCondLst>
                                            <p:cond delay="0"/>
                                          </p:stCondLst>
                                        </p:cTn>
                                        <p:tgtEl>
                                          <p:spTgt spid="33"/>
                                        </p:tgtEl>
                                        <p:attrNameLst>
                                          <p:attrName>style.visibility</p:attrName>
                                        </p:attrNameLst>
                                      </p:cBhvr>
                                      <p:to>
                                        <p:strVal val="visible"/>
                                      </p:to>
                                    </p:set>
                                    <p:animEffect transition="in" filter="fade">
                                      <p:cBhvr>
                                        <p:cTn id="42" dur="1000"/>
                                        <p:tgtEl>
                                          <p:spTgt spid="33"/>
                                        </p:tgtEl>
                                      </p:cBhvr>
                                    </p:animEffect>
                                    <p:anim calcmode="lin" valueType="num">
                                      <p:cBhvr>
                                        <p:cTn id="43" dur="1000" fill="hold"/>
                                        <p:tgtEl>
                                          <p:spTgt spid="33"/>
                                        </p:tgtEl>
                                        <p:attrNameLst>
                                          <p:attrName>ppt_x</p:attrName>
                                        </p:attrNameLst>
                                      </p:cBhvr>
                                      <p:tavLst>
                                        <p:tav tm="0">
                                          <p:val>
                                            <p:strVal val="#ppt_x"/>
                                          </p:val>
                                        </p:tav>
                                        <p:tav tm="100000">
                                          <p:val>
                                            <p:strVal val="#ppt_x"/>
                                          </p:val>
                                        </p:tav>
                                      </p:tavLst>
                                    </p:anim>
                                    <p:anim calcmode="lin" valueType="num">
                                      <p:cBhvr>
                                        <p:cTn id="44" dur="1000" fill="hold"/>
                                        <p:tgtEl>
                                          <p:spTgt spid="33"/>
                                        </p:tgtEl>
                                        <p:attrNameLst>
                                          <p:attrName>ppt_y</p:attrName>
                                        </p:attrNameLst>
                                      </p:cBhvr>
                                      <p:tavLst>
                                        <p:tav tm="0">
                                          <p:val>
                                            <p:strVal val="#ppt_y+.1"/>
                                          </p:val>
                                        </p:tav>
                                        <p:tav tm="100000">
                                          <p:val>
                                            <p:strVal val="#ppt_y"/>
                                          </p:val>
                                        </p:tav>
                                      </p:tavLst>
                                    </p:anim>
                                  </p:childTnLst>
                                </p:cTn>
                              </p:par>
                              <p:par>
                                <p:cTn id="45" presetID="42" presetClass="entr" presetSubtype="0" fill="hold" nodeType="withEffect">
                                  <p:stCondLst>
                                    <p:cond delay="0"/>
                                  </p:stCondLst>
                                  <p:childTnLst>
                                    <p:set>
                                      <p:cBhvr>
                                        <p:cTn id="46" dur="1" fill="hold">
                                          <p:stCondLst>
                                            <p:cond delay="0"/>
                                          </p:stCondLst>
                                        </p:cTn>
                                        <p:tgtEl>
                                          <p:spTgt spid="34"/>
                                        </p:tgtEl>
                                        <p:attrNameLst>
                                          <p:attrName>style.visibility</p:attrName>
                                        </p:attrNameLst>
                                      </p:cBhvr>
                                      <p:to>
                                        <p:strVal val="visible"/>
                                      </p:to>
                                    </p:set>
                                    <p:animEffect transition="in" filter="fade">
                                      <p:cBhvr>
                                        <p:cTn id="47" dur="1000"/>
                                        <p:tgtEl>
                                          <p:spTgt spid="34"/>
                                        </p:tgtEl>
                                      </p:cBhvr>
                                    </p:animEffect>
                                    <p:anim calcmode="lin" valueType="num">
                                      <p:cBhvr>
                                        <p:cTn id="48" dur="1000" fill="hold"/>
                                        <p:tgtEl>
                                          <p:spTgt spid="34"/>
                                        </p:tgtEl>
                                        <p:attrNameLst>
                                          <p:attrName>ppt_x</p:attrName>
                                        </p:attrNameLst>
                                      </p:cBhvr>
                                      <p:tavLst>
                                        <p:tav tm="0">
                                          <p:val>
                                            <p:strVal val="#ppt_x"/>
                                          </p:val>
                                        </p:tav>
                                        <p:tav tm="100000">
                                          <p:val>
                                            <p:strVal val="#ppt_x"/>
                                          </p:val>
                                        </p:tav>
                                      </p:tavLst>
                                    </p:anim>
                                    <p:anim calcmode="lin" valueType="num">
                                      <p:cBhvr>
                                        <p:cTn id="49" dur="1000" fill="hold"/>
                                        <p:tgtEl>
                                          <p:spTgt spid="34"/>
                                        </p:tgtEl>
                                        <p:attrNameLst>
                                          <p:attrName>ppt_y</p:attrName>
                                        </p:attrNameLst>
                                      </p:cBhvr>
                                      <p:tavLst>
                                        <p:tav tm="0">
                                          <p:val>
                                            <p:strVal val="#ppt_y+.1"/>
                                          </p:val>
                                        </p:tav>
                                        <p:tav tm="100000">
                                          <p:val>
                                            <p:strVal val="#ppt_y"/>
                                          </p:val>
                                        </p:tav>
                                      </p:tavLst>
                                    </p:anim>
                                  </p:childTnLst>
                                </p:cTn>
                              </p:par>
                              <p:par>
                                <p:cTn id="50" presetID="42" presetClass="entr" presetSubtype="0" fill="hold" nodeType="withEffect">
                                  <p:stCondLst>
                                    <p:cond delay="0"/>
                                  </p:stCondLst>
                                  <p:childTnLst>
                                    <p:set>
                                      <p:cBhvr>
                                        <p:cTn id="51" dur="1" fill="hold">
                                          <p:stCondLst>
                                            <p:cond delay="0"/>
                                          </p:stCondLst>
                                        </p:cTn>
                                        <p:tgtEl>
                                          <p:spTgt spid="37"/>
                                        </p:tgtEl>
                                        <p:attrNameLst>
                                          <p:attrName>style.visibility</p:attrName>
                                        </p:attrNameLst>
                                      </p:cBhvr>
                                      <p:to>
                                        <p:strVal val="visible"/>
                                      </p:to>
                                    </p:set>
                                    <p:animEffect transition="in" filter="fade">
                                      <p:cBhvr>
                                        <p:cTn id="52" dur="1000"/>
                                        <p:tgtEl>
                                          <p:spTgt spid="37"/>
                                        </p:tgtEl>
                                      </p:cBhvr>
                                    </p:animEffect>
                                    <p:anim calcmode="lin" valueType="num">
                                      <p:cBhvr>
                                        <p:cTn id="53" dur="1000" fill="hold"/>
                                        <p:tgtEl>
                                          <p:spTgt spid="37"/>
                                        </p:tgtEl>
                                        <p:attrNameLst>
                                          <p:attrName>ppt_x</p:attrName>
                                        </p:attrNameLst>
                                      </p:cBhvr>
                                      <p:tavLst>
                                        <p:tav tm="0">
                                          <p:val>
                                            <p:strVal val="#ppt_x"/>
                                          </p:val>
                                        </p:tav>
                                        <p:tav tm="100000">
                                          <p:val>
                                            <p:strVal val="#ppt_x"/>
                                          </p:val>
                                        </p:tav>
                                      </p:tavLst>
                                    </p:anim>
                                    <p:anim calcmode="lin" valueType="num">
                                      <p:cBhvr>
                                        <p:cTn id="54" dur="1000" fill="hold"/>
                                        <p:tgtEl>
                                          <p:spTgt spid="37"/>
                                        </p:tgtEl>
                                        <p:attrNameLst>
                                          <p:attrName>ppt_y</p:attrName>
                                        </p:attrNameLst>
                                      </p:cBhvr>
                                      <p:tavLst>
                                        <p:tav tm="0">
                                          <p:val>
                                            <p:strVal val="#ppt_y+.1"/>
                                          </p:val>
                                        </p:tav>
                                        <p:tav tm="100000">
                                          <p:val>
                                            <p:strVal val="#ppt_y"/>
                                          </p:val>
                                        </p:tav>
                                      </p:tavLst>
                                    </p:anim>
                                  </p:childTnLst>
                                </p:cTn>
                              </p:par>
                              <p:par>
                                <p:cTn id="55" presetID="42" presetClass="entr" presetSubtype="0" fill="hold" grpId="0" nodeType="withEffect">
                                  <p:stCondLst>
                                    <p:cond delay="0"/>
                                  </p:stCondLst>
                                  <p:childTnLst>
                                    <p:set>
                                      <p:cBhvr>
                                        <p:cTn id="56" dur="1" fill="hold">
                                          <p:stCondLst>
                                            <p:cond delay="0"/>
                                          </p:stCondLst>
                                        </p:cTn>
                                        <p:tgtEl>
                                          <p:spTgt spid="39"/>
                                        </p:tgtEl>
                                        <p:attrNameLst>
                                          <p:attrName>style.visibility</p:attrName>
                                        </p:attrNameLst>
                                      </p:cBhvr>
                                      <p:to>
                                        <p:strVal val="visible"/>
                                      </p:to>
                                    </p:set>
                                    <p:animEffect transition="in" filter="fade">
                                      <p:cBhvr>
                                        <p:cTn id="57" dur="1000"/>
                                        <p:tgtEl>
                                          <p:spTgt spid="39"/>
                                        </p:tgtEl>
                                      </p:cBhvr>
                                    </p:animEffect>
                                    <p:anim calcmode="lin" valueType="num">
                                      <p:cBhvr>
                                        <p:cTn id="58" dur="1000" fill="hold"/>
                                        <p:tgtEl>
                                          <p:spTgt spid="39"/>
                                        </p:tgtEl>
                                        <p:attrNameLst>
                                          <p:attrName>ppt_x</p:attrName>
                                        </p:attrNameLst>
                                      </p:cBhvr>
                                      <p:tavLst>
                                        <p:tav tm="0">
                                          <p:val>
                                            <p:strVal val="#ppt_x"/>
                                          </p:val>
                                        </p:tav>
                                        <p:tav tm="100000">
                                          <p:val>
                                            <p:strVal val="#ppt_x"/>
                                          </p:val>
                                        </p:tav>
                                      </p:tavLst>
                                    </p:anim>
                                    <p:anim calcmode="lin" valueType="num">
                                      <p:cBhvr>
                                        <p:cTn id="59" dur="1000" fill="hold"/>
                                        <p:tgtEl>
                                          <p:spTgt spid="39"/>
                                        </p:tgtEl>
                                        <p:attrNameLst>
                                          <p:attrName>ppt_y</p:attrName>
                                        </p:attrNameLst>
                                      </p:cBhvr>
                                      <p:tavLst>
                                        <p:tav tm="0">
                                          <p:val>
                                            <p:strVal val="#ppt_y+.1"/>
                                          </p:val>
                                        </p:tav>
                                        <p:tav tm="100000">
                                          <p:val>
                                            <p:strVal val="#ppt_y"/>
                                          </p:val>
                                        </p:tav>
                                      </p:tavLst>
                                    </p:anim>
                                  </p:childTnLst>
                                </p:cTn>
                              </p:par>
                              <p:par>
                                <p:cTn id="60" presetID="42" presetClass="entr" presetSubtype="0" fill="hold" grpId="0" nodeType="withEffect">
                                  <p:stCondLst>
                                    <p:cond delay="0"/>
                                  </p:stCondLst>
                                  <p:childTnLst>
                                    <p:set>
                                      <p:cBhvr>
                                        <p:cTn id="61" dur="1" fill="hold">
                                          <p:stCondLst>
                                            <p:cond delay="0"/>
                                          </p:stCondLst>
                                        </p:cTn>
                                        <p:tgtEl>
                                          <p:spTgt spid="40"/>
                                        </p:tgtEl>
                                        <p:attrNameLst>
                                          <p:attrName>style.visibility</p:attrName>
                                        </p:attrNameLst>
                                      </p:cBhvr>
                                      <p:to>
                                        <p:strVal val="visible"/>
                                      </p:to>
                                    </p:set>
                                    <p:animEffect transition="in" filter="fade">
                                      <p:cBhvr>
                                        <p:cTn id="62" dur="1000"/>
                                        <p:tgtEl>
                                          <p:spTgt spid="40"/>
                                        </p:tgtEl>
                                      </p:cBhvr>
                                    </p:animEffect>
                                    <p:anim calcmode="lin" valueType="num">
                                      <p:cBhvr>
                                        <p:cTn id="63" dur="1000" fill="hold"/>
                                        <p:tgtEl>
                                          <p:spTgt spid="40"/>
                                        </p:tgtEl>
                                        <p:attrNameLst>
                                          <p:attrName>ppt_x</p:attrName>
                                        </p:attrNameLst>
                                      </p:cBhvr>
                                      <p:tavLst>
                                        <p:tav tm="0">
                                          <p:val>
                                            <p:strVal val="#ppt_x"/>
                                          </p:val>
                                        </p:tav>
                                        <p:tav tm="100000">
                                          <p:val>
                                            <p:strVal val="#ppt_x"/>
                                          </p:val>
                                        </p:tav>
                                      </p:tavLst>
                                    </p:anim>
                                    <p:anim calcmode="lin" valueType="num">
                                      <p:cBhvr>
                                        <p:cTn id="64" dur="1000" fill="hold"/>
                                        <p:tgtEl>
                                          <p:spTgt spid="40"/>
                                        </p:tgtEl>
                                        <p:attrNameLst>
                                          <p:attrName>ppt_y</p:attrName>
                                        </p:attrNameLst>
                                      </p:cBhvr>
                                      <p:tavLst>
                                        <p:tav tm="0">
                                          <p:val>
                                            <p:strVal val="#ppt_y+.1"/>
                                          </p:val>
                                        </p:tav>
                                        <p:tav tm="100000">
                                          <p:val>
                                            <p:strVal val="#ppt_y"/>
                                          </p:val>
                                        </p:tav>
                                      </p:tavLst>
                                    </p:anim>
                                  </p:childTnLst>
                                </p:cTn>
                              </p:par>
                              <p:par>
                                <p:cTn id="65" presetID="42" presetClass="entr" presetSubtype="0" fill="hold" grpId="0" nodeType="withEffect">
                                  <p:stCondLst>
                                    <p:cond delay="0"/>
                                  </p:stCondLst>
                                  <p:childTnLst>
                                    <p:set>
                                      <p:cBhvr>
                                        <p:cTn id="66" dur="1" fill="hold">
                                          <p:stCondLst>
                                            <p:cond delay="0"/>
                                          </p:stCondLst>
                                        </p:cTn>
                                        <p:tgtEl>
                                          <p:spTgt spid="42"/>
                                        </p:tgtEl>
                                        <p:attrNameLst>
                                          <p:attrName>style.visibility</p:attrName>
                                        </p:attrNameLst>
                                      </p:cBhvr>
                                      <p:to>
                                        <p:strVal val="visible"/>
                                      </p:to>
                                    </p:set>
                                    <p:animEffect transition="in" filter="fade">
                                      <p:cBhvr>
                                        <p:cTn id="67" dur="1000"/>
                                        <p:tgtEl>
                                          <p:spTgt spid="42"/>
                                        </p:tgtEl>
                                      </p:cBhvr>
                                    </p:animEffect>
                                    <p:anim calcmode="lin" valueType="num">
                                      <p:cBhvr>
                                        <p:cTn id="68" dur="1000" fill="hold"/>
                                        <p:tgtEl>
                                          <p:spTgt spid="42"/>
                                        </p:tgtEl>
                                        <p:attrNameLst>
                                          <p:attrName>ppt_x</p:attrName>
                                        </p:attrNameLst>
                                      </p:cBhvr>
                                      <p:tavLst>
                                        <p:tav tm="0">
                                          <p:val>
                                            <p:strVal val="#ppt_x"/>
                                          </p:val>
                                        </p:tav>
                                        <p:tav tm="100000">
                                          <p:val>
                                            <p:strVal val="#ppt_x"/>
                                          </p:val>
                                        </p:tav>
                                      </p:tavLst>
                                    </p:anim>
                                    <p:anim calcmode="lin" valueType="num">
                                      <p:cBhvr>
                                        <p:cTn id="69" dur="1000" fill="hold"/>
                                        <p:tgtEl>
                                          <p:spTgt spid="42"/>
                                        </p:tgtEl>
                                        <p:attrNameLst>
                                          <p:attrName>ppt_y</p:attrName>
                                        </p:attrNameLst>
                                      </p:cBhvr>
                                      <p:tavLst>
                                        <p:tav tm="0">
                                          <p:val>
                                            <p:strVal val="#ppt_y+.1"/>
                                          </p:val>
                                        </p:tav>
                                        <p:tav tm="100000">
                                          <p:val>
                                            <p:strVal val="#ppt_y"/>
                                          </p:val>
                                        </p:tav>
                                      </p:tavLst>
                                    </p:anim>
                                  </p:childTnLst>
                                </p:cTn>
                              </p:par>
                              <p:par>
                                <p:cTn id="70" presetID="42" presetClass="entr" presetSubtype="0" fill="hold" grpId="0" nodeType="withEffect">
                                  <p:stCondLst>
                                    <p:cond delay="0"/>
                                  </p:stCondLst>
                                  <p:childTnLst>
                                    <p:set>
                                      <p:cBhvr>
                                        <p:cTn id="71" dur="1" fill="hold">
                                          <p:stCondLst>
                                            <p:cond delay="0"/>
                                          </p:stCondLst>
                                        </p:cTn>
                                        <p:tgtEl>
                                          <p:spTgt spid="43"/>
                                        </p:tgtEl>
                                        <p:attrNameLst>
                                          <p:attrName>style.visibility</p:attrName>
                                        </p:attrNameLst>
                                      </p:cBhvr>
                                      <p:to>
                                        <p:strVal val="visible"/>
                                      </p:to>
                                    </p:set>
                                    <p:animEffect transition="in" filter="fade">
                                      <p:cBhvr>
                                        <p:cTn id="72" dur="1000"/>
                                        <p:tgtEl>
                                          <p:spTgt spid="43"/>
                                        </p:tgtEl>
                                      </p:cBhvr>
                                    </p:animEffect>
                                    <p:anim calcmode="lin" valueType="num">
                                      <p:cBhvr>
                                        <p:cTn id="73" dur="1000" fill="hold"/>
                                        <p:tgtEl>
                                          <p:spTgt spid="43"/>
                                        </p:tgtEl>
                                        <p:attrNameLst>
                                          <p:attrName>ppt_x</p:attrName>
                                        </p:attrNameLst>
                                      </p:cBhvr>
                                      <p:tavLst>
                                        <p:tav tm="0">
                                          <p:val>
                                            <p:strVal val="#ppt_x"/>
                                          </p:val>
                                        </p:tav>
                                        <p:tav tm="100000">
                                          <p:val>
                                            <p:strVal val="#ppt_x"/>
                                          </p:val>
                                        </p:tav>
                                      </p:tavLst>
                                    </p:anim>
                                    <p:anim calcmode="lin" valueType="num">
                                      <p:cBhvr>
                                        <p:cTn id="74" dur="1000" fill="hold"/>
                                        <p:tgtEl>
                                          <p:spTgt spid="43"/>
                                        </p:tgtEl>
                                        <p:attrNameLst>
                                          <p:attrName>ppt_y</p:attrName>
                                        </p:attrNameLst>
                                      </p:cBhvr>
                                      <p:tavLst>
                                        <p:tav tm="0">
                                          <p:val>
                                            <p:strVal val="#ppt_y+.1"/>
                                          </p:val>
                                        </p:tav>
                                        <p:tav tm="100000">
                                          <p:val>
                                            <p:strVal val="#ppt_y"/>
                                          </p:val>
                                        </p:tav>
                                      </p:tavLst>
                                    </p:anim>
                                  </p:childTnLst>
                                </p:cTn>
                              </p:par>
                              <p:par>
                                <p:cTn id="75" presetID="42" presetClass="entr" presetSubtype="0" fill="hold" grpId="0" nodeType="withEffect">
                                  <p:stCondLst>
                                    <p:cond delay="0"/>
                                  </p:stCondLst>
                                  <p:childTnLst>
                                    <p:set>
                                      <p:cBhvr>
                                        <p:cTn id="76" dur="1" fill="hold">
                                          <p:stCondLst>
                                            <p:cond delay="0"/>
                                          </p:stCondLst>
                                        </p:cTn>
                                        <p:tgtEl>
                                          <p:spTgt spid="45"/>
                                        </p:tgtEl>
                                        <p:attrNameLst>
                                          <p:attrName>style.visibility</p:attrName>
                                        </p:attrNameLst>
                                      </p:cBhvr>
                                      <p:to>
                                        <p:strVal val="visible"/>
                                      </p:to>
                                    </p:set>
                                    <p:animEffect transition="in" filter="fade">
                                      <p:cBhvr>
                                        <p:cTn id="77" dur="1000"/>
                                        <p:tgtEl>
                                          <p:spTgt spid="45"/>
                                        </p:tgtEl>
                                      </p:cBhvr>
                                    </p:animEffect>
                                    <p:anim calcmode="lin" valueType="num">
                                      <p:cBhvr>
                                        <p:cTn id="78" dur="1000" fill="hold"/>
                                        <p:tgtEl>
                                          <p:spTgt spid="45"/>
                                        </p:tgtEl>
                                        <p:attrNameLst>
                                          <p:attrName>ppt_x</p:attrName>
                                        </p:attrNameLst>
                                      </p:cBhvr>
                                      <p:tavLst>
                                        <p:tav tm="0">
                                          <p:val>
                                            <p:strVal val="#ppt_x"/>
                                          </p:val>
                                        </p:tav>
                                        <p:tav tm="100000">
                                          <p:val>
                                            <p:strVal val="#ppt_x"/>
                                          </p:val>
                                        </p:tav>
                                      </p:tavLst>
                                    </p:anim>
                                    <p:anim calcmode="lin" valueType="num">
                                      <p:cBhvr>
                                        <p:cTn id="79" dur="1000" fill="hold"/>
                                        <p:tgtEl>
                                          <p:spTgt spid="45"/>
                                        </p:tgtEl>
                                        <p:attrNameLst>
                                          <p:attrName>ppt_y</p:attrName>
                                        </p:attrNameLst>
                                      </p:cBhvr>
                                      <p:tavLst>
                                        <p:tav tm="0">
                                          <p:val>
                                            <p:strVal val="#ppt_y+.1"/>
                                          </p:val>
                                        </p:tav>
                                        <p:tav tm="100000">
                                          <p:val>
                                            <p:strVal val="#ppt_y"/>
                                          </p:val>
                                        </p:tav>
                                      </p:tavLst>
                                    </p:anim>
                                  </p:childTnLst>
                                </p:cTn>
                              </p:par>
                              <p:par>
                                <p:cTn id="80" presetID="42" presetClass="entr" presetSubtype="0" fill="hold" nodeType="withEffect">
                                  <p:stCondLst>
                                    <p:cond delay="0"/>
                                  </p:stCondLst>
                                  <p:childTnLst>
                                    <p:set>
                                      <p:cBhvr>
                                        <p:cTn id="81" dur="1" fill="hold">
                                          <p:stCondLst>
                                            <p:cond delay="0"/>
                                          </p:stCondLst>
                                        </p:cTn>
                                        <p:tgtEl>
                                          <p:spTgt spid="46"/>
                                        </p:tgtEl>
                                        <p:attrNameLst>
                                          <p:attrName>style.visibility</p:attrName>
                                        </p:attrNameLst>
                                      </p:cBhvr>
                                      <p:to>
                                        <p:strVal val="visible"/>
                                      </p:to>
                                    </p:set>
                                    <p:animEffect transition="in" filter="fade">
                                      <p:cBhvr>
                                        <p:cTn id="82" dur="1000"/>
                                        <p:tgtEl>
                                          <p:spTgt spid="46"/>
                                        </p:tgtEl>
                                      </p:cBhvr>
                                    </p:animEffect>
                                    <p:anim calcmode="lin" valueType="num">
                                      <p:cBhvr>
                                        <p:cTn id="83" dur="1000" fill="hold"/>
                                        <p:tgtEl>
                                          <p:spTgt spid="46"/>
                                        </p:tgtEl>
                                        <p:attrNameLst>
                                          <p:attrName>ppt_x</p:attrName>
                                        </p:attrNameLst>
                                      </p:cBhvr>
                                      <p:tavLst>
                                        <p:tav tm="0">
                                          <p:val>
                                            <p:strVal val="#ppt_x"/>
                                          </p:val>
                                        </p:tav>
                                        <p:tav tm="100000">
                                          <p:val>
                                            <p:strVal val="#ppt_x"/>
                                          </p:val>
                                        </p:tav>
                                      </p:tavLst>
                                    </p:anim>
                                    <p:anim calcmode="lin" valueType="num">
                                      <p:cBhvr>
                                        <p:cTn id="84" dur="1000" fill="hold"/>
                                        <p:tgtEl>
                                          <p:spTgt spid="46"/>
                                        </p:tgtEl>
                                        <p:attrNameLst>
                                          <p:attrName>ppt_y</p:attrName>
                                        </p:attrNameLst>
                                      </p:cBhvr>
                                      <p:tavLst>
                                        <p:tav tm="0">
                                          <p:val>
                                            <p:strVal val="#ppt_y+.1"/>
                                          </p:val>
                                        </p:tav>
                                        <p:tav tm="100000">
                                          <p:val>
                                            <p:strVal val="#ppt_y"/>
                                          </p:val>
                                        </p:tav>
                                      </p:tavLst>
                                    </p:anim>
                                  </p:childTnLst>
                                </p:cTn>
                              </p:par>
                            </p:childTnLst>
                          </p:cTn>
                        </p:par>
                        <p:par>
                          <p:cTn id="85" fill="hold">
                            <p:stCondLst>
                              <p:cond delay="1000"/>
                            </p:stCondLst>
                            <p:childTnLst>
                              <p:par>
                                <p:cTn id="86" presetID="5" presetClass="entr" presetSubtype="10" fill="hold" nodeType="afterEffect">
                                  <p:stCondLst>
                                    <p:cond delay="0"/>
                                  </p:stCondLst>
                                  <p:childTnLst>
                                    <p:set>
                                      <p:cBhvr>
                                        <p:cTn id="87" dur="1" fill="hold">
                                          <p:stCondLst>
                                            <p:cond delay="0"/>
                                          </p:stCondLst>
                                        </p:cTn>
                                        <p:tgtEl>
                                          <p:spTgt spid="24"/>
                                        </p:tgtEl>
                                        <p:attrNameLst>
                                          <p:attrName>style.visibility</p:attrName>
                                        </p:attrNameLst>
                                      </p:cBhvr>
                                      <p:to>
                                        <p:strVal val="visible"/>
                                      </p:to>
                                    </p:set>
                                    <p:animEffect transition="in" filter="checkerboard(across)">
                                      <p:cBhvr>
                                        <p:cTn id="88" dur="500"/>
                                        <p:tgtEl>
                                          <p:spTgt spid="24"/>
                                        </p:tgtEl>
                                      </p:cBhvr>
                                    </p:animEffect>
                                  </p:childTnLst>
                                </p:cTn>
                              </p:par>
                            </p:childTnLst>
                          </p:cTn>
                        </p:par>
                        <p:par>
                          <p:cTn id="89" fill="hold">
                            <p:stCondLst>
                              <p:cond delay="1500"/>
                            </p:stCondLst>
                            <p:childTnLst>
                              <p:par>
                                <p:cTn id="90" presetID="5" presetClass="entr" presetSubtype="10" fill="hold" nodeType="afterEffect">
                                  <p:stCondLst>
                                    <p:cond delay="0"/>
                                  </p:stCondLst>
                                  <p:childTnLst>
                                    <p:set>
                                      <p:cBhvr>
                                        <p:cTn id="91" dur="1" fill="hold">
                                          <p:stCondLst>
                                            <p:cond delay="0"/>
                                          </p:stCondLst>
                                        </p:cTn>
                                        <p:tgtEl>
                                          <p:spTgt spid="10"/>
                                        </p:tgtEl>
                                        <p:attrNameLst>
                                          <p:attrName>style.visibility</p:attrName>
                                        </p:attrNameLst>
                                      </p:cBhvr>
                                      <p:to>
                                        <p:strVal val="visible"/>
                                      </p:to>
                                    </p:set>
                                    <p:animEffect transition="in" filter="checkerboard(across)">
                                      <p:cBhvr>
                                        <p:cTn id="92" dur="500"/>
                                        <p:tgtEl>
                                          <p:spTgt spid="10"/>
                                        </p:tgtEl>
                                      </p:cBhvr>
                                    </p:animEffect>
                                  </p:childTnLst>
                                </p:cTn>
                              </p:par>
                            </p:childTnLst>
                          </p:cTn>
                        </p:par>
                        <p:par>
                          <p:cTn id="93" fill="hold">
                            <p:stCondLst>
                              <p:cond delay="2000"/>
                            </p:stCondLst>
                            <p:childTnLst>
                              <p:par>
                                <p:cTn id="94" presetID="5" presetClass="entr" presetSubtype="10" fill="hold" nodeType="afterEffect">
                                  <p:stCondLst>
                                    <p:cond delay="0"/>
                                  </p:stCondLst>
                                  <p:childTnLst>
                                    <p:set>
                                      <p:cBhvr>
                                        <p:cTn id="95" dur="1" fill="hold">
                                          <p:stCondLst>
                                            <p:cond delay="0"/>
                                          </p:stCondLst>
                                        </p:cTn>
                                        <p:tgtEl>
                                          <p:spTgt spid="14"/>
                                        </p:tgtEl>
                                        <p:attrNameLst>
                                          <p:attrName>style.visibility</p:attrName>
                                        </p:attrNameLst>
                                      </p:cBhvr>
                                      <p:to>
                                        <p:strVal val="visible"/>
                                      </p:to>
                                    </p:set>
                                    <p:animEffect transition="in" filter="checkerboard(across)">
                                      <p:cBhvr>
                                        <p:cTn id="96" dur="500"/>
                                        <p:tgtEl>
                                          <p:spTgt spid="14"/>
                                        </p:tgtEl>
                                      </p:cBhvr>
                                    </p:animEffect>
                                  </p:childTnLst>
                                </p:cTn>
                              </p:par>
                            </p:childTnLst>
                          </p:cTn>
                        </p:par>
                        <p:par>
                          <p:cTn id="97" fill="hold">
                            <p:stCondLst>
                              <p:cond delay="2500"/>
                            </p:stCondLst>
                            <p:childTnLst>
                              <p:par>
                                <p:cTn id="98" presetID="5" presetClass="entr" presetSubtype="10" fill="hold" nodeType="afterEffect">
                                  <p:stCondLst>
                                    <p:cond delay="0"/>
                                  </p:stCondLst>
                                  <p:childTnLst>
                                    <p:set>
                                      <p:cBhvr>
                                        <p:cTn id="99" dur="1" fill="hold">
                                          <p:stCondLst>
                                            <p:cond delay="0"/>
                                          </p:stCondLst>
                                        </p:cTn>
                                        <p:tgtEl>
                                          <p:spTgt spid="21"/>
                                        </p:tgtEl>
                                        <p:attrNameLst>
                                          <p:attrName>style.visibility</p:attrName>
                                        </p:attrNameLst>
                                      </p:cBhvr>
                                      <p:to>
                                        <p:strVal val="visible"/>
                                      </p:to>
                                    </p:set>
                                    <p:animEffect transition="in" filter="checkerboard(across)">
                                      <p:cBhvr>
                                        <p:cTn id="100"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6" grpId="0" animBg="1"/>
      <p:bldP spid="39" grpId="0" animBg="1"/>
      <p:bldP spid="40" grpId="0" animBg="1"/>
      <p:bldP spid="42" grpId="0" animBg="1"/>
      <p:bldP spid="43" grpId="0" animBg="1"/>
      <p:bldP spid="45"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1" name="直接连接符 10"/>
          <p:cNvCxnSpPr/>
          <p:nvPr/>
        </p:nvCxnSpPr>
        <p:spPr>
          <a:xfrm flipH="1">
            <a:off x="-50800" y="-28575"/>
            <a:ext cx="1694815" cy="1607820"/>
          </a:xfrm>
          <a:prstGeom prst="line">
            <a:avLst/>
          </a:prstGeom>
          <a:ln>
            <a:solidFill>
              <a:srgbClr val="90A08D"/>
            </a:solidFill>
            <a:prstDash val="solid"/>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flipH="1">
            <a:off x="167640" y="-445770"/>
            <a:ext cx="1694815" cy="1607820"/>
          </a:xfrm>
          <a:prstGeom prst="line">
            <a:avLst/>
          </a:prstGeom>
          <a:ln>
            <a:solidFill>
              <a:srgbClr val="90A08D"/>
            </a:solidFill>
            <a:prstDash val="solid"/>
          </a:ln>
        </p:spPr>
        <p:style>
          <a:lnRef idx="1">
            <a:schemeClr val="accent1"/>
          </a:lnRef>
          <a:fillRef idx="0">
            <a:schemeClr val="accent1"/>
          </a:fillRef>
          <a:effectRef idx="0">
            <a:schemeClr val="accent1"/>
          </a:effectRef>
          <a:fontRef idx="minor">
            <a:schemeClr val="tx1"/>
          </a:fontRef>
        </p:style>
      </p:cxnSp>
      <p:cxnSp>
        <p:nvCxnSpPr>
          <p:cNvPr id="4" name="直接连接符 3"/>
          <p:cNvCxnSpPr/>
          <p:nvPr/>
        </p:nvCxnSpPr>
        <p:spPr>
          <a:xfrm flipH="1">
            <a:off x="10599420" y="5515610"/>
            <a:ext cx="1694815" cy="1607820"/>
          </a:xfrm>
          <a:prstGeom prst="line">
            <a:avLst/>
          </a:prstGeom>
          <a:ln>
            <a:solidFill>
              <a:srgbClr val="90A08D"/>
            </a:solidFill>
            <a:prstDash val="solid"/>
          </a:ln>
        </p:spPr>
        <p:style>
          <a:lnRef idx="1">
            <a:schemeClr val="accent1"/>
          </a:lnRef>
          <a:fillRef idx="0">
            <a:schemeClr val="accent1"/>
          </a:fillRef>
          <a:effectRef idx="0">
            <a:schemeClr val="accent1"/>
          </a:effectRef>
          <a:fontRef idx="minor">
            <a:schemeClr val="tx1"/>
          </a:fontRef>
        </p:style>
      </p:cxnSp>
      <p:cxnSp>
        <p:nvCxnSpPr>
          <p:cNvPr id="5" name="直接连接符 4"/>
          <p:cNvCxnSpPr/>
          <p:nvPr/>
        </p:nvCxnSpPr>
        <p:spPr>
          <a:xfrm flipH="1">
            <a:off x="10817860" y="5098415"/>
            <a:ext cx="1694815" cy="1607820"/>
          </a:xfrm>
          <a:prstGeom prst="line">
            <a:avLst/>
          </a:prstGeom>
          <a:ln>
            <a:solidFill>
              <a:srgbClr val="90A08D"/>
            </a:solidFill>
            <a:prstDash val="solid"/>
          </a:ln>
        </p:spPr>
        <p:style>
          <a:lnRef idx="1">
            <a:schemeClr val="accent1"/>
          </a:lnRef>
          <a:fillRef idx="0">
            <a:schemeClr val="accent1"/>
          </a:fillRef>
          <a:effectRef idx="0">
            <a:schemeClr val="accent1"/>
          </a:effectRef>
          <a:fontRef idx="minor">
            <a:schemeClr val="tx1"/>
          </a:fontRef>
        </p:style>
      </p:cxnSp>
      <p:sp>
        <p:nvSpPr>
          <p:cNvPr id="17" name="TextBox 32"/>
          <p:cNvSpPr txBox="1">
            <a:spLocks noChangeArrowheads="1"/>
          </p:cNvSpPr>
          <p:nvPr/>
        </p:nvSpPr>
        <p:spPr bwMode="auto">
          <a:xfrm>
            <a:off x="4057015" y="578485"/>
            <a:ext cx="4522470" cy="5835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dist"/>
            <a:r>
              <a:rPr lang="zh-CN" altLang="en-US" sz="3200" b="1" dirty="0">
                <a:solidFill>
                  <a:schemeClr val="tx1">
                    <a:lumMod val="75000"/>
                    <a:lumOff val="25000"/>
                  </a:schemeClr>
                </a:solidFill>
                <a:latin typeface="仿宋" panose="02010609060101010101" charset="-122"/>
                <a:ea typeface="仿宋" panose="02010609060101010101" charset="-122"/>
                <a:sym typeface="+mn-ea"/>
              </a:rPr>
              <a:t>单击此处添加标题</a:t>
            </a:r>
            <a:endParaRPr lang="zh-CN" altLang="en-US" sz="3200" b="1" dirty="0">
              <a:solidFill>
                <a:schemeClr val="tx1">
                  <a:lumMod val="75000"/>
                  <a:lumOff val="25000"/>
                </a:schemeClr>
              </a:solidFill>
              <a:latin typeface="仿宋" panose="02010609060101010101" charset="-122"/>
              <a:ea typeface="仿宋" panose="02010609060101010101" charset="-122"/>
              <a:cs typeface="Yuanti SC" charset="-122"/>
              <a:sym typeface="+mn-ea"/>
            </a:endParaRPr>
          </a:p>
        </p:txBody>
      </p:sp>
      <p:grpSp>
        <p:nvGrpSpPr>
          <p:cNvPr id="6" name="组合 5"/>
          <p:cNvGrpSpPr/>
          <p:nvPr/>
        </p:nvGrpSpPr>
        <p:grpSpPr>
          <a:xfrm rot="2820000">
            <a:off x="3342005" y="454025"/>
            <a:ext cx="738505" cy="701040"/>
            <a:chOff x="2646" y="3580"/>
            <a:chExt cx="4140" cy="3927"/>
          </a:xfrm>
        </p:grpSpPr>
        <p:sp>
          <p:nvSpPr>
            <p:cNvPr id="9" name="椭圆 8"/>
            <p:cNvSpPr/>
            <p:nvPr/>
          </p:nvSpPr>
          <p:spPr>
            <a:xfrm>
              <a:off x="2646" y="3580"/>
              <a:ext cx="3446" cy="3594"/>
            </a:xfrm>
            <a:prstGeom prst="ellipse">
              <a:avLst/>
            </a:prstGeom>
            <a:solidFill>
              <a:srgbClr val="C0C9BE">
                <a:alpha val="7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椭圆 6"/>
            <p:cNvSpPr/>
            <p:nvPr/>
          </p:nvSpPr>
          <p:spPr>
            <a:xfrm>
              <a:off x="3340" y="3913"/>
              <a:ext cx="3446" cy="3594"/>
            </a:xfrm>
            <a:prstGeom prst="ellipse">
              <a:avLst/>
            </a:prstGeom>
            <a:noFill/>
            <a:ln>
              <a:solidFill>
                <a:srgbClr val="90A08D"/>
              </a:solidFill>
              <a:prstDash val="lgDash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3" name="图片 2"/>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3352802" y="1857797"/>
            <a:ext cx="5486395" cy="3657597"/>
          </a:xfrm>
          <a:prstGeom prst="rect">
            <a:avLst/>
          </a:prstGeom>
        </p:spPr>
      </p:pic>
      <p:sp>
        <p:nvSpPr>
          <p:cNvPr id="8" name="矩形 7"/>
          <p:cNvSpPr/>
          <p:nvPr/>
        </p:nvSpPr>
        <p:spPr>
          <a:xfrm>
            <a:off x="6018900" y="1489818"/>
            <a:ext cx="154201" cy="4541914"/>
          </a:xfrm>
          <a:prstGeom prst="rect">
            <a:avLst/>
          </a:prstGeom>
          <a:solidFill>
            <a:srgbClr val="E6E6E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0" name="矩形 69"/>
          <p:cNvSpPr/>
          <p:nvPr/>
        </p:nvSpPr>
        <p:spPr>
          <a:xfrm rot="16200000">
            <a:off x="6018552" y="943398"/>
            <a:ext cx="154897" cy="5486398"/>
          </a:xfrm>
          <a:prstGeom prst="rect">
            <a:avLst/>
          </a:prstGeom>
          <a:solidFill>
            <a:srgbClr val="E6E6E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2" name="组合 41"/>
          <p:cNvGrpSpPr/>
          <p:nvPr/>
        </p:nvGrpSpPr>
        <p:grpSpPr>
          <a:xfrm>
            <a:off x="9358630" y="2009140"/>
            <a:ext cx="1981200" cy="711835"/>
            <a:chOff x="2408" y="3190"/>
            <a:chExt cx="3120" cy="1121"/>
          </a:xfrm>
        </p:grpSpPr>
        <p:sp>
          <p:nvSpPr>
            <p:cNvPr id="43" name="TextBox 45"/>
            <p:cNvSpPr txBox="1"/>
            <p:nvPr/>
          </p:nvSpPr>
          <p:spPr>
            <a:xfrm>
              <a:off x="2408" y="3190"/>
              <a:ext cx="3120" cy="663"/>
            </a:xfrm>
            <a:prstGeom prst="rect">
              <a:avLst/>
            </a:prstGeom>
          </p:spPr>
          <p:txBody>
            <a:bodyPr vert="horz" wrap="none" lIns="0" tIns="0" rIns="0" bIns="0" anchor="b" anchorCtr="1">
              <a:normAutofit/>
            </a:bodyPr>
            <a:lstStyle/>
            <a:p>
              <a:pPr algn="ctr"/>
              <a:r>
                <a:rPr lang="zh-CN" altLang="en-US" sz="2000" b="1" kern="900" dirty="0">
                  <a:solidFill>
                    <a:schemeClr val="tx1">
                      <a:lumMod val="75000"/>
                      <a:lumOff val="25000"/>
                    </a:schemeClr>
                  </a:solidFill>
                  <a:latin typeface="仿宋" panose="02010609060101010101" charset="-122"/>
                  <a:ea typeface="仿宋" panose="02010609060101010101" charset="-122"/>
                  <a:cs typeface="+mn-ea"/>
                  <a:sym typeface="+mn-lt"/>
                </a:rPr>
                <a:t>标题文本预设</a:t>
              </a:r>
            </a:p>
          </p:txBody>
        </p:sp>
        <p:sp>
          <p:nvSpPr>
            <p:cNvPr id="44" name="TextBox 46"/>
            <p:cNvSpPr txBox="1"/>
            <p:nvPr/>
          </p:nvSpPr>
          <p:spPr>
            <a:xfrm>
              <a:off x="2408" y="3853"/>
              <a:ext cx="2977" cy="459"/>
            </a:xfrm>
            <a:prstGeom prst="rect">
              <a:avLst/>
            </a:prstGeom>
          </p:spPr>
          <p:txBody>
            <a:bodyPr vert="horz" wrap="square" lIns="0" tIns="0" rIns="0" bIns="0" anchor="t" anchorCtr="1">
              <a:noAutofit/>
            </a:bodyPr>
            <a:lstStyle/>
            <a:p>
              <a:pPr lvl="0" algn="ctr">
                <a:lnSpc>
                  <a:spcPct val="120000"/>
                </a:lnSpc>
              </a:pPr>
              <a:r>
                <a:rPr lang="zh-CN" altLang="en-US" sz="1200">
                  <a:solidFill>
                    <a:schemeClr val="tx1">
                      <a:lumMod val="75000"/>
                      <a:lumOff val="25000"/>
                    </a:schemeClr>
                  </a:solidFill>
                  <a:latin typeface="仿宋" panose="02010609060101010101" charset="-122"/>
                  <a:ea typeface="仿宋" panose="02010609060101010101" charset="-122"/>
                  <a:cs typeface="仿宋" panose="02010609060101010101" charset="-122"/>
                  <a:sym typeface="+mn-lt"/>
                </a:rPr>
                <a:t>此部分内容作为文字排版占位显示</a:t>
              </a:r>
              <a:br>
                <a:rPr lang="zh-CN" altLang="en-US" sz="1200">
                  <a:solidFill>
                    <a:schemeClr val="tx1">
                      <a:lumMod val="75000"/>
                      <a:lumOff val="25000"/>
                    </a:schemeClr>
                  </a:solidFill>
                  <a:latin typeface="仿宋" panose="02010609060101010101" charset="-122"/>
                  <a:ea typeface="仿宋" panose="02010609060101010101" charset="-122"/>
                  <a:cs typeface="仿宋" panose="02010609060101010101" charset="-122"/>
                  <a:sym typeface="+mn-lt"/>
                </a:rPr>
              </a:br>
              <a:r>
                <a:rPr lang="zh-CN" altLang="en-US" sz="1200">
                  <a:solidFill>
                    <a:schemeClr val="tx1">
                      <a:lumMod val="75000"/>
                      <a:lumOff val="25000"/>
                    </a:schemeClr>
                  </a:solidFill>
                  <a:latin typeface="仿宋" panose="02010609060101010101" charset="-122"/>
                  <a:ea typeface="仿宋" panose="02010609060101010101" charset="-122"/>
                  <a:cs typeface="仿宋" panose="02010609060101010101" charset="-122"/>
                  <a:sym typeface="+mn-lt"/>
                </a:rPr>
                <a:t>（建议使用主题字体）</a:t>
              </a:r>
            </a:p>
          </p:txBody>
        </p:sp>
      </p:grpSp>
      <p:grpSp>
        <p:nvGrpSpPr>
          <p:cNvPr id="45" name="组合 44"/>
          <p:cNvGrpSpPr/>
          <p:nvPr/>
        </p:nvGrpSpPr>
        <p:grpSpPr>
          <a:xfrm>
            <a:off x="9267825" y="4041140"/>
            <a:ext cx="1981200" cy="711835"/>
            <a:chOff x="2408" y="3190"/>
            <a:chExt cx="3120" cy="1121"/>
          </a:xfrm>
        </p:grpSpPr>
        <p:sp>
          <p:nvSpPr>
            <p:cNvPr id="46" name="TextBox 45"/>
            <p:cNvSpPr txBox="1"/>
            <p:nvPr/>
          </p:nvSpPr>
          <p:spPr>
            <a:xfrm>
              <a:off x="2408" y="3190"/>
              <a:ext cx="3120" cy="663"/>
            </a:xfrm>
            <a:prstGeom prst="rect">
              <a:avLst/>
            </a:prstGeom>
          </p:spPr>
          <p:txBody>
            <a:bodyPr vert="horz" wrap="none" lIns="0" tIns="0" rIns="0" bIns="0" anchor="b" anchorCtr="1">
              <a:normAutofit/>
            </a:bodyPr>
            <a:lstStyle/>
            <a:p>
              <a:pPr algn="ctr"/>
              <a:r>
                <a:rPr lang="zh-CN" altLang="en-US" sz="2000" b="1" kern="900" dirty="0">
                  <a:solidFill>
                    <a:schemeClr val="tx1">
                      <a:lumMod val="75000"/>
                      <a:lumOff val="25000"/>
                    </a:schemeClr>
                  </a:solidFill>
                  <a:latin typeface="仿宋" panose="02010609060101010101" charset="-122"/>
                  <a:ea typeface="仿宋" panose="02010609060101010101" charset="-122"/>
                  <a:cs typeface="+mn-ea"/>
                  <a:sym typeface="+mn-lt"/>
                </a:rPr>
                <a:t>标题文本预设</a:t>
              </a:r>
            </a:p>
          </p:txBody>
        </p:sp>
        <p:sp>
          <p:nvSpPr>
            <p:cNvPr id="47" name="TextBox 46"/>
            <p:cNvSpPr txBox="1"/>
            <p:nvPr/>
          </p:nvSpPr>
          <p:spPr>
            <a:xfrm>
              <a:off x="2408" y="3853"/>
              <a:ext cx="2977" cy="459"/>
            </a:xfrm>
            <a:prstGeom prst="rect">
              <a:avLst/>
            </a:prstGeom>
          </p:spPr>
          <p:txBody>
            <a:bodyPr vert="horz" wrap="square" lIns="0" tIns="0" rIns="0" bIns="0" anchor="t" anchorCtr="1">
              <a:noAutofit/>
            </a:bodyPr>
            <a:lstStyle/>
            <a:p>
              <a:pPr lvl="0" algn="ctr">
                <a:lnSpc>
                  <a:spcPct val="120000"/>
                </a:lnSpc>
              </a:pPr>
              <a:r>
                <a:rPr lang="zh-CN" altLang="en-US" sz="1200">
                  <a:solidFill>
                    <a:schemeClr val="tx1">
                      <a:lumMod val="75000"/>
                      <a:lumOff val="25000"/>
                    </a:schemeClr>
                  </a:solidFill>
                  <a:latin typeface="仿宋" panose="02010609060101010101" charset="-122"/>
                  <a:ea typeface="仿宋" panose="02010609060101010101" charset="-122"/>
                  <a:cs typeface="仿宋" panose="02010609060101010101" charset="-122"/>
                  <a:sym typeface="+mn-lt"/>
                </a:rPr>
                <a:t>此部分内容作为文字排版占位显示</a:t>
              </a:r>
              <a:br>
                <a:rPr lang="zh-CN" altLang="en-US" sz="1200">
                  <a:solidFill>
                    <a:schemeClr val="tx1">
                      <a:lumMod val="75000"/>
                      <a:lumOff val="25000"/>
                    </a:schemeClr>
                  </a:solidFill>
                  <a:latin typeface="仿宋" panose="02010609060101010101" charset="-122"/>
                  <a:ea typeface="仿宋" panose="02010609060101010101" charset="-122"/>
                  <a:cs typeface="仿宋" panose="02010609060101010101" charset="-122"/>
                  <a:sym typeface="+mn-lt"/>
                </a:rPr>
              </a:br>
              <a:r>
                <a:rPr lang="zh-CN" altLang="en-US" sz="1200">
                  <a:solidFill>
                    <a:schemeClr val="tx1">
                      <a:lumMod val="75000"/>
                      <a:lumOff val="25000"/>
                    </a:schemeClr>
                  </a:solidFill>
                  <a:latin typeface="仿宋" panose="02010609060101010101" charset="-122"/>
                  <a:ea typeface="仿宋" panose="02010609060101010101" charset="-122"/>
                  <a:cs typeface="仿宋" panose="02010609060101010101" charset="-122"/>
                  <a:sym typeface="+mn-lt"/>
                </a:rPr>
                <a:t>（建议使用主题字体）</a:t>
              </a:r>
            </a:p>
          </p:txBody>
        </p:sp>
      </p:grpSp>
      <p:grpSp>
        <p:nvGrpSpPr>
          <p:cNvPr id="48" name="组合 47"/>
          <p:cNvGrpSpPr/>
          <p:nvPr/>
        </p:nvGrpSpPr>
        <p:grpSpPr>
          <a:xfrm>
            <a:off x="1155065" y="2154555"/>
            <a:ext cx="1981200" cy="711835"/>
            <a:chOff x="2408" y="3190"/>
            <a:chExt cx="3120" cy="1121"/>
          </a:xfrm>
        </p:grpSpPr>
        <p:sp>
          <p:nvSpPr>
            <p:cNvPr id="49" name="TextBox 45"/>
            <p:cNvSpPr txBox="1"/>
            <p:nvPr/>
          </p:nvSpPr>
          <p:spPr>
            <a:xfrm>
              <a:off x="2408" y="3190"/>
              <a:ext cx="3120" cy="663"/>
            </a:xfrm>
            <a:prstGeom prst="rect">
              <a:avLst/>
            </a:prstGeom>
          </p:spPr>
          <p:txBody>
            <a:bodyPr vert="horz" wrap="none" lIns="0" tIns="0" rIns="0" bIns="0" anchor="b" anchorCtr="1">
              <a:normAutofit/>
            </a:bodyPr>
            <a:lstStyle/>
            <a:p>
              <a:pPr algn="ctr"/>
              <a:r>
                <a:rPr lang="zh-CN" altLang="en-US" sz="2000" b="1" kern="900" dirty="0">
                  <a:solidFill>
                    <a:schemeClr val="tx1">
                      <a:lumMod val="75000"/>
                      <a:lumOff val="25000"/>
                    </a:schemeClr>
                  </a:solidFill>
                  <a:latin typeface="仿宋" panose="02010609060101010101" charset="-122"/>
                  <a:ea typeface="仿宋" panose="02010609060101010101" charset="-122"/>
                  <a:cs typeface="+mn-ea"/>
                  <a:sym typeface="+mn-lt"/>
                </a:rPr>
                <a:t>标题文本预设</a:t>
              </a:r>
            </a:p>
          </p:txBody>
        </p:sp>
        <p:sp>
          <p:nvSpPr>
            <p:cNvPr id="50" name="TextBox 46"/>
            <p:cNvSpPr txBox="1"/>
            <p:nvPr/>
          </p:nvSpPr>
          <p:spPr>
            <a:xfrm>
              <a:off x="2408" y="3853"/>
              <a:ext cx="2977" cy="459"/>
            </a:xfrm>
            <a:prstGeom prst="rect">
              <a:avLst/>
            </a:prstGeom>
          </p:spPr>
          <p:txBody>
            <a:bodyPr vert="horz" wrap="square" lIns="0" tIns="0" rIns="0" bIns="0" anchor="t" anchorCtr="1">
              <a:noAutofit/>
            </a:bodyPr>
            <a:lstStyle/>
            <a:p>
              <a:pPr lvl="0" algn="ctr">
                <a:lnSpc>
                  <a:spcPct val="120000"/>
                </a:lnSpc>
              </a:pPr>
              <a:r>
                <a:rPr lang="zh-CN" altLang="en-US" sz="1200">
                  <a:solidFill>
                    <a:schemeClr val="tx1">
                      <a:lumMod val="75000"/>
                      <a:lumOff val="25000"/>
                    </a:schemeClr>
                  </a:solidFill>
                  <a:latin typeface="仿宋" panose="02010609060101010101" charset="-122"/>
                  <a:ea typeface="仿宋" panose="02010609060101010101" charset="-122"/>
                  <a:cs typeface="仿宋" panose="02010609060101010101" charset="-122"/>
                  <a:sym typeface="+mn-lt"/>
                </a:rPr>
                <a:t>此部分内容作为文字排版占位显示</a:t>
              </a:r>
              <a:br>
                <a:rPr lang="zh-CN" altLang="en-US" sz="1200">
                  <a:solidFill>
                    <a:schemeClr val="tx1">
                      <a:lumMod val="75000"/>
                      <a:lumOff val="25000"/>
                    </a:schemeClr>
                  </a:solidFill>
                  <a:latin typeface="仿宋" panose="02010609060101010101" charset="-122"/>
                  <a:ea typeface="仿宋" panose="02010609060101010101" charset="-122"/>
                  <a:cs typeface="仿宋" panose="02010609060101010101" charset="-122"/>
                  <a:sym typeface="+mn-lt"/>
                </a:rPr>
              </a:br>
              <a:r>
                <a:rPr lang="zh-CN" altLang="en-US" sz="1200">
                  <a:solidFill>
                    <a:schemeClr val="tx1">
                      <a:lumMod val="75000"/>
                      <a:lumOff val="25000"/>
                    </a:schemeClr>
                  </a:solidFill>
                  <a:latin typeface="仿宋" panose="02010609060101010101" charset="-122"/>
                  <a:ea typeface="仿宋" panose="02010609060101010101" charset="-122"/>
                  <a:cs typeface="仿宋" panose="02010609060101010101" charset="-122"/>
                  <a:sym typeface="+mn-lt"/>
                </a:rPr>
                <a:t>（建议使用主题字体）</a:t>
              </a:r>
            </a:p>
          </p:txBody>
        </p:sp>
      </p:grpSp>
      <p:grpSp>
        <p:nvGrpSpPr>
          <p:cNvPr id="51" name="组合 50"/>
          <p:cNvGrpSpPr/>
          <p:nvPr/>
        </p:nvGrpSpPr>
        <p:grpSpPr>
          <a:xfrm>
            <a:off x="1064260" y="4186555"/>
            <a:ext cx="1981200" cy="711835"/>
            <a:chOff x="2408" y="3190"/>
            <a:chExt cx="3120" cy="1121"/>
          </a:xfrm>
        </p:grpSpPr>
        <p:sp>
          <p:nvSpPr>
            <p:cNvPr id="52" name="TextBox 45"/>
            <p:cNvSpPr txBox="1"/>
            <p:nvPr/>
          </p:nvSpPr>
          <p:spPr>
            <a:xfrm>
              <a:off x="2408" y="3190"/>
              <a:ext cx="3120" cy="663"/>
            </a:xfrm>
            <a:prstGeom prst="rect">
              <a:avLst/>
            </a:prstGeom>
          </p:spPr>
          <p:txBody>
            <a:bodyPr vert="horz" wrap="none" lIns="0" tIns="0" rIns="0" bIns="0" anchor="b" anchorCtr="1">
              <a:normAutofit/>
            </a:bodyPr>
            <a:lstStyle/>
            <a:p>
              <a:pPr algn="ctr"/>
              <a:r>
                <a:rPr lang="zh-CN" altLang="en-US" sz="2000" b="1" kern="900" dirty="0">
                  <a:solidFill>
                    <a:schemeClr val="tx1">
                      <a:lumMod val="75000"/>
                      <a:lumOff val="25000"/>
                    </a:schemeClr>
                  </a:solidFill>
                  <a:latin typeface="仿宋" panose="02010609060101010101" charset="-122"/>
                  <a:ea typeface="仿宋" panose="02010609060101010101" charset="-122"/>
                  <a:cs typeface="+mn-ea"/>
                  <a:sym typeface="+mn-lt"/>
                </a:rPr>
                <a:t>标题文本预设</a:t>
              </a:r>
            </a:p>
          </p:txBody>
        </p:sp>
        <p:sp>
          <p:nvSpPr>
            <p:cNvPr id="53" name="TextBox 46"/>
            <p:cNvSpPr txBox="1"/>
            <p:nvPr/>
          </p:nvSpPr>
          <p:spPr>
            <a:xfrm>
              <a:off x="2408" y="3853"/>
              <a:ext cx="2977" cy="459"/>
            </a:xfrm>
            <a:prstGeom prst="rect">
              <a:avLst/>
            </a:prstGeom>
          </p:spPr>
          <p:txBody>
            <a:bodyPr vert="horz" wrap="square" lIns="0" tIns="0" rIns="0" bIns="0" anchor="t" anchorCtr="1">
              <a:noAutofit/>
            </a:bodyPr>
            <a:lstStyle/>
            <a:p>
              <a:pPr lvl="0" algn="ctr">
                <a:lnSpc>
                  <a:spcPct val="120000"/>
                </a:lnSpc>
              </a:pPr>
              <a:r>
                <a:rPr lang="zh-CN" altLang="en-US" sz="1200">
                  <a:solidFill>
                    <a:schemeClr val="tx1">
                      <a:lumMod val="75000"/>
                      <a:lumOff val="25000"/>
                    </a:schemeClr>
                  </a:solidFill>
                  <a:latin typeface="仿宋" panose="02010609060101010101" charset="-122"/>
                  <a:ea typeface="仿宋" panose="02010609060101010101" charset="-122"/>
                  <a:cs typeface="仿宋" panose="02010609060101010101" charset="-122"/>
                  <a:sym typeface="+mn-lt"/>
                </a:rPr>
                <a:t>此部分内容作为文字排版占位显示</a:t>
              </a:r>
              <a:br>
                <a:rPr lang="zh-CN" altLang="en-US" sz="1200">
                  <a:solidFill>
                    <a:schemeClr val="tx1">
                      <a:lumMod val="75000"/>
                      <a:lumOff val="25000"/>
                    </a:schemeClr>
                  </a:solidFill>
                  <a:latin typeface="仿宋" panose="02010609060101010101" charset="-122"/>
                  <a:ea typeface="仿宋" panose="02010609060101010101" charset="-122"/>
                  <a:cs typeface="仿宋" panose="02010609060101010101" charset="-122"/>
                  <a:sym typeface="+mn-lt"/>
                </a:rPr>
              </a:br>
              <a:r>
                <a:rPr lang="zh-CN" altLang="en-US" sz="1200">
                  <a:solidFill>
                    <a:schemeClr val="tx1">
                      <a:lumMod val="75000"/>
                      <a:lumOff val="25000"/>
                    </a:schemeClr>
                  </a:solidFill>
                  <a:latin typeface="仿宋" panose="02010609060101010101" charset="-122"/>
                  <a:ea typeface="仿宋" panose="02010609060101010101" charset="-122"/>
                  <a:cs typeface="仿宋" panose="02010609060101010101" charset="-122"/>
                  <a:sym typeface="+mn-lt"/>
                </a:rPr>
                <a:t>（建议使用主题字体）</a:t>
              </a:r>
            </a:p>
          </p:txBody>
        </p:sp>
      </p:grpSp>
    </p:spTree>
    <p:custDataLst>
      <p:tags r:id="rId1"/>
    </p:custDataLst>
  </p:cSld>
  <p:clrMapOvr>
    <a:masterClrMapping/>
  </p:clrMapOvr>
  <p:transition spd="slow">
    <p:random/>
  </p:transition>
  <p:timing>
    <p:tnLst>
      <p:par>
        <p:cTn id="1" dur="indefinite" restart="never" fill="hold"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nodeType="afterEffect">
                                  <p:stCondLst>
                                    <p:cond delay="0"/>
                                  </p:stCondLst>
                                  <p:childTnLst>
                                    <p:set>
                                      <p:cBhvr>
                                        <p:cTn id="6" dur="1" fill="hold">
                                          <p:stCondLst>
                                            <p:cond delay="0"/>
                                          </p:stCondLst>
                                        </p:cTn>
                                        <p:tgtEl>
                                          <p:spTgt spid="42"/>
                                        </p:tgtEl>
                                        <p:attrNameLst>
                                          <p:attrName>style.visibility</p:attrName>
                                        </p:attrNameLst>
                                      </p:cBhvr>
                                      <p:to>
                                        <p:strVal val="visible"/>
                                      </p:to>
                                    </p:set>
                                    <p:animEffect transition="in" filter="checkerboard(across)">
                                      <p:cBhvr>
                                        <p:cTn id="7" dur="500"/>
                                        <p:tgtEl>
                                          <p:spTgt spid="42"/>
                                        </p:tgtEl>
                                      </p:cBhvr>
                                    </p:animEffect>
                                  </p:childTnLst>
                                </p:cTn>
                              </p:par>
                            </p:childTnLst>
                          </p:cTn>
                        </p:par>
                        <p:par>
                          <p:cTn id="8" fill="hold">
                            <p:stCondLst>
                              <p:cond delay="500"/>
                            </p:stCondLst>
                            <p:childTnLst>
                              <p:par>
                                <p:cTn id="9" presetID="5" presetClass="entr" presetSubtype="10" fill="hold" nodeType="afterEffect">
                                  <p:stCondLst>
                                    <p:cond delay="0"/>
                                  </p:stCondLst>
                                  <p:childTnLst>
                                    <p:set>
                                      <p:cBhvr>
                                        <p:cTn id="10" dur="1" fill="hold">
                                          <p:stCondLst>
                                            <p:cond delay="0"/>
                                          </p:stCondLst>
                                        </p:cTn>
                                        <p:tgtEl>
                                          <p:spTgt spid="45"/>
                                        </p:tgtEl>
                                        <p:attrNameLst>
                                          <p:attrName>style.visibility</p:attrName>
                                        </p:attrNameLst>
                                      </p:cBhvr>
                                      <p:to>
                                        <p:strVal val="visible"/>
                                      </p:to>
                                    </p:set>
                                    <p:animEffect transition="in" filter="checkerboard(across)">
                                      <p:cBhvr>
                                        <p:cTn id="11" dur="500"/>
                                        <p:tgtEl>
                                          <p:spTgt spid="45"/>
                                        </p:tgtEl>
                                      </p:cBhvr>
                                    </p:animEffect>
                                  </p:childTnLst>
                                </p:cTn>
                              </p:par>
                            </p:childTnLst>
                          </p:cTn>
                        </p:par>
                        <p:par>
                          <p:cTn id="12" fill="hold">
                            <p:stCondLst>
                              <p:cond delay="1000"/>
                            </p:stCondLst>
                            <p:childTnLst>
                              <p:par>
                                <p:cTn id="13" presetID="5" presetClass="entr" presetSubtype="10" fill="hold" nodeType="afterEffect">
                                  <p:stCondLst>
                                    <p:cond delay="0"/>
                                  </p:stCondLst>
                                  <p:childTnLst>
                                    <p:set>
                                      <p:cBhvr>
                                        <p:cTn id="14" dur="1" fill="hold">
                                          <p:stCondLst>
                                            <p:cond delay="0"/>
                                          </p:stCondLst>
                                        </p:cTn>
                                        <p:tgtEl>
                                          <p:spTgt spid="48"/>
                                        </p:tgtEl>
                                        <p:attrNameLst>
                                          <p:attrName>style.visibility</p:attrName>
                                        </p:attrNameLst>
                                      </p:cBhvr>
                                      <p:to>
                                        <p:strVal val="visible"/>
                                      </p:to>
                                    </p:set>
                                    <p:animEffect transition="in" filter="checkerboard(across)">
                                      <p:cBhvr>
                                        <p:cTn id="15" dur="500"/>
                                        <p:tgtEl>
                                          <p:spTgt spid="48"/>
                                        </p:tgtEl>
                                      </p:cBhvr>
                                    </p:animEffect>
                                  </p:childTnLst>
                                </p:cTn>
                              </p:par>
                            </p:childTnLst>
                          </p:cTn>
                        </p:par>
                        <p:par>
                          <p:cTn id="16" fill="hold">
                            <p:stCondLst>
                              <p:cond delay="1500"/>
                            </p:stCondLst>
                            <p:childTnLst>
                              <p:par>
                                <p:cTn id="17" presetID="5" presetClass="entr" presetSubtype="10" fill="hold" nodeType="afterEffect">
                                  <p:stCondLst>
                                    <p:cond delay="0"/>
                                  </p:stCondLst>
                                  <p:childTnLst>
                                    <p:set>
                                      <p:cBhvr>
                                        <p:cTn id="18" dur="1" fill="hold">
                                          <p:stCondLst>
                                            <p:cond delay="0"/>
                                          </p:stCondLst>
                                        </p:cTn>
                                        <p:tgtEl>
                                          <p:spTgt spid="51"/>
                                        </p:tgtEl>
                                        <p:attrNameLst>
                                          <p:attrName>style.visibility</p:attrName>
                                        </p:attrNameLst>
                                      </p:cBhvr>
                                      <p:to>
                                        <p:strVal val="visible"/>
                                      </p:to>
                                    </p:set>
                                    <p:animEffect transition="in" filter="checkerboard(across)">
                                      <p:cBhvr>
                                        <p:cTn id="19" dur="500"/>
                                        <p:tgtEl>
                                          <p:spTgt spid="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1" name="直接连接符 10"/>
          <p:cNvCxnSpPr/>
          <p:nvPr/>
        </p:nvCxnSpPr>
        <p:spPr>
          <a:xfrm flipH="1">
            <a:off x="-50800" y="-28575"/>
            <a:ext cx="1694815" cy="1607820"/>
          </a:xfrm>
          <a:prstGeom prst="line">
            <a:avLst/>
          </a:prstGeom>
          <a:ln>
            <a:solidFill>
              <a:srgbClr val="90A08D"/>
            </a:solidFill>
            <a:prstDash val="solid"/>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flipH="1">
            <a:off x="167640" y="-445770"/>
            <a:ext cx="1694815" cy="1607820"/>
          </a:xfrm>
          <a:prstGeom prst="line">
            <a:avLst/>
          </a:prstGeom>
          <a:ln>
            <a:solidFill>
              <a:srgbClr val="90A08D"/>
            </a:solidFill>
            <a:prstDash val="solid"/>
          </a:ln>
        </p:spPr>
        <p:style>
          <a:lnRef idx="1">
            <a:schemeClr val="accent1"/>
          </a:lnRef>
          <a:fillRef idx="0">
            <a:schemeClr val="accent1"/>
          </a:fillRef>
          <a:effectRef idx="0">
            <a:schemeClr val="accent1"/>
          </a:effectRef>
          <a:fontRef idx="minor">
            <a:schemeClr val="tx1"/>
          </a:fontRef>
        </p:style>
      </p:cxnSp>
      <p:cxnSp>
        <p:nvCxnSpPr>
          <p:cNvPr id="4" name="直接连接符 3"/>
          <p:cNvCxnSpPr/>
          <p:nvPr/>
        </p:nvCxnSpPr>
        <p:spPr>
          <a:xfrm flipH="1">
            <a:off x="10599420" y="5515610"/>
            <a:ext cx="1694815" cy="1607820"/>
          </a:xfrm>
          <a:prstGeom prst="line">
            <a:avLst/>
          </a:prstGeom>
          <a:ln>
            <a:solidFill>
              <a:srgbClr val="90A08D"/>
            </a:solidFill>
            <a:prstDash val="solid"/>
          </a:ln>
        </p:spPr>
        <p:style>
          <a:lnRef idx="1">
            <a:schemeClr val="accent1"/>
          </a:lnRef>
          <a:fillRef idx="0">
            <a:schemeClr val="accent1"/>
          </a:fillRef>
          <a:effectRef idx="0">
            <a:schemeClr val="accent1"/>
          </a:effectRef>
          <a:fontRef idx="minor">
            <a:schemeClr val="tx1"/>
          </a:fontRef>
        </p:style>
      </p:cxnSp>
      <p:cxnSp>
        <p:nvCxnSpPr>
          <p:cNvPr id="5" name="直接连接符 4"/>
          <p:cNvCxnSpPr/>
          <p:nvPr/>
        </p:nvCxnSpPr>
        <p:spPr>
          <a:xfrm flipH="1">
            <a:off x="10817860" y="5098415"/>
            <a:ext cx="1694815" cy="1607820"/>
          </a:xfrm>
          <a:prstGeom prst="line">
            <a:avLst/>
          </a:prstGeom>
          <a:ln>
            <a:solidFill>
              <a:srgbClr val="90A08D"/>
            </a:solidFill>
            <a:prstDash val="solid"/>
          </a:ln>
        </p:spPr>
        <p:style>
          <a:lnRef idx="1">
            <a:schemeClr val="accent1"/>
          </a:lnRef>
          <a:fillRef idx="0">
            <a:schemeClr val="accent1"/>
          </a:fillRef>
          <a:effectRef idx="0">
            <a:schemeClr val="accent1"/>
          </a:effectRef>
          <a:fontRef idx="minor">
            <a:schemeClr val="tx1"/>
          </a:fontRef>
        </p:style>
      </p:cxnSp>
      <p:sp>
        <p:nvSpPr>
          <p:cNvPr id="17" name="TextBox 32"/>
          <p:cNvSpPr txBox="1">
            <a:spLocks noChangeArrowheads="1"/>
          </p:cNvSpPr>
          <p:nvPr/>
        </p:nvSpPr>
        <p:spPr bwMode="auto">
          <a:xfrm>
            <a:off x="4057015" y="578485"/>
            <a:ext cx="4522470" cy="5835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dist"/>
            <a:r>
              <a:rPr lang="zh-CN" altLang="en-US" sz="3200" b="1" dirty="0">
                <a:solidFill>
                  <a:schemeClr val="tx1">
                    <a:lumMod val="75000"/>
                    <a:lumOff val="25000"/>
                  </a:schemeClr>
                </a:solidFill>
                <a:latin typeface="仿宋" panose="02010609060101010101" charset="-122"/>
                <a:ea typeface="仿宋" panose="02010609060101010101" charset="-122"/>
                <a:sym typeface="+mn-ea"/>
              </a:rPr>
              <a:t>单击此处添加标题</a:t>
            </a:r>
            <a:endParaRPr lang="zh-CN" altLang="en-US" sz="3200" b="1" dirty="0">
              <a:solidFill>
                <a:schemeClr val="tx1">
                  <a:lumMod val="75000"/>
                  <a:lumOff val="25000"/>
                </a:schemeClr>
              </a:solidFill>
              <a:latin typeface="仿宋" panose="02010609060101010101" charset="-122"/>
              <a:ea typeface="仿宋" panose="02010609060101010101" charset="-122"/>
              <a:cs typeface="Yuanti SC" charset="-122"/>
              <a:sym typeface="+mn-ea"/>
            </a:endParaRPr>
          </a:p>
        </p:txBody>
      </p:sp>
      <p:grpSp>
        <p:nvGrpSpPr>
          <p:cNvPr id="6" name="组合 5"/>
          <p:cNvGrpSpPr/>
          <p:nvPr/>
        </p:nvGrpSpPr>
        <p:grpSpPr>
          <a:xfrm rot="2820000">
            <a:off x="3342005" y="454025"/>
            <a:ext cx="738505" cy="701040"/>
            <a:chOff x="2646" y="3580"/>
            <a:chExt cx="4140" cy="3927"/>
          </a:xfrm>
        </p:grpSpPr>
        <p:sp>
          <p:nvSpPr>
            <p:cNvPr id="9" name="椭圆 8"/>
            <p:cNvSpPr/>
            <p:nvPr/>
          </p:nvSpPr>
          <p:spPr>
            <a:xfrm>
              <a:off x="2646" y="3580"/>
              <a:ext cx="3446" cy="3594"/>
            </a:xfrm>
            <a:prstGeom prst="ellipse">
              <a:avLst/>
            </a:prstGeom>
            <a:solidFill>
              <a:srgbClr val="C0C9BE">
                <a:alpha val="7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椭圆 6"/>
            <p:cNvSpPr/>
            <p:nvPr/>
          </p:nvSpPr>
          <p:spPr>
            <a:xfrm>
              <a:off x="3340" y="3913"/>
              <a:ext cx="3446" cy="3594"/>
            </a:xfrm>
            <a:prstGeom prst="ellipse">
              <a:avLst/>
            </a:prstGeom>
            <a:noFill/>
            <a:ln>
              <a:solidFill>
                <a:srgbClr val="90A08D"/>
              </a:solidFill>
              <a:prstDash val="lgDash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aphicFrame>
        <p:nvGraphicFramePr>
          <p:cNvPr id="2" name="Chart 8"/>
          <p:cNvGraphicFramePr/>
          <p:nvPr/>
        </p:nvGraphicFramePr>
        <p:xfrm>
          <a:off x="781050" y="1313815"/>
          <a:ext cx="10629265" cy="4053840"/>
        </p:xfrm>
        <a:graphic>
          <a:graphicData uri="http://schemas.openxmlformats.org/drawingml/2006/chart">
            <c:chart xmlns:c="http://schemas.openxmlformats.org/drawingml/2006/chart" xmlns:r="http://schemas.openxmlformats.org/officeDocument/2006/relationships" r:id="rId4"/>
          </a:graphicData>
        </a:graphic>
      </p:graphicFrame>
      <p:sp>
        <p:nvSpPr>
          <p:cNvPr id="3" name="矩形 2"/>
          <p:cNvSpPr/>
          <p:nvPr/>
        </p:nvSpPr>
        <p:spPr>
          <a:xfrm>
            <a:off x="2670175" y="5441315"/>
            <a:ext cx="6025515" cy="922020"/>
          </a:xfrm>
          <a:prstGeom prst="rect">
            <a:avLst/>
          </a:prstGeom>
        </p:spPr>
        <p:txBody>
          <a:bodyPr wrap="square">
            <a:spAutoFit/>
          </a:bodyPr>
          <a:lstStyle/>
          <a:p>
            <a:pPr>
              <a:lnSpc>
                <a:spcPct val="150000"/>
              </a:lnSpc>
            </a:pPr>
            <a:r>
              <a:rPr lang="zh-CN" altLang="en-US" spc="300" dirty="0">
                <a:solidFill>
                  <a:schemeClr val="tx1">
                    <a:lumMod val="75000"/>
                    <a:lumOff val="25000"/>
                  </a:schemeClr>
                </a:solidFill>
                <a:latin typeface="仿宋" panose="02010609060101010101" charset="-122"/>
                <a:ea typeface="仿宋" panose="02010609060101010101" charset="-122"/>
              </a:rPr>
              <a:t>内容打在这里，或者通过复制您的文本内容打在内容打在这里，或者通过复制您的文本内容打在</a:t>
            </a:r>
            <a:endParaRPr lang="zh-CN" altLang="en-US" b="0" i="0" spc="300" dirty="0">
              <a:solidFill>
                <a:schemeClr val="tx1">
                  <a:lumMod val="75000"/>
                  <a:lumOff val="25000"/>
                </a:schemeClr>
              </a:solidFill>
              <a:effectLst/>
              <a:latin typeface="仿宋" panose="02010609060101010101" charset="-122"/>
              <a:ea typeface="仿宋" panose="02010609060101010101" charset="-122"/>
            </a:endParaRPr>
          </a:p>
        </p:txBody>
      </p:sp>
    </p:spTree>
    <p:custDataLst>
      <p:tags r:id="rId1"/>
    </p:custDataLst>
  </p:cSld>
  <p:clrMapOvr>
    <a:masterClrMapping/>
  </p:clrMapOvr>
  <p:transition spd="slow">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childTnLst>
                          </p:cTn>
                        </p:par>
                        <p:par>
                          <p:cTn id="8" fill="hold">
                            <p:stCondLst>
                              <p:cond delay="500"/>
                            </p:stCondLst>
                            <p:childTnLst>
                              <p:par>
                                <p:cTn id="9" presetID="3" presetClass="entr" presetSubtype="10"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blinds(horizontal)">
                                      <p:cBhvr>
                                        <p:cTn id="11"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50800" y="-28575"/>
            <a:ext cx="12293600" cy="6915150"/>
          </a:xfrm>
          <a:prstGeom prst="rect">
            <a:avLst/>
          </a:prstGeom>
        </p:spPr>
      </p:pic>
      <p:sp>
        <p:nvSpPr>
          <p:cNvPr id="17" name="TextBox 32"/>
          <p:cNvSpPr txBox="1">
            <a:spLocks noChangeArrowheads="1"/>
          </p:cNvSpPr>
          <p:nvPr/>
        </p:nvSpPr>
        <p:spPr bwMode="auto">
          <a:xfrm>
            <a:off x="4322445" y="3270250"/>
            <a:ext cx="5301615" cy="7067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dist"/>
            <a:r>
              <a:rPr lang="zh-CN" altLang="en-US" sz="4000" b="1" dirty="0">
                <a:solidFill>
                  <a:schemeClr val="tx1">
                    <a:lumMod val="75000"/>
                    <a:lumOff val="25000"/>
                  </a:schemeClr>
                </a:solidFill>
                <a:latin typeface="仿宋" panose="02010609060101010101" charset="-122"/>
                <a:ea typeface="仿宋" panose="02010609060101010101" charset="-122"/>
                <a:sym typeface="+mn-ea"/>
              </a:rPr>
              <a:t>单击此处添加标题</a:t>
            </a:r>
            <a:endParaRPr lang="zh-CN" altLang="en-US" sz="4000" b="1" dirty="0">
              <a:solidFill>
                <a:schemeClr val="tx1">
                  <a:lumMod val="75000"/>
                  <a:lumOff val="25000"/>
                </a:schemeClr>
              </a:solidFill>
              <a:latin typeface="仿宋" panose="02010609060101010101" charset="-122"/>
              <a:ea typeface="仿宋" panose="02010609060101010101" charset="-122"/>
              <a:cs typeface="Yuanti SC" charset="-122"/>
              <a:sym typeface="+mn-ea"/>
            </a:endParaRPr>
          </a:p>
        </p:txBody>
      </p:sp>
      <p:grpSp>
        <p:nvGrpSpPr>
          <p:cNvPr id="6" name="组合 5"/>
          <p:cNvGrpSpPr/>
          <p:nvPr/>
        </p:nvGrpSpPr>
        <p:grpSpPr>
          <a:xfrm rot="2820000">
            <a:off x="1985645" y="2065020"/>
            <a:ext cx="2628900" cy="2493645"/>
            <a:chOff x="2646" y="3580"/>
            <a:chExt cx="4140" cy="3927"/>
          </a:xfrm>
        </p:grpSpPr>
        <p:sp>
          <p:nvSpPr>
            <p:cNvPr id="9" name="椭圆 8"/>
            <p:cNvSpPr/>
            <p:nvPr/>
          </p:nvSpPr>
          <p:spPr>
            <a:xfrm>
              <a:off x="2646" y="3580"/>
              <a:ext cx="3446" cy="3594"/>
            </a:xfrm>
            <a:prstGeom prst="ellipse">
              <a:avLst/>
            </a:prstGeom>
            <a:solidFill>
              <a:srgbClr val="C0C9BE">
                <a:alpha val="7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椭圆 4"/>
            <p:cNvSpPr/>
            <p:nvPr/>
          </p:nvSpPr>
          <p:spPr>
            <a:xfrm>
              <a:off x="3340" y="3913"/>
              <a:ext cx="3446" cy="3594"/>
            </a:xfrm>
            <a:prstGeom prst="ellipse">
              <a:avLst/>
            </a:prstGeom>
            <a:noFill/>
            <a:ln>
              <a:solidFill>
                <a:srgbClr val="90A08D"/>
              </a:solidFill>
              <a:prstDash val="lgDash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7" name="文本框 6"/>
          <p:cNvSpPr txBox="1"/>
          <p:nvPr/>
        </p:nvSpPr>
        <p:spPr>
          <a:xfrm>
            <a:off x="3046095" y="2870200"/>
            <a:ext cx="1028700" cy="1106805"/>
          </a:xfrm>
          <a:prstGeom prst="rect">
            <a:avLst/>
          </a:prstGeom>
          <a:noFill/>
        </p:spPr>
        <p:txBody>
          <a:bodyPr wrap="none" rtlCol="0" anchor="t">
            <a:spAutoFit/>
          </a:bodyPr>
          <a:lstStyle/>
          <a:p>
            <a:pPr eaLnBrk="1" hangingPunct="1"/>
            <a:r>
              <a:rPr lang="en-US" altLang="zh-CN" sz="6600" b="1" dirty="0">
                <a:solidFill>
                  <a:schemeClr val="bg1"/>
                </a:solidFill>
                <a:latin typeface="Yuanti SC" charset="-122"/>
                <a:ea typeface="Yuanti SC" charset="-122"/>
                <a:cs typeface="Yuanti SC" charset="-122"/>
                <a:sym typeface="+mn-ea"/>
              </a:rPr>
              <a:t>02</a:t>
            </a:r>
          </a:p>
        </p:txBody>
      </p:sp>
      <p:cxnSp>
        <p:nvCxnSpPr>
          <p:cNvPr id="8" name="直接连接符 7"/>
          <p:cNvCxnSpPr/>
          <p:nvPr/>
        </p:nvCxnSpPr>
        <p:spPr>
          <a:xfrm flipH="1">
            <a:off x="10344150" y="5123180"/>
            <a:ext cx="1694815" cy="1607820"/>
          </a:xfrm>
          <a:prstGeom prst="line">
            <a:avLst/>
          </a:prstGeom>
          <a:ln>
            <a:solidFill>
              <a:srgbClr val="90A08D"/>
            </a:solidFill>
            <a:prstDash val="solid"/>
          </a:ln>
        </p:spPr>
        <p:style>
          <a:lnRef idx="1">
            <a:schemeClr val="accent1"/>
          </a:lnRef>
          <a:fillRef idx="0">
            <a:schemeClr val="accent1"/>
          </a:fillRef>
          <a:effectRef idx="0">
            <a:schemeClr val="accent1"/>
          </a:effectRef>
          <a:fontRef idx="minor">
            <a:schemeClr val="tx1"/>
          </a:fontRef>
        </p:style>
      </p:cxnSp>
      <p:cxnSp>
        <p:nvCxnSpPr>
          <p:cNvPr id="13" name="直接连接符 12"/>
          <p:cNvCxnSpPr/>
          <p:nvPr/>
        </p:nvCxnSpPr>
        <p:spPr>
          <a:xfrm flipH="1">
            <a:off x="10562590" y="4705985"/>
            <a:ext cx="1694815" cy="1607820"/>
          </a:xfrm>
          <a:prstGeom prst="line">
            <a:avLst/>
          </a:prstGeom>
          <a:ln>
            <a:solidFill>
              <a:srgbClr val="90A08D"/>
            </a:solidFill>
            <a:prstDash val="solid"/>
          </a:ln>
        </p:spPr>
        <p:style>
          <a:lnRef idx="1">
            <a:schemeClr val="accent1"/>
          </a:lnRef>
          <a:fillRef idx="0">
            <a:schemeClr val="accent1"/>
          </a:fillRef>
          <a:effectRef idx="0">
            <a:schemeClr val="accent1"/>
          </a:effectRef>
          <a:fontRef idx="minor">
            <a:schemeClr val="tx1"/>
          </a:fontRef>
        </p:style>
      </p:cxnSp>
      <p:cxnSp>
        <p:nvCxnSpPr>
          <p:cNvPr id="2" name="直接连接符 1"/>
          <p:cNvCxnSpPr/>
          <p:nvPr/>
        </p:nvCxnSpPr>
        <p:spPr>
          <a:xfrm flipH="1">
            <a:off x="-310515" y="-28575"/>
            <a:ext cx="1694815" cy="1607820"/>
          </a:xfrm>
          <a:prstGeom prst="line">
            <a:avLst/>
          </a:prstGeom>
          <a:ln>
            <a:solidFill>
              <a:srgbClr val="90A08D"/>
            </a:solidFill>
            <a:prstDash val="solid"/>
          </a:ln>
        </p:spPr>
        <p:style>
          <a:lnRef idx="1">
            <a:schemeClr val="accent1"/>
          </a:lnRef>
          <a:fillRef idx="0">
            <a:schemeClr val="accent1"/>
          </a:fillRef>
          <a:effectRef idx="0">
            <a:schemeClr val="accent1"/>
          </a:effectRef>
          <a:fontRef idx="minor">
            <a:schemeClr val="tx1"/>
          </a:fontRef>
        </p:style>
      </p:cxnSp>
      <p:cxnSp>
        <p:nvCxnSpPr>
          <p:cNvPr id="3" name="直接连接符 2"/>
          <p:cNvCxnSpPr/>
          <p:nvPr/>
        </p:nvCxnSpPr>
        <p:spPr>
          <a:xfrm flipH="1">
            <a:off x="-92075" y="-445770"/>
            <a:ext cx="1694815" cy="1607820"/>
          </a:xfrm>
          <a:prstGeom prst="line">
            <a:avLst/>
          </a:prstGeom>
          <a:ln>
            <a:solidFill>
              <a:srgbClr val="90A08D"/>
            </a:solidFill>
            <a:prstDash val="solid"/>
          </a:ln>
        </p:spPr>
        <p:style>
          <a:lnRef idx="1">
            <a:schemeClr val="accent1"/>
          </a:lnRef>
          <a:fillRef idx="0">
            <a:schemeClr val="accent1"/>
          </a:fillRef>
          <a:effectRef idx="0">
            <a:schemeClr val="accent1"/>
          </a:effectRef>
          <a:fontRef idx="minor">
            <a:schemeClr val="tx1"/>
          </a:fontRef>
        </p:style>
      </p:cxnSp>
    </p:spTree>
    <p:custDataLst>
      <p:tags r:id="rId1"/>
    </p:custDataLst>
  </p:cSld>
  <p:clrMapOvr>
    <a:masterClrMapping/>
  </p:clrMapOvr>
  <p:transition spd="slow">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1000"/>
                                        <p:tgtEl>
                                          <p:spTgt spid="17"/>
                                        </p:tgtEl>
                                      </p:cBhvr>
                                    </p:animEffect>
                                    <p:anim calcmode="lin" valueType="num">
                                      <p:cBhvr>
                                        <p:cTn id="8" dur="1000" fill="hold"/>
                                        <p:tgtEl>
                                          <p:spTgt spid="17"/>
                                        </p:tgtEl>
                                        <p:attrNameLst>
                                          <p:attrName>ppt_x</p:attrName>
                                        </p:attrNameLst>
                                      </p:cBhvr>
                                      <p:tavLst>
                                        <p:tav tm="0">
                                          <p:val>
                                            <p:strVal val="#ppt_x"/>
                                          </p:val>
                                        </p:tav>
                                        <p:tav tm="100000">
                                          <p:val>
                                            <p:strVal val="#ppt_x"/>
                                          </p:val>
                                        </p:tav>
                                      </p:tavLst>
                                    </p:anim>
                                    <p:anim calcmode="lin" valueType="num">
                                      <p:cBhvr>
                                        <p:cTn id="9" dur="1000" fill="hold"/>
                                        <p:tgtEl>
                                          <p:spTgt spid="17"/>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1000"/>
                                        <p:tgtEl>
                                          <p:spTgt spid="6"/>
                                        </p:tgtEl>
                                      </p:cBhvr>
                                    </p:animEffect>
                                    <p:anim calcmode="lin" valueType="num">
                                      <p:cBhvr>
                                        <p:cTn id="13" dur="1000" fill="hold"/>
                                        <p:tgtEl>
                                          <p:spTgt spid="6"/>
                                        </p:tgtEl>
                                        <p:attrNameLst>
                                          <p:attrName>ppt_x</p:attrName>
                                        </p:attrNameLst>
                                      </p:cBhvr>
                                      <p:tavLst>
                                        <p:tav tm="0">
                                          <p:val>
                                            <p:strVal val="#ppt_x"/>
                                          </p:val>
                                        </p:tav>
                                        <p:tav tm="100000">
                                          <p:val>
                                            <p:strVal val="#ppt_x"/>
                                          </p:val>
                                        </p:tav>
                                      </p:tavLst>
                                    </p:anim>
                                    <p:anim calcmode="lin" valueType="num">
                                      <p:cBhvr>
                                        <p:cTn id="14" dur="1000" fill="hold"/>
                                        <p:tgtEl>
                                          <p:spTgt spid="6"/>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
                                          </p:val>
                                        </p:tav>
                                        <p:tav tm="100000">
                                          <p:val>
                                            <p:strVal val="#ppt_x"/>
                                          </p:val>
                                        </p:tav>
                                      </p:tavLst>
                                    </p:anim>
                                    <p:anim calcmode="lin" valueType="num">
                                      <p:cBhvr>
                                        <p:cTn id="19" dur="1000" fill="hold"/>
                                        <p:tgtEl>
                                          <p:spTgt spid="7"/>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fade">
                                      <p:cBhvr>
                                        <p:cTn id="22" dur="1000"/>
                                        <p:tgtEl>
                                          <p:spTgt spid="8"/>
                                        </p:tgtEl>
                                      </p:cBhvr>
                                    </p:animEffect>
                                    <p:anim calcmode="lin" valueType="num">
                                      <p:cBhvr>
                                        <p:cTn id="23" dur="1000" fill="hold"/>
                                        <p:tgtEl>
                                          <p:spTgt spid="8"/>
                                        </p:tgtEl>
                                        <p:attrNameLst>
                                          <p:attrName>ppt_x</p:attrName>
                                        </p:attrNameLst>
                                      </p:cBhvr>
                                      <p:tavLst>
                                        <p:tav tm="0">
                                          <p:val>
                                            <p:strVal val="#ppt_x"/>
                                          </p:val>
                                        </p:tav>
                                        <p:tav tm="100000">
                                          <p:val>
                                            <p:strVal val="#ppt_x"/>
                                          </p:val>
                                        </p:tav>
                                      </p:tavLst>
                                    </p:anim>
                                    <p:anim calcmode="lin" valueType="num">
                                      <p:cBhvr>
                                        <p:cTn id="24" dur="1000" fill="hold"/>
                                        <p:tgtEl>
                                          <p:spTgt spid="8"/>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0"/>
                                  </p:stCondLst>
                                  <p:childTnLst>
                                    <p:set>
                                      <p:cBhvr>
                                        <p:cTn id="26" dur="1" fill="hold">
                                          <p:stCondLst>
                                            <p:cond delay="0"/>
                                          </p:stCondLst>
                                        </p:cTn>
                                        <p:tgtEl>
                                          <p:spTgt spid="13"/>
                                        </p:tgtEl>
                                        <p:attrNameLst>
                                          <p:attrName>style.visibility</p:attrName>
                                        </p:attrNameLst>
                                      </p:cBhvr>
                                      <p:to>
                                        <p:strVal val="visible"/>
                                      </p:to>
                                    </p:set>
                                    <p:animEffect transition="in" filter="fade">
                                      <p:cBhvr>
                                        <p:cTn id="27" dur="1000"/>
                                        <p:tgtEl>
                                          <p:spTgt spid="13"/>
                                        </p:tgtEl>
                                      </p:cBhvr>
                                    </p:animEffect>
                                    <p:anim calcmode="lin" valueType="num">
                                      <p:cBhvr>
                                        <p:cTn id="28" dur="1000" fill="hold"/>
                                        <p:tgtEl>
                                          <p:spTgt spid="13"/>
                                        </p:tgtEl>
                                        <p:attrNameLst>
                                          <p:attrName>ppt_x</p:attrName>
                                        </p:attrNameLst>
                                      </p:cBhvr>
                                      <p:tavLst>
                                        <p:tav tm="0">
                                          <p:val>
                                            <p:strVal val="#ppt_x"/>
                                          </p:val>
                                        </p:tav>
                                        <p:tav tm="100000">
                                          <p:val>
                                            <p:strVal val="#ppt_x"/>
                                          </p:val>
                                        </p:tav>
                                      </p:tavLst>
                                    </p:anim>
                                    <p:anim calcmode="lin" valueType="num">
                                      <p:cBhvr>
                                        <p:cTn id="29" dur="1000" fill="hold"/>
                                        <p:tgtEl>
                                          <p:spTgt spid="13"/>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0"/>
                                  </p:stCondLst>
                                  <p:childTnLst>
                                    <p:set>
                                      <p:cBhvr>
                                        <p:cTn id="31" dur="1" fill="hold">
                                          <p:stCondLst>
                                            <p:cond delay="0"/>
                                          </p:stCondLst>
                                        </p:cTn>
                                        <p:tgtEl>
                                          <p:spTgt spid="2"/>
                                        </p:tgtEl>
                                        <p:attrNameLst>
                                          <p:attrName>style.visibility</p:attrName>
                                        </p:attrNameLst>
                                      </p:cBhvr>
                                      <p:to>
                                        <p:strVal val="visible"/>
                                      </p:to>
                                    </p:set>
                                    <p:animEffect transition="in" filter="fade">
                                      <p:cBhvr>
                                        <p:cTn id="32" dur="1000"/>
                                        <p:tgtEl>
                                          <p:spTgt spid="2"/>
                                        </p:tgtEl>
                                      </p:cBhvr>
                                    </p:animEffect>
                                    <p:anim calcmode="lin" valueType="num">
                                      <p:cBhvr>
                                        <p:cTn id="33" dur="1000" fill="hold"/>
                                        <p:tgtEl>
                                          <p:spTgt spid="2"/>
                                        </p:tgtEl>
                                        <p:attrNameLst>
                                          <p:attrName>ppt_x</p:attrName>
                                        </p:attrNameLst>
                                      </p:cBhvr>
                                      <p:tavLst>
                                        <p:tav tm="0">
                                          <p:val>
                                            <p:strVal val="#ppt_x"/>
                                          </p:val>
                                        </p:tav>
                                        <p:tav tm="100000">
                                          <p:val>
                                            <p:strVal val="#ppt_x"/>
                                          </p:val>
                                        </p:tav>
                                      </p:tavLst>
                                    </p:anim>
                                    <p:anim calcmode="lin" valueType="num">
                                      <p:cBhvr>
                                        <p:cTn id="34" dur="1000" fill="hold"/>
                                        <p:tgtEl>
                                          <p:spTgt spid="2"/>
                                        </p:tgtEl>
                                        <p:attrNameLst>
                                          <p:attrName>ppt_y</p:attrName>
                                        </p:attrNameLst>
                                      </p:cBhvr>
                                      <p:tavLst>
                                        <p:tav tm="0">
                                          <p:val>
                                            <p:strVal val="#ppt_y+.1"/>
                                          </p:val>
                                        </p:tav>
                                        <p:tav tm="100000">
                                          <p:val>
                                            <p:strVal val="#ppt_y"/>
                                          </p:val>
                                        </p:tav>
                                      </p:tavLst>
                                    </p:anim>
                                  </p:childTnLst>
                                </p:cTn>
                              </p:par>
                              <p:par>
                                <p:cTn id="35" presetID="42" presetClass="entr" presetSubtype="0" fill="hold" nodeType="withEffect">
                                  <p:stCondLst>
                                    <p:cond delay="0"/>
                                  </p:stCondLst>
                                  <p:childTnLst>
                                    <p:set>
                                      <p:cBhvr>
                                        <p:cTn id="36" dur="1" fill="hold">
                                          <p:stCondLst>
                                            <p:cond delay="0"/>
                                          </p:stCondLst>
                                        </p:cTn>
                                        <p:tgtEl>
                                          <p:spTgt spid="3"/>
                                        </p:tgtEl>
                                        <p:attrNameLst>
                                          <p:attrName>style.visibility</p:attrName>
                                        </p:attrNameLst>
                                      </p:cBhvr>
                                      <p:to>
                                        <p:strVal val="visible"/>
                                      </p:to>
                                    </p:set>
                                    <p:animEffect transition="in" filter="fade">
                                      <p:cBhvr>
                                        <p:cTn id="37" dur="1000"/>
                                        <p:tgtEl>
                                          <p:spTgt spid="3"/>
                                        </p:tgtEl>
                                      </p:cBhvr>
                                    </p:animEffect>
                                    <p:anim calcmode="lin" valueType="num">
                                      <p:cBhvr>
                                        <p:cTn id="38" dur="1000" fill="hold"/>
                                        <p:tgtEl>
                                          <p:spTgt spid="3"/>
                                        </p:tgtEl>
                                        <p:attrNameLst>
                                          <p:attrName>ppt_x</p:attrName>
                                        </p:attrNameLst>
                                      </p:cBhvr>
                                      <p:tavLst>
                                        <p:tav tm="0">
                                          <p:val>
                                            <p:strVal val="#ppt_x"/>
                                          </p:val>
                                        </p:tav>
                                        <p:tav tm="100000">
                                          <p:val>
                                            <p:strVal val="#ppt_x"/>
                                          </p:val>
                                        </p:tav>
                                      </p:tavLst>
                                    </p:anim>
                                    <p:anim calcmode="lin" valueType="num">
                                      <p:cBhvr>
                                        <p:cTn id="3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7"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1" name="直接连接符 10"/>
          <p:cNvCxnSpPr/>
          <p:nvPr/>
        </p:nvCxnSpPr>
        <p:spPr>
          <a:xfrm flipH="1">
            <a:off x="-50800" y="-28575"/>
            <a:ext cx="1694815" cy="1607820"/>
          </a:xfrm>
          <a:prstGeom prst="line">
            <a:avLst/>
          </a:prstGeom>
          <a:ln>
            <a:solidFill>
              <a:srgbClr val="90A08D"/>
            </a:solidFill>
            <a:prstDash val="solid"/>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flipH="1">
            <a:off x="167640" y="-445770"/>
            <a:ext cx="1694815" cy="1607820"/>
          </a:xfrm>
          <a:prstGeom prst="line">
            <a:avLst/>
          </a:prstGeom>
          <a:ln>
            <a:solidFill>
              <a:srgbClr val="90A08D"/>
            </a:solidFill>
            <a:prstDash val="solid"/>
          </a:ln>
        </p:spPr>
        <p:style>
          <a:lnRef idx="1">
            <a:schemeClr val="accent1"/>
          </a:lnRef>
          <a:fillRef idx="0">
            <a:schemeClr val="accent1"/>
          </a:fillRef>
          <a:effectRef idx="0">
            <a:schemeClr val="accent1"/>
          </a:effectRef>
          <a:fontRef idx="minor">
            <a:schemeClr val="tx1"/>
          </a:fontRef>
        </p:style>
      </p:cxnSp>
      <p:cxnSp>
        <p:nvCxnSpPr>
          <p:cNvPr id="4" name="直接连接符 3"/>
          <p:cNvCxnSpPr/>
          <p:nvPr/>
        </p:nvCxnSpPr>
        <p:spPr>
          <a:xfrm flipH="1">
            <a:off x="10599420" y="5515610"/>
            <a:ext cx="1694815" cy="1607820"/>
          </a:xfrm>
          <a:prstGeom prst="line">
            <a:avLst/>
          </a:prstGeom>
          <a:ln>
            <a:solidFill>
              <a:srgbClr val="90A08D"/>
            </a:solidFill>
            <a:prstDash val="solid"/>
          </a:ln>
        </p:spPr>
        <p:style>
          <a:lnRef idx="1">
            <a:schemeClr val="accent1"/>
          </a:lnRef>
          <a:fillRef idx="0">
            <a:schemeClr val="accent1"/>
          </a:fillRef>
          <a:effectRef idx="0">
            <a:schemeClr val="accent1"/>
          </a:effectRef>
          <a:fontRef idx="minor">
            <a:schemeClr val="tx1"/>
          </a:fontRef>
        </p:style>
      </p:cxnSp>
      <p:cxnSp>
        <p:nvCxnSpPr>
          <p:cNvPr id="5" name="直接连接符 4"/>
          <p:cNvCxnSpPr/>
          <p:nvPr/>
        </p:nvCxnSpPr>
        <p:spPr>
          <a:xfrm flipH="1">
            <a:off x="10817860" y="5098415"/>
            <a:ext cx="1694815" cy="1607820"/>
          </a:xfrm>
          <a:prstGeom prst="line">
            <a:avLst/>
          </a:prstGeom>
          <a:ln>
            <a:solidFill>
              <a:srgbClr val="90A08D"/>
            </a:solidFill>
            <a:prstDash val="solid"/>
          </a:ln>
        </p:spPr>
        <p:style>
          <a:lnRef idx="1">
            <a:schemeClr val="accent1"/>
          </a:lnRef>
          <a:fillRef idx="0">
            <a:schemeClr val="accent1"/>
          </a:fillRef>
          <a:effectRef idx="0">
            <a:schemeClr val="accent1"/>
          </a:effectRef>
          <a:fontRef idx="minor">
            <a:schemeClr val="tx1"/>
          </a:fontRef>
        </p:style>
      </p:cxnSp>
      <p:sp>
        <p:nvSpPr>
          <p:cNvPr id="17" name="TextBox 32"/>
          <p:cNvSpPr txBox="1">
            <a:spLocks noChangeArrowheads="1"/>
          </p:cNvSpPr>
          <p:nvPr/>
        </p:nvSpPr>
        <p:spPr bwMode="auto">
          <a:xfrm>
            <a:off x="4057015" y="578485"/>
            <a:ext cx="4522470" cy="5835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dist"/>
            <a:r>
              <a:rPr lang="zh-CN" altLang="en-US" sz="3200" b="1" dirty="0">
                <a:solidFill>
                  <a:schemeClr val="tx1">
                    <a:lumMod val="75000"/>
                    <a:lumOff val="25000"/>
                  </a:schemeClr>
                </a:solidFill>
                <a:latin typeface="仿宋" panose="02010609060101010101" charset="-122"/>
                <a:ea typeface="仿宋" panose="02010609060101010101" charset="-122"/>
                <a:sym typeface="+mn-ea"/>
              </a:rPr>
              <a:t>单击此处添加标题</a:t>
            </a:r>
            <a:endParaRPr lang="zh-CN" altLang="en-US" sz="3200" b="1" dirty="0">
              <a:solidFill>
                <a:schemeClr val="tx1">
                  <a:lumMod val="75000"/>
                  <a:lumOff val="25000"/>
                </a:schemeClr>
              </a:solidFill>
              <a:latin typeface="仿宋" panose="02010609060101010101" charset="-122"/>
              <a:ea typeface="仿宋" panose="02010609060101010101" charset="-122"/>
              <a:cs typeface="Yuanti SC" charset="-122"/>
              <a:sym typeface="+mn-ea"/>
            </a:endParaRPr>
          </a:p>
        </p:txBody>
      </p:sp>
      <p:grpSp>
        <p:nvGrpSpPr>
          <p:cNvPr id="6" name="组合 5"/>
          <p:cNvGrpSpPr/>
          <p:nvPr/>
        </p:nvGrpSpPr>
        <p:grpSpPr>
          <a:xfrm rot="2820000">
            <a:off x="3342005" y="454025"/>
            <a:ext cx="738505" cy="701040"/>
            <a:chOff x="2646" y="3580"/>
            <a:chExt cx="4140" cy="3927"/>
          </a:xfrm>
        </p:grpSpPr>
        <p:sp>
          <p:nvSpPr>
            <p:cNvPr id="9" name="椭圆 8"/>
            <p:cNvSpPr/>
            <p:nvPr/>
          </p:nvSpPr>
          <p:spPr>
            <a:xfrm>
              <a:off x="2646" y="3580"/>
              <a:ext cx="3446" cy="3594"/>
            </a:xfrm>
            <a:prstGeom prst="ellipse">
              <a:avLst/>
            </a:prstGeom>
            <a:solidFill>
              <a:srgbClr val="C0C9BE">
                <a:alpha val="7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椭圆 6"/>
            <p:cNvSpPr/>
            <p:nvPr/>
          </p:nvSpPr>
          <p:spPr>
            <a:xfrm>
              <a:off x="3340" y="3913"/>
              <a:ext cx="3446" cy="3594"/>
            </a:xfrm>
            <a:prstGeom prst="ellipse">
              <a:avLst/>
            </a:prstGeom>
            <a:noFill/>
            <a:ln>
              <a:solidFill>
                <a:srgbClr val="90A08D"/>
              </a:solidFill>
              <a:prstDash val="lgDash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 name="Shape 1454"/>
          <p:cNvSpPr/>
          <p:nvPr/>
        </p:nvSpPr>
        <p:spPr>
          <a:xfrm>
            <a:off x="3305420" y="2932829"/>
            <a:ext cx="566553" cy="567770"/>
          </a:xfrm>
          <a:custGeom>
            <a:avLst/>
            <a:gdLst/>
            <a:ahLst/>
            <a:cxnLst>
              <a:cxn ang="0">
                <a:pos x="wd2" y="hd2"/>
              </a:cxn>
              <a:cxn ang="5400000">
                <a:pos x="wd2" y="hd2"/>
              </a:cxn>
              <a:cxn ang="10800000">
                <a:pos x="wd2" y="hd2"/>
              </a:cxn>
              <a:cxn ang="16200000">
                <a:pos x="wd2" y="hd2"/>
              </a:cxn>
            </a:cxnLst>
            <a:rect l="0" t="0" r="r" b="b"/>
            <a:pathLst>
              <a:path w="21600" h="21600" extrusionOk="0">
                <a:moveTo>
                  <a:pt x="0" y="7344"/>
                </a:moveTo>
                <a:lnTo>
                  <a:pt x="7343" y="7344"/>
                </a:lnTo>
                <a:lnTo>
                  <a:pt x="7343" y="0"/>
                </a:lnTo>
                <a:lnTo>
                  <a:pt x="14255" y="0"/>
                </a:lnTo>
                <a:lnTo>
                  <a:pt x="14255" y="7344"/>
                </a:lnTo>
                <a:lnTo>
                  <a:pt x="21600" y="7344"/>
                </a:lnTo>
                <a:lnTo>
                  <a:pt x="21600" y="14256"/>
                </a:lnTo>
                <a:lnTo>
                  <a:pt x="14255" y="14256"/>
                </a:lnTo>
                <a:lnTo>
                  <a:pt x="14255" y="21600"/>
                </a:lnTo>
                <a:lnTo>
                  <a:pt x="7343" y="21600"/>
                </a:lnTo>
                <a:lnTo>
                  <a:pt x="7343" y="14256"/>
                </a:lnTo>
                <a:lnTo>
                  <a:pt x="0" y="14256"/>
                </a:lnTo>
                <a:cubicBezTo>
                  <a:pt x="0" y="14256"/>
                  <a:pt x="0" y="7344"/>
                  <a:pt x="0" y="7344"/>
                </a:cubicBezTo>
                <a:close/>
              </a:path>
            </a:pathLst>
          </a:custGeom>
          <a:solidFill>
            <a:schemeClr val="bg2">
              <a:lumMod val="75000"/>
            </a:schemeClr>
          </a:solidFill>
          <a:ln w="12700">
            <a:miter lim="400000"/>
          </a:ln>
        </p:spPr>
        <p:txBody>
          <a:bodyPr lIns="38100" tIns="38100" rIns="38100" bIns="38100" anchor="ctr"/>
          <a:lstStyle/>
          <a:p>
            <a:pPr lvl="0"/>
            <a:endParaRPr dirty="0">
              <a:latin typeface="仿宋" panose="02010609060101010101" pitchFamily="49" charset="-122"/>
              <a:ea typeface="仿宋" panose="02010609060101010101" pitchFamily="49" charset="-122"/>
            </a:endParaRPr>
          </a:p>
        </p:txBody>
      </p:sp>
      <p:sp>
        <p:nvSpPr>
          <p:cNvPr id="3" name="Shape 1458"/>
          <p:cNvSpPr/>
          <p:nvPr/>
        </p:nvSpPr>
        <p:spPr>
          <a:xfrm>
            <a:off x="5840011" y="2932829"/>
            <a:ext cx="566553" cy="567770"/>
          </a:xfrm>
          <a:custGeom>
            <a:avLst/>
            <a:gdLst/>
            <a:ahLst/>
            <a:cxnLst>
              <a:cxn ang="0">
                <a:pos x="wd2" y="hd2"/>
              </a:cxn>
              <a:cxn ang="5400000">
                <a:pos x="wd2" y="hd2"/>
              </a:cxn>
              <a:cxn ang="10800000">
                <a:pos x="wd2" y="hd2"/>
              </a:cxn>
              <a:cxn ang="16200000">
                <a:pos x="wd2" y="hd2"/>
              </a:cxn>
            </a:cxnLst>
            <a:rect l="0" t="0" r="r" b="b"/>
            <a:pathLst>
              <a:path w="21600" h="21600" extrusionOk="0">
                <a:moveTo>
                  <a:pt x="0" y="7344"/>
                </a:moveTo>
                <a:lnTo>
                  <a:pt x="7343" y="7344"/>
                </a:lnTo>
                <a:lnTo>
                  <a:pt x="7343" y="0"/>
                </a:lnTo>
                <a:lnTo>
                  <a:pt x="14255" y="0"/>
                </a:lnTo>
                <a:lnTo>
                  <a:pt x="14255" y="7344"/>
                </a:lnTo>
                <a:lnTo>
                  <a:pt x="21600" y="7344"/>
                </a:lnTo>
                <a:lnTo>
                  <a:pt x="21600" y="14256"/>
                </a:lnTo>
                <a:lnTo>
                  <a:pt x="14255" y="14256"/>
                </a:lnTo>
                <a:lnTo>
                  <a:pt x="14255" y="21600"/>
                </a:lnTo>
                <a:lnTo>
                  <a:pt x="7343" y="21600"/>
                </a:lnTo>
                <a:lnTo>
                  <a:pt x="7343" y="14256"/>
                </a:lnTo>
                <a:lnTo>
                  <a:pt x="0" y="14256"/>
                </a:lnTo>
                <a:cubicBezTo>
                  <a:pt x="0" y="14256"/>
                  <a:pt x="0" y="7344"/>
                  <a:pt x="0" y="7344"/>
                </a:cubicBezTo>
                <a:close/>
              </a:path>
            </a:pathLst>
          </a:custGeom>
          <a:solidFill>
            <a:schemeClr val="bg2">
              <a:lumMod val="75000"/>
            </a:schemeClr>
          </a:solidFill>
          <a:ln w="12700">
            <a:miter lim="400000"/>
          </a:ln>
        </p:spPr>
        <p:txBody>
          <a:bodyPr lIns="38100" tIns="38100" rIns="38100" bIns="38100" anchor="ctr"/>
          <a:lstStyle/>
          <a:p>
            <a:pPr lvl="0"/>
            <a:endParaRPr dirty="0">
              <a:latin typeface="仿宋" panose="02010609060101010101" pitchFamily="49" charset="-122"/>
              <a:ea typeface="仿宋" panose="02010609060101010101" pitchFamily="49" charset="-122"/>
            </a:endParaRPr>
          </a:p>
        </p:txBody>
      </p:sp>
      <p:sp>
        <p:nvSpPr>
          <p:cNvPr id="16" name="Shape 1458"/>
          <p:cNvSpPr/>
          <p:nvPr/>
        </p:nvSpPr>
        <p:spPr>
          <a:xfrm>
            <a:off x="8441281" y="2932829"/>
            <a:ext cx="566553" cy="567770"/>
          </a:xfrm>
          <a:custGeom>
            <a:avLst/>
            <a:gdLst/>
            <a:ahLst/>
            <a:cxnLst>
              <a:cxn ang="0">
                <a:pos x="wd2" y="hd2"/>
              </a:cxn>
              <a:cxn ang="5400000">
                <a:pos x="wd2" y="hd2"/>
              </a:cxn>
              <a:cxn ang="10800000">
                <a:pos x="wd2" y="hd2"/>
              </a:cxn>
              <a:cxn ang="16200000">
                <a:pos x="wd2" y="hd2"/>
              </a:cxn>
            </a:cxnLst>
            <a:rect l="0" t="0" r="r" b="b"/>
            <a:pathLst>
              <a:path w="21600" h="21600" extrusionOk="0">
                <a:moveTo>
                  <a:pt x="0" y="7344"/>
                </a:moveTo>
                <a:lnTo>
                  <a:pt x="7343" y="7344"/>
                </a:lnTo>
                <a:lnTo>
                  <a:pt x="7343" y="0"/>
                </a:lnTo>
                <a:lnTo>
                  <a:pt x="14255" y="0"/>
                </a:lnTo>
                <a:lnTo>
                  <a:pt x="14255" y="7344"/>
                </a:lnTo>
                <a:lnTo>
                  <a:pt x="21600" y="7344"/>
                </a:lnTo>
                <a:lnTo>
                  <a:pt x="21600" y="14256"/>
                </a:lnTo>
                <a:lnTo>
                  <a:pt x="14255" y="14256"/>
                </a:lnTo>
                <a:lnTo>
                  <a:pt x="14255" y="21600"/>
                </a:lnTo>
                <a:lnTo>
                  <a:pt x="7343" y="21600"/>
                </a:lnTo>
                <a:lnTo>
                  <a:pt x="7343" y="14256"/>
                </a:lnTo>
                <a:lnTo>
                  <a:pt x="0" y="14256"/>
                </a:lnTo>
                <a:cubicBezTo>
                  <a:pt x="0" y="14256"/>
                  <a:pt x="0" y="7344"/>
                  <a:pt x="0" y="7344"/>
                </a:cubicBezTo>
                <a:close/>
              </a:path>
            </a:pathLst>
          </a:custGeom>
          <a:solidFill>
            <a:schemeClr val="bg2">
              <a:lumMod val="75000"/>
            </a:schemeClr>
          </a:solidFill>
          <a:ln w="12700">
            <a:miter lim="400000"/>
          </a:ln>
        </p:spPr>
        <p:txBody>
          <a:bodyPr lIns="38100" tIns="38100" rIns="38100" bIns="38100" anchor="ctr"/>
          <a:lstStyle/>
          <a:p>
            <a:pPr lvl="0"/>
            <a:endParaRPr dirty="0">
              <a:latin typeface="仿宋" panose="02010609060101010101" pitchFamily="49" charset="-122"/>
              <a:ea typeface="仿宋" panose="02010609060101010101" pitchFamily="49" charset="-122"/>
            </a:endParaRPr>
          </a:p>
        </p:txBody>
      </p:sp>
      <p:grpSp>
        <p:nvGrpSpPr>
          <p:cNvPr id="8" name="Group 18"/>
          <p:cNvGrpSpPr/>
          <p:nvPr/>
        </p:nvGrpSpPr>
        <p:grpSpPr>
          <a:xfrm>
            <a:off x="6781821" y="2565593"/>
            <a:ext cx="1329125" cy="1332010"/>
            <a:chOff x="6757397" y="1911836"/>
            <a:chExt cx="1329125" cy="1332010"/>
          </a:xfrm>
        </p:grpSpPr>
        <p:sp>
          <p:nvSpPr>
            <p:cNvPr id="18" name="Shape 1459"/>
            <p:cNvSpPr/>
            <p:nvPr/>
          </p:nvSpPr>
          <p:spPr>
            <a:xfrm>
              <a:off x="6757397" y="1911836"/>
              <a:ext cx="1329125" cy="1332010"/>
            </a:xfrm>
            <a:custGeom>
              <a:avLst/>
              <a:gdLst/>
              <a:ahLst/>
              <a:cxnLst>
                <a:cxn ang="0">
                  <a:pos x="wd2" y="hd2"/>
                </a:cxn>
                <a:cxn ang="5400000">
                  <a:pos x="wd2" y="hd2"/>
                </a:cxn>
                <a:cxn ang="10800000">
                  <a:pos x="wd2" y="hd2"/>
                </a:cxn>
                <a:cxn ang="16200000">
                  <a:pos x="wd2" y="hd2"/>
                </a:cxn>
              </a:cxnLst>
              <a:rect l="0" t="0" r="r" b="b"/>
              <a:pathLst>
                <a:path w="21600" h="21600" extrusionOk="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path>
              </a:pathLst>
            </a:custGeom>
            <a:solidFill>
              <a:srgbClr val="90A08D"/>
            </a:solidFill>
            <a:ln w="12700">
              <a:miter lim="400000"/>
            </a:ln>
          </p:spPr>
          <p:txBody>
            <a:bodyPr lIns="38100" tIns="38100" rIns="38100" bIns="38100" anchor="ctr"/>
            <a:lstStyle/>
            <a:p>
              <a:pPr lvl="0"/>
              <a:endParaRPr dirty="0">
                <a:latin typeface="仿宋" panose="02010609060101010101" pitchFamily="49" charset="-122"/>
                <a:ea typeface="仿宋" panose="02010609060101010101" pitchFamily="49" charset="-122"/>
              </a:endParaRPr>
            </a:p>
          </p:txBody>
        </p:sp>
        <p:sp>
          <p:nvSpPr>
            <p:cNvPr id="19" name="Freeform 37"/>
            <p:cNvSpPr>
              <a:spLocks noEditPoints="1"/>
            </p:cNvSpPr>
            <p:nvPr/>
          </p:nvSpPr>
          <p:spPr bwMode="auto">
            <a:xfrm>
              <a:off x="7148741" y="2291772"/>
              <a:ext cx="576080" cy="572087"/>
            </a:xfrm>
            <a:custGeom>
              <a:avLst/>
              <a:gdLst>
                <a:gd name="T0" fmla="*/ 0 w 120"/>
                <a:gd name="T1" fmla="*/ 60 h 120"/>
                <a:gd name="T2" fmla="*/ 120 w 120"/>
                <a:gd name="T3" fmla="*/ 60 h 120"/>
                <a:gd name="T4" fmla="*/ 83 w 120"/>
                <a:gd name="T5" fmla="*/ 24 h 120"/>
                <a:gd name="T6" fmla="*/ 86 w 120"/>
                <a:gd name="T7" fmla="*/ 14 h 120"/>
                <a:gd name="T8" fmla="*/ 86 w 120"/>
                <a:gd name="T9" fmla="*/ 28 h 120"/>
                <a:gd name="T10" fmla="*/ 47 w 120"/>
                <a:gd name="T11" fmla="*/ 77 h 120"/>
                <a:gd name="T12" fmla="*/ 41 w 120"/>
                <a:gd name="T13" fmla="*/ 88 h 120"/>
                <a:gd name="T14" fmla="*/ 38 w 120"/>
                <a:gd name="T15" fmla="*/ 95 h 120"/>
                <a:gd name="T16" fmla="*/ 37 w 120"/>
                <a:gd name="T17" fmla="*/ 110 h 120"/>
                <a:gd name="T18" fmla="*/ 31 w 120"/>
                <a:gd name="T19" fmla="*/ 99 h 120"/>
                <a:gd name="T20" fmla="*/ 26 w 120"/>
                <a:gd name="T21" fmla="*/ 89 h 120"/>
                <a:gd name="T22" fmla="*/ 17 w 120"/>
                <a:gd name="T23" fmla="*/ 82 h 120"/>
                <a:gd name="T24" fmla="*/ 16 w 120"/>
                <a:gd name="T25" fmla="*/ 68 h 120"/>
                <a:gd name="T26" fmla="*/ 15 w 120"/>
                <a:gd name="T27" fmla="*/ 60 h 120"/>
                <a:gd name="T28" fmla="*/ 10 w 120"/>
                <a:gd name="T29" fmla="*/ 54 h 120"/>
                <a:gd name="T30" fmla="*/ 10 w 120"/>
                <a:gd name="T31" fmla="*/ 45 h 120"/>
                <a:gd name="T32" fmla="*/ 38 w 120"/>
                <a:gd name="T33" fmla="*/ 20 h 120"/>
                <a:gd name="T34" fmla="*/ 31 w 120"/>
                <a:gd name="T35" fmla="*/ 20 h 120"/>
                <a:gd name="T36" fmla="*/ 28 w 120"/>
                <a:gd name="T37" fmla="*/ 26 h 120"/>
                <a:gd name="T38" fmla="*/ 32 w 120"/>
                <a:gd name="T39" fmla="*/ 28 h 120"/>
                <a:gd name="T40" fmla="*/ 31 w 120"/>
                <a:gd name="T41" fmla="*/ 24 h 120"/>
                <a:gd name="T42" fmla="*/ 47 w 120"/>
                <a:gd name="T43" fmla="*/ 30 h 120"/>
                <a:gd name="T44" fmla="*/ 41 w 120"/>
                <a:gd name="T45" fmla="*/ 34 h 120"/>
                <a:gd name="T46" fmla="*/ 37 w 120"/>
                <a:gd name="T47" fmla="*/ 36 h 120"/>
                <a:gd name="T48" fmla="*/ 38 w 120"/>
                <a:gd name="T49" fmla="*/ 43 h 120"/>
                <a:gd name="T50" fmla="*/ 33 w 120"/>
                <a:gd name="T51" fmla="*/ 49 h 120"/>
                <a:gd name="T52" fmla="*/ 29 w 120"/>
                <a:gd name="T53" fmla="*/ 51 h 120"/>
                <a:gd name="T54" fmla="*/ 21 w 120"/>
                <a:gd name="T55" fmla="*/ 49 h 120"/>
                <a:gd name="T56" fmla="*/ 15 w 120"/>
                <a:gd name="T57" fmla="*/ 54 h 120"/>
                <a:gd name="T58" fmla="*/ 16 w 120"/>
                <a:gd name="T59" fmla="*/ 58 h 120"/>
                <a:gd name="T60" fmla="*/ 27 w 120"/>
                <a:gd name="T61" fmla="*/ 62 h 120"/>
                <a:gd name="T62" fmla="*/ 41 w 120"/>
                <a:gd name="T63" fmla="*/ 66 h 120"/>
                <a:gd name="T64" fmla="*/ 47 w 120"/>
                <a:gd name="T65" fmla="*/ 77 h 120"/>
                <a:gd name="T66" fmla="*/ 55 w 120"/>
                <a:gd name="T67" fmla="*/ 21 h 120"/>
                <a:gd name="T68" fmla="*/ 44 w 120"/>
                <a:gd name="T69" fmla="*/ 15 h 120"/>
                <a:gd name="T70" fmla="*/ 63 w 120"/>
                <a:gd name="T71" fmla="*/ 10 h 120"/>
                <a:gd name="T72" fmla="*/ 107 w 120"/>
                <a:gd name="T73" fmla="*/ 62 h 120"/>
                <a:gd name="T74" fmla="*/ 92 w 120"/>
                <a:gd name="T75" fmla="*/ 102 h 120"/>
                <a:gd name="T76" fmla="*/ 91 w 120"/>
                <a:gd name="T77" fmla="*/ 92 h 120"/>
                <a:gd name="T78" fmla="*/ 84 w 120"/>
                <a:gd name="T79" fmla="*/ 81 h 120"/>
                <a:gd name="T80" fmla="*/ 66 w 120"/>
                <a:gd name="T81" fmla="*/ 67 h 120"/>
                <a:gd name="T82" fmla="*/ 97 w 120"/>
                <a:gd name="T83" fmla="*/ 56 h 120"/>
                <a:gd name="T84" fmla="*/ 105 w 120"/>
                <a:gd name="T85" fmla="*/ 49 h 120"/>
                <a:gd name="T86" fmla="*/ 93 w 120"/>
                <a:gd name="T87" fmla="*/ 39 h 120"/>
                <a:gd name="T88" fmla="*/ 91 w 120"/>
                <a:gd name="T89" fmla="*/ 52 h 120"/>
                <a:gd name="T90" fmla="*/ 79 w 120"/>
                <a:gd name="T91" fmla="*/ 49 h 120"/>
                <a:gd name="T92" fmla="*/ 73 w 120"/>
                <a:gd name="T93" fmla="*/ 44 h 120"/>
                <a:gd name="T94" fmla="*/ 76 w 120"/>
                <a:gd name="T95" fmla="*/ 35 h 120"/>
                <a:gd name="T96" fmla="*/ 90 w 120"/>
                <a:gd name="T97" fmla="*/ 36 h 120"/>
                <a:gd name="T98" fmla="*/ 100 w 120"/>
                <a:gd name="T99" fmla="*/ 36 h 120"/>
                <a:gd name="T100" fmla="*/ 105 w 120"/>
                <a:gd name="T101" fmla="*/ 32 h 120"/>
                <a:gd name="T102" fmla="*/ 110 w 120"/>
                <a:gd name="T103" fmla="*/ 57 h 120"/>
                <a:gd name="T104" fmla="*/ 107 w 120"/>
                <a:gd name="T105" fmla="*/ 62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20" h="120">
                  <a:moveTo>
                    <a:pt x="60" y="0"/>
                  </a:moveTo>
                  <a:cubicBezTo>
                    <a:pt x="27" y="0"/>
                    <a:pt x="0" y="27"/>
                    <a:pt x="0" y="60"/>
                  </a:cubicBezTo>
                  <a:cubicBezTo>
                    <a:pt x="0" y="93"/>
                    <a:pt x="27" y="120"/>
                    <a:pt x="60" y="120"/>
                  </a:cubicBezTo>
                  <a:cubicBezTo>
                    <a:pt x="93" y="120"/>
                    <a:pt x="120" y="93"/>
                    <a:pt x="120" y="60"/>
                  </a:cubicBezTo>
                  <a:cubicBezTo>
                    <a:pt x="120" y="27"/>
                    <a:pt x="93" y="0"/>
                    <a:pt x="60" y="0"/>
                  </a:cubicBezTo>
                  <a:close/>
                  <a:moveTo>
                    <a:pt x="83" y="24"/>
                  </a:moveTo>
                  <a:cubicBezTo>
                    <a:pt x="87" y="21"/>
                    <a:pt x="87" y="21"/>
                    <a:pt x="87" y="21"/>
                  </a:cubicBezTo>
                  <a:cubicBezTo>
                    <a:pt x="87" y="21"/>
                    <a:pt x="85" y="17"/>
                    <a:pt x="86" y="14"/>
                  </a:cubicBezTo>
                  <a:cubicBezTo>
                    <a:pt x="87" y="14"/>
                    <a:pt x="91" y="16"/>
                    <a:pt x="94" y="20"/>
                  </a:cubicBezTo>
                  <a:cubicBezTo>
                    <a:pt x="92" y="29"/>
                    <a:pt x="86" y="28"/>
                    <a:pt x="86" y="28"/>
                  </a:cubicBezTo>
                  <a:cubicBezTo>
                    <a:pt x="86" y="28"/>
                    <a:pt x="82" y="28"/>
                    <a:pt x="83" y="24"/>
                  </a:cubicBezTo>
                  <a:close/>
                  <a:moveTo>
                    <a:pt x="47" y="77"/>
                  </a:moveTo>
                  <a:cubicBezTo>
                    <a:pt x="46" y="78"/>
                    <a:pt x="45" y="81"/>
                    <a:pt x="44" y="84"/>
                  </a:cubicBezTo>
                  <a:cubicBezTo>
                    <a:pt x="43" y="86"/>
                    <a:pt x="42" y="87"/>
                    <a:pt x="41" y="88"/>
                  </a:cubicBezTo>
                  <a:cubicBezTo>
                    <a:pt x="39" y="89"/>
                    <a:pt x="39" y="91"/>
                    <a:pt x="39" y="91"/>
                  </a:cubicBezTo>
                  <a:cubicBezTo>
                    <a:pt x="38" y="95"/>
                    <a:pt x="38" y="95"/>
                    <a:pt x="38" y="95"/>
                  </a:cubicBezTo>
                  <a:cubicBezTo>
                    <a:pt x="38" y="95"/>
                    <a:pt x="39" y="99"/>
                    <a:pt x="40" y="100"/>
                  </a:cubicBezTo>
                  <a:cubicBezTo>
                    <a:pt x="40" y="102"/>
                    <a:pt x="37" y="110"/>
                    <a:pt x="37" y="110"/>
                  </a:cubicBezTo>
                  <a:cubicBezTo>
                    <a:pt x="34" y="109"/>
                    <a:pt x="33" y="106"/>
                    <a:pt x="32" y="104"/>
                  </a:cubicBezTo>
                  <a:cubicBezTo>
                    <a:pt x="32" y="102"/>
                    <a:pt x="30" y="101"/>
                    <a:pt x="31" y="99"/>
                  </a:cubicBezTo>
                  <a:cubicBezTo>
                    <a:pt x="31" y="96"/>
                    <a:pt x="29" y="95"/>
                    <a:pt x="28" y="94"/>
                  </a:cubicBezTo>
                  <a:cubicBezTo>
                    <a:pt x="27" y="92"/>
                    <a:pt x="26" y="90"/>
                    <a:pt x="26" y="89"/>
                  </a:cubicBezTo>
                  <a:cubicBezTo>
                    <a:pt x="26" y="88"/>
                    <a:pt x="23" y="86"/>
                    <a:pt x="23" y="86"/>
                  </a:cubicBezTo>
                  <a:cubicBezTo>
                    <a:pt x="23" y="86"/>
                    <a:pt x="18" y="83"/>
                    <a:pt x="17" y="82"/>
                  </a:cubicBezTo>
                  <a:cubicBezTo>
                    <a:pt x="16" y="81"/>
                    <a:pt x="15" y="77"/>
                    <a:pt x="15" y="75"/>
                  </a:cubicBezTo>
                  <a:cubicBezTo>
                    <a:pt x="15" y="73"/>
                    <a:pt x="16" y="68"/>
                    <a:pt x="16" y="68"/>
                  </a:cubicBezTo>
                  <a:cubicBezTo>
                    <a:pt x="16" y="68"/>
                    <a:pt x="18" y="66"/>
                    <a:pt x="17" y="65"/>
                  </a:cubicBezTo>
                  <a:cubicBezTo>
                    <a:pt x="15" y="64"/>
                    <a:pt x="15" y="60"/>
                    <a:pt x="15" y="60"/>
                  </a:cubicBezTo>
                  <a:cubicBezTo>
                    <a:pt x="13" y="58"/>
                    <a:pt x="13" y="58"/>
                    <a:pt x="13" y="58"/>
                  </a:cubicBezTo>
                  <a:cubicBezTo>
                    <a:pt x="13" y="58"/>
                    <a:pt x="11" y="55"/>
                    <a:pt x="10" y="54"/>
                  </a:cubicBezTo>
                  <a:cubicBezTo>
                    <a:pt x="10" y="52"/>
                    <a:pt x="10" y="51"/>
                    <a:pt x="11" y="50"/>
                  </a:cubicBezTo>
                  <a:cubicBezTo>
                    <a:pt x="11" y="49"/>
                    <a:pt x="10" y="46"/>
                    <a:pt x="10" y="45"/>
                  </a:cubicBezTo>
                  <a:cubicBezTo>
                    <a:pt x="20" y="20"/>
                    <a:pt x="37" y="15"/>
                    <a:pt x="37" y="15"/>
                  </a:cubicBezTo>
                  <a:cubicBezTo>
                    <a:pt x="38" y="20"/>
                    <a:pt x="38" y="20"/>
                    <a:pt x="38" y="20"/>
                  </a:cubicBezTo>
                  <a:cubicBezTo>
                    <a:pt x="38" y="20"/>
                    <a:pt x="35" y="21"/>
                    <a:pt x="34" y="21"/>
                  </a:cubicBezTo>
                  <a:cubicBezTo>
                    <a:pt x="32" y="20"/>
                    <a:pt x="31" y="20"/>
                    <a:pt x="31" y="20"/>
                  </a:cubicBezTo>
                  <a:cubicBezTo>
                    <a:pt x="29" y="23"/>
                    <a:pt x="29" y="23"/>
                    <a:pt x="29" y="23"/>
                  </a:cubicBezTo>
                  <a:cubicBezTo>
                    <a:pt x="29" y="23"/>
                    <a:pt x="28" y="25"/>
                    <a:pt x="28" y="26"/>
                  </a:cubicBezTo>
                  <a:cubicBezTo>
                    <a:pt x="28" y="27"/>
                    <a:pt x="29" y="29"/>
                    <a:pt x="29" y="29"/>
                  </a:cubicBezTo>
                  <a:cubicBezTo>
                    <a:pt x="29" y="29"/>
                    <a:pt x="32" y="29"/>
                    <a:pt x="32" y="28"/>
                  </a:cubicBezTo>
                  <a:cubicBezTo>
                    <a:pt x="32" y="27"/>
                    <a:pt x="32" y="26"/>
                    <a:pt x="32" y="26"/>
                  </a:cubicBezTo>
                  <a:cubicBezTo>
                    <a:pt x="31" y="24"/>
                    <a:pt x="31" y="24"/>
                    <a:pt x="31" y="24"/>
                  </a:cubicBezTo>
                  <a:cubicBezTo>
                    <a:pt x="31" y="24"/>
                    <a:pt x="34" y="23"/>
                    <a:pt x="40" y="24"/>
                  </a:cubicBezTo>
                  <a:cubicBezTo>
                    <a:pt x="47" y="24"/>
                    <a:pt x="44" y="29"/>
                    <a:pt x="47" y="30"/>
                  </a:cubicBezTo>
                  <a:cubicBezTo>
                    <a:pt x="50" y="31"/>
                    <a:pt x="45" y="35"/>
                    <a:pt x="44" y="37"/>
                  </a:cubicBezTo>
                  <a:cubicBezTo>
                    <a:pt x="43" y="39"/>
                    <a:pt x="41" y="34"/>
                    <a:pt x="41" y="34"/>
                  </a:cubicBezTo>
                  <a:cubicBezTo>
                    <a:pt x="41" y="34"/>
                    <a:pt x="43" y="32"/>
                    <a:pt x="40" y="32"/>
                  </a:cubicBezTo>
                  <a:cubicBezTo>
                    <a:pt x="37" y="31"/>
                    <a:pt x="35" y="36"/>
                    <a:pt x="37" y="36"/>
                  </a:cubicBezTo>
                  <a:cubicBezTo>
                    <a:pt x="38" y="36"/>
                    <a:pt x="40" y="38"/>
                    <a:pt x="39" y="39"/>
                  </a:cubicBezTo>
                  <a:cubicBezTo>
                    <a:pt x="39" y="40"/>
                    <a:pt x="39" y="40"/>
                    <a:pt x="38" y="43"/>
                  </a:cubicBezTo>
                  <a:cubicBezTo>
                    <a:pt x="36" y="46"/>
                    <a:pt x="34" y="48"/>
                    <a:pt x="34" y="48"/>
                  </a:cubicBezTo>
                  <a:cubicBezTo>
                    <a:pt x="34" y="48"/>
                    <a:pt x="32" y="47"/>
                    <a:pt x="33" y="49"/>
                  </a:cubicBezTo>
                  <a:cubicBezTo>
                    <a:pt x="34" y="51"/>
                    <a:pt x="33" y="54"/>
                    <a:pt x="33" y="55"/>
                  </a:cubicBezTo>
                  <a:cubicBezTo>
                    <a:pt x="33" y="57"/>
                    <a:pt x="29" y="54"/>
                    <a:pt x="29" y="51"/>
                  </a:cubicBezTo>
                  <a:cubicBezTo>
                    <a:pt x="28" y="48"/>
                    <a:pt x="25" y="51"/>
                    <a:pt x="24" y="51"/>
                  </a:cubicBezTo>
                  <a:cubicBezTo>
                    <a:pt x="23" y="51"/>
                    <a:pt x="21" y="50"/>
                    <a:pt x="21" y="49"/>
                  </a:cubicBezTo>
                  <a:cubicBezTo>
                    <a:pt x="20" y="48"/>
                    <a:pt x="15" y="52"/>
                    <a:pt x="14" y="52"/>
                  </a:cubicBezTo>
                  <a:cubicBezTo>
                    <a:pt x="13" y="53"/>
                    <a:pt x="13" y="55"/>
                    <a:pt x="15" y="54"/>
                  </a:cubicBezTo>
                  <a:cubicBezTo>
                    <a:pt x="17" y="53"/>
                    <a:pt x="19" y="54"/>
                    <a:pt x="19" y="56"/>
                  </a:cubicBezTo>
                  <a:cubicBezTo>
                    <a:pt x="18" y="58"/>
                    <a:pt x="16" y="57"/>
                    <a:pt x="16" y="58"/>
                  </a:cubicBezTo>
                  <a:cubicBezTo>
                    <a:pt x="17" y="60"/>
                    <a:pt x="19" y="61"/>
                    <a:pt x="19" y="63"/>
                  </a:cubicBezTo>
                  <a:cubicBezTo>
                    <a:pt x="20" y="65"/>
                    <a:pt x="25" y="63"/>
                    <a:pt x="27" y="62"/>
                  </a:cubicBezTo>
                  <a:cubicBezTo>
                    <a:pt x="28" y="62"/>
                    <a:pt x="33" y="61"/>
                    <a:pt x="33" y="63"/>
                  </a:cubicBezTo>
                  <a:cubicBezTo>
                    <a:pt x="34" y="65"/>
                    <a:pt x="39" y="66"/>
                    <a:pt x="41" y="66"/>
                  </a:cubicBezTo>
                  <a:cubicBezTo>
                    <a:pt x="43" y="67"/>
                    <a:pt x="46" y="67"/>
                    <a:pt x="49" y="69"/>
                  </a:cubicBezTo>
                  <a:cubicBezTo>
                    <a:pt x="51" y="72"/>
                    <a:pt x="47" y="76"/>
                    <a:pt x="47" y="77"/>
                  </a:cubicBezTo>
                  <a:close/>
                  <a:moveTo>
                    <a:pt x="59" y="14"/>
                  </a:moveTo>
                  <a:cubicBezTo>
                    <a:pt x="58" y="17"/>
                    <a:pt x="54" y="20"/>
                    <a:pt x="55" y="21"/>
                  </a:cubicBezTo>
                  <a:cubicBezTo>
                    <a:pt x="55" y="22"/>
                    <a:pt x="55" y="27"/>
                    <a:pt x="51" y="23"/>
                  </a:cubicBezTo>
                  <a:cubicBezTo>
                    <a:pt x="47" y="19"/>
                    <a:pt x="43" y="18"/>
                    <a:pt x="44" y="15"/>
                  </a:cubicBezTo>
                  <a:cubicBezTo>
                    <a:pt x="44" y="14"/>
                    <a:pt x="48" y="14"/>
                    <a:pt x="48" y="13"/>
                  </a:cubicBezTo>
                  <a:cubicBezTo>
                    <a:pt x="53" y="7"/>
                    <a:pt x="62" y="8"/>
                    <a:pt x="63" y="10"/>
                  </a:cubicBezTo>
                  <a:cubicBezTo>
                    <a:pt x="61" y="12"/>
                    <a:pt x="59" y="11"/>
                    <a:pt x="59" y="14"/>
                  </a:cubicBezTo>
                  <a:close/>
                  <a:moveTo>
                    <a:pt x="107" y="62"/>
                  </a:moveTo>
                  <a:cubicBezTo>
                    <a:pt x="107" y="62"/>
                    <a:pt x="109" y="65"/>
                    <a:pt x="112" y="65"/>
                  </a:cubicBezTo>
                  <a:cubicBezTo>
                    <a:pt x="110" y="87"/>
                    <a:pt x="92" y="102"/>
                    <a:pt x="92" y="102"/>
                  </a:cubicBezTo>
                  <a:cubicBezTo>
                    <a:pt x="89" y="99"/>
                    <a:pt x="90" y="96"/>
                    <a:pt x="90" y="96"/>
                  </a:cubicBezTo>
                  <a:cubicBezTo>
                    <a:pt x="91" y="92"/>
                    <a:pt x="91" y="92"/>
                    <a:pt x="91" y="92"/>
                  </a:cubicBezTo>
                  <a:cubicBezTo>
                    <a:pt x="91" y="85"/>
                    <a:pt x="91" y="85"/>
                    <a:pt x="91" y="85"/>
                  </a:cubicBezTo>
                  <a:cubicBezTo>
                    <a:pt x="91" y="85"/>
                    <a:pt x="91" y="77"/>
                    <a:pt x="84" y="81"/>
                  </a:cubicBezTo>
                  <a:cubicBezTo>
                    <a:pt x="77" y="83"/>
                    <a:pt x="80" y="83"/>
                    <a:pt x="72" y="83"/>
                  </a:cubicBezTo>
                  <a:cubicBezTo>
                    <a:pt x="64" y="84"/>
                    <a:pt x="66" y="67"/>
                    <a:pt x="66" y="67"/>
                  </a:cubicBezTo>
                  <a:cubicBezTo>
                    <a:pt x="66" y="43"/>
                    <a:pt x="84" y="61"/>
                    <a:pt x="84" y="61"/>
                  </a:cubicBezTo>
                  <a:cubicBezTo>
                    <a:pt x="95" y="69"/>
                    <a:pt x="97" y="56"/>
                    <a:pt x="97" y="56"/>
                  </a:cubicBezTo>
                  <a:cubicBezTo>
                    <a:pt x="104" y="53"/>
                    <a:pt x="104" y="53"/>
                    <a:pt x="104" y="53"/>
                  </a:cubicBezTo>
                  <a:cubicBezTo>
                    <a:pt x="105" y="49"/>
                    <a:pt x="105" y="49"/>
                    <a:pt x="105" y="49"/>
                  </a:cubicBezTo>
                  <a:cubicBezTo>
                    <a:pt x="104" y="44"/>
                    <a:pt x="104" y="44"/>
                    <a:pt x="104" y="44"/>
                  </a:cubicBezTo>
                  <a:cubicBezTo>
                    <a:pt x="93" y="39"/>
                    <a:pt x="93" y="39"/>
                    <a:pt x="93" y="39"/>
                  </a:cubicBezTo>
                  <a:cubicBezTo>
                    <a:pt x="93" y="39"/>
                    <a:pt x="91" y="43"/>
                    <a:pt x="94" y="48"/>
                  </a:cubicBezTo>
                  <a:cubicBezTo>
                    <a:pt x="94" y="48"/>
                    <a:pt x="93" y="53"/>
                    <a:pt x="91" y="52"/>
                  </a:cubicBezTo>
                  <a:cubicBezTo>
                    <a:pt x="84" y="48"/>
                    <a:pt x="84" y="48"/>
                    <a:pt x="84" y="48"/>
                  </a:cubicBezTo>
                  <a:cubicBezTo>
                    <a:pt x="84" y="48"/>
                    <a:pt x="82" y="47"/>
                    <a:pt x="79" y="49"/>
                  </a:cubicBezTo>
                  <a:cubicBezTo>
                    <a:pt x="75" y="52"/>
                    <a:pt x="69" y="49"/>
                    <a:pt x="69" y="49"/>
                  </a:cubicBezTo>
                  <a:cubicBezTo>
                    <a:pt x="69" y="49"/>
                    <a:pt x="69" y="46"/>
                    <a:pt x="73" y="44"/>
                  </a:cubicBezTo>
                  <a:cubicBezTo>
                    <a:pt x="76" y="42"/>
                    <a:pt x="76" y="42"/>
                    <a:pt x="76" y="42"/>
                  </a:cubicBezTo>
                  <a:cubicBezTo>
                    <a:pt x="76" y="42"/>
                    <a:pt x="75" y="38"/>
                    <a:pt x="76" y="35"/>
                  </a:cubicBezTo>
                  <a:cubicBezTo>
                    <a:pt x="77" y="32"/>
                    <a:pt x="78" y="35"/>
                    <a:pt x="81" y="33"/>
                  </a:cubicBezTo>
                  <a:cubicBezTo>
                    <a:pt x="84" y="31"/>
                    <a:pt x="86" y="37"/>
                    <a:pt x="90" y="36"/>
                  </a:cubicBezTo>
                  <a:cubicBezTo>
                    <a:pt x="94" y="36"/>
                    <a:pt x="92" y="35"/>
                    <a:pt x="95" y="33"/>
                  </a:cubicBezTo>
                  <a:cubicBezTo>
                    <a:pt x="98" y="32"/>
                    <a:pt x="100" y="36"/>
                    <a:pt x="100" y="36"/>
                  </a:cubicBezTo>
                  <a:cubicBezTo>
                    <a:pt x="106" y="37"/>
                    <a:pt x="106" y="37"/>
                    <a:pt x="106" y="37"/>
                  </a:cubicBezTo>
                  <a:cubicBezTo>
                    <a:pt x="106" y="37"/>
                    <a:pt x="105" y="30"/>
                    <a:pt x="105" y="32"/>
                  </a:cubicBezTo>
                  <a:cubicBezTo>
                    <a:pt x="109" y="38"/>
                    <a:pt x="114" y="55"/>
                    <a:pt x="112" y="58"/>
                  </a:cubicBezTo>
                  <a:cubicBezTo>
                    <a:pt x="111" y="57"/>
                    <a:pt x="110" y="57"/>
                    <a:pt x="110" y="57"/>
                  </a:cubicBezTo>
                  <a:cubicBezTo>
                    <a:pt x="103" y="57"/>
                    <a:pt x="103" y="57"/>
                    <a:pt x="103" y="57"/>
                  </a:cubicBezTo>
                  <a:lnTo>
                    <a:pt x="107" y="62"/>
                  </a:lnTo>
                  <a:close/>
                </a:path>
              </a:pathLst>
            </a:custGeom>
            <a:solidFill>
              <a:schemeClr val="bg1"/>
            </a:solidFill>
            <a:ln>
              <a:noFill/>
            </a:ln>
          </p:spPr>
          <p:txBody>
            <a:bodyPr vert="horz" wrap="square" lIns="121920" tIns="60960" rIns="121920" bIns="60960" numCol="1" anchor="t" anchorCtr="0" compatLnSpc="1"/>
            <a:lstStyle/>
            <a:p>
              <a:endParaRPr lang="en-US" sz="2400" dirty="0">
                <a:latin typeface="仿宋" panose="02010609060101010101" pitchFamily="49" charset="-122"/>
                <a:ea typeface="仿宋" panose="02010609060101010101" pitchFamily="49" charset="-122"/>
              </a:endParaRPr>
            </a:p>
          </p:txBody>
        </p:sp>
      </p:grpSp>
      <p:grpSp>
        <p:nvGrpSpPr>
          <p:cNvPr id="20" name="Group 15"/>
          <p:cNvGrpSpPr/>
          <p:nvPr/>
        </p:nvGrpSpPr>
        <p:grpSpPr>
          <a:xfrm>
            <a:off x="1636191" y="2565593"/>
            <a:ext cx="1329157" cy="1332010"/>
            <a:chOff x="1611767" y="1911836"/>
            <a:chExt cx="1329157" cy="1332010"/>
          </a:xfrm>
        </p:grpSpPr>
        <p:sp>
          <p:nvSpPr>
            <p:cNvPr id="21" name="Shape 1453"/>
            <p:cNvSpPr/>
            <p:nvPr/>
          </p:nvSpPr>
          <p:spPr>
            <a:xfrm>
              <a:off x="1611767" y="1911836"/>
              <a:ext cx="1329157" cy="1332010"/>
            </a:xfrm>
            <a:custGeom>
              <a:avLst/>
              <a:gdLst/>
              <a:ahLst/>
              <a:cxnLst>
                <a:cxn ang="0">
                  <a:pos x="wd2" y="hd2"/>
                </a:cxn>
                <a:cxn ang="5400000">
                  <a:pos x="wd2" y="hd2"/>
                </a:cxn>
                <a:cxn ang="10800000">
                  <a:pos x="wd2" y="hd2"/>
                </a:cxn>
                <a:cxn ang="16200000">
                  <a:pos x="wd2" y="hd2"/>
                </a:cxn>
              </a:cxnLst>
              <a:rect l="0" t="0" r="r" b="b"/>
              <a:pathLst>
                <a:path w="21600" h="21600" extrusionOk="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path>
              </a:pathLst>
            </a:custGeom>
            <a:solidFill>
              <a:srgbClr val="90A08D"/>
            </a:solidFill>
            <a:ln w="12700">
              <a:miter lim="400000"/>
            </a:ln>
          </p:spPr>
          <p:txBody>
            <a:bodyPr lIns="38100" tIns="38100" rIns="38100" bIns="38100" anchor="ctr"/>
            <a:lstStyle/>
            <a:p>
              <a:pPr lvl="0"/>
              <a:endParaRPr dirty="0">
                <a:latin typeface="仿宋" panose="02010609060101010101" pitchFamily="49" charset="-122"/>
                <a:ea typeface="仿宋" panose="02010609060101010101" pitchFamily="49" charset="-122"/>
              </a:endParaRPr>
            </a:p>
          </p:txBody>
        </p:sp>
        <p:grpSp>
          <p:nvGrpSpPr>
            <p:cNvPr id="22" name="Group 34"/>
            <p:cNvGrpSpPr/>
            <p:nvPr/>
          </p:nvGrpSpPr>
          <p:grpSpPr>
            <a:xfrm>
              <a:off x="1999275" y="2288454"/>
              <a:ext cx="549006" cy="549006"/>
              <a:chOff x="2522538" y="2108200"/>
              <a:chExt cx="376238" cy="376238"/>
            </a:xfrm>
            <a:solidFill>
              <a:schemeClr val="bg1"/>
            </a:solidFill>
          </p:grpSpPr>
          <p:sp>
            <p:nvSpPr>
              <p:cNvPr id="23" name="Freeform 54"/>
              <p:cNvSpPr/>
              <p:nvPr/>
            </p:nvSpPr>
            <p:spPr bwMode="auto">
              <a:xfrm>
                <a:off x="2522538" y="2319338"/>
                <a:ext cx="163513" cy="71438"/>
              </a:xfrm>
              <a:custGeom>
                <a:avLst/>
                <a:gdLst>
                  <a:gd name="T0" fmla="*/ 3 w 28"/>
                  <a:gd name="T1" fmla="*/ 10 h 12"/>
                  <a:gd name="T2" fmla="*/ 10 w 28"/>
                  <a:gd name="T3" fmla="*/ 12 h 12"/>
                  <a:gd name="T4" fmla="*/ 28 w 28"/>
                  <a:gd name="T5" fmla="*/ 8 h 12"/>
                  <a:gd name="T6" fmla="*/ 5 w 28"/>
                  <a:gd name="T7" fmla="*/ 1 h 12"/>
                  <a:gd name="T8" fmla="*/ 2 w 28"/>
                  <a:gd name="T9" fmla="*/ 1 h 12"/>
                  <a:gd name="T10" fmla="*/ 0 w 28"/>
                  <a:gd name="T11" fmla="*/ 5 h 12"/>
                  <a:gd name="T12" fmla="*/ 0 w 28"/>
                  <a:gd name="T13" fmla="*/ 6 h 12"/>
                  <a:gd name="T14" fmla="*/ 3 w 28"/>
                  <a:gd name="T15" fmla="*/ 10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8" h="12">
                    <a:moveTo>
                      <a:pt x="3" y="10"/>
                    </a:moveTo>
                    <a:cubicBezTo>
                      <a:pt x="10" y="12"/>
                      <a:pt x="10" y="12"/>
                      <a:pt x="10" y="12"/>
                    </a:cubicBezTo>
                    <a:cubicBezTo>
                      <a:pt x="28" y="8"/>
                      <a:pt x="28" y="8"/>
                      <a:pt x="28" y="8"/>
                    </a:cubicBezTo>
                    <a:cubicBezTo>
                      <a:pt x="5" y="1"/>
                      <a:pt x="5" y="1"/>
                      <a:pt x="5" y="1"/>
                    </a:cubicBezTo>
                    <a:cubicBezTo>
                      <a:pt x="4" y="0"/>
                      <a:pt x="3" y="1"/>
                      <a:pt x="2" y="1"/>
                    </a:cubicBezTo>
                    <a:cubicBezTo>
                      <a:pt x="1" y="2"/>
                      <a:pt x="0" y="3"/>
                      <a:pt x="0" y="5"/>
                    </a:cubicBezTo>
                    <a:cubicBezTo>
                      <a:pt x="0" y="6"/>
                      <a:pt x="0" y="6"/>
                      <a:pt x="0" y="6"/>
                    </a:cubicBezTo>
                    <a:cubicBezTo>
                      <a:pt x="0" y="8"/>
                      <a:pt x="1" y="9"/>
                      <a:pt x="3" y="10"/>
                    </a:cubicBezTo>
                    <a:close/>
                  </a:path>
                </a:pathLst>
              </a:custGeom>
              <a:grpFill/>
              <a:ln>
                <a:noFill/>
              </a:ln>
            </p:spPr>
            <p:txBody>
              <a:bodyPr vert="horz" wrap="square" lIns="91440" tIns="45720" rIns="91440" bIns="45720" numCol="1" anchor="t" anchorCtr="0" compatLnSpc="1"/>
              <a:lstStyle/>
              <a:p>
                <a:endParaRPr lang="id-ID" dirty="0">
                  <a:latin typeface="仿宋" panose="02010609060101010101" pitchFamily="49" charset="-122"/>
                  <a:ea typeface="仿宋" panose="02010609060101010101" pitchFamily="49" charset="-122"/>
                </a:endParaRPr>
              </a:p>
            </p:txBody>
          </p:sp>
          <p:sp>
            <p:nvSpPr>
              <p:cNvPr id="24" name="Freeform 55"/>
              <p:cNvSpPr/>
              <p:nvPr/>
            </p:nvSpPr>
            <p:spPr bwMode="auto">
              <a:xfrm>
                <a:off x="2774950" y="2425700"/>
                <a:ext cx="123825" cy="58738"/>
              </a:xfrm>
              <a:custGeom>
                <a:avLst/>
                <a:gdLst>
                  <a:gd name="T0" fmla="*/ 18 w 21"/>
                  <a:gd name="T1" fmla="*/ 0 h 10"/>
                  <a:gd name="T2" fmla="*/ 18 w 21"/>
                  <a:gd name="T3" fmla="*/ 0 h 10"/>
                  <a:gd name="T4" fmla="*/ 0 w 21"/>
                  <a:gd name="T5" fmla="*/ 5 h 10"/>
                  <a:gd name="T6" fmla="*/ 16 w 21"/>
                  <a:gd name="T7" fmla="*/ 10 h 10"/>
                  <a:gd name="T8" fmla="*/ 19 w 21"/>
                  <a:gd name="T9" fmla="*/ 9 h 10"/>
                  <a:gd name="T10" fmla="*/ 21 w 21"/>
                  <a:gd name="T11" fmla="*/ 6 h 10"/>
                  <a:gd name="T12" fmla="*/ 21 w 21"/>
                  <a:gd name="T13" fmla="*/ 4 h 10"/>
                  <a:gd name="T14" fmla="*/ 18 w 21"/>
                  <a:gd name="T15" fmla="*/ 0 h 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1" h="10">
                    <a:moveTo>
                      <a:pt x="18" y="0"/>
                    </a:moveTo>
                    <a:cubicBezTo>
                      <a:pt x="18" y="0"/>
                      <a:pt x="18" y="0"/>
                      <a:pt x="18" y="0"/>
                    </a:cubicBezTo>
                    <a:cubicBezTo>
                      <a:pt x="0" y="5"/>
                      <a:pt x="0" y="5"/>
                      <a:pt x="0" y="5"/>
                    </a:cubicBezTo>
                    <a:cubicBezTo>
                      <a:pt x="16" y="10"/>
                      <a:pt x="16" y="10"/>
                      <a:pt x="16" y="10"/>
                    </a:cubicBezTo>
                    <a:cubicBezTo>
                      <a:pt x="17" y="10"/>
                      <a:pt x="18" y="10"/>
                      <a:pt x="19" y="9"/>
                    </a:cubicBezTo>
                    <a:cubicBezTo>
                      <a:pt x="20" y="8"/>
                      <a:pt x="21" y="7"/>
                      <a:pt x="21" y="6"/>
                    </a:cubicBezTo>
                    <a:cubicBezTo>
                      <a:pt x="21" y="4"/>
                      <a:pt x="21" y="4"/>
                      <a:pt x="21" y="4"/>
                    </a:cubicBezTo>
                    <a:cubicBezTo>
                      <a:pt x="21" y="2"/>
                      <a:pt x="20" y="1"/>
                      <a:pt x="18" y="0"/>
                    </a:cubicBezTo>
                    <a:close/>
                  </a:path>
                </a:pathLst>
              </a:custGeom>
              <a:grpFill/>
              <a:ln>
                <a:noFill/>
              </a:ln>
            </p:spPr>
            <p:txBody>
              <a:bodyPr vert="horz" wrap="square" lIns="91440" tIns="45720" rIns="91440" bIns="45720" numCol="1" anchor="t" anchorCtr="0" compatLnSpc="1"/>
              <a:lstStyle/>
              <a:p>
                <a:endParaRPr lang="id-ID" dirty="0">
                  <a:latin typeface="仿宋" panose="02010609060101010101" pitchFamily="49" charset="-122"/>
                  <a:ea typeface="仿宋" panose="02010609060101010101" pitchFamily="49" charset="-122"/>
                </a:endParaRPr>
              </a:p>
            </p:txBody>
          </p:sp>
          <p:sp>
            <p:nvSpPr>
              <p:cNvPr id="25" name="Freeform 56"/>
              <p:cNvSpPr/>
              <p:nvPr/>
            </p:nvSpPr>
            <p:spPr bwMode="auto">
              <a:xfrm>
                <a:off x="2522538" y="2343150"/>
                <a:ext cx="376238" cy="141288"/>
              </a:xfrm>
              <a:custGeom>
                <a:avLst/>
                <a:gdLst>
                  <a:gd name="T0" fmla="*/ 62 w 64"/>
                  <a:gd name="T1" fmla="*/ 1 h 24"/>
                  <a:gd name="T2" fmla="*/ 60 w 64"/>
                  <a:gd name="T3" fmla="*/ 0 h 24"/>
                  <a:gd name="T4" fmla="*/ 59 w 64"/>
                  <a:gd name="T5" fmla="*/ 0 h 24"/>
                  <a:gd name="T6" fmla="*/ 3 w 64"/>
                  <a:gd name="T7" fmla="*/ 14 h 24"/>
                  <a:gd name="T8" fmla="*/ 0 w 64"/>
                  <a:gd name="T9" fmla="*/ 18 h 24"/>
                  <a:gd name="T10" fmla="*/ 0 w 64"/>
                  <a:gd name="T11" fmla="*/ 20 h 24"/>
                  <a:gd name="T12" fmla="*/ 2 w 64"/>
                  <a:gd name="T13" fmla="*/ 23 h 24"/>
                  <a:gd name="T14" fmla="*/ 4 w 64"/>
                  <a:gd name="T15" fmla="*/ 24 h 24"/>
                  <a:gd name="T16" fmla="*/ 5 w 64"/>
                  <a:gd name="T17" fmla="*/ 24 h 24"/>
                  <a:gd name="T18" fmla="*/ 61 w 64"/>
                  <a:gd name="T19" fmla="*/ 10 h 24"/>
                  <a:gd name="T20" fmla="*/ 64 w 64"/>
                  <a:gd name="T21" fmla="*/ 6 h 24"/>
                  <a:gd name="T22" fmla="*/ 64 w 64"/>
                  <a:gd name="T23" fmla="*/ 4 h 24"/>
                  <a:gd name="T24" fmla="*/ 62 w 64"/>
                  <a:gd name="T25" fmla="*/ 1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4" h="24">
                    <a:moveTo>
                      <a:pt x="62" y="1"/>
                    </a:moveTo>
                    <a:cubicBezTo>
                      <a:pt x="62" y="1"/>
                      <a:pt x="61" y="0"/>
                      <a:pt x="60" y="0"/>
                    </a:cubicBezTo>
                    <a:cubicBezTo>
                      <a:pt x="59" y="0"/>
                      <a:pt x="59" y="0"/>
                      <a:pt x="59" y="0"/>
                    </a:cubicBezTo>
                    <a:cubicBezTo>
                      <a:pt x="3" y="14"/>
                      <a:pt x="3" y="14"/>
                      <a:pt x="3" y="14"/>
                    </a:cubicBezTo>
                    <a:cubicBezTo>
                      <a:pt x="1" y="15"/>
                      <a:pt x="0" y="16"/>
                      <a:pt x="0" y="18"/>
                    </a:cubicBezTo>
                    <a:cubicBezTo>
                      <a:pt x="0" y="20"/>
                      <a:pt x="0" y="20"/>
                      <a:pt x="0" y="20"/>
                    </a:cubicBezTo>
                    <a:cubicBezTo>
                      <a:pt x="0" y="21"/>
                      <a:pt x="1" y="22"/>
                      <a:pt x="2" y="23"/>
                    </a:cubicBezTo>
                    <a:cubicBezTo>
                      <a:pt x="2" y="24"/>
                      <a:pt x="3" y="24"/>
                      <a:pt x="4" y="24"/>
                    </a:cubicBezTo>
                    <a:cubicBezTo>
                      <a:pt x="5" y="24"/>
                      <a:pt x="5" y="24"/>
                      <a:pt x="5" y="24"/>
                    </a:cubicBezTo>
                    <a:cubicBezTo>
                      <a:pt x="61" y="10"/>
                      <a:pt x="61" y="10"/>
                      <a:pt x="61" y="10"/>
                    </a:cubicBezTo>
                    <a:cubicBezTo>
                      <a:pt x="63" y="9"/>
                      <a:pt x="64" y="8"/>
                      <a:pt x="64" y="6"/>
                    </a:cubicBezTo>
                    <a:cubicBezTo>
                      <a:pt x="64" y="4"/>
                      <a:pt x="64" y="4"/>
                      <a:pt x="64" y="4"/>
                    </a:cubicBezTo>
                    <a:cubicBezTo>
                      <a:pt x="64" y="3"/>
                      <a:pt x="63" y="2"/>
                      <a:pt x="62" y="1"/>
                    </a:cubicBezTo>
                    <a:close/>
                  </a:path>
                </a:pathLst>
              </a:custGeom>
              <a:grpFill/>
              <a:ln>
                <a:noFill/>
              </a:ln>
            </p:spPr>
            <p:txBody>
              <a:bodyPr vert="horz" wrap="square" lIns="91440" tIns="45720" rIns="91440" bIns="45720" numCol="1" anchor="t" anchorCtr="0" compatLnSpc="1"/>
              <a:lstStyle/>
              <a:p>
                <a:endParaRPr lang="id-ID" dirty="0">
                  <a:latin typeface="仿宋" panose="02010609060101010101" pitchFamily="49" charset="-122"/>
                  <a:ea typeface="仿宋" panose="02010609060101010101" pitchFamily="49" charset="-122"/>
                </a:endParaRPr>
              </a:p>
            </p:txBody>
          </p:sp>
          <p:sp>
            <p:nvSpPr>
              <p:cNvPr id="26" name="Freeform 57"/>
              <p:cNvSpPr>
                <a:spLocks noEditPoints="1"/>
              </p:cNvSpPr>
              <p:nvPr/>
            </p:nvSpPr>
            <p:spPr bwMode="auto">
              <a:xfrm>
                <a:off x="2605088" y="2108200"/>
                <a:ext cx="217488" cy="258763"/>
              </a:xfrm>
              <a:custGeom>
                <a:avLst/>
                <a:gdLst>
                  <a:gd name="T0" fmla="*/ 8 w 37"/>
                  <a:gd name="T1" fmla="*/ 32 h 44"/>
                  <a:gd name="T2" fmla="*/ 31 w 37"/>
                  <a:gd name="T3" fmla="*/ 35 h 44"/>
                  <a:gd name="T4" fmla="*/ 20 w 37"/>
                  <a:gd name="T5" fmla="*/ 0 h 44"/>
                  <a:gd name="T6" fmla="*/ 8 w 37"/>
                  <a:gd name="T7" fmla="*/ 32 h 44"/>
                  <a:gd name="T8" fmla="*/ 15 w 37"/>
                  <a:gd name="T9" fmla="*/ 28 h 44"/>
                  <a:gd name="T10" fmla="*/ 21 w 37"/>
                  <a:gd name="T11" fmla="*/ 16 h 44"/>
                  <a:gd name="T12" fmla="*/ 20 w 37"/>
                  <a:gd name="T13" fmla="*/ 36 h 44"/>
                  <a:gd name="T14" fmla="*/ 15 w 37"/>
                  <a:gd name="T15" fmla="*/ 28 h 4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7" h="44">
                    <a:moveTo>
                      <a:pt x="8" y="32"/>
                    </a:moveTo>
                    <a:cubicBezTo>
                      <a:pt x="11" y="40"/>
                      <a:pt x="24" y="44"/>
                      <a:pt x="31" y="35"/>
                    </a:cubicBezTo>
                    <a:cubicBezTo>
                      <a:pt x="37" y="25"/>
                      <a:pt x="31" y="10"/>
                      <a:pt x="20" y="0"/>
                    </a:cubicBezTo>
                    <a:cubicBezTo>
                      <a:pt x="22" y="11"/>
                      <a:pt x="0" y="15"/>
                      <a:pt x="8" y="32"/>
                    </a:cubicBezTo>
                    <a:close/>
                    <a:moveTo>
                      <a:pt x="15" y="28"/>
                    </a:moveTo>
                    <a:cubicBezTo>
                      <a:pt x="17" y="26"/>
                      <a:pt x="21" y="24"/>
                      <a:pt x="21" y="16"/>
                    </a:cubicBezTo>
                    <a:cubicBezTo>
                      <a:pt x="31" y="22"/>
                      <a:pt x="27" y="38"/>
                      <a:pt x="20" y="36"/>
                    </a:cubicBezTo>
                    <a:cubicBezTo>
                      <a:pt x="13" y="35"/>
                      <a:pt x="13" y="30"/>
                      <a:pt x="15" y="28"/>
                    </a:cubicBezTo>
                    <a:close/>
                  </a:path>
                </a:pathLst>
              </a:custGeom>
              <a:grpFill/>
              <a:ln>
                <a:noFill/>
              </a:ln>
            </p:spPr>
            <p:txBody>
              <a:bodyPr vert="horz" wrap="square" lIns="91440" tIns="45720" rIns="91440" bIns="45720" numCol="1" anchor="t" anchorCtr="0" compatLnSpc="1"/>
              <a:lstStyle/>
              <a:p>
                <a:endParaRPr lang="id-ID" dirty="0">
                  <a:latin typeface="仿宋" panose="02010609060101010101" pitchFamily="49" charset="-122"/>
                  <a:ea typeface="仿宋" panose="02010609060101010101" pitchFamily="49" charset="-122"/>
                </a:endParaRPr>
              </a:p>
            </p:txBody>
          </p:sp>
        </p:grpSp>
      </p:grpSp>
      <p:grpSp>
        <p:nvGrpSpPr>
          <p:cNvPr id="27" name="Group 16"/>
          <p:cNvGrpSpPr/>
          <p:nvPr/>
        </p:nvGrpSpPr>
        <p:grpSpPr>
          <a:xfrm>
            <a:off x="4135415" y="2565593"/>
            <a:ext cx="1329125" cy="1332010"/>
            <a:chOff x="4110991" y="1911836"/>
            <a:chExt cx="1329125" cy="1332010"/>
          </a:xfrm>
        </p:grpSpPr>
        <p:sp>
          <p:nvSpPr>
            <p:cNvPr id="28" name="Shape 1455"/>
            <p:cNvSpPr/>
            <p:nvPr/>
          </p:nvSpPr>
          <p:spPr>
            <a:xfrm>
              <a:off x="4110991" y="1911836"/>
              <a:ext cx="1329125" cy="1332010"/>
            </a:xfrm>
            <a:custGeom>
              <a:avLst/>
              <a:gdLst/>
              <a:ahLst/>
              <a:cxnLst>
                <a:cxn ang="0">
                  <a:pos x="wd2" y="hd2"/>
                </a:cxn>
                <a:cxn ang="5400000">
                  <a:pos x="wd2" y="hd2"/>
                </a:cxn>
                <a:cxn ang="10800000">
                  <a:pos x="wd2" y="hd2"/>
                </a:cxn>
                <a:cxn ang="16200000">
                  <a:pos x="wd2" y="hd2"/>
                </a:cxn>
              </a:cxnLst>
              <a:rect l="0" t="0" r="r" b="b"/>
              <a:pathLst>
                <a:path w="21600" h="21600" extrusionOk="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path>
              </a:pathLst>
            </a:custGeom>
            <a:solidFill>
              <a:srgbClr val="C0C9BE"/>
            </a:solidFill>
            <a:ln w="12700">
              <a:miter lim="400000"/>
            </a:ln>
          </p:spPr>
          <p:txBody>
            <a:bodyPr lIns="38100" tIns="38100" rIns="38100" bIns="38100" anchor="ctr"/>
            <a:lstStyle/>
            <a:p>
              <a:pPr lvl="0"/>
              <a:endParaRPr dirty="0">
                <a:latin typeface="仿宋" panose="02010609060101010101" pitchFamily="49" charset="-122"/>
                <a:ea typeface="仿宋" panose="02010609060101010101" pitchFamily="49" charset="-122"/>
              </a:endParaRPr>
            </a:p>
          </p:txBody>
        </p:sp>
        <p:grpSp>
          <p:nvGrpSpPr>
            <p:cNvPr id="29" name="Group 14"/>
            <p:cNvGrpSpPr/>
            <p:nvPr/>
          </p:nvGrpSpPr>
          <p:grpSpPr>
            <a:xfrm>
              <a:off x="4451842" y="2392389"/>
              <a:ext cx="654608" cy="412493"/>
              <a:chOff x="4489942" y="2400010"/>
              <a:chExt cx="551353" cy="347428"/>
            </a:xfrm>
          </p:grpSpPr>
          <p:sp>
            <p:nvSpPr>
              <p:cNvPr id="30" name="AutoShape 455"/>
              <p:cNvSpPr/>
              <p:nvPr/>
            </p:nvSpPr>
            <p:spPr bwMode="auto">
              <a:xfrm>
                <a:off x="4489942" y="2499549"/>
                <a:ext cx="196569" cy="247889"/>
              </a:xfrm>
              <a:custGeom>
                <a:avLst/>
                <a:gdLst>
                  <a:gd name="T0" fmla="*/ 0 w 21470"/>
                  <a:gd name="T1" fmla="*/ 0 h 21600"/>
                  <a:gd name="T2" fmla="*/ 0 w 21470"/>
                  <a:gd name="T3" fmla="*/ 0 h 21600"/>
                  <a:gd name="T4" fmla="*/ 0 w 21470"/>
                  <a:gd name="T5" fmla="*/ 0 h 21600"/>
                  <a:gd name="T6" fmla="*/ 0 w 21470"/>
                  <a:gd name="T7" fmla="*/ 0 h 21600"/>
                  <a:gd name="T8" fmla="*/ 0 w 21470"/>
                  <a:gd name="T9" fmla="*/ 0 h 21600"/>
                  <a:gd name="T10" fmla="*/ 0 w 21470"/>
                  <a:gd name="T11" fmla="*/ 0 h 21600"/>
                  <a:gd name="T12" fmla="*/ 0 w 21470"/>
                  <a:gd name="T13" fmla="*/ 0 h 21600"/>
                  <a:gd name="T14" fmla="*/ 0 w 21470"/>
                  <a:gd name="T15" fmla="*/ 0 h 21600"/>
                  <a:gd name="T16" fmla="*/ 0 w 21470"/>
                  <a:gd name="T17" fmla="*/ 0 h 21600"/>
                  <a:gd name="T18" fmla="*/ 0 w 21470"/>
                  <a:gd name="T19" fmla="*/ 0 h 21600"/>
                  <a:gd name="T20" fmla="*/ 0 w 21470"/>
                  <a:gd name="T21" fmla="*/ 0 h 21600"/>
                  <a:gd name="T22" fmla="*/ 0 w 21470"/>
                  <a:gd name="T23" fmla="*/ 0 h 21600"/>
                  <a:gd name="T24" fmla="*/ 0 w 21470"/>
                  <a:gd name="T25" fmla="*/ 0 h 21600"/>
                  <a:gd name="T26" fmla="*/ 0 w 21470"/>
                  <a:gd name="T27" fmla="*/ 0 h 21600"/>
                  <a:gd name="T28" fmla="*/ 0 w 21470"/>
                  <a:gd name="T29" fmla="*/ 0 h 21600"/>
                  <a:gd name="T30" fmla="*/ 0 w 21470"/>
                  <a:gd name="T31" fmla="*/ 0 h 21600"/>
                  <a:gd name="T32" fmla="*/ 0 w 21470"/>
                  <a:gd name="T33" fmla="*/ 0 h 21600"/>
                  <a:gd name="T34" fmla="*/ 0 w 21470"/>
                  <a:gd name="T35" fmla="*/ 0 h 21600"/>
                  <a:gd name="T36" fmla="*/ 0 w 21470"/>
                  <a:gd name="T37" fmla="*/ 0 h 21600"/>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21470" h="21600">
                    <a:moveTo>
                      <a:pt x="13938" y="18089"/>
                    </a:moveTo>
                    <a:lnTo>
                      <a:pt x="13938" y="18075"/>
                    </a:lnTo>
                    <a:cubicBezTo>
                      <a:pt x="13949" y="17312"/>
                      <a:pt x="14370" y="14919"/>
                      <a:pt x="18829" y="12741"/>
                    </a:cubicBezTo>
                    <a:cubicBezTo>
                      <a:pt x="19646" y="11856"/>
                      <a:pt x="20317" y="10649"/>
                      <a:pt x="21003" y="9256"/>
                    </a:cubicBezTo>
                    <a:cubicBezTo>
                      <a:pt x="21476" y="8293"/>
                      <a:pt x="21396" y="7471"/>
                      <a:pt x="21396" y="6302"/>
                    </a:cubicBezTo>
                    <a:cubicBezTo>
                      <a:pt x="21396" y="5437"/>
                      <a:pt x="21600" y="4050"/>
                      <a:pt x="21332" y="3287"/>
                    </a:cubicBezTo>
                    <a:cubicBezTo>
                      <a:pt x="20424" y="712"/>
                      <a:pt x="18134" y="0"/>
                      <a:pt x="15449" y="0"/>
                    </a:cubicBezTo>
                    <a:cubicBezTo>
                      <a:pt x="12764" y="0"/>
                      <a:pt x="10471" y="714"/>
                      <a:pt x="9566" y="3295"/>
                    </a:cubicBezTo>
                    <a:cubicBezTo>
                      <a:pt x="9299" y="4054"/>
                      <a:pt x="9504" y="5439"/>
                      <a:pt x="9504" y="6301"/>
                    </a:cubicBezTo>
                    <a:cubicBezTo>
                      <a:pt x="9504" y="7473"/>
                      <a:pt x="9424" y="8297"/>
                      <a:pt x="9900" y="9263"/>
                    </a:cubicBezTo>
                    <a:cubicBezTo>
                      <a:pt x="10724" y="10935"/>
                      <a:pt x="11509" y="12336"/>
                      <a:pt x="12556" y="13231"/>
                    </a:cubicBezTo>
                    <a:cubicBezTo>
                      <a:pt x="8479" y="13828"/>
                      <a:pt x="5724" y="15525"/>
                      <a:pt x="3865" y="16187"/>
                    </a:cubicBezTo>
                    <a:cubicBezTo>
                      <a:pt x="18" y="17556"/>
                      <a:pt x="0" y="19055"/>
                      <a:pt x="0" y="19055"/>
                    </a:cubicBezTo>
                    <a:lnTo>
                      <a:pt x="0" y="21600"/>
                    </a:lnTo>
                    <a:lnTo>
                      <a:pt x="13940" y="21598"/>
                    </a:lnTo>
                    <a:lnTo>
                      <a:pt x="13940" y="18100"/>
                    </a:lnTo>
                    <a:lnTo>
                      <a:pt x="13940" y="18089"/>
                    </a:lnTo>
                    <a:lnTo>
                      <a:pt x="13938" y="18089"/>
                    </a:lnTo>
                    <a:close/>
                    <a:moveTo>
                      <a:pt x="13938" y="18089"/>
                    </a:moveTo>
                  </a:path>
                </a:pathLst>
              </a:custGeom>
              <a:solidFill>
                <a:schemeClr val="bg1"/>
              </a:solidFill>
              <a:ln>
                <a:noFill/>
              </a:ln>
            </p:spPr>
            <p:txBody>
              <a:bodyPr lIns="0" tIns="0" rIns="0" bIns="0"/>
              <a:lstStyle/>
              <a:p>
                <a:pPr defTabSz="608965"/>
                <a:endParaRPr lang="en-US" sz="2400" dirty="0">
                  <a:solidFill>
                    <a:prstClr val="black"/>
                  </a:solidFill>
                  <a:latin typeface="仿宋" panose="02010609060101010101" pitchFamily="49" charset="-122"/>
                  <a:ea typeface="仿宋" panose="02010609060101010101" pitchFamily="49" charset="-122"/>
                </a:endParaRPr>
              </a:p>
            </p:txBody>
          </p:sp>
          <p:sp>
            <p:nvSpPr>
              <p:cNvPr id="31" name="AutoShape 456"/>
              <p:cNvSpPr/>
              <p:nvPr/>
            </p:nvSpPr>
            <p:spPr bwMode="auto">
              <a:xfrm>
                <a:off x="4651033" y="2400010"/>
                <a:ext cx="390262" cy="340728"/>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w 21600"/>
                  <a:gd name="T17" fmla="*/ 0 h 21600"/>
                  <a:gd name="T18" fmla="*/ 0 w 21600"/>
                  <a:gd name="T19" fmla="*/ 0 h 21600"/>
                  <a:gd name="T20" fmla="*/ 0 w 21600"/>
                  <a:gd name="T21" fmla="*/ 0 h 21600"/>
                  <a:gd name="T22" fmla="*/ 0 w 21600"/>
                  <a:gd name="T23" fmla="*/ 0 h 21600"/>
                  <a:gd name="T24" fmla="*/ 0 w 21600"/>
                  <a:gd name="T25" fmla="*/ 0 h 21600"/>
                  <a:gd name="T26" fmla="*/ 0 w 21600"/>
                  <a:gd name="T27" fmla="*/ 0 h 21600"/>
                  <a:gd name="T28" fmla="*/ 0 w 21600"/>
                  <a:gd name="T29" fmla="*/ 0 h 21600"/>
                  <a:gd name="T30" fmla="*/ 0 w 21600"/>
                  <a:gd name="T31" fmla="*/ 0 h 21600"/>
                  <a:gd name="T32" fmla="*/ 0 w 21600"/>
                  <a:gd name="T33" fmla="*/ 0 h 21600"/>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1600" h="21600">
                    <a:moveTo>
                      <a:pt x="18895" y="16182"/>
                    </a:moveTo>
                    <a:cubicBezTo>
                      <a:pt x="17591" y="15518"/>
                      <a:pt x="15655" y="13809"/>
                      <a:pt x="12789" y="13222"/>
                    </a:cubicBezTo>
                    <a:cubicBezTo>
                      <a:pt x="13522" y="12323"/>
                      <a:pt x="14076" y="10920"/>
                      <a:pt x="14647" y="9256"/>
                    </a:cubicBezTo>
                    <a:cubicBezTo>
                      <a:pt x="14978" y="8292"/>
                      <a:pt x="14921" y="7470"/>
                      <a:pt x="14921" y="6300"/>
                    </a:cubicBezTo>
                    <a:cubicBezTo>
                      <a:pt x="14921" y="5435"/>
                      <a:pt x="15063" y="4048"/>
                      <a:pt x="14876" y="3287"/>
                    </a:cubicBezTo>
                    <a:cubicBezTo>
                      <a:pt x="14244" y="710"/>
                      <a:pt x="12647" y="0"/>
                      <a:pt x="10775" y="0"/>
                    </a:cubicBezTo>
                    <a:cubicBezTo>
                      <a:pt x="8902" y="0"/>
                      <a:pt x="7303" y="714"/>
                      <a:pt x="6672" y="3294"/>
                    </a:cubicBezTo>
                    <a:cubicBezTo>
                      <a:pt x="6486" y="4054"/>
                      <a:pt x="6628" y="5438"/>
                      <a:pt x="6628" y="6300"/>
                    </a:cubicBezTo>
                    <a:cubicBezTo>
                      <a:pt x="6628" y="7473"/>
                      <a:pt x="6572" y="8297"/>
                      <a:pt x="6904" y="9262"/>
                    </a:cubicBezTo>
                    <a:cubicBezTo>
                      <a:pt x="7479" y="10934"/>
                      <a:pt x="8026" y="12336"/>
                      <a:pt x="8756" y="13231"/>
                    </a:cubicBezTo>
                    <a:cubicBezTo>
                      <a:pt x="5913" y="13828"/>
                      <a:pt x="3991" y="15526"/>
                      <a:pt x="2695" y="16187"/>
                    </a:cubicBezTo>
                    <a:cubicBezTo>
                      <a:pt x="13" y="17556"/>
                      <a:pt x="0" y="19054"/>
                      <a:pt x="0" y="19054"/>
                    </a:cubicBezTo>
                    <a:lnTo>
                      <a:pt x="0" y="21600"/>
                    </a:lnTo>
                    <a:lnTo>
                      <a:pt x="21600" y="21597"/>
                    </a:lnTo>
                    <a:lnTo>
                      <a:pt x="21600" y="19054"/>
                    </a:lnTo>
                    <a:cubicBezTo>
                      <a:pt x="21600" y="19054"/>
                      <a:pt x="21587" y="17551"/>
                      <a:pt x="18895" y="16182"/>
                    </a:cubicBezTo>
                    <a:close/>
                    <a:moveTo>
                      <a:pt x="18895" y="16182"/>
                    </a:moveTo>
                  </a:path>
                </a:pathLst>
              </a:custGeom>
              <a:solidFill>
                <a:schemeClr val="bg1"/>
              </a:solidFill>
              <a:ln>
                <a:noFill/>
              </a:ln>
            </p:spPr>
            <p:txBody>
              <a:bodyPr lIns="0" tIns="0" rIns="0" bIns="0"/>
              <a:lstStyle/>
              <a:p>
                <a:pPr defTabSz="608965"/>
                <a:endParaRPr lang="en-US" sz="2400" dirty="0">
                  <a:solidFill>
                    <a:prstClr val="black"/>
                  </a:solidFill>
                  <a:latin typeface="仿宋" panose="02010609060101010101" pitchFamily="49" charset="-122"/>
                  <a:ea typeface="仿宋" panose="02010609060101010101" pitchFamily="49" charset="-122"/>
                </a:endParaRPr>
              </a:p>
            </p:txBody>
          </p:sp>
        </p:grpSp>
      </p:grpSp>
      <p:grpSp>
        <p:nvGrpSpPr>
          <p:cNvPr id="32" name="Group 19"/>
          <p:cNvGrpSpPr/>
          <p:nvPr/>
        </p:nvGrpSpPr>
        <p:grpSpPr>
          <a:xfrm>
            <a:off x="9275500" y="2565593"/>
            <a:ext cx="1329157" cy="1332010"/>
            <a:chOff x="9251076" y="1911836"/>
            <a:chExt cx="1329157" cy="1332010"/>
          </a:xfrm>
        </p:grpSpPr>
        <p:sp>
          <p:nvSpPr>
            <p:cNvPr id="33" name="Shape 1457"/>
            <p:cNvSpPr/>
            <p:nvPr/>
          </p:nvSpPr>
          <p:spPr>
            <a:xfrm>
              <a:off x="9251076" y="1911836"/>
              <a:ext cx="1329157" cy="1332010"/>
            </a:xfrm>
            <a:custGeom>
              <a:avLst/>
              <a:gdLst/>
              <a:ahLst/>
              <a:cxnLst>
                <a:cxn ang="0">
                  <a:pos x="wd2" y="hd2"/>
                </a:cxn>
                <a:cxn ang="5400000">
                  <a:pos x="wd2" y="hd2"/>
                </a:cxn>
                <a:cxn ang="10800000">
                  <a:pos x="wd2" y="hd2"/>
                </a:cxn>
                <a:cxn ang="16200000">
                  <a:pos x="wd2" y="hd2"/>
                </a:cxn>
              </a:cxnLst>
              <a:rect l="0" t="0" r="r" b="b"/>
              <a:pathLst>
                <a:path w="21600" h="21600" extrusionOk="0">
                  <a:moveTo>
                    <a:pt x="0" y="10800"/>
                  </a:moveTo>
                  <a:cubicBezTo>
                    <a:pt x="0" y="4835"/>
                    <a:pt x="4835" y="0"/>
                    <a:pt x="10800" y="0"/>
                  </a:cubicBezTo>
                  <a:cubicBezTo>
                    <a:pt x="16764" y="0"/>
                    <a:pt x="21600" y="4835"/>
                    <a:pt x="21600" y="10800"/>
                  </a:cubicBezTo>
                  <a:cubicBezTo>
                    <a:pt x="21600" y="16765"/>
                    <a:pt x="16764" y="21600"/>
                    <a:pt x="10800" y="21600"/>
                  </a:cubicBezTo>
                  <a:cubicBezTo>
                    <a:pt x="4835" y="21600"/>
                    <a:pt x="0" y="16765"/>
                    <a:pt x="0" y="10800"/>
                  </a:cubicBezTo>
                  <a:close/>
                </a:path>
              </a:pathLst>
            </a:custGeom>
            <a:solidFill>
              <a:srgbClr val="C0C9BE"/>
            </a:solidFill>
            <a:ln w="12700">
              <a:miter lim="400000"/>
            </a:ln>
          </p:spPr>
          <p:txBody>
            <a:bodyPr lIns="38100" tIns="38100" rIns="38100" bIns="38100" anchor="ctr"/>
            <a:lstStyle/>
            <a:p>
              <a:pPr lvl="0"/>
              <a:endParaRPr dirty="0">
                <a:latin typeface="仿宋" panose="02010609060101010101" pitchFamily="49" charset="-122"/>
                <a:ea typeface="仿宋" panose="02010609060101010101" pitchFamily="49" charset="-122"/>
              </a:endParaRPr>
            </a:p>
          </p:txBody>
        </p:sp>
        <p:sp>
          <p:nvSpPr>
            <p:cNvPr id="34" name="Freeform 42"/>
            <p:cNvSpPr>
              <a:spLocks noChangeAspect="1" noChangeArrowheads="1"/>
            </p:cNvSpPr>
            <p:nvPr/>
          </p:nvSpPr>
          <p:spPr bwMode="auto">
            <a:xfrm>
              <a:off x="9708084" y="2329847"/>
              <a:ext cx="428630" cy="513005"/>
            </a:xfrm>
            <a:custGeom>
              <a:avLst/>
              <a:gdLst>
                <a:gd name="connsiteX0" fmla="*/ 206367 w 449768"/>
                <a:gd name="connsiteY0" fmla="*/ 423375 h 538305"/>
                <a:gd name="connsiteX1" fmla="*/ 208536 w 449768"/>
                <a:gd name="connsiteY1" fmla="*/ 434347 h 538305"/>
                <a:gd name="connsiteX2" fmla="*/ 136133 w 449768"/>
                <a:gd name="connsiteY2" fmla="*/ 527584 h 538305"/>
                <a:gd name="connsiteX3" fmla="*/ 120760 w 449768"/>
                <a:gd name="connsiteY3" fmla="*/ 517169 h 538305"/>
                <a:gd name="connsiteX4" fmla="*/ 192667 w 449768"/>
                <a:gd name="connsiteY4" fmla="*/ 423933 h 538305"/>
                <a:gd name="connsiteX5" fmla="*/ 206367 w 449768"/>
                <a:gd name="connsiteY5" fmla="*/ 423375 h 538305"/>
                <a:gd name="connsiteX6" fmla="*/ 158371 w 449768"/>
                <a:gd name="connsiteY6" fmla="*/ 386315 h 538305"/>
                <a:gd name="connsiteX7" fmla="*/ 160292 w 449768"/>
                <a:gd name="connsiteY7" fmla="*/ 397002 h 538305"/>
                <a:gd name="connsiteX8" fmla="*/ 51725 w 449768"/>
                <a:gd name="connsiteY8" fmla="*/ 536376 h 538305"/>
                <a:gd name="connsiteX9" fmla="*/ 41315 w 449768"/>
                <a:gd name="connsiteY9" fmla="*/ 525997 h 538305"/>
                <a:gd name="connsiteX10" fmla="*/ 144924 w 449768"/>
                <a:gd name="connsiteY10" fmla="*/ 387118 h 538305"/>
                <a:gd name="connsiteX11" fmla="*/ 158371 w 449768"/>
                <a:gd name="connsiteY11" fmla="*/ 386315 h 538305"/>
                <a:gd name="connsiteX12" fmla="*/ 112005 w 449768"/>
                <a:gd name="connsiteY12" fmla="*/ 349971 h 538305"/>
                <a:gd name="connsiteX13" fmla="*/ 113740 w 449768"/>
                <a:gd name="connsiteY13" fmla="*/ 362927 h 538305"/>
                <a:gd name="connsiteX14" fmla="*/ 41338 w 449768"/>
                <a:gd name="connsiteY14" fmla="*/ 455221 h 538305"/>
                <a:gd name="connsiteX15" fmla="*/ 25965 w 449768"/>
                <a:gd name="connsiteY15" fmla="*/ 444857 h 538305"/>
                <a:gd name="connsiteX16" fmla="*/ 98367 w 449768"/>
                <a:gd name="connsiteY16" fmla="*/ 352562 h 538305"/>
                <a:gd name="connsiteX17" fmla="*/ 112005 w 449768"/>
                <a:gd name="connsiteY17" fmla="*/ 349971 h 538305"/>
                <a:gd name="connsiteX18" fmla="*/ 287508 w 449768"/>
                <a:gd name="connsiteY18" fmla="*/ 153269 h 538305"/>
                <a:gd name="connsiteX19" fmla="*/ 261020 w 449768"/>
                <a:gd name="connsiteY19" fmla="*/ 165441 h 538305"/>
                <a:gd name="connsiteX20" fmla="*/ 255548 w 449768"/>
                <a:gd name="connsiteY20" fmla="*/ 175874 h 538305"/>
                <a:gd name="connsiteX21" fmla="*/ 276441 w 449768"/>
                <a:gd name="connsiteY21" fmla="*/ 232511 h 538305"/>
                <a:gd name="connsiteX22" fmla="*/ 328174 w 449768"/>
                <a:gd name="connsiteY22" fmla="*/ 227543 h 538305"/>
                <a:gd name="connsiteX23" fmla="*/ 333645 w 449768"/>
                <a:gd name="connsiteY23" fmla="*/ 217110 h 538305"/>
                <a:gd name="connsiteX24" fmla="*/ 317727 w 449768"/>
                <a:gd name="connsiteY24" fmla="*/ 160472 h 538305"/>
                <a:gd name="connsiteX25" fmla="*/ 287508 w 449768"/>
                <a:gd name="connsiteY25" fmla="*/ 153269 h 538305"/>
                <a:gd name="connsiteX26" fmla="*/ 437111 w 449768"/>
                <a:gd name="connsiteY26" fmla="*/ 0 h 538305"/>
                <a:gd name="connsiteX27" fmla="*/ 442086 w 449768"/>
                <a:gd name="connsiteY27" fmla="*/ 0 h 538305"/>
                <a:gd name="connsiteX28" fmla="*/ 447557 w 449768"/>
                <a:gd name="connsiteY28" fmla="*/ 4968 h 538305"/>
                <a:gd name="connsiteX29" fmla="*/ 447557 w 449768"/>
                <a:gd name="connsiteY29" fmla="*/ 9937 h 538305"/>
                <a:gd name="connsiteX30" fmla="*/ 447557 w 449768"/>
                <a:gd name="connsiteY30" fmla="*/ 20370 h 538305"/>
                <a:gd name="connsiteX31" fmla="*/ 447557 w 449768"/>
                <a:gd name="connsiteY31" fmla="*/ 46204 h 538305"/>
                <a:gd name="connsiteX32" fmla="*/ 442086 w 449768"/>
                <a:gd name="connsiteY32" fmla="*/ 103338 h 538305"/>
                <a:gd name="connsiteX33" fmla="*/ 442086 w 449768"/>
                <a:gd name="connsiteY33" fmla="*/ 113771 h 538305"/>
                <a:gd name="connsiteX34" fmla="*/ 437111 w 449768"/>
                <a:gd name="connsiteY34" fmla="*/ 134141 h 538305"/>
                <a:gd name="connsiteX35" fmla="*/ 421194 w 449768"/>
                <a:gd name="connsiteY35" fmla="*/ 175874 h 538305"/>
                <a:gd name="connsiteX36" fmla="*/ 354040 w 449768"/>
                <a:gd name="connsiteY36" fmla="*/ 289645 h 538305"/>
                <a:gd name="connsiteX37" fmla="*/ 344091 w 449768"/>
                <a:gd name="connsiteY37" fmla="*/ 325913 h 538305"/>
                <a:gd name="connsiteX38" fmla="*/ 276441 w 449768"/>
                <a:gd name="connsiteY38" fmla="*/ 506754 h 538305"/>
                <a:gd name="connsiteX39" fmla="*/ 261020 w 449768"/>
                <a:gd name="connsiteY39" fmla="*/ 496321 h 538305"/>
                <a:gd name="connsiteX40" fmla="*/ 17278 w 449768"/>
                <a:gd name="connsiteY40" fmla="*/ 310511 h 538305"/>
                <a:gd name="connsiteX41" fmla="*/ 1858 w 449768"/>
                <a:gd name="connsiteY41" fmla="*/ 289645 h 538305"/>
                <a:gd name="connsiteX42" fmla="*/ 162528 w 449768"/>
                <a:gd name="connsiteY42" fmla="*/ 186307 h 538305"/>
                <a:gd name="connsiteX43" fmla="*/ 193369 w 449768"/>
                <a:gd name="connsiteY43" fmla="*/ 165441 h 538305"/>
                <a:gd name="connsiteX44" fmla="*/ 312753 w 449768"/>
                <a:gd name="connsiteY44" fmla="*/ 51669 h 538305"/>
                <a:gd name="connsiteX45" fmla="*/ 400799 w 449768"/>
                <a:gd name="connsiteY45" fmla="*/ 9937 h 538305"/>
                <a:gd name="connsiteX46" fmla="*/ 426665 w 449768"/>
                <a:gd name="connsiteY46" fmla="*/ 4968 h 538305"/>
                <a:gd name="connsiteX47" fmla="*/ 437111 w 449768"/>
                <a:gd name="connsiteY47" fmla="*/ 0 h 538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449768" h="538305">
                  <a:moveTo>
                    <a:pt x="206367" y="423375"/>
                  </a:moveTo>
                  <a:cubicBezTo>
                    <a:pt x="209652" y="425297"/>
                    <a:pt x="211016" y="429140"/>
                    <a:pt x="208536" y="434347"/>
                  </a:cubicBezTo>
                  <a:cubicBezTo>
                    <a:pt x="198122" y="460136"/>
                    <a:pt x="172335" y="506754"/>
                    <a:pt x="136133" y="527584"/>
                  </a:cubicBezTo>
                  <a:cubicBezTo>
                    <a:pt x="125719" y="532543"/>
                    <a:pt x="115305" y="527584"/>
                    <a:pt x="120760" y="517169"/>
                  </a:cubicBezTo>
                  <a:cubicBezTo>
                    <a:pt x="130678" y="491380"/>
                    <a:pt x="151507" y="450217"/>
                    <a:pt x="192667" y="423933"/>
                  </a:cubicBezTo>
                  <a:cubicBezTo>
                    <a:pt x="197874" y="421453"/>
                    <a:pt x="203081" y="421453"/>
                    <a:pt x="206367" y="423375"/>
                  </a:cubicBezTo>
                  <a:close/>
                  <a:moveTo>
                    <a:pt x="158371" y="386315"/>
                  </a:moveTo>
                  <a:cubicBezTo>
                    <a:pt x="161532" y="388230"/>
                    <a:pt x="162771" y="392060"/>
                    <a:pt x="160292" y="397002"/>
                  </a:cubicBezTo>
                  <a:cubicBezTo>
                    <a:pt x="144924" y="433081"/>
                    <a:pt x="113693" y="500297"/>
                    <a:pt x="51725" y="536376"/>
                  </a:cubicBezTo>
                  <a:cubicBezTo>
                    <a:pt x="41315" y="541318"/>
                    <a:pt x="36357" y="536376"/>
                    <a:pt x="41315" y="525997"/>
                  </a:cubicBezTo>
                  <a:cubicBezTo>
                    <a:pt x="51725" y="489918"/>
                    <a:pt x="82957" y="422702"/>
                    <a:pt x="144924" y="387118"/>
                  </a:cubicBezTo>
                  <a:cubicBezTo>
                    <a:pt x="150130" y="384399"/>
                    <a:pt x="155211" y="384399"/>
                    <a:pt x="158371" y="386315"/>
                  </a:cubicBezTo>
                  <a:close/>
                  <a:moveTo>
                    <a:pt x="112005" y="349971"/>
                  </a:moveTo>
                  <a:cubicBezTo>
                    <a:pt x="115228" y="352562"/>
                    <a:pt x="116468" y="357744"/>
                    <a:pt x="113740" y="362927"/>
                  </a:cubicBezTo>
                  <a:cubicBezTo>
                    <a:pt x="103326" y="388591"/>
                    <a:pt x="77539" y="429556"/>
                    <a:pt x="41338" y="455221"/>
                  </a:cubicBezTo>
                  <a:cubicBezTo>
                    <a:pt x="25965" y="460157"/>
                    <a:pt x="21006" y="455221"/>
                    <a:pt x="25965" y="444857"/>
                  </a:cubicBezTo>
                  <a:cubicBezTo>
                    <a:pt x="36379" y="419192"/>
                    <a:pt x="57207" y="378227"/>
                    <a:pt x="98367" y="352562"/>
                  </a:cubicBezTo>
                  <a:cubicBezTo>
                    <a:pt x="103574" y="347380"/>
                    <a:pt x="108781" y="347380"/>
                    <a:pt x="112005" y="349971"/>
                  </a:cubicBezTo>
                  <a:close/>
                  <a:moveTo>
                    <a:pt x="287508" y="153269"/>
                  </a:moveTo>
                  <a:cubicBezTo>
                    <a:pt x="277809" y="153890"/>
                    <a:pt x="268730" y="157740"/>
                    <a:pt x="261020" y="165441"/>
                  </a:cubicBezTo>
                  <a:cubicBezTo>
                    <a:pt x="261020" y="170409"/>
                    <a:pt x="261020" y="170409"/>
                    <a:pt x="255548" y="175874"/>
                  </a:cubicBezTo>
                  <a:cubicBezTo>
                    <a:pt x="245600" y="196243"/>
                    <a:pt x="250574" y="222575"/>
                    <a:pt x="276441" y="232511"/>
                  </a:cubicBezTo>
                  <a:cubicBezTo>
                    <a:pt x="291861" y="242944"/>
                    <a:pt x="317727" y="242944"/>
                    <a:pt x="328174" y="227543"/>
                  </a:cubicBezTo>
                  <a:cubicBezTo>
                    <a:pt x="333645" y="222575"/>
                    <a:pt x="333645" y="222575"/>
                    <a:pt x="333645" y="217110"/>
                  </a:cubicBezTo>
                  <a:cubicBezTo>
                    <a:pt x="349066" y="196243"/>
                    <a:pt x="338620" y="170409"/>
                    <a:pt x="317727" y="160472"/>
                  </a:cubicBezTo>
                  <a:cubicBezTo>
                    <a:pt x="307530" y="155256"/>
                    <a:pt x="297208" y="152648"/>
                    <a:pt x="287508" y="153269"/>
                  </a:cubicBezTo>
                  <a:close/>
                  <a:moveTo>
                    <a:pt x="437111" y="0"/>
                  </a:moveTo>
                  <a:lnTo>
                    <a:pt x="442086" y="0"/>
                  </a:lnTo>
                  <a:cubicBezTo>
                    <a:pt x="447557" y="0"/>
                    <a:pt x="452532" y="0"/>
                    <a:pt x="447557" y="4968"/>
                  </a:cubicBezTo>
                  <a:lnTo>
                    <a:pt x="447557" y="9937"/>
                  </a:lnTo>
                  <a:cubicBezTo>
                    <a:pt x="452532" y="15402"/>
                    <a:pt x="447557" y="15402"/>
                    <a:pt x="447557" y="20370"/>
                  </a:cubicBezTo>
                  <a:cubicBezTo>
                    <a:pt x="447557" y="25835"/>
                    <a:pt x="447557" y="36268"/>
                    <a:pt x="447557" y="46204"/>
                  </a:cubicBezTo>
                  <a:cubicBezTo>
                    <a:pt x="447557" y="62102"/>
                    <a:pt x="447557" y="82472"/>
                    <a:pt x="442086" y="103338"/>
                  </a:cubicBezTo>
                  <a:cubicBezTo>
                    <a:pt x="442086" y="108306"/>
                    <a:pt x="442086" y="108306"/>
                    <a:pt x="442086" y="113771"/>
                  </a:cubicBezTo>
                  <a:cubicBezTo>
                    <a:pt x="437111" y="124205"/>
                    <a:pt x="437111" y="129173"/>
                    <a:pt x="437111" y="134141"/>
                  </a:cubicBezTo>
                  <a:cubicBezTo>
                    <a:pt x="431640" y="150039"/>
                    <a:pt x="426665" y="165441"/>
                    <a:pt x="421194" y="175874"/>
                  </a:cubicBezTo>
                  <a:cubicBezTo>
                    <a:pt x="406271" y="212141"/>
                    <a:pt x="385378" y="248409"/>
                    <a:pt x="354040" y="289645"/>
                  </a:cubicBezTo>
                  <a:cubicBezTo>
                    <a:pt x="349066" y="294613"/>
                    <a:pt x="344091" y="315479"/>
                    <a:pt x="344091" y="325913"/>
                  </a:cubicBezTo>
                  <a:cubicBezTo>
                    <a:pt x="354040" y="367148"/>
                    <a:pt x="359512" y="460053"/>
                    <a:pt x="276441" y="506754"/>
                  </a:cubicBezTo>
                  <a:cubicBezTo>
                    <a:pt x="265994" y="517187"/>
                    <a:pt x="255548" y="512219"/>
                    <a:pt x="261020" y="496321"/>
                  </a:cubicBezTo>
                  <a:cubicBezTo>
                    <a:pt x="261020" y="439684"/>
                    <a:pt x="240128" y="305046"/>
                    <a:pt x="17278" y="310511"/>
                  </a:cubicBezTo>
                  <a:cubicBezTo>
                    <a:pt x="1858" y="310511"/>
                    <a:pt x="-3117" y="300078"/>
                    <a:pt x="1858" y="289645"/>
                  </a:cubicBezTo>
                  <a:cubicBezTo>
                    <a:pt x="17278" y="253377"/>
                    <a:pt x="59062" y="180842"/>
                    <a:pt x="162528" y="186307"/>
                  </a:cubicBezTo>
                  <a:cubicBezTo>
                    <a:pt x="172975" y="186307"/>
                    <a:pt x="188395" y="175874"/>
                    <a:pt x="193369" y="165441"/>
                  </a:cubicBezTo>
                  <a:cubicBezTo>
                    <a:pt x="214261" y="139606"/>
                    <a:pt x="250574" y="87937"/>
                    <a:pt x="312753" y="51669"/>
                  </a:cubicBezTo>
                  <a:cubicBezTo>
                    <a:pt x="349066" y="25835"/>
                    <a:pt x="379907" y="15402"/>
                    <a:pt x="400799" y="9937"/>
                  </a:cubicBezTo>
                  <a:cubicBezTo>
                    <a:pt x="416219" y="9937"/>
                    <a:pt x="426665" y="9937"/>
                    <a:pt x="426665" y="4968"/>
                  </a:cubicBezTo>
                  <a:cubicBezTo>
                    <a:pt x="431640" y="4968"/>
                    <a:pt x="431640" y="0"/>
                    <a:pt x="437111" y="0"/>
                  </a:cubicBezTo>
                  <a:close/>
                </a:path>
              </a:pathLst>
            </a:custGeom>
            <a:solidFill>
              <a:schemeClr val="bg1"/>
            </a:solidFill>
            <a:ln>
              <a:noFill/>
            </a:ln>
            <a:effectLst/>
          </p:spPr>
          <p:txBody>
            <a:bodyPr wrap="square" anchor="ctr">
              <a:noAutofit/>
            </a:bodyPr>
            <a:lstStyle/>
            <a:p>
              <a:pPr>
                <a:defRPr/>
              </a:pPr>
              <a:endParaRPr lang="en-US" sz="2400" dirty="0">
                <a:latin typeface="仿宋" panose="02010609060101010101" pitchFamily="49" charset="-122"/>
                <a:ea typeface="仿宋" panose="02010609060101010101" pitchFamily="49" charset="-122"/>
              </a:endParaRPr>
            </a:p>
          </p:txBody>
        </p:sp>
      </p:grpSp>
      <p:grpSp>
        <p:nvGrpSpPr>
          <p:cNvPr id="10" name="组合 9"/>
          <p:cNvGrpSpPr/>
          <p:nvPr/>
        </p:nvGrpSpPr>
        <p:grpSpPr>
          <a:xfrm>
            <a:off x="1867535" y="4620260"/>
            <a:ext cx="1981200" cy="711835"/>
            <a:chOff x="2408" y="3190"/>
            <a:chExt cx="3120" cy="1121"/>
          </a:xfrm>
        </p:grpSpPr>
        <p:sp>
          <p:nvSpPr>
            <p:cNvPr id="13" name="TextBox 45"/>
            <p:cNvSpPr txBox="1"/>
            <p:nvPr/>
          </p:nvSpPr>
          <p:spPr>
            <a:xfrm>
              <a:off x="2408" y="3190"/>
              <a:ext cx="3120" cy="663"/>
            </a:xfrm>
            <a:prstGeom prst="rect">
              <a:avLst/>
            </a:prstGeom>
          </p:spPr>
          <p:txBody>
            <a:bodyPr vert="horz" wrap="none" lIns="0" tIns="0" rIns="0" bIns="0" anchor="b" anchorCtr="1">
              <a:normAutofit/>
            </a:bodyPr>
            <a:lstStyle/>
            <a:p>
              <a:pPr algn="ctr"/>
              <a:r>
                <a:rPr lang="zh-CN" altLang="en-US" sz="2000" b="1" kern="900" dirty="0">
                  <a:solidFill>
                    <a:schemeClr val="tx1">
                      <a:lumMod val="75000"/>
                      <a:lumOff val="25000"/>
                    </a:schemeClr>
                  </a:solidFill>
                  <a:latin typeface="仿宋" panose="02010609060101010101" charset="-122"/>
                  <a:ea typeface="仿宋" panose="02010609060101010101" charset="-122"/>
                  <a:cs typeface="+mn-ea"/>
                  <a:sym typeface="+mn-lt"/>
                </a:rPr>
                <a:t>标题文本预设</a:t>
              </a:r>
            </a:p>
          </p:txBody>
        </p:sp>
        <p:sp>
          <p:nvSpPr>
            <p:cNvPr id="14" name="TextBox 46"/>
            <p:cNvSpPr txBox="1"/>
            <p:nvPr/>
          </p:nvSpPr>
          <p:spPr>
            <a:xfrm>
              <a:off x="2408" y="3853"/>
              <a:ext cx="2977" cy="459"/>
            </a:xfrm>
            <a:prstGeom prst="rect">
              <a:avLst/>
            </a:prstGeom>
          </p:spPr>
          <p:txBody>
            <a:bodyPr vert="horz" wrap="square" lIns="0" tIns="0" rIns="0" bIns="0" anchor="t" anchorCtr="1">
              <a:noAutofit/>
            </a:bodyPr>
            <a:lstStyle/>
            <a:p>
              <a:pPr lvl="0" algn="ctr">
                <a:lnSpc>
                  <a:spcPct val="120000"/>
                </a:lnSpc>
              </a:pPr>
              <a:r>
                <a:rPr lang="zh-CN" altLang="en-US" sz="1200">
                  <a:solidFill>
                    <a:schemeClr val="tx1">
                      <a:lumMod val="75000"/>
                      <a:lumOff val="25000"/>
                    </a:schemeClr>
                  </a:solidFill>
                  <a:latin typeface="仿宋" panose="02010609060101010101" charset="-122"/>
                  <a:ea typeface="仿宋" panose="02010609060101010101" charset="-122"/>
                  <a:cs typeface="仿宋" panose="02010609060101010101" charset="-122"/>
                  <a:sym typeface="+mn-lt"/>
                </a:rPr>
                <a:t>此部分内容作为文字排版占位显示</a:t>
              </a:r>
              <a:br>
                <a:rPr lang="zh-CN" altLang="en-US" sz="1200">
                  <a:solidFill>
                    <a:schemeClr val="tx1">
                      <a:lumMod val="75000"/>
                      <a:lumOff val="25000"/>
                    </a:schemeClr>
                  </a:solidFill>
                  <a:latin typeface="仿宋" panose="02010609060101010101" charset="-122"/>
                  <a:ea typeface="仿宋" panose="02010609060101010101" charset="-122"/>
                  <a:cs typeface="仿宋" panose="02010609060101010101" charset="-122"/>
                  <a:sym typeface="+mn-lt"/>
                </a:rPr>
              </a:br>
              <a:r>
                <a:rPr lang="zh-CN" altLang="en-US" sz="1200">
                  <a:solidFill>
                    <a:schemeClr val="tx1">
                      <a:lumMod val="75000"/>
                      <a:lumOff val="25000"/>
                    </a:schemeClr>
                  </a:solidFill>
                  <a:latin typeface="仿宋" panose="02010609060101010101" charset="-122"/>
                  <a:ea typeface="仿宋" panose="02010609060101010101" charset="-122"/>
                  <a:cs typeface="仿宋" panose="02010609060101010101" charset="-122"/>
                  <a:sym typeface="+mn-lt"/>
                </a:rPr>
                <a:t>（建议使用主题字体）</a:t>
              </a:r>
            </a:p>
          </p:txBody>
        </p:sp>
      </p:grpSp>
      <p:grpSp>
        <p:nvGrpSpPr>
          <p:cNvPr id="15" name="组合 14"/>
          <p:cNvGrpSpPr/>
          <p:nvPr/>
        </p:nvGrpSpPr>
        <p:grpSpPr>
          <a:xfrm>
            <a:off x="4175760" y="4620260"/>
            <a:ext cx="1981200" cy="711835"/>
            <a:chOff x="2408" y="3190"/>
            <a:chExt cx="3120" cy="1121"/>
          </a:xfrm>
        </p:grpSpPr>
        <p:sp>
          <p:nvSpPr>
            <p:cNvPr id="35" name="TextBox 45"/>
            <p:cNvSpPr txBox="1"/>
            <p:nvPr/>
          </p:nvSpPr>
          <p:spPr>
            <a:xfrm>
              <a:off x="2408" y="3190"/>
              <a:ext cx="3120" cy="663"/>
            </a:xfrm>
            <a:prstGeom prst="rect">
              <a:avLst/>
            </a:prstGeom>
          </p:spPr>
          <p:txBody>
            <a:bodyPr vert="horz" wrap="none" lIns="0" tIns="0" rIns="0" bIns="0" anchor="b" anchorCtr="1">
              <a:normAutofit/>
            </a:bodyPr>
            <a:lstStyle/>
            <a:p>
              <a:pPr algn="ctr"/>
              <a:r>
                <a:rPr lang="zh-CN" altLang="en-US" sz="2000" b="1" kern="900" dirty="0">
                  <a:solidFill>
                    <a:schemeClr val="tx1">
                      <a:lumMod val="75000"/>
                      <a:lumOff val="25000"/>
                    </a:schemeClr>
                  </a:solidFill>
                  <a:latin typeface="仿宋" panose="02010609060101010101" charset="-122"/>
                  <a:ea typeface="仿宋" panose="02010609060101010101" charset="-122"/>
                  <a:cs typeface="+mn-ea"/>
                  <a:sym typeface="+mn-lt"/>
                </a:rPr>
                <a:t>标题文本预设</a:t>
              </a:r>
            </a:p>
          </p:txBody>
        </p:sp>
        <p:sp>
          <p:nvSpPr>
            <p:cNvPr id="38" name="TextBox 46"/>
            <p:cNvSpPr txBox="1"/>
            <p:nvPr/>
          </p:nvSpPr>
          <p:spPr>
            <a:xfrm>
              <a:off x="2408" y="3853"/>
              <a:ext cx="2977" cy="459"/>
            </a:xfrm>
            <a:prstGeom prst="rect">
              <a:avLst/>
            </a:prstGeom>
          </p:spPr>
          <p:txBody>
            <a:bodyPr vert="horz" wrap="square" lIns="0" tIns="0" rIns="0" bIns="0" anchor="t" anchorCtr="1">
              <a:noAutofit/>
            </a:bodyPr>
            <a:lstStyle/>
            <a:p>
              <a:pPr lvl="0" algn="ctr">
                <a:lnSpc>
                  <a:spcPct val="120000"/>
                </a:lnSpc>
              </a:pPr>
              <a:r>
                <a:rPr lang="zh-CN" altLang="en-US" sz="1200">
                  <a:solidFill>
                    <a:schemeClr val="tx1">
                      <a:lumMod val="75000"/>
                      <a:lumOff val="25000"/>
                    </a:schemeClr>
                  </a:solidFill>
                  <a:latin typeface="仿宋" panose="02010609060101010101" charset="-122"/>
                  <a:ea typeface="仿宋" panose="02010609060101010101" charset="-122"/>
                  <a:cs typeface="仿宋" panose="02010609060101010101" charset="-122"/>
                  <a:sym typeface="+mn-lt"/>
                </a:rPr>
                <a:t>此部分内容作为文字排版占位显示</a:t>
              </a:r>
              <a:br>
                <a:rPr lang="zh-CN" altLang="en-US" sz="1200">
                  <a:solidFill>
                    <a:schemeClr val="tx1">
                      <a:lumMod val="75000"/>
                      <a:lumOff val="25000"/>
                    </a:schemeClr>
                  </a:solidFill>
                  <a:latin typeface="仿宋" panose="02010609060101010101" charset="-122"/>
                  <a:ea typeface="仿宋" panose="02010609060101010101" charset="-122"/>
                  <a:cs typeface="仿宋" panose="02010609060101010101" charset="-122"/>
                  <a:sym typeface="+mn-lt"/>
                </a:rPr>
              </a:br>
              <a:r>
                <a:rPr lang="zh-CN" altLang="en-US" sz="1200">
                  <a:solidFill>
                    <a:schemeClr val="tx1">
                      <a:lumMod val="75000"/>
                      <a:lumOff val="25000"/>
                    </a:schemeClr>
                  </a:solidFill>
                  <a:latin typeface="仿宋" panose="02010609060101010101" charset="-122"/>
                  <a:ea typeface="仿宋" panose="02010609060101010101" charset="-122"/>
                  <a:cs typeface="仿宋" panose="02010609060101010101" charset="-122"/>
                  <a:sym typeface="+mn-lt"/>
                </a:rPr>
                <a:t>（建议使用主题字体）</a:t>
              </a:r>
            </a:p>
          </p:txBody>
        </p:sp>
      </p:grpSp>
      <p:grpSp>
        <p:nvGrpSpPr>
          <p:cNvPr id="36" name="组合 35"/>
          <p:cNvGrpSpPr/>
          <p:nvPr/>
        </p:nvGrpSpPr>
        <p:grpSpPr>
          <a:xfrm>
            <a:off x="6369050" y="4620895"/>
            <a:ext cx="1981200" cy="711835"/>
            <a:chOff x="2408" y="3190"/>
            <a:chExt cx="3120" cy="1121"/>
          </a:xfrm>
        </p:grpSpPr>
        <p:sp>
          <p:nvSpPr>
            <p:cNvPr id="37" name="TextBox 45"/>
            <p:cNvSpPr txBox="1"/>
            <p:nvPr/>
          </p:nvSpPr>
          <p:spPr>
            <a:xfrm>
              <a:off x="2408" y="3190"/>
              <a:ext cx="3120" cy="663"/>
            </a:xfrm>
            <a:prstGeom prst="rect">
              <a:avLst/>
            </a:prstGeom>
          </p:spPr>
          <p:txBody>
            <a:bodyPr vert="horz" wrap="none" lIns="0" tIns="0" rIns="0" bIns="0" anchor="b" anchorCtr="1">
              <a:normAutofit/>
            </a:bodyPr>
            <a:lstStyle/>
            <a:p>
              <a:pPr algn="ctr"/>
              <a:r>
                <a:rPr lang="zh-CN" altLang="en-US" sz="2000" b="1" kern="900" dirty="0">
                  <a:solidFill>
                    <a:schemeClr val="tx1">
                      <a:lumMod val="75000"/>
                      <a:lumOff val="25000"/>
                    </a:schemeClr>
                  </a:solidFill>
                  <a:latin typeface="仿宋" panose="02010609060101010101" charset="-122"/>
                  <a:ea typeface="仿宋" panose="02010609060101010101" charset="-122"/>
                  <a:cs typeface="+mn-ea"/>
                  <a:sym typeface="+mn-lt"/>
                </a:rPr>
                <a:t>标题文本预设</a:t>
              </a:r>
            </a:p>
          </p:txBody>
        </p:sp>
        <p:sp>
          <p:nvSpPr>
            <p:cNvPr id="41" name="TextBox 46"/>
            <p:cNvSpPr txBox="1"/>
            <p:nvPr/>
          </p:nvSpPr>
          <p:spPr>
            <a:xfrm>
              <a:off x="2408" y="3853"/>
              <a:ext cx="2977" cy="459"/>
            </a:xfrm>
            <a:prstGeom prst="rect">
              <a:avLst/>
            </a:prstGeom>
          </p:spPr>
          <p:txBody>
            <a:bodyPr vert="horz" wrap="square" lIns="0" tIns="0" rIns="0" bIns="0" anchor="t" anchorCtr="1">
              <a:noAutofit/>
            </a:bodyPr>
            <a:lstStyle/>
            <a:p>
              <a:pPr lvl="0" algn="ctr">
                <a:lnSpc>
                  <a:spcPct val="120000"/>
                </a:lnSpc>
              </a:pPr>
              <a:r>
                <a:rPr lang="zh-CN" altLang="en-US" sz="1200">
                  <a:solidFill>
                    <a:schemeClr val="tx1">
                      <a:lumMod val="75000"/>
                      <a:lumOff val="25000"/>
                    </a:schemeClr>
                  </a:solidFill>
                  <a:latin typeface="仿宋" panose="02010609060101010101" charset="-122"/>
                  <a:ea typeface="仿宋" panose="02010609060101010101" charset="-122"/>
                  <a:cs typeface="仿宋" panose="02010609060101010101" charset="-122"/>
                  <a:sym typeface="+mn-lt"/>
                </a:rPr>
                <a:t>此部分内容作为文字排版占位显示</a:t>
              </a:r>
              <a:br>
                <a:rPr lang="zh-CN" altLang="en-US" sz="1200">
                  <a:solidFill>
                    <a:schemeClr val="tx1">
                      <a:lumMod val="75000"/>
                      <a:lumOff val="25000"/>
                    </a:schemeClr>
                  </a:solidFill>
                  <a:latin typeface="仿宋" panose="02010609060101010101" charset="-122"/>
                  <a:ea typeface="仿宋" panose="02010609060101010101" charset="-122"/>
                  <a:cs typeface="仿宋" panose="02010609060101010101" charset="-122"/>
                  <a:sym typeface="+mn-lt"/>
                </a:rPr>
              </a:br>
              <a:r>
                <a:rPr lang="zh-CN" altLang="en-US" sz="1200">
                  <a:solidFill>
                    <a:schemeClr val="tx1">
                      <a:lumMod val="75000"/>
                      <a:lumOff val="25000"/>
                    </a:schemeClr>
                  </a:solidFill>
                  <a:latin typeface="仿宋" panose="02010609060101010101" charset="-122"/>
                  <a:ea typeface="仿宋" panose="02010609060101010101" charset="-122"/>
                  <a:cs typeface="仿宋" panose="02010609060101010101" charset="-122"/>
                  <a:sym typeface="+mn-lt"/>
                </a:rPr>
                <a:t>（建议使用主题字体）</a:t>
              </a:r>
            </a:p>
          </p:txBody>
        </p:sp>
      </p:grpSp>
      <p:grpSp>
        <p:nvGrpSpPr>
          <p:cNvPr id="39" name="组合 38"/>
          <p:cNvGrpSpPr/>
          <p:nvPr/>
        </p:nvGrpSpPr>
        <p:grpSpPr>
          <a:xfrm>
            <a:off x="8590280" y="4620260"/>
            <a:ext cx="1981200" cy="711835"/>
            <a:chOff x="2408" y="3190"/>
            <a:chExt cx="3120" cy="1121"/>
          </a:xfrm>
        </p:grpSpPr>
        <p:sp>
          <p:nvSpPr>
            <p:cNvPr id="40" name="TextBox 45"/>
            <p:cNvSpPr txBox="1"/>
            <p:nvPr/>
          </p:nvSpPr>
          <p:spPr>
            <a:xfrm>
              <a:off x="2408" y="3190"/>
              <a:ext cx="3120" cy="663"/>
            </a:xfrm>
            <a:prstGeom prst="rect">
              <a:avLst/>
            </a:prstGeom>
          </p:spPr>
          <p:txBody>
            <a:bodyPr vert="horz" wrap="none" lIns="0" tIns="0" rIns="0" bIns="0" anchor="b" anchorCtr="1">
              <a:normAutofit/>
            </a:bodyPr>
            <a:lstStyle/>
            <a:p>
              <a:pPr algn="ctr"/>
              <a:r>
                <a:rPr lang="zh-CN" altLang="en-US" sz="2000" b="1" kern="900" dirty="0">
                  <a:solidFill>
                    <a:schemeClr val="tx1">
                      <a:lumMod val="75000"/>
                      <a:lumOff val="25000"/>
                    </a:schemeClr>
                  </a:solidFill>
                  <a:latin typeface="仿宋" panose="02010609060101010101" charset="-122"/>
                  <a:ea typeface="仿宋" panose="02010609060101010101" charset="-122"/>
                  <a:cs typeface="+mn-ea"/>
                  <a:sym typeface="+mn-lt"/>
                </a:rPr>
                <a:t>标题文本预设</a:t>
              </a:r>
            </a:p>
          </p:txBody>
        </p:sp>
        <p:sp>
          <p:nvSpPr>
            <p:cNvPr id="42" name="TextBox 46"/>
            <p:cNvSpPr txBox="1"/>
            <p:nvPr/>
          </p:nvSpPr>
          <p:spPr>
            <a:xfrm>
              <a:off x="2408" y="3853"/>
              <a:ext cx="2977" cy="459"/>
            </a:xfrm>
            <a:prstGeom prst="rect">
              <a:avLst/>
            </a:prstGeom>
          </p:spPr>
          <p:txBody>
            <a:bodyPr vert="horz" wrap="square" lIns="0" tIns="0" rIns="0" bIns="0" anchor="t" anchorCtr="1">
              <a:noAutofit/>
            </a:bodyPr>
            <a:lstStyle/>
            <a:p>
              <a:pPr lvl="0" algn="ctr">
                <a:lnSpc>
                  <a:spcPct val="120000"/>
                </a:lnSpc>
              </a:pPr>
              <a:r>
                <a:rPr lang="zh-CN" altLang="en-US" sz="1200">
                  <a:solidFill>
                    <a:schemeClr val="tx1">
                      <a:lumMod val="75000"/>
                      <a:lumOff val="25000"/>
                    </a:schemeClr>
                  </a:solidFill>
                  <a:latin typeface="仿宋" panose="02010609060101010101" charset="-122"/>
                  <a:ea typeface="仿宋" panose="02010609060101010101" charset="-122"/>
                  <a:cs typeface="仿宋" panose="02010609060101010101" charset="-122"/>
                  <a:sym typeface="+mn-lt"/>
                </a:rPr>
                <a:t>此部分内容作为文字排版占位显示</a:t>
              </a:r>
              <a:br>
                <a:rPr lang="zh-CN" altLang="en-US" sz="1200">
                  <a:solidFill>
                    <a:schemeClr val="tx1">
                      <a:lumMod val="75000"/>
                      <a:lumOff val="25000"/>
                    </a:schemeClr>
                  </a:solidFill>
                  <a:latin typeface="仿宋" panose="02010609060101010101" charset="-122"/>
                  <a:ea typeface="仿宋" panose="02010609060101010101" charset="-122"/>
                  <a:cs typeface="仿宋" panose="02010609060101010101" charset="-122"/>
                  <a:sym typeface="+mn-lt"/>
                </a:rPr>
              </a:br>
              <a:r>
                <a:rPr lang="zh-CN" altLang="en-US" sz="1200">
                  <a:solidFill>
                    <a:schemeClr val="tx1">
                      <a:lumMod val="75000"/>
                      <a:lumOff val="25000"/>
                    </a:schemeClr>
                  </a:solidFill>
                  <a:latin typeface="仿宋" panose="02010609060101010101" charset="-122"/>
                  <a:ea typeface="仿宋" panose="02010609060101010101" charset="-122"/>
                  <a:cs typeface="仿宋" panose="02010609060101010101" charset="-122"/>
                  <a:sym typeface="+mn-lt"/>
                </a:rPr>
                <a:t>（建议使用主题字体）</a:t>
              </a:r>
            </a:p>
          </p:txBody>
        </p:sp>
      </p:grpSp>
    </p:spTree>
    <p:custDataLst>
      <p:tags r:id="rId1"/>
    </p:custDataLst>
  </p:cSld>
  <p:clrMapOvr>
    <a:masterClrMapping/>
  </p:clrMapOvr>
  <p:transition spd="slow">
    <p:random/>
  </p:transition>
  <p:timing>
    <p:tnLst>
      <p:par>
        <p:cTn id="1" dur="indefinite" restart="never" fill="hold"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fade">
                                      <p:cBhvr>
                                        <p:cTn id="7" dur="500"/>
                                        <p:tgtEl>
                                          <p:spTgt spid="20"/>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500" fill="hold"/>
                                        <p:tgtEl>
                                          <p:spTgt spid="2"/>
                                        </p:tgtEl>
                                        <p:attrNameLst>
                                          <p:attrName>ppt_w</p:attrName>
                                        </p:attrNameLst>
                                      </p:cBhvr>
                                      <p:tavLst>
                                        <p:tav tm="0">
                                          <p:val>
                                            <p:fltVal val="0"/>
                                          </p:val>
                                        </p:tav>
                                        <p:tav tm="100000">
                                          <p:val>
                                            <p:strVal val="#ppt_w"/>
                                          </p:val>
                                        </p:tav>
                                      </p:tavLst>
                                    </p:anim>
                                    <p:anim calcmode="lin" valueType="num">
                                      <p:cBhvr>
                                        <p:cTn id="12" dur="500" fill="hold"/>
                                        <p:tgtEl>
                                          <p:spTgt spid="2"/>
                                        </p:tgtEl>
                                        <p:attrNameLst>
                                          <p:attrName>ppt_h</p:attrName>
                                        </p:attrNameLst>
                                      </p:cBhvr>
                                      <p:tavLst>
                                        <p:tav tm="0">
                                          <p:val>
                                            <p:fltVal val="0"/>
                                          </p:val>
                                        </p:tav>
                                        <p:tav tm="100000">
                                          <p:val>
                                            <p:strVal val="#ppt_h"/>
                                          </p:val>
                                        </p:tav>
                                      </p:tavLst>
                                    </p:anim>
                                    <p:animEffect transition="in" filter="fade">
                                      <p:cBhvr>
                                        <p:cTn id="13" dur="500"/>
                                        <p:tgtEl>
                                          <p:spTgt spid="2"/>
                                        </p:tgtEl>
                                      </p:cBhvr>
                                    </p:animEffect>
                                  </p:childTnLst>
                                </p:cTn>
                              </p:par>
                            </p:childTnLst>
                          </p:cTn>
                        </p:par>
                        <p:par>
                          <p:cTn id="14" fill="hold">
                            <p:stCondLst>
                              <p:cond delay="1000"/>
                            </p:stCondLst>
                            <p:childTnLst>
                              <p:par>
                                <p:cTn id="15" presetID="10" presetClass="entr" presetSubtype="0" fill="hold" nodeType="afterEffect">
                                  <p:stCondLst>
                                    <p:cond delay="0"/>
                                  </p:stCondLst>
                                  <p:childTnLst>
                                    <p:set>
                                      <p:cBhvr>
                                        <p:cTn id="16" dur="1" fill="hold">
                                          <p:stCondLst>
                                            <p:cond delay="0"/>
                                          </p:stCondLst>
                                        </p:cTn>
                                        <p:tgtEl>
                                          <p:spTgt spid="27"/>
                                        </p:tgtEl>
                                        <p:attrNameLst>
                                          <p:attrName>style.visibility</p:attrName>
                                        </p:attrNameLst>
                                      </p:cBhvr>
                                      <p:to>
                                        <p:strVal val="visible"/>
                                      </p:to>
                                    </p:set>
                                    <p:animEffect transition="in" filter="fade">
                                      <p:cBhvr>
                                        <p:cTn id="17" dur="500"/>
                                        <p:tgtEl>
                                          <p:spTgt spid="27"/>
                                        </p:tgtEl>
                                      </p:cBhvr>
                                    </p:animEffect>
                                  </p:childTnLst>
                                </p:cTn>
                              </p:par>
                            </p:childTnLst>
                          </p:cTn>
                        </p:par>
                        <p:par>
                          <p:cTn id="18" fill="hold">
                            <p:stCondLst>
                              <p:cond delay="1500"/>
                            </p:stCondLst>
                            <p:childTnLst>
                              <p:par>
                                <p:cTn id="19" presetID="53" presetClass="entr" presetSubtype="16" fill="hold" grpId="0" nodeType="afterEffect">
                                  <p:stCondLst>
                                    <p:cond delay="0"/>
                                  </p:stCondLst>
                                  <p:childTnLst>
                                    <p:set>
                                      <p:cBhvr>
                                        <p:cTn id="20" dur="1" fill="hold">
                                          <p:stCondLst>
                                            <p:cond delay="0"/>
                                          </p:stCondLst>
                                        </p:cTn>
                                        <p:tgtEl>
                                          <p:spTgt spid="3"/>
                                        </p:tgtEl>
                                        <p:attrNameLst>
                                          <p:attrName>style.visibility</p:attrName>
                                        </p:attrNameLst>
                                      </p:cBhvr>
                                      <p:to>
                                        <p:strVal val="visible"/>
                                      </p:to>
                                    </p:set>
                                    <p:anim calcmode="lin" valueType="num">
                                      <p:cBhvr>
                                        <p:cTn id="21" dur="500" fill="hold"/>
                                        <p:tgtEl>
                                          <p:spTgt spid="3"/>
                                        </p:tgtEl>
                                        <p:attrNameLst>
                                          <p:attrName>ppt_w</p:attrName>
                                        </p:attrNameLst>
                                      </p:cBhvr>
                                      <p:tavLst>
                                        <p:tav tm="0">
                                          <p:val>
                                            <p:fltVal val="0"/>
                                          </p:val>
                                        </p:tav>
                                        <p:tav tm="100000">
                                          <p:val>
                                            <p:strVal val="#ppt_w"/>
                                          </p:val>
                                        </p:tav>
                                      </p:tavLst>
                                    </p:anim>
                                    <p:anim calcmode="lin" valueType="num">
                                      <p:cBhvr>
                                        <p:cTn id="22" dur="500" fill="hold"/>
                                        <p:tgtEl>
                                          <p:spTgt spid="3"/>
                                        </p:tgtEl>
                                        <p:attrNameLst>
                                          <p:attrName>ppt_h</p:attrName>
                                        </p:attrNameLst>
                                      </p:cBhvr>
                                      <p:tavLst>
                                        <p:tav tm="0">
                                          <p:val>
                                            <p:fltVal val="0"/>
                                          </p:val>
                                        </p:tav>
                                        <p:tav tm="100000">
                                          <p:val>
                                            <p:strVal val="#ppt_h"/>
                                          </p:val>
                                        </p:tav>
                                      </p:tavLst>
                                    </p:anim>
                                    <p:animEffect transition="in" filter="fade">
                                      <p:cBhvr>
                                        <p:cTn id="23" dur="500"/>
                                        <p:tgtEl>
                                          <p:spTgt spid="3"/>
                                        </p:tgtEl>
                                      </p:cBhvr>
                                    </p:animEffect>
                                  </p:childTnLst>
                                </p:cTn>
                              </p:par>
                            </p:childTnLst>
                          </p:cTn>
                        </p:par>
                        <p:par>
                          <p:cTn id="24" fill="hold">
                            <p:stCondLst>
                              <p:cond delay="2000"/>
                            </p:stCondLst>
                            <p:childTnLst>
                              <p:par>
                                <p:cTn id="25" presetID="10" presetClass="entr" presetSubtype="0" fill="hold" nodeType="after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fade">
                                      <p:cBhvr>
                                        <p:cTn id="27" dur="500"/>
                                        <p:tgtEl>
                                          <p:spTgt spid="8"/>
                                        </p:tgtEl>
                                      </p:cBhvr>
                                    </p:animEffect>
                                  </p:childTnLst>
                                </p:cTn>
                              </p:par>
                            </p:childTnLst>
                          </p:cTn>
                        </p:par>
                        <p:par>
                          <p:cTn id="28" fill="hold">
                            <p:stCondLst>
                              <p:cond delay="2500"/>
                            </p:stCondLst>
                            <p:childTnLst>
                              <p:par>
                                <p:cTn id="29" presetID="53" presetClass="entr" presetSubtype="16" fill="hold" grpId="0" nodeType="afterEffect">
                                  <p:stCondLst>
                                    <p:cond delay="0"/>
                                  </p:stCondLst>
                                  <p:childTnLst>
                                    <p:set>
                                      <p:cBhvr>
                                        <p:cTn id="30" dur="1" fill="hold">
                                          <p:stCondLst>
                                            <p:cond delay="0"/>
                                          </p:stCondLst>
                                        </p:cTn>
                                        <p:tgtEl>
                                          <p:spTgt spid="16"/>
                                        </p:tgtEl>
                                        <p:attrNameLst>
                                          <p:attrName>style.visibility</p:attrName>
                                        </p:attrNameLst>
                                      </p:cBhvr>
                                      <p:to>
                                        <p:strVal val="visible"/>
                                      </p:to>
                                    </p:set>
                                    <p:anim calcmode="lin" valueType="num">
                                      <p:cBhvr>
                                        <p:cTn id="31" dur="500" fill="hold"/>
                                        <p:tgtEl>
                                          <p:spTgt spid="16"/>
                                        </p:tgtEl>
                                        <p:attrNameLst>
                                          <p:attrName>ppt_w</p:attrName>
                                        </p:attrNameLst>
                                      </p:cBhvr>
                                      <p:tavLst>
                                        <p:tav tm="0">
                                          <p:val>
                                            <p:fltVal val="0"/>
                                          </p:val>
                                        </p:tav>
                                        <p:tav tm="100000">
                                          <p:val>
                                            <p:strVal val="#ppt_w"/>
                                          </p:val>
                                        </p:tav>
                                      </p:tavLst>
                                    </p:anim>
                                    <p:anim calcmode="lin" valueType="num">
                                      <p:cBhvr>
                                        <p:cTn id="32" dur="500" fill="hold"/>
                                        <p:tgtEl>
                                          <p:spTgt spid="16"/>
                                        </p:tgtEl>
                                        <p:attrNameLst>
                                          <p:attrName>ppt_h</p:attrName>
                                        </p:attrNameLst>
                                      </p:cBhvr>
                                      <p:tavLst>
                                        <p:tav tm="0">
                                          <p:val>
                                            <p:fltVal val="0"/>
                                          </p:val>
                                        </p:tav>
                                        <p:tav tm="100000">
                                          <p:val>
                                            <p:strVal val="#ppt_h"/>
                                          </p:val>
                                        </p:tav>
                                      </p:tavLst>
                                    </p:anim>
                                    <p:animEffect transition="in" filter="fade">
                                      <p:cBhvr>
                                        <p:cTn id="33" dur="500"/>
                                        <p:tgtEl>
                                          <p:spTgt spid="16"/>
                                        </p:tgtEl>
                                      </p:cBhvr>
                                    </p:animEffect>
                                  </p:childTnLst>
                                </p:cTn>
                              </p:par>
                            </p:childTnLst>
                          </p:cTn>
                        </p:par>
                        <p:par>
                          <p:cTn id="34" fill="hold">
                            <p:stCondLst>
                              <p:cond delay="3000"/>
                            </p:stCondLst>
                            <p:childTnLst>
                              <p:par>
                                <p:cTn id="35" presetID="10" presetClass="entr" presetSubtype="0" fill="hold" nodeType="afterEffect">
                                  <p:stCondLst>
                                    <p:cond delay="0"/>
                                  </p:stCondLst>
                                  <p:childTnLst>
                                    <p:set>
                                      <p:cBhvr>
                                        <p:cTn id="36" dur="1" fill="hold">
                                          <p:stCondLst>
                                            <p:cond delay="0"/>
                                          </p:stCondLst>
                                        </p:cTn>
                                        <p:tgtEl>
                                          <p:spTgt spid="32"/>
                                        </p:tgtEl>
                                        <p:attrNameLst>
                                          <p:attrName>style.visibility</p:attrName>
                                        </p:attrNameLst>
                                      </p:cBhvr>
                                      <p:to>
                                        <p:strVal val="visible"/>
                                      </p:to>
                                    </p:set>
                                    <p:animEffect transition="in" filter="fade">
                                      <p:cBhvr>
                                        <p:cTn id="37" dur="500"/>
                                        <p:tgtEl>
                                          <p:spTgt spid="32"/>
                                        </p:tgtEl>
                                      </p:cBhvr>
                                    </p:animEffect>
                                  </p:childTnLst>
                                </p:cTn>
                              </p:par>
                            </p:childTnLst>
                          </p:cTn>
                        </p:par>
                        <p:par>
                          <p:cTn id="38" fill="hold">
                            <p:stCondLst>
                              <p:cond delay="3500"/>
                            </p:stCondLst>
                            <p:childTnLst>
                              <p:par>
                                <p:cTn id="39" presetID="5" presetClass="entr" presetSubtype="10" fill="hold" nodeType="afterEffect">
                                  <p:stCondLst>
                                    <p:cond delay="0"/>
                                  </p:stCondLst>
                                  <p:childTnLst>
                                    <p:set>
                                      <p:cBhvr>
                                        <p:cTn id="40" dur="1" fill="hold">
                                          <p:stCondLst>
                                            <p:cond delay="0"/>
                                          </p:stCondLst>
                                        </p:cTn>
                                        <p:tgtEl>
                                          <p:spTgt spid="10"/>
                                        </p:tgtEl>
                                        <p:attrNameLst>
                                          <p:attrName>style.visibility</p:attrName>
                                        </p:attrNameLst>
                                      </p:cBhvr>
                                      <p:to>
                                        <p:strVal val="visible"/>
                                      </p:to>
                                    </p:set>
                                    <p:animEffect transition="in" filter="checkerboard(across)">
                                      <p:cBhvr>
                                        <p:cTn id="41" dur="500"/>
                                        <p:tgtEl>
                                          <p:spTgt spid="10"/>
                                        </p:tgtEl>
                                      </p:cBhvr>
                                    </p:animEffect>
                                  </p:childTnLst>
                                </p:cTn>
                              </p:par>
                            </p:childTnLst>
                          </p:cTn>
                        </p:par>
                        <p:par>
                          <p:cTn id="42" fill="hold">
                            <p:stCondLst>
                              <p:cond delay="4000"/>
                            </p:stCondLst>
                            <p:childTnLst>
                              <p:par>
                                <p:cTn id="43" presetID="5" presetClass="entr" presetSubtype="10" fill="hold" nodeType="afterEffect">
                                  <p:stCondLst>
                                    <p:cond delay="0"/>
                                  </p:stCondLst>
                                  <p:childTnLst>
                                    <p:set>
                                      <p:cBhvr>
                                        <p:cTn id="44" dur="1" fill="hold">
                                          <p:stCondLst>
                                            <p:cond delay="0"/>
                                          </p:stCondLst>
                                        </p:cTn>
                                        <p:tgtEl>
                                          <p:spTgt spid="15"/>
                                        </p:tgtEl>
                                        <p:attrNameLst>
                                          <p:attrName>style.visibility</p:attrName>
                                        </p:attrNameLst>
                                      </p:cBhvr>
                                      <p:to>
                                        <p:strVal val="visible"/>
                                      </p:to>
                                    </p:set>
                                    <p:animEffect transition="in" filter="checkerboard(across)">
                                      <p:cBhvr>
                                        <p:cTn id="45" dur="500"/>
                                        <p:tgtEl>
                                          <p:spTgt spid="15"/>
                                        </p:tgtEl>
                                      </p:cBhvr>
                                    </p:animEffect>
                                  </p:childTnLst>
                                </p:cTn>
                              </p:par>
                            </p:childTnLst>
                          </p:cTn>
                        </p:par>
                        <p:par>
                          <p:cTn id="46" fill="hold">
                            <p:stCondLst>
                              <p:cond delay="4500"/>
                            </p:stCondLst>
                            <p:childTnLst>
                              <p:par>
                                <p:cTn id="47" presetID="5" presetClass="entr" presetSubtype="10" fill="hold" nodeType="afterEffect">
                                  <p:stCondLst>
                                    <p:cond delay="0"/>
                                  </p:stCondLst>
                                  <p:childTnLst>
                                    <p:set>
                                      <p:cBhvr>
                                        <p:cTn id="48" dur="1" fill="hold">
                                          <p:stCondLst>
                                            <p:cond delay="0"/>
                                          </p:stCondLst>
                                        </p:cTn>
                                        <p:tgtEl>
                                          <p:spTgt spid="36"/>
                                        </p:tgtEl>
                                        <p:attrNameLst>
                                          <p:attrName>style.visibility</p:attrName>
                                        </p:attrNameLst>
                                      </p:cBhvr>
                                      <p:to>
                                        <p:strVal val="visible"/>
                                      </p:to>
                                    </p:set>
                                    <p:animEffect transition="in" filter="checkerboard(across)">
                                      <p:cBhvr>
                                        <p:cTn id="49" dur="500"/>
                                        <p:tgtEl>
                                          <p:spTgt spid="36"/>
                                        </p:tgtEl>
                                      </p:cBhvr>
                                    </p:animEffect>
                                  </p:childTnLst>
                                </p:cTn>
                              </p:par>
                            </p:childTnLst>
                          </p:cTn>
                        </p:par>
                        <p:par>
                          <p:cTn id="50" fill="hold">
                            <p:stCondLst>
                              <p:cond delay="5000"/>
                            </p:stCondLst>
                            <p:childTnLst>
                              <p:par>
                                <p:cTn id="51" presetID="5" presetClass="entr" presetSubtype="10" fill="hold" nodeType="afterEffect">
                                  <p:stCondLst>
                                    <p:cond delay="0"/>
                                  </p:stCondLst>
                                  <p:childTnLst>
                                    <p:set>
                                      <p:cBhvr>
                                        <p:cTn id="52" dur="1" fill="hold">
                                          <p:stCondLst>
                                            <p:cond delay="0"/>
                                          </p:stCondLst>
                                        </p:cTn>
                                        <p:tgtEl>
                                          <p:spTgt spid="39"/>
                                        </p:tgtEl>
                                        <p:attrNameLst>
                                          <p:attrName>style.visibility</p:attrName>
                                        </p:attrNameLst>
                                      </p:cBhvr>
                                      <p:to>
                                        <p:strVal val="visible"/>
                                      </p:to>
                                    </p:set>
                                    <p:animEffect transition="in" filter="checkerboard(across)">
                                      <p:cBhvr>
                                        <p:cTn id="53"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p:bldP spid="3" grpId="0" bldLvl="0" animBg="1"/>
      <p:bldP spid="16" grpId="0" bldLvl="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1" name="直接连接符 10"/>
          <p:cNvCxnSpPr/>
          <p:nvPr/>
        </p:nvCxnSpPr>
        <p:spPr>
          <a:xfrm flipH="1">
            <a:off x="-50800" y="-28575"/>
            <a:ext cx="1694815" cy="1607820"/>
          </a:xfrm>
          <a:prstGeom prst="line">
            <a:avLst/>
          </a:prstGeom>
          <a:ln>
            <a:solidFill>
              <a:srgbClr val="90A08D"/>
            </a:solidFill>
            <a:prstDash val="solid"/>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flipH="1">
            <a:off x="167640" y="-445770"/>
            <a:ext cx="1694815" cy="1607820"/>
          </a:xfrm>
          <a:prstGeom prst="line">
            <a:avLst/>
          </a:prstGeom>
          <a:ln>
            <a:solidFill>
              <a:srgbClr val="90A08D"/>
            </a:solidFill>
            <a:prstDash val="solid"/>
          </a:ln>
        </p:spPr>
        <p:style>
          <a:lnRef idx="1">
            <a:schemeClr val="accent1"/>
          </a:lnRef>
          <a:fillRef idx="0">
            <a:schemeClr val="accent1"/>
          </a:fillRef>
          <a:effectRef idx="0">
            <a:schemeClr val="accent1"/>
          </a:effectRef>
          <a:fontRef idx="minor">
            <a:schemeClr val="tx1"/>
          </a:fontRef>
        </p:style>
      </p:cxnSp>
      <p:cxnSp>
        <p:nvCxnSpPr>
          <p:cNvPr id="4" name="直接连接符 3"/>
          <p:cNvCxnSpPr/>
          <p:nvPr/>
        </p:nvCxnSpPr>
        <p:spPr>
          <a:xfrm flipH="1">
            <a:off x="10599420" y="5515610"/>
            <a:ext cx="1694815" cy="1607820"/>
          </a:xfrm>
          <a:prstGeom prst="line">
            <a:avLst/>
          </a:prstGeom>
          <a:ln>
            <a:solidFill>
              <a:srgbClr val="90A08D"/>
            </a:solidFill>
            <a:prstDash val="solid"/>
          </a:ln>
        </p:spPr>
        <p:style>
          <a:lnRef idx="1">
            <a:schemeClr val="accent1"/>
          </a:lnRef>
          <a:fillRef idx="0">
            <a:schemeClr val="accent1"/>
          </a:fillRef>
          <a:effectRef idx="0">
            <a:schemeClr val="accent1"/>
          </a:effectRef>
          <a:fontRef idx="minor">
            <a:schemeClr val="tx1"/>
          </a:fontRef>
        </p:style>
      </p:cxnSp>
      <p:cxnSp>
        <p:nvCxnSpPr>
          <p:cNvPr id="5" name="直接连接符 4"/>
          <p:cNvCxnSpPr/>
          <p:nvPr/>
        </p:nvCxnSpPr>
        <p:spPr>
          <a:xfrm flipH="1">
            <a:off x="10817860" y="5098415"/>
            <a:ext cx="1694815" cy="1607820"/>
          </a:xfrm>
          <a:prstGeom prst="line">
            <a:avLst/>
          </a:prstGeom>
          <a:ln>
            <a:solidFill>
              <a:srgbClr val="90A08D"/>
            </a:solidFill>
            <a:prstDash val="solid"/>
          </a:ln>
        </p:spPr>
        <p:style>
          <a:lnRef idx="1">
            <a:schemeClr val="accent1"/>
          </a:lnRef>
          <a:fillRef idx="0">
            <a:schemeClr val="accent1"/>
          </a:fillRef>
          <a:effectRef idx="0">
            <a:schemeClr val="accent1"/>
          </a:effectRef>
          <a:fontRef idx="minor">
            <a:schemeClr val="tx1"/>
          </a:fontRef>
        </p:style>
      </p:cxnSp>
      <p:sp>
        <p:nvSpPr>
          <p:cNvPr id="17" name="TextBox 32"/>
          <p:cNvSpPr txBox="1">
            <a:spLocks noChangeArrowheads="1"/>
          </p:cNvSpPr>
          <p:nvPr/>
        </p:nvSpPr>
        <p:spPr bwMode="auto">
          <a:xfrm>
            <a:off x="4057015" y="578485"/>
            <a:ext cx="4522470" cy="5835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dist"/>
            <a:r>
              <a:rPr lang="zh-CN" altLang="en-US" sz="3200" b="1" dirty="0">
                <a:solidFill>
                  <a:schemeClr val="tx1">
                    <a:lumMod val="75000"/>
                    <a:lumOff val="25000"/>
                  </a:schemeClr>
                </a:solidFill>
                <a:latin typeface="仿宋" panose="02010609060101010101" charset="-122"/>
                <a:ea typeface="仿宋" panose="02010609060101010101" charset="-122"/>
                <a:sym typeface="+mn-ea"/>
              </a:rPr>
              <a:t>单击此处添加标题</a:t>
            </a:r>
            <a:endParaRPr lang="zh-CN" altLang="en-US" sz="3200" b="1" dirty="0">
              <a:solidFill>
                <a:schemeClr val="tx1">
                  <a:lumMod val="75000"/>
                  <a:lumOff val="25000"/>
                </a:schemeClr>
              </a:solidFill>
              <a:latin typeface="仿宋" panose="02010609060101010101" charset="-122"/>
              <a:ea typeface="仿宋" panose="02010609060101010101" charset="-122"/>
              <a:cs typeface="Yuanti SC" charset="-122"/>
              <a:sym typeface="+mn-ea"/>
            </a:endParaRPr>
          </a:p>
        </p:txBody>
      </p:sp>
      <p:grpSp>
        <p:nvGrpSpPr>
          <p:cNvPr id="6" name="组合 5"/>
          <p:cNvGrpSpPr/>
          <p:nvPr/>
        </p:nvGrpSpPr>
        <p:grpSpPr>
          <a:xfrm rot="2820000">
            <a:off x="3342005" y="454025"/>
            <a:ext cx="738505" cy="701040"/>
            <a:chOff x="2646" y="3580"/>
            <a:chExt cx="4140" cy="3927"/>
          </a:xfrm>
        </p:grpSpPr>
        <p:sp>
          <p:nvSpPr>
            <p:cNvPr id="9" name="椭圆 8"/>
            <p:cNvSpPr/>
            <p:nvPr/>
          </p:nvSpPr>
          <p:spPr>
            <a:xfrm>
              <a:off x="2646" y="3580"/>
              <a:ext cx="3446" cy="3594"/>
            </a:xfrm>
            <a:prstGeom prst="ellipse">
              <a:avLst/>
            </a:prstGeom>
            <a:solidFill>
              <a:srgbClr val="C0C9BE">
                <a:alpha val="7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椭圆 6"/>
            <p:cNvSpPr/>
            <p:nvPr/>
          </p:nvSpPr>
          <p:spPr>
            <a:xfrm>
              <a:off x="3340" y="3913"/>
              <a:ext cx="3446" cy="3594"/>
            </a:xfrm>
            <a:prstGeom prst="ellipse">
              <a:avLst/>
            </a:prstGeom>
            <a:noFill/>
            <a:ln>
              <a:solidFill>
                <a:srgbClr val="90A08D"/>
              </a:solidFill>
              <a:prstDash val="lgDash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50" name="图片占位符 49"/>
          <p:cNvPicPr>
            <a:picLocks noGrp="1"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837565" y="1776730"/>
            <a:ext cx="5009515" cy="4020820"/>
          </a:xfrm>
          <a:prstGeom prst="rect">
            <a:avLst/>
          </a:prstGeom>
          <a:noFill/>
          <a:ln>
            <a:noFill/>
          </a:ln>
          <a:effectLst/>
        </p:spPr>
      </p:pic>
      <p:sp>
        <p:nvSpPr>
          <p:cNvPr id="2" name="矩形 1"/>
          <p:cNvSpPr>
            <a:spLocks noChangeArrowheads="1"/>
          </p:cNvSpPr>
          <p:nvPr/>
        </p:nvSpPr>
        <p:spPr bwMode="auto">
          <a:xfrm>
            <a:off x="6830047" y="3337811"/>
            <a:ext cx="4465620" cy="2707005"/>
          </a:xfrm>
          <a:prstGeom prst="rect">
            <a:avLst/>
          </a:prstGeom>
          <a:noFill/>
          <a:ln w="9525">
            <a:noFill/>
            <a:prstDash val="sysDash"/>
            <a:miter lim="800000"/>
          </a:ln>
          <a:extLst>
            <a:ext uri="{909E8E84-426E-40DD-AFC4-6F175D3DCCD1}">
              <a14:hiddenFill xmlns:a14="http://schemas.microsoft.com/office/drawing/2010/main">
                <a:solidFill>
                  <a:srgbClr val="FFFFFF"/>
                </a:solidFill>
              </a14:hiddenFill>
            </a:ext>
          </a:extLst>
        </p:spPr>
        <p:txBody>
          <a:bodyPr wrap="square" lIns="122843" tIns="61422" rIns="122843" bIns="61422">
            <a:spAutoFit/>
          </a:bodyPr>
          <a:lstStyle/>
          <a:p>
            <a:pPr algn="just">
              <a:lnSpc>
                <a:spcPct val="150000"/>
              </a:lnSpc>
            </a:pPr>
            <a:r>
              <a:rPr lang="zh-CN" altLang="en-US" sz="1600" dirty="0">
                <a:solidFill>
                  <a:schemeClr val="tx1">
                    <a:lumMod val="75000"/>
                    <a:lumOff val="25000"/>
                  </a:schemeClr>
                </a:solidFill>
                <a:latin typeface="仿宋" panose="02010609060101010101" charset="-122"/>
                <a:ea typeface="仿宋" panose="02010609060101010101" charset="-122"/>
                <a:cs typeface="仿宋" panose="02010609060101010101" charset="-122"/>
              </a:rPr>
              <a:t>点击增加文本内容    点击增加文本内容</a:t>
            </a:r>
          </a:p>
          <a:p>
            <a:pPr algn="just">
              <a:lnSpc>
                <a:spcPct val="150000"/>
              </a:lnSpc>
            </a:pPr>
            <a:r>
              <a:rPr lang="zh-CN" altLang="en-US" sz="1600" dirty="0">
                <a:solidFill>
                  <a:schemeClr val="tx1">
                    <a:lumMod val="75000"/>
                    <a:lumOff val="25000"/>
                  </a:schemeClr>
                </a:solidFill>
                <a:latin typeface="仿宋" panose="02010609060101010101" charset="-122"/>
                <a:ea typeface="仿宋" panose="02010609060101010101" charset="-122"/>
                <a:cs typeface="仿宋" panose="02010609060101010101" charset="-122"/>
              </a:rPr>
              <a:t>点击增加文本内容    点击增加文本内容</a:t>
            </a:r>
          </a:p>
          <a:p>
            <a:pPr algn="just">
              <a:lnSpc>
                <a:spcPct val="150000"/>
              </a:lnSpc>
            </a:pPr>
            <a:r>
              <a:rPr lang="zh-CN" altLang="en-US" sz="1600" dirty="0">
                <a:solidFill>
                  <a:schemeClr val="tx1">
                    <a:lumMod val="75000"/>
                    <a:lumOff val="25000"/>
                  </a:schemeClr>
                </a:solidFill>
                <a:latin typeface="仿宋" panose="02010609060101010101" charset="-122"/>
                <a:ea typeface="仿宋" panose="02010609060101010101" charset="-122"/>
                <a:cs typeface="仿宋" panose="02010609060101010101" charset="-122"/>
              </a:rPr>
              <a:t>点击增加文本内容    点击增加文本内容</a:t>
            </a:r>
          </a:p>
          <a:p>
            <a:pPr algn="just">
              <a:lnSpc>
                <a:spcPct val="150000"/>
              </a:lnSpc>
            </a:pPr>
            <a:r>
              <a:rPr lang="zh-CN" altLang="en-US" sz="1600" dirty="0">
                <a:solidFill>
                  <a:schemeClr val="tx1">
                    <a:lumMod val="75000"/>
                    <a:lumOff val="25000"/>
                  </a:schemeClr>
                </a:solidFill>
                <a:latin typeface="仿宋" panose="02010609060101010101" charset="-122"/>
                <a:ea typeface="仿宋" panose="02010609060101010101" charset="-122"/>
                <a:cs typeface="仿宋" panose="02010609060101010101" charset="-122"/>
              </a:rPr>
              <a:t>点击增加文本内容    点击增加文本内容</a:t>
            </a:r>
          </a:p>
          <a:p>
            <a:pPr algn="just">
              <a:lnSpc>
                <a:spcPct val="150000"/>
              </a:lnSpc>
            </a:pPr>
            <a:r>
              <a:rPr lang="zh-CN" altLang="en-US" sz="1600" dirty="0">
                <a:solidFill>
                  <a:schemeClr val="tx1">
                    <a:lumMod val="75000"/>
                    <a:lumOff val="25000"/>
                  </a:schemeClr>
                </a:solidFill>
                <a:latin typeface="仿宋" panose="02010609060101010101" charset="-122"/>
                <a:ea typeface="仿宋" panose="02010609060101010101" charset="-122"/>
                <a:cs typeface="仿宋" panose="02010609060101010101" charset="-122"/>
              </a:rPr>
              <a:t>点击增加文本内容    点击增加文本内容</a:t>
            </a:r>
          </a:p>
          <a:p>
            <a:pPr algn="just">
              <a:lnSpc>
                <a:spcPct val="150000"/>
              </a:lnSpc>
            </a:pPr>
            <a:r>
              <a:rPr lang="zh-CN" altLang="en-US" sz="1600" dirty="0">
                <a:solidFill>
                  <a:schemeClr val="tx1">
                    <a:lumMod val="75000"/>
                    <a:lumOff val="25000"/>
                  </a:schemeClr>
                </a:solidFill>
                <a:latin typeface="仿宋" panose="02010609060101010101" charset="-122"/>
                <a:ea typeface="仿宋" panose="02010609060101010101" charset="-122"/>
                <a:cs typeface="仿宋" panose="02010609060101010101" charset="-122"/>
              </a:rPr>
              <a:t>点击增加文本内容    点击增加文本内容</a:t>
            </a:r>
            <a:endParaRPr lang="zh-CN" altLang="en-US" sz="1600" dirty="0">
              <a:solidFill>
                <a:schemeClr val="bg1">
                  <a:lumMod val="50000"/>
                </a:schemeClr>
              </a:solidFill>
              <a:latin typeface="微软雅黑" panose="020B0503020204020204" pitchFamily="34" charset="-122"/>
              <a:ea typeface="微软雅黑" panose="020B0503020204020204" pitchFamily="34" charset="-122"/>
            </a:endParaRPr>
          </a:p>
          <a:p>
            <a:pPr algn="just">
              <a:lnSpc>
                <a:spcPct val="150000"/>
              </a:lnSpc>
            </a:pPr>
            <a:endParaRPr lang="zh-CN" altLang="en-US" sz="16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5" name="L 形 14"/>
          <p:cNvSpPr/>
          <p:nvPr/>
        </p:nvSpPr>
        <p:spPr>
          <a:xfrm rot="5400000">
            <a:off x="6550981" y="3310921"/>
            <a:ext cx="457385" cy="407148"/>
          </a:xfrm>
          <a:prstGeom prst="corner">
            <a:avLst>
              <a:gd name="adj1" fmla="val 25014"/>
              <a:gd name="adj2" fmla="val 23544"/>
            </a:avLst>
          </a:prstGeom>
          <a:solidFill>
            <a:srgbClr val="6A7E88"/>
          </a:solidFill>
          <a:ln>
            <a:noFill/>
          </a:ln>
        </p:spPr>
        <p:style>
          <a:lnRef idx="2">
            <a:schemeClr val="accent1">
              <a:shade val="50000"/>
            </a:schemeClr>
          </a:lnRef>
          <a:fillRef idx="1">
            <a:schemeClr val="accent1"/>
          </a:fillRef>
          <a:effectRef idx="0">
            <a:schemeClr val="accent1"/>
          </a:effectRef>
          <a:fontRef idx="minor">
            <a:schemeClr val="lt1"/>
          </a:fontRef>
        </p:style>
        <p:txBody>
          <a:bodyPr lIns="122843" tIns="61422" rIns="122843" bIns="61422" rtlCol="0" anchor="ctr"/>
          <a:lstStyle/>
          <a:p>
            <a:pPr algn="ctr"/>
            <a:endParaRPr lang="zh-CN" altLang="en-US">
              <a:solidFill>
                <a:schemeClr val="bg1">
                  <a:lumMod val="50000"/>
                </a:schemeClr>
              </a:solidFill>
            </a:endParaRPr>
          </a:p>
        </p:txBody>
      </p:sp>
      <p:sp>
        <p:nvSpPr>
          <p:cNvPr id="16" name="L 形 15"/>
          <p:cNvSpPr/>
          <p:nvPr/>
        </p:nvSpPr>
        <p:spPr>
          <a:xfrm rot="16200000">
            <a:off x="10574570" y="5365551"/>
            <a:ext cx="457385" cy="407148"/>
          </a:xfrm>
          <a:prstGeom prst="corner">
            <a:avLst>
              <a:gd name="adj1" fmla="val 25014"/>
              <a:gd name="adj2" fmla="val 23544"/>
            </a:avLst>
          </a:prstGeom>
          <a:solidFill>
            <a:srgbClr val="6A7E88"/>
          </a:solidFill>
          <a:ln>
            <a:noFill/>
          </a:ln>
        </p:spPr>
        <p:style>
          <a:lnRef idx="2">
            <a:schemeClr val="accent1">
              <a:shade val="50000"/>
            </a:schemeClr>
          </a:lnRef>
          <a:fillRef idx="1">
            <a:schemeClr val="accent1"/>
          </a:fillRef>
          <a:effectRef idx="0">
            <a:schemeClr val="accent1"/>
          </a:effectRef>
          <a:fontRef idx="minor">
            <a:schemeClr val="lt1"/>
          </a:fontRef>
        </p:style>
        <p:txBody>
          <a:bodyPr lIns="122843" tIns="61422" rIns="122843" bIns="61422" rtlCol="0" anchor="ctr"/>
          <a:lstStyle/>
          <a:p>
            <a:pPr algn="ctr"/>
            <a:endParaRPr lang="zh-CN" altLang="en-US"/>
          </a:p>
        </p:txBody>
      </p:sp>
      <p:sp>
        <p:nvSpPr>
          <p:cNvPr id="3" name="L 形 2"/>
          <p:cNvSpPr/>
          <p:nvPr/>
        </p:nvSpPr>
        <p:spPr>
          <a:xfrm rot="5400000">
            <a:off x="6551616" y="3311556"/>
            <a:ext cx="457385" cy="407148"/>
          </a:xfrm>
          <a:prstGeom prst="corner">
            <a:avLst>
              <a:gd name="adj1" fmla="val 25014"/>
              <a:gd name="adj2" fmla="val 23544"/>
            </a:avLst>
          </a:prstGeom>
          <a:solidFill>
            <a:srgbClr val="90A08D"/>
          </a:solidFill>
          <a:ln>
            <a:noFill/>
          </a:ln>
        </p:spPr>
        <p:style>
          <a:lnRef idx="2">
            <a:schemeClr val="accent1">
              <a:shade val="50000"/>
            </a:schemeClr>
          </a:lnRef>
          <a:fillRef idx="1">
            <a:schemeClr val="accent1"/>
          </a:fillRef>
          <a:effectRef idx="0">
            <a:schemeClr val="accent1"/>
          </a:effectRef>
          <a:fontRef idx="minor">
            <a:schemeClr val="lt1"/>
          </a:fontRef>
        </p:style>
        <p:txBody>
          <a:bodyPr lIns="122843" tIns="61422" rIns="122843" bIns="61422" rtlCol="0" anchor="ctr"/>
          <a:lstStyle/>
          <a:p>
            <a:pPr algn="ctr"/>
            <a:endParaRPr lang="zh-CN" altLang="en-US">
              <a:solidFill>
                <a:schemeClr val="bg1">
                  <a:lumMod val="50000"/>
                </a:schemeClr>
              </a:solidFill>
            </a:endParaRPr>
          </a:p>
        </p:txBody>
      </p:sp>
      <p:sp>
        <p:nvSpPr>
          <p:cNvPr id="8" name="L 形 7"/>
          <p:cNvSpPr/>
          <p:nvPr/>
        </p:nvSpPr>
        <p:spPr>
          <a:xfrm rot="16200000">
            <a:off x="10575205" y="5366186"/>
            <a:ext cx="457385" cy="407148"/>
          </a:xfrm>
          <a:prstGeom prst="corner">
            <a:avLst>
              <a:gd name="adj1" fmla="val 25014"/>
              <a:gd name="adj2" fmla="val 23544"/>
            </a:avLst>
          </a:prstGeom>
          <a:solidFill>
            <a:srgbClr val="90A08D"/>
          </a:solidFill>
          <a:ln>
            <a:noFill/>
          </a:ln>
        </p:spPr>
        <p:style>
          <a:lnRef idx="2">
            <a:schemeClr val="accent1">
              <a:shade val="50000"/>
            </a:schemeClr>
          </a:lnRef>
          <a:fillRef idx="1">
            <a:schemeClr val="accent1"/>
          </a:fillRef>
          <a:effectRef idx="0">
            <a:schemeClr val="accent1"/>
          </a:effectRef>
          <a:fontRef idx="minor">
            <a:schemeClr val="lt1"/>
          </a:fontRef>
        </p:style>
        <p:txBody>
          <a:bodyPr lIns="122843" tIns="61422" rIns="122843" bIns="61422" rtlCol="0" anchor="ctr"/>
          <a:lstStyle/>
          <a:p>
            <a:pPr algn="ctr"/>
            <a:endParaRPr lang="zh-CN" altLang="en-US"/>
          </a:p>
        </p:txBody>
      </p:sp>
      <p:sp>
        <p:nvSpPr>
          <p:cNvPr id="10" name="文本框 9"/>
          <p:cNvSpPr txBox="1"/>
          <p:nvPr/>
        </p:nvSpPr>
        <p:spPr>
          <a:xfrm>
            <a:off x="7279005" y="2457450"/>
            <a:ext cx="2631440" cy="829945"/>
          </a:xfrm>
          <a:prstGeom prst="rect">
            <a:avLst/>
          </a:prstGeom>
          <a:noFill/>
        </p:spPr>
        <p:txBody>
          <a:bodyPr wrap="none" rtlCol="0" anchor="t">
            <a:spAutoFit/>
          </a:bodyPr>
          <a:lstStyle/>
          <a:p>
            <a:r>
              <a:rPr lang="zh-CN" altLang="en-US" sz="4800" b="1">
                <a:solidFill>
                  <a:schemeClr val="tx1">
                    <a:lumMod val="75000"/>
                    <a:lumOff val="25000"/>
                  </a:schemeClr>
                </a:solidFill>
                <a:latin typeface="仿宋" panose="02010609060101010101" charset="-122"/>
                <a:ea typeface="仿宋" panose="02010609060101010101" charset="-122"/>
                <a:sym typeface="+mn-ea"/>
              </a:rPr>
              <a:t>研究内容</a:t>
            </a:r>
          </a:p>
        </p:txBody>
      </p:sp>
    </p:spTree>
    <p:custDataLst>
      <p:tags r:id="rId1"/>
    </p:custDataLst>
  </p:cSld>
  <p:clrMapOvr>
    <a:masterClrMapping/>
  </p:clrMapOvr>
  <p:transition spd="slow">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par>
                          <p:cTn id="10" fill="hold">
                            <p:stCondLst>
                              <p:cond delay="500"/>
                            </p:stCondLst>
                            <p:childTnLst>
                              <p:par>
                                <p:cTn id="11" presetID="2" presetClass="entr" presetSubtype="9" fill="hold" grpId="0" nodeType="afterEffect">
                                  <p:stCondLst>
                                    <p:cond delay="0"/>
                                  </p:stCondLst>
                                  <p:childTnLst>
                                    <p:set>
                                      <p:cBhvr>
                                        <p:cTn id="12" dur="1" fill="hold">
                                          <p:stCondLst>
                                            <p:cond delay="0"/>
                                          </p:stCondLst>
                                        </p:cTn>
                                        <p:tgtEl>
                                          <p:spTgt spid="15"/>
                                        </p:tgtEl>
                                        <p:attrNameLst>
                                          <p:attrName>style.visibility</p:attrName>
                                        </p:attrNameLst>
                                      </p:cBhvr>
                                      <p:to>
                                        <p:strVal val="visible"/>
                                      </p:to>
                                    </p:set>
                                    <p:anim calcmode="lin" valueType="num">
                                      <p:cBhvr additive="base">
                                        <p:cTn id="13" dur="500" fill="hold"/>
                                        <p:tgtEl>
                                          <p:spTgt spid="15"/>
                                        </p:tgtEl>
                                        <p:attrNameLst>
                                          <p:attrName>ppt_x</p:attrName>
                                        </p:attrNameLst>
                                      </p:cBhvr>
                                      <p:tavLst>
                                        <p:tav tm="0">
                                          <p:val>
                                            <p:strVal val="0-#ppt_w/2"/>
                                          </p:val>
                                        </p:tav>
                                        <p:tav tm="100000">
                                          <p:val>
                                            <p:strVal val="#ppt_x"/>
                                          </p:val>
                                        </p:tav>
                                      </p:tavLst>
                                    </p:anim>
                                    <p:anim calcmode="lin" valueType="num">
                                      <p:cBhvr additive="base">
                                        <p:cTn id="14" dur="500" fill="hold"/>
                                        <p:tgtEl>
                                          <p:spTgt spid="15"/>
                                        </p:tgtEl>
                                        <p:attrNameLst>
                                          <p:attrName>ppt_y</p:attrName>
                                        </p:attrNameLst>
                                      </p:cBhvr>
                                      <p:tavLst>
                                        <p:tav tm="0">
                                          <p:val>
                                            <p:strVal val="0-#ppt_h/2"/>
                                          </p:val>
                                        </p:tav>
                                        <p:tav tm="100000">
                                          <p:val>
                                            <p:strVal val="#ppt_y"/>
                                          </p:val>
                                        </p:tav>
                                      </p:tavLst>
                                    </p:anim>
                                  </p:childTnLst>
                                </p:cTn>
                              </p:par>
                            </p:childTnLst>
                          </p:cTn>
                        </p:par>
                        <p:par>
                          <p:cTn id="15" fill="hold">
                            <p:stCondLst>
                              <p:cond delay="1000"/>
                            </p:stCondLst>
                            <p:childTnLst>
                              <p:par>
                                <p:cTn id="16" presetID="2" presetClass="entr" presetSubtype="6" fill="hold" grpId="0" nodeType="afterEffect">
                                  <p:stCondLst>
                                    <p:cond delay="0"/>
                                  </p:stCondLst>
                                  <p:childTnLst>
                                    <p:set>
                                      <p:cBhvr>
                                        <p:cTn id="17" dur="1" fill="hold">
                                          <p:stCondLst>
                                            <p:cond delay="0"/>
                                          </p:stCondLst>
                                        </p:cTn>
                                        <p:tgtEl>
                                          <p:spTgt spid="16"/>
                                        </p:tgtEl>
                                        <p:attrNameLst>
                                          <p:attrName>style.visibility</p:attrName>
                                        </p:attrNameLst>
                                      </p:cBhvr>
                                      <p:to>
                                        <p:strVal val="visible"/>
                                      </p:to>
                                    </p:set>
                                    <p:anim calcmode="lin" valueType="num">
                                      <p:cBhvr additive="base">
                                        <p:cTn id="18" dur="500" fill="hold"/>
                                        <p:tgtEl>
                                          <p:spTgt spid="16"/>
                                        </p:tgtEl>
                                        <p:attrNameLst>
                                          <p:attrName>ppt_x</p:attrName>
                                        </p:attrNameLst>
                                      </p:cBhvr>
                                      <p:tavLst>
                                        <p:tav tm="0">
                                          <p:val>
                                            <p:strVal val="1+#ppt_w/2"/>
                                          </p:val>
                                        </p:tav>
                                        <p:tav tm="100000">
                                          <p:val>
                                            <p:strVal val="#ppt_x"/>
                                          </p:val>
                                        </p:tav>
                                      </p:tavLst>
                                    </p:anim>
                                    <p:anim calcmode="lin" valueType="num">
                                      <p:cBhvr additive="base">
                                        <p:cTn id="19" dur="500" fill="hold"/>
                                        <p:tgtEl>
                                          <p:spTgt spid="16"/>
                                        </p:tgtEl>
                                        <p:attrNameLst>
                                          <p:attrName>ppt_y</p:attrName>
                                        </p:attrNameLst>
                                      </p:cBhvr>
                                      <p:tavLst>
                                        <p:tav tm="0">
                                          <p:val>
                                            <p:strVal val="1+#ppt_h/2"/>
                                          </p:val>
                                        </p:tav>
                                        <p:tav tm="100000">
                                          <p:val>
                                            <p:strVal val="#ppt_y"/>
                                          </p:val>
                                        </p:tav>
                                      </p:tavLst>
                                    </p:anim>
                                  </p:childTnLst>
                                </p:cTn>
                              </p:par>
                            </p:childTnLst>
                          </p:cTn>
                        </p:par>
                        <p:par>
                          <p:cTn id="20" fill="hold">
                            <p:stCondLst>
                              <p:cond delay="1500"/>
                            </p:stCondLst>
                            <p:childTnLst>
                              <p:par>
                                <p:cTn id="21" presetID="2" presetClass="entr" presetSubtype="9" fill="hold" grpId="0" nodeType="afterEffect">
                                  <p:stCondLst>
                                    <p:cond delay="0"/>
                                  </p:stCondLst>
                                  <p:childTnLst>
                                    <p:set>
                                      <p:cBhvr>
                                        <p:cTn id="22" dur="1" fill="hold">
                                          <p:stCondLst>
                                            <p:cond delay="0"/>
                                          </p:stCondLst>
                                        </p:cTn>
                                        <p:tgtEl>
                                          <p:spTgt spid="3"/>
                                        </p:tgtEl>
                                        <p:attrNameLst>
                                          <p:attrName>style.visibility</p:attrName>
                                        </p:attrNameLst>
                                      </p:cBhvr>
                                      <p:to>
                                        <p:strVal val="visible"/>
                                      </p:to>
                                    </p:set>
                                    <p:anim calcmode="lin" valueType="num">
                                      <p:cBhvr additive="base">
                                        <p:cTn id="23" dur="500" fill="hold"/>
                                        <p:tgtEl>
                                          <p:spTgt spid="3"/>
                                        </p:tgtEl>
                                        <p:attrNameLst>
                                          <p:attrName>ppt_x</p:attrName>
                                        </p:attrNameLst>
                                      </p:cBhvr>
                                      <p:tavLst>
                                        <p:tav tm="0">
                                          <p:val>
                                            <p:strVal val="0-#ppt_w/2"/>
                                          </p:val>
                                        </p:tav>
                                        <p:tav tm="100000">
                                          <p:val>
                                            <p:strVal val="#ppt_x"/>
                                          </p:val>
                                        </p:tav>
                                      </p:tavLst>
                                    </p:anim>
                                    <p:anim calcmode="lin" valueType="num">
                                      <p:cBhvr additive="base">
                                        <p:cTn id="24" dur="500" fill="hold"/>
                                        <p:tgtEl>
                                          <p:spTgt spid="3"/>
                                        </p:tgtEl>
                                        <p:attrNameLst>
                                          <p:attrName>ppt_y</p:attrName>
                                        </p:attrNameLst>
                                      </p:cBhvr>
                                      <p:tavLst>
                                        <p:tav tm="0">
                                          <p:val>
                                            <p:strVal val="0-#ppt_h/2"/>
                                          </p:val>
                                        </p:tav>
                                        <p:tav tm="100000">
                                          <p:val>
                                            <p:strVal val="#ppt_y"/>
                                          </p:val>
                                        </p:tav>
                                      </p:tavLst>
                                    </p:anim>
                                  </p:childTnLst>
                                </p:cTn>
                              </p:par>
                            </p:childTnLst>
                          </p:cTn>
                        </p:par>
                        <p:par>
                          <p:cTn id="25" fill="hold">
                            <p:stCondLst>
                              <p:cond delay="2000"/>
                            </p:stCondLst>
                            <p:childTnLst>
                              <p:par>
                                <p:cTn id="26" presetID="2" presetClass="entr" presetSubtype="6" fill="hold" grpId="0" nodeType="after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additive="base">
                                        <p:cTn id="28" dur="500" fill="hold"/>
                                        <p:tgtEl>
                                          <p:spTgt spid="8"/>
                                        </p:tgtEl>
                                        <p:attrNameLst>
                                          <p:attrName>ppt_x</p:attrName>
                                        </p:attrNameLst>
                                      </p:cBhvr>
                                      <p:tavLst>
                                        <p:tav tm="0">
                                          <p:val>
                                            <p:strVal val="1+#ppt_w/2"/>
                                          </p:val>
                                        </p:tav>
                                        <p:tav tm="100000">
                                          <p:val>
                                            <p:strVal val="#ppt_x"/>
                                          </p:val>
                                        </p:tav>
                                      </p:tavLst>
                                    </p:anim>
                                    <p:anim calcmode="lin" valueType="num">
                                      <p:cBhvr additive="base">
                                        <p:cTn id="29" dur="500" fill="hold"/>
                                        <p:tgtEl>
                                          <p:spTgt spid="8"/>
                                        </p:tgtEl>
                                        <p:attrNameLst>
                                          <p:attrName>ppt_y</p:attrName>
                                        </p:attrNameLst>
                                      </p:cBhvr>
                                      <p:tavLst>
                                        <p:tav tm="0">
                                          <p:val>
                                            <p:strVal val="1+#ppt_h/2"/>
                                          </p:val>
                                        </p:tav>
                                        <p:tav tm="100000">
                                          <p:val>
                                            <p:strVal val="#ppt_y"/>
                                          </p:val>
                                        </p:tav>
                                      </p:tavLst>
                                    </p:anim>
                                  </p:childTnLst>
                                </p:cTn>
                              </p:par>
                            </p:childTnLst>
                          </p:cTn>
                        </p:par>
                        <p:par>
                          <p:cTn id="30" fill="hold">
                            <p:stCondLst>
                              <p:cond delay="2500"/>
                            </p:stCondLst>
                            <p:childTnLst>
                              <p:par>
                                <p:cTn id="31" presetID="42" presetClass="entr" presetSubtype="0" fill="hold" grpId="0" nodeType="afterEffect">
                                  <p:stCondLst>
                                    <p:cond delay="0"/>
                                  </p:stCondLst>
                                  <p:childTnLst>
                                    <p:set>
                                      <p:cBhvr>
                                        <p:cTn id="32" dur="1" fill="hold">
                                          <p:stCondLst>
                                            <p:cond delay="0"/>
                                          </p:stCondLst>
                                        </p:cTn>
                                        <p:tgtEl>
                                          <p:spTgt spid="10"/>
                                        </p:tgtEl>
                                        <p:attrNameLst>
                                          <p:attrName>style.visibility</p:attrName>
                                        </p:attrNameLst>
                                      </p:cBhvr>
                                      <p:to>
                                        <p:strVal val="visible"/>
                                      </p:to>
                                    </p:set>
                                    <p:animEffect transition="in" filter="fade">
                                      <p:cBhvr>
                                        <p:cTn id="33" dur="1000"/>
                                        <p:tgtEl>
                                          <p:spTgt spid="10"/>
                                        </p:tgtEl>
                                      </p:cBhvr>
                                    </p:animEffect>
                                    <p:anim calcmode="lin" valueType="num">
                                      <p:cBhvr>
                                        <p:cTn id="34" dur="1000" fill="hold"/>
                                        <p:tgtEl>
                                          <p:spTgt spid="10"/>
                                        </p:tgtEl>
                                        <p:attrNameLst>
                                          <p:attrName>ppt_x</p:attrName>
                                        </p:attrNameLst>
                                      </p:cBhvr>
                                      <p:tavLst>
                                        <p:tav tm="0">
                                          <p:val>
                                            <p:strVal val="#ppt_x"/>
                                          </p:val>
                                        </p:tav>
                                        <p:tav tm="100000">
                                          <p:val>
                                            <p:strVal val="#ppt_x"/>
                                          </p:val>
                                        </p:tav>
                                      </p:tavLst>
                                    </p:anim>
                                    <p:anim calcmode="lin" valueType="num">
                                      <p:cBhvr>
                                        <p:cTn id="35"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5" grpId="0" bldLvl="0" animBg="1"/>
      <p:bldP spid="16" grpId="0" bldLvl="0" animBg="1"/>
      <p:bldP spid="3" grpId="0" bldLvl="0" animBg="1"/>
      <p:bldP spid="8" grpId="0" bldLvl="0" animBg="1"/>
      <p:bldP spid="10"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1" name="直接连接符 10"/>
          <p:cNvCxnSpPr/>
          <p:nvPr/>
        </p:nvCxnSpPr>
        <p:spPr>
          <a:xfrm flipH="1">
            <a:off x="-50800" y="-28575"/>
            <a:ext cx="1694815" cy="1607820"/>
          </a:xfrm>
          <a:prstGeom prst="line">
            <a:avLst/>
          </a:prstGeom>
          <a:ln>
            <a:solidFill>
              <a:srgbClr val="90A08D"/>
            </a:solidFill>
            <a:prstDash val="solid"/>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flipH="1">
            <a:off x="167640" y="-445770"/>
            <a:ext cx="1694815" cy="1607820"/>
          </a:xfrm>
          <a:prstGeom prst="line">
            <a:avLst/>
          </a:prstGeom>
          <a:ln>
            <a:solidFill>
              <a:srgbClr val="90A08D"/>
            </a:solidFill>
            <a:prstDash val="solid"/>
          </a:ln>
        </p:spPr>
        <p:style>
          <a:lnRef idx="1">
            <a:schemeClr val="accent1"/>
          </a:lnRef>
          <a:fillRef idx="0">
            <a:schemeClr val="accent1"/>
          </a:fillRef>
          <a:effectRef idx="0">
            <a:schemeClr val="accent1"/>
          </a:effectRef>
          <a:fontRef idx="minor">
            <a:schemeClr val="tx1"/>
          </a:fontRef>
        </p:style>
      </p:cxnSp>
      <p:cxnSp>
        <p:nvCxnSpPr>
          <p:cNvPr id="4" name="直接连接符 3"/>
          <p:cNvCxnSpPr/>
          <p:nvPr/>
        </p:nvCxnSpPr>
        <p:spPr>
          <a:xfrm flipH="1">
            <a:off x="10599420" y="5515610"/>
            <a:ext cx="1694815" cy="1607820"/>
          </a:xfrm>
          <a:prstGeom prst="line">
            <a:avLst/>
          </a:prstGeom>
          <a:ln>
            <a:solidFill>
              <a:srgbClr val="90A08D"/>
            </a:solidFill>
            <a:prstDash val="solid"/>
          </a:ln>
        </p:spPr>
        <p:style>
          <a:lnRef idx="1">
            <a:schemeClr val="accent1"/>
          </a:lnRef>
          <a:fillRef idx="0">
            <a:schemeClr val="accent1"/>
          </a:fillRef>
          <a:effectRef idx="0">
            <a:schemeClr val="accent1"/>
          </a:effectRef>
          <a:fontRef idx="minor">
            <a:schemeClr val="tx1"/>
          </a:fontRef>
        </p:style>
      </p:cxnSp>
      <p:cxnSp>
        <p:nvCxnSpPr>
          <p:cNvPr id="5" name="直接连接符 4"/>
          <p:cNvCxnSpPr/>
          <p:nvPr/>
        </p:nvCxnSpPr>
        <p:spPr>
          <a:xfrm flipH="1">
            <a:off x="10817860" y="5098415"/>
            <a:ext cx="1694815" cy="1607820"/>
          </a:xfrm>
          <a:prstGeom prst="line">
            <a:avLst/>
          </a:prstGeom>
          <a:ln>
            <a:solidFill>
              <a:srgbClr val="90A08D"/>
            </a:solidFill>
            <a:prstDash val="solid"/>
          </a:ln>
        </p:spPr>
        <p:style>
          <a:lnRef idx="1">
            <a:schemeClr val="accent1"/>
          </a:lnRef>
          <a:fillRef idx="0">
            <a:schemeClr val="accent1"/>
          </a:fillRef>
          <a:effectRef idx="0">
            <a:schemeClr val="accent1"/>
          </a:effectRef>
          <a:fontRef idx="minor">
            <a:schemeClr val="tx1"/>
          </a:fontRef>
        </p:style>
      </p:cxnSp>
      <p:sp>
        <p:nvSpPr>
          <p:cNvPr id="17" name="TextBox 32"/>
          <p:cNvSpPr txBox="1">
            <a:spLocks noChangeArrowheads="1"/>
          </p:cNvSpPr>
          <p:nvPr/>
        </p:nvSpPr>
        <p:spPr bwMode="auto">
          <a:xfrm>
            <a:off x="4057015" y="578485"/>
            <a:ext cx="4522470" cy="5835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dist"/>
            <a:r>
              <a:rPr lang="zh-CN" altLang="en-US" sz="3200" b="1" dirty="0">
                <a:solidFill>
                  <a:schemeClr val="tx1">
                    <a:lumMod val="75000"/>
                    <a:lumOff val="25000"/>
                  </a:schemeClr>
                </a:solidFill>
                <a:latin typeface="仿宋" panose="02010609060101010101" charset="-122"/>
                <a:ea typeface="仿宋" panose="02010609060101010101" charset="-122"/>
                <a:sym typeface="+mn-ea"/>
              </a:rPr>
              <a:t>单击此处添加标题</a:t>
            </a:r>
            <a:endParaRPr lang="zh-CN" altLang="en-US" sz="3200" b="1" dirty="0">
              <a:solidFill>
                <a:schemeClr val="tx1">
                  <a:lumMod val="75000"/>
                  <a:lumOff val="25000"/>
                </a:schemeClr>
              </a:solidFill>
              <a:latin typeface="仿宋" panose="02010609060101010101" charset="-122"/>
              <a:ea typeface="仿宋" panose="02010609060101010101" charset="-122"/>
              <a:cs typeface="Yuanti SC" charset="-122"/>
              <a:sym typeface="+mn-ea"/>
            </a:endParaRPr>
          </a:p>
        </p:txBody>
      </p:sp>
      <p:grpSp>
        <p:nvGrpSpPr>
          <p:cNvPr id="6" name="组合 5"/>
          <p:cNvGrpSpPr/>
          <p:nvPr/>
        </p:nvGrpSpPr>
        <p:grpSpPr>
          <a:xfrm rot="2820000">
            <a:off x="3342005" y="454025"/>
            <a:ext cx="738505" cy="701040"/>
            <a:chOff x="2646" y="3580"/>
            <a:chExt cx="4140" cy="3927"/>
          </a:xfrm>
        </p:grpSpPr>
        <p:sp>
          <p:nvSpPr>
            <p:cNvPr id="9" name="椭圆 8"/>
            <p:cNvSpPr/>
            <p:nvPr/>
          </p:nvSpPr>
          <p:spPr>
            <a:xfrm>
              <a:off x="2646" y="3580"/>
              <a:ext cx="3446" cy="3594"/>
            </a:xfrm>
            <a:prstGeom prst="ellipse">
              <a:avLst/>
            </a:prstGeom>
            <a:solidFill>
              <a:srgbClr val="C0C9BE">
                <a:alpha val="7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椭圆 6"/>
            <p:cNvSpPr/>
            <p:nvPr/>
          </p:nvSpPr>
          <p:spPr>
            <a:xfrm>
              <a:off x="3340" y="3913"/>
              <a:ext cx="3446" cy="3594"/>
            </a:xfrm>
            <a:prstGeom prst="ellipse">
              <a:avLst/>
            </a:prstGeom>
            <a:noFill/>
            <a:ln>
              <a:solidFill>
                <a:srgbClr val="90A08D"/>
              </a:solidFill>
              <a:prstDash val="lgDash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1" name="TextBox 11"/>
          <p:cNvSpPr txBox="1"/>
          <p:nvPr/>
        </p:nvSpPr>
        <p:spPr>
          <a:xfrm>
            <a:off x="2004060" y="2110517"/>
            <a:ext cx="3127221" cy="316865"/>
          </a:xfrm>
          <a:prstGeom prst="rect">
            <a:avLst/>
          </a:prstGeom>
          <a:solidFill>
            <a:srgbClr val="90A08D"/>
          </a:solidFill>
        </p:spPr>
        <p:txBody>
          <a:bodyPr wrap="square" rtlCol="0">
            <a:spAutoFit/>
          </a:bodyPr>
          <a:lstStyle/>
          <a:p>
            <a:endParaRPr lang="id-ID" sz="1465" dirty="0">
              <a:solidFill>
                <a:schemeClr val="bg2"/>
              </a:solidFill>
              <a:latin typeface="仿宋" panose="02010609060101010101" charset="-122"/>
              <a:ea typeface="仿宋" panose="02010609060101010101" charset="-122"/>
            </a:endParaRPr>
          </a:p>
        </p:txBody>
      </p:sp>
      <p:sp>
        <p:nvSpPr>
          <p:cNvPr id="52" name="文本框 51"/>
          <p:cNvSpPr txBox="1"/>
          <p:nvPr/>
        </p:nvSpPr>
        <p:spPr>
          <a:xfrm>
            <a:off x="1981207" y="2121397"/>
            <a:ext cx="1446762" cy="338554"/>
          </a:xfrm>
          <a:prstGeom prst="rect">
            <a:avLst/>
          </a:prstGeom>
          <a:noFill/>
        </p:spPr>
        <p:txBody>
          <a:bodyPr wrap="square" rtlCol="0">
            <a:spAutoFit/>
          </a:bodyPr>
          <a:lstStyle/>
          <a:p>
            <a:pPr algn="ctr"/>
            <a:r>
              <a:rPr lang="en-US" altLang="zh-CN" sz="1600" b="1" dirty="0">
                <a:solidFill>
                  <a:schemeClr val="bg1"/>
                </a:solidFill>
                <a:latin typeface="仿宋" panose="02010609060101010101" charset="-122"/>
                <a:ea typeface="仿宋" panose="02010609060101010101" charset="-122"/>
              </a:rPr>
              <a:t>KEY WORD</a:t>
            </a:r>
          </a:p>
        </p:txBody>
      </p:sp>
      <p:grpSp>
        <p:nvGrpSpPr>
          <p:cNvPr id="32" name="组合 31"/>
          <p:cNvGrpSpPr/>
          <p:nvPr/>
        </p:nvGrpSpPr>
        <p:grpSpPr>
          <a:xfrm>
            <a:off x="6004680" y="1765941"/>
            <a:ext cx="3888578" cy="3883194"/>
            <a:chOff x="6362096" y="2064360"/>
            <a:chExt cx="4172594" cy="4166817"/>
          </a:xfrm>
        </p:grpSpPr>
        <p:sp>
          <p:nvSpPr>
            <p:cNvPr id="33" name="Freeform 2"/>
            <p:cNvSpPr/>
            <p:nvPr/>
          </p:nvSpPr>
          <p:spPr bwMode="auto">
            <a:xfrm>
              <a:off x="8426492" y="2258546"/>
              <a:ext cx="1500686" cy="1317862"/>
            </a:xfrm>
            <a:custGeom>
              <a:avLst/>
              <a:gdLst>
                <a:gd name="T0" fmla="*/ 503 w 644"/>
                <a:gd name="T1" fmla="*/ 292 h 566"/>
                <a:gd name="T2" fmla="*/ 464 w 644"/>
                <a:gd name="T3" fmla="*/ 219 h 566"/>
                <a:gd name="T4" fmla="*/ 389 w 644"/>
                <a:gd name="T5" fmla="*/ 79 h 566"/>
                <a:gd name="T6" fmla="*/ 366 w 644"/>
                <a:gd name="T7" fmla="*/ 47 h 566"/>
                <a:gd name="T8" fmla="*/ 221 w 644"/>
                <a:gd name="T9" fmla="*/ 10 h 566"/>
                <a:gd name="T10" fmla="*/ 20 w 644"/>
                <a:gd name="T11" fmla="*/ 207 h 566"/>
                <a:gd name="T12" fmla="*/ 2 w 644"/>
                <a:gd name="T13" fmla="*/ 239 h 566"/>
                <a:gd name="T14" fmla="*/ 140 w 644"/>
                <a:gd name="T15" fmla="*/ 496 h 566"/>
                <a:gd name="T16" fmla="*/ 21 w 644"/>
                <a:gd name="T17" fmla="*/ 563 h 566"/>
                <a:gd name="T18" fmla="*/ 443 w 644"/>
                <a:gd name="T19" fmla="*/ 566 h 566"/>
                <a:gd name="T20" fmla="*/ 644 w 644"/>
                <a:gd name="T21" fmla="*/ 213 h 566"/>
                <a:gd name="T22" fmla="*/ 503 w 644"/>
                <a:gd name="T23" fmla="*/ 292 h 5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644" h="566">
                  <a:moveTo>
                    <a:pt x="503" y="292"/>
                  </a:moveTo>
                  <a:cubicBezTo>
                    <a:pt x="490" y="268"/>
                    <a:pt x="477" y="243"/>
                    <a:pt x="464" y="219"/>
                  </a:cubicBezTo>
                  <a:cubicBezTo>
                    <a:pt x="439" y="173"/>
                    <a:pt x="413" y="126"/>
                    <a:pt x="389" y="79"/>
                  </a:cubicBezTo>
                  <a:cubicBezTo>
                    <a:pt x="383" y="66"/>
                    <a:pt x="375" y="56"/>
                    <a:pt x="366" y="47"/>
                  </a:cubicBezTo>
                  <a:cubicBezTo>
                    <a:pt x="330" y="8"/>
                    <a:pt x="277" y="0"/>
                    <a:pt x="221" y="10"/>
                  </a:cubicBezTo>
                  <a:cubicBezTo>
                    <a:pt x="111" y="29"/>
                    <a:pt x="69" y="120"/>
                    <a:pt x="20" y="207"/>
                  </a:cubicBezTo>
                  <a:cubicBezTo>
                    <a:pt x="19" y="210"/>
                    <a:pt x="0" y="236"/>
                    <a:pt x="2" y="239"/>
                  </a:cubicBezTo>
                  <a:cubicBezTo>
                    <a:pt x="2" y="239"/>
                    <a:pt x="140" y="496"/>
                    <a:pt x="140" y="496"/>
                  </a:cubicBezTo>
                  <a:cubicBezTo>
                    <a:pt x="21" y="563"/>
                    <a:pt x="21" y="563"/>
                    <a:pt x="21" y="563"/>
                  </a:cubicBezTo>
                  <a:cubicBezTo>
                    <a:pt x="443" y="566"/>
                    <a:pt x="443" y="566"/>
                    <a:pt x="443" y="566"/>
                  </a:cubicBezTo>
                  <a:cubicBezTo>
                    <a:pt x="644" y="213"/>
                    <a:pt x="644" y="213"/>
                    <a:pt x="644" y="213"/>
                  </a:cubicBezTo>
                  <a:lnTo>
                    <a:pt x="503" y="292"/>
                  </a:lnTo>
                  <a:close/>
                </a:path>
              </a:pathLst>
            </a:custGeom>
            <a:solidFill>
              <a:srgbClr val="C0C9BE"/>
            </a:solidFill>
            <a:ln>
              <a:noFill/>
            </a:ln>
          </p:spPr>
          <p:txBody>
            <a:bodyPr vert="horz" wrap="square" lIns="121920" tIns="60960" rIns="121920" bIns="60960" numCol="1" anchor="t" anchorCtr="0" compatLnSpc="1"/>
            <a:lstStyle/>
            <a:p>
              <a:endParaRPr lang="en-US" sz="2400"/>
            </a:p>
          </p:txBody>
        </p:sp>
        <p:sp>
          <p:nvSpPr>
            <p:cNvPr id="34" name="Freeform 3"/>
            <p:cNvSpPr/>
            <p:nvPr/>
          </p:nvSpPr>
          <p:spPr bwMode="auto">
            <a:xfrm>
              <a:off x="7001982" y="2199509"/>
              <a:ext cx="1881572" cy="1434033"/>
            </a:xfrm>
            <a:custGeom>
              <a:avLst/>
              <a:gdLst>
                <a:gd name="T0" fmla="*/ 667 w 808"/>
                <a:gd name="T1" fmla="*/ 109 h 616"/>
                <a:gd name="T2" fmla="*/ 688 w 808"/>
                <a:gd name="T3" fmla="*/ 83 h 616"/>
                <a:gd name="T4" fmla="*/ 808 w 808"/>
                <a:gd name="T5" fmla="*/ 9 h 616"/>
                <a:gd name="T6" fmla="*/ 752 w 808"/>
                <a:gd name="T7" fmla="*/ 7 h 616"/>
                <a:gd name="T8" fmla="*/ 395 w 808"/>
                <a:gd name="T9" fmla="*/ 2 h 616"/>
                <a:gd name="T10" fmla="*/ 165 w 808"/>
                <a:gd name="T11" fmla="*/ 108 h 616"/>
                <a:gd name="T12" fmla="*/ 0 w 808"/>
                <a:gd name="T13" fmla="*/ 408 h 616"/>
                <a:gd name="T14" fmla="*/ 379 w 808"/>
                <a:gd name="T15" fmla="*/ 616 h 616"/>
                <a:gd name="T16" fmla="*/ 463 w 808"/>
                <a:gd name="T17" fmla="*/ 468 h 616"/>
                <a:gd name="T18" fmla="*/ 608 w 808"/>
                <a:gd name="T19" fmla="*/ 211 h 616"/>
                <a:gd name="T20" fmla="*/ 667 w 808"/>
                <a:gd name="T21" fmla="*/ 109 h 6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08" h="616">
                  <a:moveTo>
                    <a:pt x="667" y="109"/>
                  </a:moveTo>
                  <a:cubicBezTo>
                    <a:pt x="673" y="100"/>
                    <a:pt x="680" y="91"/>
                    <a:pt x="688" y="83"/>
                  </a:cubicBezTo>
                  <a:cubicBezTo>
                    <a:pt x="715" y="55"/>
                    <a:pt x="767" y="9"/>
                    <a:pt x="808" y="9"/>
                  </a:cubicBezTo>
                  <a:cubicBezTo>
                    <a:pt x="777" y="9"/>
                    <a:pt x="752" y="7"/>
                    <a:pt x="752" y="7"/>
                  </a:cubicBezTo>
                  <a:cubicBezTo>
                    <a:pt x="752" y="7"/>
                    <a:pt x="534" y="5"/>
                    <a:pt x="395" y="2"/>
                  </a:cubicBezTo>
                  <a:cubicBezTo>
                    <a:pt x="286" y="0"/>
                    <a:pt x="206" y="49"/>
                    <a:pt x="165" y="108"/>
                  </a:cubicBezTo>
                  <a:cubicBezTo>
                    <a:pt x="0" y="408"/>
                    <a:pt x="0" y="408"/>
                    <a:pt x="0" y="408"/>
                  </a:cubicBezTo>
                  <a:cubicBezTo>
                    <a:pt x="379" y="616"/>
                    <a:pt x="379" y="616"/>
                    <a:pt x="379" y="616"/>
                  </a:cubicBezTo>
                  <a:cubicBezTo>
                    <a:pt x="407" y="566"/>
                    <a:pt x="435" y="517"/>
                    <a:pt x="463" y="468"/>
                  </a:cubicBezTo>
                  <a:cubicBezTo>
                    <a:pt x="511" y="383"/>
                    <a:pt x="560" y="297"/>
                    <a:pt x="608" y="211"/>
                  </a:cubicBezTo>
                  <a:cubicBezTo>
                    <a:pt x="628" y="177"/>
                    <a:pt x="644" y="141"/>
                    <a:pt x="667" y="109"/>
                  </a:cubicBezTo>
                  <a:close/>
                </a:path>
              </a:pathLst>
            </a:custGeom>
            <a:solidFill>
              <a:srgbClr val="90A08D"/>
            </a:solidFill>
            <a:ln>
              <a:noFill/>
            </a:ln>
          </p:spPr>
          <p:txBody>
            <a:bodyPr vert="horz" wrap="square" lIns="121920" tIns="60960" rIns="121920" bIns="60960" numCol="1" anchor="t" anchorCtr="0" compatLnSpc="1"/>
            <a:lstStyle/>
            <a:p>
              <a:endParaRPr lang="en-US" sz="2400"/>
            </a:p>
          </p:txBody>
        </p:sp>
        <p:sp>
          <p:nvSpPr>
            <p:cNvPr id="35" name="Freeform 4"/>
            <p:cNvSpPr/>
            <p:nvPr/>
          </p:nvSpPr>
          <p:spPr bwMode="auto">
            <a:xfrm>
              <a:off x="8462676" y="4570519"/>
              <a:ext cx="1464503" cy="1660658"/>
            </a:xfrm>
            <a:custGeom>
              <a:avLst/>
              <a:gdLst>
                <a:gd name="T0" fmla="*/ 210 w 629"/>
                <a:gd name="T1" fmla="*/ 552 h 714"/>
                <a:gd name="T2" fmla="*/ 292 w 629"/>
                <a:gd name="T3" fmla="*/ 554 h 714"/>
                <a:gd name="T4" fmla="*/ 451 w 629"/>
                <a:gd name="T5" fmla="*/ 557 h 714"/>
                <a:gd name="T6" fmla="*/ 491 w 629"/>
                <a:gd name="T7" fmla="*/ 552 h 714"/>
                <a:gd name="T8" fmla="*/ 593 w 629"/>
                <a:gd name="T9" fmla="*/ 444 h 714"/>
                <a:gd name="T10" fmla="*/ 519 w 629"/>
                <a:gd name="T11" fmla="*/ 172 h 714"/>
                <a:gd name="T12" fmla="*/ 500 w 629"/>
                <a:gd name="T13" fmla="*/ 140 h 714"/>
                <a:gd name="T14" fmla="*/ 208 w 629"/>
                <a:gd name="T15" fmla="*/ 136 h 714"/>
                <a:gd name="T16" fmla="*/ 208 w 629"/>
                <a:gd name="T17" fmla="*/ 0 h 714"/>
                <a:gd name="T18" fmla="*/ 0 w 629"/>
                <a:gd name="T19" fmla="*/ 366 h 714"/>
                <a:gd name="T20" fmla="*/ 210 w 629"/>
                <a:gd name="T21" fmla="*/ 714 h 714"/>
                <a:gd name="T22" fmla="*/ 210 w 629"/>
                <a:gd name="T23" fmla="*/ 552 h 7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629" h="714">
                  <a:moveTo>
                    <a:pt x="210" y="552"/>
                  </a:moveTo>
                  <a:cubicBezTo>
                    <a:pt x="237" y="553"/>
                    <a:pt x="265" y="553"/>
                    <a:pt x="292" y="554"/>
                  </a:cubicBezTo>
                  <a:cubicBezTo>
                    <a:pt x="345" y="554"/>
                    <a:pt x="398" y="555"/>
                    <a:pt x="451" y="557"/>
                  </a:cubicBezTo>
                  <a:cubicBezTo>
                    <a:pt x="465" y="557"/>
                    <a:pt x="478" y="556"/>
                    <a:pt x="491" y="552"/>
                  </a:cubicBezTo>
                  <a:cubicBezTo>
                    <a:pt x="541" y="539"/>
                    <a:pt x="575" y="497"/>
                    <a:pt x="593" y="444"/>
                  </a:cubicBezTo>
                  <a:cubicBezTo>
                    <a:pt x="629" y="340"/>
                    <a:pt x="570" y="257"/>
                    <a:pt x="519" y="172"/>
                  </a:cubicBezTo>
                  <a:cubicBezTo>
                    <a:pt x="513" y="162"/>
                    <a:pt x="506" y="151"/>
                    <a:pt x="500" y="140"/>
                  </a:cubicBezTo>
                  <a:cubicBezTo>
                    <a:pt x="208" y="136"/>
                    <a:pt x="208" y="136"/>
                    <a:pt x="208" y="136"/>
                  </a:cubicBezTo>
                  <a:cubicBezTo>
                    <a:pt x="208" y="0"/>
                    <a:pt x="208" y="0"/>
                    <a:pt x="208" y="0"/>
                  </a:cubicBezTo>
                  <a:cubicBezTo>
                    <a:pt x="0" y="366"/>
                    <a:pt x="0" y="366"/>
                    <a:pt x="0" y="366"/>
                  </a:cubicBezTo>
                  <a:cubicBezTo>
                    <a:pt x="210" y="714"/>
                    <a:pt x="210" y="714"/>
                    <a:pt x="210" y="714"/>
                  </a:cubicBezTo>
                  <a:lnTo>
                    <a:pt x="210" y="552"/>
                  </a:lnTo>
                  <a:close/>
                </a:path>
              </a:pathLst>
            </a:custGeom>
            <a:solidFill>
              <a:srgbClr val="C0C9BE"/>
            </a:solidFill>
            <a:ln>
              <a:noFill/>
            </a:ln>
          </p:spPr>
          <p:txBody>
            <a:bodyPr vert="horz" wrap="square" lIns="121920" tIns="60960" rIns="121920" bIns="60960" numCol="1" anchor="t" anchorCtr="0" compatLnSpc="1"/>
            <a:lstStyle/>
            <a:p>
              <a:endParaRPr lang="en-US" sz="2400"/>
            </a:p>
          </p:txBody>
        </p:sp>
        <p:sp>
          <p:nvSpPr>
            <p:cNvPr id="36" name="Freeform 5"/>
            <p:cNvSpPr/>
            <p:nvPr/>
          </p:nvSpPr>
          <p:spPr bwMode="auto">
            <a:xfrm>
              <a:off x="9176835" y="3484996"/>
              <a:ext cx="1357855" cy="2096773"/>
            </a:xfrm>
            <a:custGeom>
              <a:avLst/>
              <a:gdLst>
                <a:gd name="T0" fmla="*/ 302 w 583"/>
                <a:gd name="T1" fmla="*/ 729 h 901"/>
                <a:gd name="T2" fmla="*/ 318 w 583"/>
                <a:gd name="T3" fmla="*/ 770 h 901"/>
                <a:gd name="T4" fmla="*/ 321 w 583"/>
                <a:gd name="T5" fmla="*/ 901 h 901"/>
                <a:gd name="T6" fmla="*/ 350 w 583"/>
                <a:gd name="T7" fmla="*/ 852 h 901"/>
                <a:gd name="T8" fmla="*/ 528 w 583"/>
                <a:gd name="T9" fmla="*/ 542 h 901"/>
                <a:gd name="T10" fmla="*/ 548 w 583"/>
                <a:gd name="T11" fmla="*/ 290 h 901"/>
                <a:gd name="T12" fmla="*/ 366 w 583"/>
                <a:gd name="T13" fmla="*/ 0 h 901"/>
                <a:gd name="T14" fmla="*/ 0 w 583"/>
                <a:gd name="T15" fmla="*/ 230 h 901"/>
                <a:gd name="T16" fmla="*/ 95 w 583"/>
                <a:gd name="T17" fmla="*/ 387 h 901"/>
                <a:gd name="T18" fmla="*/ 254 w 583"/>
                <a:gd name="T19" fmla="*/ 647 h 901"/>
                <a:gd name="T20" fmla="*/ 302 w 583"/>
                <a:gd name="T21" fmla="*/ 729 h 9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83" h="901">
                  <a:moveTo>
                    <a:pt x="302" y="729"/>
                  </a:moveTo>
                  <a:cubicBezTo>
                    <a:pt x="308" y="742"/>
                    <a:pt x="314" y="756"/>
                    <a:pt x="318" y="770"/>
                  </a:cubicBezTo>
                  <a:cubicBezTo>
                    <a:pt x="327" y="804"/>
                    <a:pt x="339" y="868"/>
                    <a:pt x="321" y="901"/>
                  </a:cubicBezTo>
                  <a:cubicBezTo>
                    <a:pt x="337" y="873"/>
                    <a:pt x="350" y="852"/>
                    <a:pt x="350" y="852"/>
                  </a:cubicBezTo>
                  <a:cubicBezTo>
                    <a:pt x="350" y="852"/>
                    <a:pt x="458" y="663"/>
                    <a:pt x="528" y="542"/>
                  </a:cubicBezTo>
                  <a:cubicBezTo>
                    <a:pt x="583" y="449"/>
                    <a:pt x="580" y="355"/>
                    <a:pt x="548" y="290"/>
                  </a:cubicBezTo>
                  <a:cubicBezTo>
                    <a:pt x="366" y="0"/>
                    <a:pt x="366" y="0"/>
                    <a:pt x="366" y="0"/>
                  </a:cubicBezTo>
                  <a:cubicBezTo>
                    <a:pt x="0" y="230"/>
                    <a:pt x="0" y="230"/>
                    <a:pt x="0" y="230"/>
                  </a:cubicBezTo>
                  <a:cubicBezTo>
                    <a:pt x="32" y="282"/>
                    <a:pt x="64" y="334"/>
                    <a:pt x="95" y="387"/>
                  </a:cubicBezTo>
                  <a:cubicBezTo>
                    <a:pt x="148" y="474"/>
                    <a:pt x="201" y="561"/>
                    <a:pt x="254" y="647"/>
                  </a:cubicBezTo>
                  <a:cubicBezTo>
                    <a:pt x="271" y="674"/>
                    <a:pt x="288" y="700"/>
                    <a:pt x="302" y="729"/>
                  </a:cubicBezTo>
                  <a:close/>
                </a:path>
              </a:pathLst>
            </a:custGeom>
            <a:solidFill>
              <a:srgbClr val="90A08D"/>
            </a:solidFill>
            <a:ln>
              <a:noFill/>
            </a:ln>
          </p:spPr>
          <p:txBody>
            <a:bodyPr vert="horz" wrap="square" lIns="121920" tIns="60960" rIns="121920" bIns="60960" numCol="1" anchor="t" anchorCtr="0" compatLnSpc="1"/>
            <a:lstStyle/>
            <a:p>
              <a:endParaRPr lang="en-US" sz="2400"/>
            </a:p>
          </p:txBody>
        </p:sp>
        <p:sp>
          <p:nvSpPr>
            <p:cNvPr id="37" name="Freeform 6"/>
            <p:cNvSpPr/>
            <p:nvPr/>
          </p:nvSpPr>
          <p:spPr bwMode="auto">
            <a:xfrm>
              <a:off x="6362096" y="3549747"/>
              <a:ext cx="1477833" cy="1293105"/>
            </a:xfrm>
            <a:custGeom>
              <a:avLst/>
              <a:gdLst>
                <a:gd name="T0" fmla="*/ 164 w 635"/>
                <a:gd name="T1" fmla="*/ 85 h 555"/>
                <a:gd name="T2" fmla="*/ 119 w 635"/>
                <a:gd name="T3" fmla="*/ 154 h 555"/>
                <a:gd name="T4" fmla="*/ 33 w 635"/>
                <a:gd name="T5" fmla="*/ 288 h 555"/>
                <a:gd name="T6" fmla="*/ 16 w 635"/>
                <a:gd name="T7" fmla="*/ 324 h 555"/>
                <a:gd name="T8" fmla="*/ 55 w 635"/>
                <a:gd name="T9" fmla="*/ 468 h 555"/>
                <a:gd name="T10" fmla="*/ 169 w 635"/>
                <a:gd name="T11" fmla="*/ 540 h 555"/>
                <a:gd name="T12" fmla="*/ 361 w 635"/>
                <a:gd name="T13" fmla="*/ 550 h 555"/>
                <a:gd name="T14" fmla="*/ 519 w 635"/>
                <a:gd name="T15" fmla="*/ 302 h 555"/>
                <a:gd name="T16" fmla="*/ 635 w 635"/>
                <a:gd name="T17" fmla="*/ 373 h 555"/>
                <a:gd name="T18" fmla="*/ 432 w 635"/>
                <a:gd name="T19" fmla="*/ 4 h 555"/>
                <a:gd name="T20" fmla="*/ 26 w 635"/>
                <a:gd name="T21" fmla="*/ 0 h 555"/>
                <a:gd name="T22" fmla="*/ 164 w 635"/>
                <a:gd name="T23" fmla="*/ 85 h 5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635" h="555">
                  <a:moveTo>
                    <a:pt x="164" y="85"/>
                  </a:moveTo>
                  <a:cubicBezTo>
                    <a:pt x="149" y="108"/>
                    <a:pt x="134" y="131"/>
                    <a:pt x="119" y="154"/>
                  </a:cubicBezTo>
                  <a:cubicBezTo>
                    <a:pt x="91" y="199"/>
                    <a:pt x="63" y="244"/>
                    <a:pt x="33" y="288"/>
                  </a:cubicBezTo>
                  <a:cubicBezTo>
                    <a:pt x="25" y="300"/>
                    <a:pt x="20" y="312"/>
                    <a:pt x="16" y="324"/>
                  </a:cubicBezTo>
                  <a:cubicBezTo>
                    <a:pt x="0" y="374"/>
                    <a:pt x="19" y="424"/>
                    <a:pt x="55" y="468"/>
                  </a:cubicBezTo>
                  <a:cubicBezTo>
                    <a:pt x="84" y="504"/>
                    <a:pt x="124" y="528"/>
                    <a:pt x="169" y="540"/>
                  </a:cubicBezTo>
                  <a:cubicBezTo>
                    <a:pt x="223" y="555"/>
                    <a:pt x="355" y="550"/>
                    <a:pt x="361" y="550"/>
                  </a:cubicBezTo>
                  <a:cubicBezTo>
                    <a:pt x="519" y="302"/>
                    <a:pt x="519" y="302"/>
                    <a:pt x="519" y="302"/>
                  </a:cubicBezTo>
                  <a:cubicBezTo>
                    <a:pt x="635" y="373"/>
                    <a:pt x="635" y="373"/>
                    <a:pt x="635" y="373"/>
                  </a:cubicBezTo>
                  <a:cubicBezTo>
                    <a:pt x="432" y="4"/>
                    <a:pt x="432" y="4"/>
                    <a:pt x="432" y="4"/>
                  </a:cubicBezTo>
                  <a:cubicBezTo>
                    <a:pt x="26" y="0"/>
                    <a:pt x="26" y="0"/>
                    <a:pt x="26" y="0"/>
                  </a:cubicBezTo>
                  <a:lnTo>
                    <a:pt x="164" y="85"/>
                  </a:lnTo>
                  <a:close/>
                </a:path>
              </a:pathLst>
            </a:custGeom>
            <a:solidFill>
              <a:srgbClr val="C0C9BE"/>
            </a:solidFill>
            <a:ln>
              <a:noFill/>
            </a:ln>
          </p:spPr>
          <p:txBody>
            <a:bodyPr vert="horz" wrap="square" lIns="121920" tIns="60960" rIns="121920" bIns="60960" numCol="1" anchor="t" anchorCtr="0" compatLnSpc="1"/>
            <a:lstStyle/>
            <a:p>
              <a:endParaRPr lang="en-US" sz="2400"/>
            </a:p>
          </p:txBody>
        </p:sp>
        <p:sp>
          <p:nvSpPr>
            <p:cNvPr id="38" name="Freeform 7"/>
            <p:cNvSpPr/>
            <p:nvPr/>
          </p:nvSpPr>
          <p:spPr bwMode="auto">
            <a:xfrm>
              <a:off x="6464935" y="4720968"/>
              <a:ext cx="1729217" cy="1194075"/>
            </a:xfrm>
            <a:custGeom>
              <a:avLst/>
              <a:gdLst>
                <a:gd name="T0" fmla="*/ 0 w 743"/>
                <a:gd name="T1" fmla="*/ 0 h 513"/>
                <a:gd name="T2" fmla="*/ 26 w 743"/>
                <a:gd name="T3" fmla="*/ 49 h 513"/>
                <a:gd name="T4" fmla="*/ 196 w 743"/>
                <a:gd name="T5" fmla="*/ 364 h 513"/>
                <a:gd name="T6" fmla="*/ 400 w 743"/>
                <a:gd name="T7" fmla="*/ 513 h 513"/>
                <a:gd name="T8" fmla="*/ 743 w 743"/>
                <a:gd name="T9" fmla="*/ 511 h 513"/>
                <a:gd name="T10" fmla="*/ 739 w 743"/>
                <a:gd name="T11" fmla="*/ 78 h 513"/>
                <a:gd name="T12" fmla="*/ 689 w 743"/>
                <a:gd name="T13" fmla="*/ 78 h 513"/>
                <a:gd name="T14" fmla="*/ 565 w 743"/>
                <a:gd name="T15" fmla="*/ 78 h 513"/>
                <a:gd name="T16" fmla="*/ 412 w 743"/>
                <a:gd name="T17" fmla="*/ 77 h 513"/>
                <a:gd name="T18" fmla="*/ 268 w 743"/>
                <a:gd name="T19" fmla="*/ 76 h 513"/>
                <a:gd name="T20" fmla="*/ 89 w 743"/>
                <a:gd name="T21" fmla="*/ 56 h 513"/>
                <a:gd name="T22" fmla="*/ 43 w 743"/>
                <a:gd name="T23" fmla="*/ 34 h 513"/>
                <a:gd name="T24" fmla="*/ 0 w 743"/>
                <a:gd name="T25" fmla="*/ 0 h 5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43" h="513">
                  <a:moveTo>
                    <a:pt x="0" y="0"/>
                  </a:moveTo>
                  <a:cubicBezTo>
                    <a:pt x="15" y="27"/>
                    <a:pt x="26" y="49"/>
                    <a:pt x="26" y="49"/>
                  </a:cubicBezTo>
                  <a:cubicBezTo>
                    <a:pt x="26" y="49"/>
                    <a:pt x="131" y="241"/>
                    <a:pt x="196" y="364"/>
                  </a:cubicBezTo>
                  <a:cubicBezTo>
                    <a:pt x="247" y="460"/>
                    <a:pt x="329" y="506"/>
                    <a:pt x="400" y="513"/>
                  </a:cubicBezTo>
                  <a:cubicBezTo>
                    <a:pt x="743" y="511"/>
                    <a:pt x="743" y="511"/>
                    <a:pt x="743" y="511"/>
                  </a:cubicBezTo>
                  <a:cubicBezTo>
                    <a:pt x="739" y="78"/>
                    <a:pt x="739" y="78"/>
                    <a:pt x="739" y="78"/>
                  </a:cubicBezTo>
                  <a:cubicBezTo>
                    <a:pt x="723" y="78"/>
                    <a:pt x="706" y="78"/>
                    <a:pt x="689" y="78"/>
                  </a:cubicBezTo>
                  <a:cubicBezTo>
                    <a:pt x="648" y="78"/>
                    <a:pt x="607" y="78"/>
                    <a:pt x="565" y="78"/>
                  </a:cubicBezTo>
                  <a:cubicBezTo>
                    <a:pt x="514" y="77"/>
                    <a:pt x="463" y="77"/>
                    <a:pt x="412" y="77"/>
                  </a:cubicBezTo>
                  <a:cubicBezTo>
                    <a:pt x="364" y="77"/>
                    <a:pt x="316" y="76"/>
                    <a:pt x="268" y="76"/>
                  </a:cubicBezTo>
                  <a:cubicBezTo>
                    <a:pt x="207" y="76"/>
                    <a:pt x="147" y="79"/>
                    <a:pt x="89" y="56"/>
                  </a:cubicBezTo>
                  <a:cubicBezTo>
                    <a:pt x="73" y="50"/>
                    <a:pt x="58" y="42"/>
                    <a:pt x="43" y="34"/>
                  </a:cubicBezTo>
                  <a:cubicBezTo>
                    <a:pt x="30" y="26"/>
                    <a:pt x="8" y="13"/>
                    <a:pt x="0" y="0"/>
                  </a:cubicBezTo>
                  <a:close/>
                </a:path>
              </a:pathLst>
            </a:custGeom>
            <a:solidFill>
              <a:srgbClr val="90A08D"/>
            </a:solidFill>
            <a:ln>
              <a:noFill/>
            </a:ln>
          </p:spPr>
          <p:txBody>
            <a:bodyPr vert="horz" wrap="square" lIns="121920" tIns="60960" rIns="121920" bIns="60960" numCol="1" anchor="t" anchorCtr="0" compatLnSpc="1"/>
            <a:lstStyle/>
            <a:p>
              <a:endParaRPr lang="en-US" sz="2400"/>
            </a:p>
          </p:txBody>
        </p:sp>
        <p:grpSp>
          <p:nvGrpSpPr>
            <p:cNvPr id="41" name="Group 17"/>
            <p:cNvGrpSpPr/>
            <p:nvPr/>
          </p:nvGrpSpPr>
          <p:grpSpPr>
            <a:xfrm>
              <a:off x="8940544" y="5072063"/>
              <a:ext cx="569423" cy="577040"/>
              <a:chOff x="8091488" y="1544638"/>
              <a:chExt cx="474662" cy="481012"/>
            </a:xfrm>
            <a:solidFill>
              <a:schemeClr val="bg2"/>
            </a:solidFill>
          </p:grpSpPr>
          <p:sp>
            <p:nvSpPr>
              <p:cNvPr id="42" name="Freeform 18"/>
              <p:cNvSpPr>
                <a:spLocks noEditPoints="1"/>
              </p:cNvSpPr>
              <p:nvPr/>
            </p:nvSpPr>
            <p:spPr bwMode="auto">
              <a:xfrm>
                <a:off x="8253413" y="1709738"/>
                <a:ext cx="150812" cy="150812"/>
              </a:xfrm>
              <a:custGeom>
                <a:avLst/>
                <a:gdLst>
                  <a:gd name="T0" fmla="*/ 20 w 40"/>
                  <a:gd name="T1" fmla="*/ 40 h 40"/>
                  <a:gd name="T2" fmla="*/ 20 w 40"/>
                  <a:gd name="T3" fmla="*/ 40 h 40"/>
                  <a:gd name="T4" fmla="*/ 6 w 40"/>
                  <a:gd name="T5" fmla="*/ 34 h 40"/>
                  <a:gd name="T6" fmla="*/ 0 w 40"/>
                  <a:gd name="T7" fmla="*/ 20 h 40"/>
                  <a:gd name="T8" fmla="*/ 20 w 40"/>
                  <a:gd name="T9" fmla="*/ 0 h 40"/>
                  <a:gd name="T10" fmla="*/ 34 w 40"/>
                  <a:gd name="T11" fmla="*/ 6 h 40"/>
                  <a:gd name="T12" fmla="*/ 40 w 40"/>
                  <a:gd name="T13" fmla="*/ 20 h 40"/>
                  <a:gd name="T14" fmla="*/ 20 w 40"/>
                  <a:gd name="T15" fmla="*/ 40 h 40"/>
                  <a:gd name="T16" fmla="*/ 20 w 40"/>
                  <a:gd name="T17" fmla="*/ 8 h 40"/>
                  <a:gd name="T18" fmla="*/ 8 w 40"/>
                  <a:gd name="T19" fmla="*/ 20 h 40"/>
                  <a:gd name="T20" fmla="*/ 11 w 40"/>
                  <a:gd name="T21" fmla="*/ 28 h 40"/>
                  <a:gd name="T22" fmla="*/ 20 w 40"/>
                  <a:gd name="T23" fmla="*/ 32 h 40"/>
                  <a:gd name="T24" fmla="*/ 20 w 40"/>
                  <a:gd name="T25" fmla="*/ 36 h 40"/>
                  <a:gd name="T26" fmla="*/ 20 w 40"/>
                  <a:gd name="T27" fmla="*/ 32 h 40"/>
                  <a:gd name="T28" fmla="*/ 32 w 40"/>
                  <a:gd name="T29" fmla="*/ 20 h 40"/>
                  <a:gd name="T30" fmla="*/ 28 w 40"/>
                  <a:gd name="T31" fmla="*/ 12 h 40"/>
                  <a:gd name="T32" fmla="*/ 20 w 40"/>
                  <a:gd name="T33" fmla="*/ 8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0" h="40">
                    <a:moveTo>
                      <a:pt x="20" y="40"/>
                    </a:moveTo>
                    <a:cubicBezTo>
                      <a:pt x="20" y="40"/>
                      <a:pt x="20" y="40"/>
                      <a:pt x="20" y="40"/>
                    </a:cubicBezTo>
                    <a:cubicBezTo>
                      <a:pt x="15" y="40"/>
                      <a:pt x="9" y="38"/>
                      <a:pt x="6" y="34"/>
                    </a:cubicBezTo>
                    <a:cubicBezTo>
                      <a:pt x="2" y="30"/>
                      <a:pt x="0" y="25"/>
                      <a:pt x="0" y="20"/>
                    </a:cubicBezTo>
                    <a:cubicBezTo>
                      <a:pt x="0" y="9"/>
                      <a:pt x="9" y="0"/>
                      <a:pt x="20" y="0"/>
                    </a:cubicBezTo>
                    <a:cubicBezTo>
                      <a:pt x="25" y="0"/>
                      <a:pt x="30" y="2"/>
                      <a:pt x="34" y="6"/>
                    </a:cubicBezTo>
                    <a:cubicBezTo>
                      <a:pt x="38" y="10"/>
                      <a:pt x="40" y="15"/>
                      <a:pt x="40" y="20"/>
                    </a:cubicBezTo>
                    <a:cubicBezTo>
                      <a:pt x="40" y="31"/>
                      <a:pt x="31" y="40"/>
                      <a:pt x="20" y="40"/>
                    </a:cubicBezTo>
                    <a:close/>
                    <a:moveTo>
                      <a:pt x="20" y="8"/>
                    </a:moveTo>
                    <a:cubicBezTo>
                      <a:pt x="13" y="8"/>
                      <a:pt x="8" y="13"/>
                      <a:pt x="8" y="20"/>
                    </a:cubicBezTo>
                    <a:cubicBezTo>
                      <a:pt x="8" y="23"/>
                      <a:pt x="9" y="26"/>
                      <a:pt x="11" y="28"/>
                    </a:cubicBezTo>
                    <a:cubicBezTo>
                      <a:pt x="14" y="31"/>
                      <a:pt x="17" y="32"/>
                      <a:pt x="20" y="32"/>
                    </a:cubicBezTo>
                    <a:cubicBezTo>
                      <a:pt x="20" y="36"/>
                      <a:pt x="20" y="36"/>
                      <a:pt x="20" y="36"/>
                    </a:cubicBezTo>
                    <a:cubicBezTo>
                      <a:pt x="20" y="32"/>
                      <a:pt x="20" y="32"/>
                      <a:pt x="20" y="32"/>
                    </a:cubicBezTo>
                    <a:cubicBezTo>
                      <a:pt x="27" y="32"/>
                      <a:pt x="32" y="27"/>
                      <a:pt x="32" y="20"/>
                    </a:cubicBezTo>
                    <a:cubicBezTo>
                      <a:pt x="32" y="17"/>
                      <a:pt x="31" y="14"/>
                      <a:pt x="28" y="12"/>
                    </a:cubicBezTo>
                    <a:cubicBezTo>
                      <a:pt x="26" y="9"/>
                      <a:pt x="23" y="8"/>
                      <a:pt x="20"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en-US" sz="2400"/>
              </a:p>
            </p:txBody>
          </p:sp>
          <p:sp>
            <p:nvSpPr>
              <p:cNvPr id="43" name="Line 21"/>
              <p:cNvSpPr>
                <a:spLocks noChangeShapeType="1"/>
              </p:cNvSpPr>
              <p:nvPr/>
            </p:nvSpPr>
            <p:spPr bwMode="auto">
              <a:xfrm>
                <a:off x="8247063" y="1905000"/>
                <a:ext cx="0" cy="0"/>
              </a:xfrm>
              <a:prstGeom prst="line">
                <a:avLst/>
              </a:prstGeom>
              <a:grpFill/>
              <a:ln w="30163" cap="flat">
                <a:solidFill>
                  <a:srgbClr val="4DFFBA"/>
                </a:solidFill>
                <a:prstDash val="solid"/>
                <a:miter lim="800000"/>
              </a:ln>
            </p:spPr>
            <p:txBody>
              <a:bodyPr vert="horz" wrap="square" lIns="121920" tIns="60960" rIns="121920" bIns="60960" numCol="1" anchor="t" anchorCtr="0" compatLnSpc="1"/>
              <a:lstStyle/>
              <a:p>
                <a:endParaRPr lang="en-US" sz="2400"/>
              </a:p>
            </p:txBody>
          </p:sp>
          <p:sp>
            <p:nvSpPr>
              <p:cNvPr id="44" name="Freeform 20"/>
              <p:cNvSpPr/>
              <p:nvPr/>
            </p:nvSpPr>
            <p:spPr bwMode="auto">
              <a:xfrm>
                <a:off x="8091488" y="1544638"/>
                <a:ext cx="474662" cy="481012"/>
              </a:xfrm>
              <a:custGeom>
                <a:avLst/>
                <a:gdLst>
                  <a:gd name="T0" fmla="*/ 51 w 126"/>
                  <a:gd name="T1" fmla="*/ 128 h 128"/>
                  <a:gd name="T2" fmla="*/ 33 w 126"/>
                  <a:gd name="T3" fmla="*/ 102 h 128"/>
                  <a:gd name="T4" fmla="*/ 2 w 126"/>
                  <a:gd name="T5" fmla="*/ 85 h 128"/>
                  <a:gd name="T6" fmla="*/ 14 w 126"/>
                  <a:gd name="T7" fmla="*/ 64 h 128"/>
                  <a:gd name="T8" fmla="*/ 0 w 126"/>
                  <a:gd name="T9" fmla="*/ 43 h 128"/>
                  <a:gd name="T10" fmla="*/ 32 w 126"/>
                  <a:gd name="T11" fmla="*/ 26 h 128"/>
                  <a:gd name="T12" fmla="*/ 46 w 126"/>
                  <a:gd name="T13" fmla="*/ 15 h 128"/>
                  <a:gd name="T14" fmla="*/ 53 w 126"/>
                  <a:gd name="T15" fmla="*/ 25 h 128"/>
                  <a:gd name="T16" fmla="*/ 36 w 126"/>
                  <a:gd name="T17" fmla="*/ 34 h 128"/>
                  <a:gd name="T18" fmla="*/ 17 w 126"/>
                  <a:gd name="T19" fmla="*/ 30 h 128"/>
                  <a:gd name="T20" fmla="*/ 23 w 126"/>
                  <a:gd name="T21" fmla="*/ 54 h 128"/>
                  <a:gd name="T22" fmla="*/ 22 w 126"/>
                  <a:gd name="T23" fmla="*/ 64 h 128"/>
                  <a:gd name="T24" fmla="*/ 23 w 126"/>
                  <a:gd name="T25" fmla="*/ 75 h 128"/>
                  <a:gd name="T26" fmla="*/ 19 w 126"/>
                  <a:gd name="T27" fmla="*/ 97 h 128"/>
                  <a:gd name="T28" fmla="*/ 36 w 126"/>
                  <a:gd name="T29" fmla="*/ 95 h 128"/>
                  <a:gd name="T30" fmla="*/ 53 w 126"/>
                  <a:gd name="T31" fmla="*/ 103 h 128"/>
                  <a:gd name="T32" fmla="*/ 70 w 126"/>
                  <a:gd name="T33" fmla="*/ 120 h 128"/>
                  <a:gd name="T34" fmla="*/ 77 w 126"/>
                  <a:gd name="T35" fmla="*/ 101 h 128"/>
                  <a:gd name="T36" fmla="*/ 89 w 126"/>
                  <a:gd name="T37" fmla="*/ 93 h 128"/>
                  <a:gd name="T38" fmla="*/ 114 w 126"/>
                  <a:gd name="T39" fmla="*/ 87 h 128"/>
                  <a:gd name="T40" fmla="*/ 101 w 126"/>
                  <a:gd name="T41" fmla="*/ 72 h 128"/>
                  <a:gd name="T42" fmla="*/ 101 w 126"/>
                  <a:gd name="T43" fmla="*/ 58 h 128"/>
                  <a:gd name="T44" fmla="*/ 116 w 126"/>
                  <a:gd name="T45" fmla="*/ 42 h 128"/>
                  <a:gd name="T46" fmla="*/ 90 w 126"/>
                  <a:gd name="T47" fmla="*/ 36 h 128"/>
                  <a:gd name="T48" fmla="*/ 77 w 126"/>
                  <a:gd name="T49" fmla="*/ 27 h 128"/>
                  <a:gd name="T50" fmla="*/ 71 w 126"/>
                  <a:gd name="T51" fmla="*/ 8 h 128"/>
                  <a:gd name="T52" fmla="*/ 50 w 126"/>
                  <a:gd name="T53" fmla="*/ 0 h 128"/>
                  <a:gd name="T54" fmla="*/ 82 w 126"/>
                  <a:gd name="T55" fmla="*/ 20 h 128"/>
                  <a:gd name="T56" fmla="*/ 113 w 126"/>
                  <a:gd name="T57" fmla="*/ 21 h 128"/>
                  <a:gd name="T58" fmla="*/ 110 w 126"/>
                  <a:gd name="T59" fmla="*/ 59 h 128"/>
                  <a:gd name="T60" fmla="*/ 109 w 126"/>
                  <a:gd name="T61" fmla="*/ 71 h 128"/>
                  <a:gd name="T62" fmla="*/ 111 w 126"/>
                  <a:gd name="T63" fmla="*/ 107 h 128"/>
                  <a:gd name="T64" fmla="*/ 82 w 126"/>
                  <a:gd name="T65" fmla="*/ 108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26" h="128">
                    <a:moveTo>
                      <a:pt x="76" y="128"/>
                    </a:moveTo>
                    <a:cubicBezTo>
                      <a:pt x="51" y="128"/>
                      <a:pt x="51" y="128"/>
                      <a:pt x="51" y="128"/>
                    </a:cubicBezTo>
                    <a:cubicBezTo>
                      <a:pt x="46" y="109"/>
                      <a:pt x="46" y="109"/>
                      <a:pt x="46" y="109"/>
                    </a:cubicBezTo>
                    <a:cubicBezTo>
                      <a:pt x="41" y="108"/>
                      <a:pt x="37" y="105"/>
                      <a:pt x="33" y="102"/>
                    </a:cubicBezTo>
                    <a:cubicBezTo>
                      <a:pt x="15" y="107"/>
                      <a:pt x="15" y="107"/>
                      <a:pt x="15" y="107"/>
                    </a:cubicBezTo>
                    <a:cubicBezTo>
                      <a:pt x="2" y="85"/>
                      <a:pt x="2" y="85"/>
                      <a:pt x="2" y="85"/>
                    </a:cubicBezTo>
                    <a:cubicBezTo>
                      <a:pt x="15" y="72"/>
                      <a:pt x="15" y="72"/>
                      <a:pt x="15" y="72"/>
                    </a:cubicBezTo>
                    <a:cubicBezTo>
                      <a:pt x="14" y="69"/>
                      <a:pt x="14" y="67"/>
                      <a:pt x="14" y="64"/>
                    </a:cubicBezTo>
                    <a:cubicBezTo>
                      <a:pt x="14" y="62"/>
                      <a:pt x="14" y="59"/>
                      <a:pt x="14" y="57"/>
                    </a:cubicBezTo>
                    <a:cubicBezTo>
                      <a:pt x="0" y="43"/>
                      <a:pt x="0" y="43"/>
                      <a:pt x="0" y="43"/>
                    </a:cubicBezTo>
                    <a:cubicBezTo>
                      <a:pt x="13" y="21"/>
                      <a:pt x="13" y="21"/>
                      <a:pt x="13" y="21"/>
                    </a:cubicBezTo>
                    <a:cubicBezTo>
                      <a:pt x="32" y="26"/>
                      <a:pt x="32" y="26"/>
                      <a:pt x="32" y="26"/>
                    </a:cubicBezTo>
                    <a:cubicBezTo>
                      <a:pt x="37" y="23"/>
                      <a:pt x="41" y="20"/>
                      <a:pt x="46" y="19"/>
                    </a:cubicBezTo>
                    <a:cubicBezTo>
                      <a:pt x="46" y="15"/>
                      <a:pt x="46" y="15"/>
                      <a:pt x="46" y="15"/>
                    </a:cubicBezTo>
                    <a:cubicBezTo>
                      <a:pt x="54" y="16"/>
                      <a:pt x="54" y="16"/>
                      <a:pt x="54" y="16"/>
                    </a:cubicBezTo>
                    <a:cubicBezTo>
                      <a:pt x="53" y="25"/>
                      <a:pt x="53" y="25"/>
                      <a:pt x="53" y="25"/>
                    </a:cubicBezTo>
                    <a:cubicBezTo>
                      <a:pt x="51" y="26"/>
                      <a:pt x="51" y="26"/>
                      <a:pt x="51" y="26"/>
                    </a:cubicBezTo>
                    <a:cubicBezTo>
                      <a:pt x="45" y="27"/>
                      <a:pt x="40" y="30"/>
                      <a:pt x="36" y="34"/>
                    </a:cubicBezTo>
                    <a:cubicBezTo>
                      <a:pt x="34" y="35"/>
                      <a:pt x="34" y="35"/>
                      <a:pt x="34" y="35"/>
                    </a:cubicBezTo>
                    <a:cubicBezTo>
                      <a:pt x="17" y="30"/>
                      <a:pt x="17" y="30"/>
                      <a:pt x="17" y="30"/>
                    </a:cubicBezTo>
                    <a:cubicBezTo>
                      <a:pt x="10" y="41"/>
                      <a:pt x="10" y="41"/>
                      <a:pt x="10" y="41"/>
                    </a:cubicBezTo>
                    <a:cubicBezTo>
                      <a:pt x="23" y="54"/>
                      <a:pt x="23" y="54"/>
                      <a:pt x="23" y="54"/>
                    </a:cubicBezTo>
                    <a:cubicBezTo>
                      <a:pt x="23" y="56"/>
                      <a:pt x="23" y="56"/>
                      <a:pt x="23" y="56"/>
                    </a:cubicBezTo>
                    <a:cubicBezTo>
                      <a:pt x="22" y="59"/>
                      <a:pt x="22" y="61"/>
                      <a:pt x="22" y="64"/>
                    </a:cubicBezTo>
                    <a:cubicBezTo>
                      <a:pt x="22" y="67"/>
                      <a:pt x="22" y="70"/>
                      <a:pt x="23" y="73"/>
                    </a:cubicBezTo>
                    <a:cubicBezTo>
                      <a:pt x="23" y="75"/>
                      <a:pt x="23" y="75"/>
                      <a:pt x="23" y="75"/>
                    </a:cubicBezTo>
                    <a:cubicBezTo>
                      <a:pt x="12" y="86"/>
                      <a:pt x="12" y="86"/>
                      <a:pt x="12" y="86"/>
                    </a:cubicBezTo>
                    <a:cubicBezTo>
                      <a:pt x="19" y="97"/>
                      <a:pt x="19" y="97"/>
                      <a:pt x="19" y="97"/>
                    </a:cubicBezTo>
                    <a:cubicBezTo>
                      <a:pt x="35" y="93"/>
                      <a:pt x="35" y="93"/>
                      <a:pt x="35" y="93"/>
                    </a:cubicBezTo>
                    <a:cubicBezTo>
                      <a:pt x="36" y="95"/>
                      <a:pt x="36" y="95"/>
                      <a:pt x="36" y="95"/>
                    </a:cubicBezTo>
                    <a:cubicBezTo>
                      <a:pt x="40" y="98"/>
                      <a:pt x="45" y="101"/>
                      <a:pt x="51" y="102"/>
                    </a:cubicBezTo>
                    <a:cubicBezTo>
                      <a:pt x="53" y="103"/>
                      <a:pt x="53" y="103"/>
                      <a:pt x="53" y="103"/>
                    </a:cubicBezTo>
                    <a:cubicBezTo>
                      <a:pt x="57" y="120"/>
                      <a:pt x="57" y="120"/>
                      <a:pt x="57" y="120"/>
                    </a:cubicBezTo>
                    <a:cubicBezTo>
                      <a:pt x="70" y="120"/>
                      <a:pt x="70" y="120"/>
                      <a:pt x="70" y="120"/>
                    </a:cubicBezTo>
                    <a:cubicBezTo>
                      <a:pt x="75" y="102"/>
                      <a:pt x="75" y="102"/>
                      <a:pt x="75" y="102"/>
                    </a:cubicBezTo>
                    <a:cubicBezTo>
                      <a:pt x="77" y="101"/>
                      <a:pt x="77" y="101"/>
                      <a:pt x="77" y="101"/>
                    </a:cubicBezTo>
                    <a:cubicBezTo>
                      <a:pt x="81" y="99"/>
                      <a:pt x="85" y="97"/>
                      <a:pt x="88" y="94"/>
                    </a:cubicBezTo>
                    <a:cubicBezTo>
                      <a:pt x="89" y="93"/>
                      <a:pt x="89" y="93"/>
                      <a:pt x="89" y="93"/>
                    </a:cubicBezTo>
                    <a:cubicBezTo>
                      <a:pt x="107" y="98"/>
                      <a:pt x="107" y="98"/>
                      <a:pt x="107" y="98"/>
                    </a:cubicBezTo>
                    <a:cubicBezTo>
                      <a:pt x="114" y="87"/>
                      <a:pt x="114" y="87"/>
                      <a:pt x="114" y="87"/>
                    </a:cubicBezTo>
                    <a:cubicBezTo>
                      <a:pt x="101" y="74"/>
                      <a:pt x="101" y="74"/>
                      <a:pt x="101" y="74"/>
                    </a:cubicBezTo>
                    <a:cubicBezTo>
                      <a:pt x="101" y="72"/>
                      <a:pt x="101" y="72"/>
                      <a:pt x="101" y="72"/>
                    </a:cubicBezTo>
                    <a:cubicBezTo>
                      <a:pt x="102" y="69"/>
                      <a:pt x="102" y="67"/>
                      <a:pt x="102" y="64"/>
                    </a:cubicBezTo>
                    <a:cubicBezTo>
                      <a:pt x="102" y="62"/>
                      <a:pt x="102" y="61"/>
                      <a:pt x="101" y="58"/>
                    </a:cubicBezTo>
                    <a:cubicBezTo>
                      <a:pt x="101" y="56"/>
                      <a:pt x="101" y="56"/>
                      <a:pt x="101" y="56"/>
                    </a:cubicBezTo>
                    <a:cubicBezTo>
                      <a:pt x="116" y="42"/>
                      <a:pt x="116" y="42"/>
                      <a:pt x="116" y="42"/>
                    </a:cubicBezTo>
                    <a:cubicBezTo>
                      <a:pt x="109" y="31"/>
                      <a:pt x="109" y="31"/>
                      <a:pt x="109" y="31"/>
                    </a:cubicBezTo>
                    <a:cubicBezTo>
                      <a:pt x="90" y="36"/>
                      <a:pt x="90" y="36"/>
                      <a:pt x="90" y="36"/>
                    </a:cubicBezTo>
                    <a:cubicBezTo>
                      <a:pt x="88" y="34"/>
                      <a:pt x="88" y="34"/>
                      <a:pt x="88" y="34"/>
                    </a:cubicBezTo>
                    <a:cubicBezTo>
                      <a:pt x="85" y="31"/>
                      <a:pt x="81" y="29"/>
                      <a:pt x="77" y="27"/>
                    </a:cubicBezTo>
                    <a:cubicBezTo>
                      <a:pt x="75" y="26"/>
                      <a:pt x="75" y="26"/>
                      <a:pt x="75" y="26"/>
                    </a:cubicBezTo>
                    <a:cubicBezTo>
                      <a:pt x="71" y="8"/>
                      <a:pt x="71" y="8"/>
                      <a:pt x="71" y="8"/>
                    </a:cubicBezTo>
                    <a:cubicBezTo>
                      <a:pt x="50" y="8"/>
                      <a:pt x="50" y="8"/>
                      <a:pt x="50" y="8"/>
                    </a:cubicBezTo>
                    <a:cubicBezTo>
                      <a:pt x="50" y="0"/>
                      <a:pt x="50" y="0"/>
                      <a:pt x="50" y="0"/>
                    </a:cubicBezTo>
                    <a:cubicBezTo>
                      <a:pt x="77" y="0"/>
                      <a:pt x="77" y="0"/>
                      <a:pt x="77" y="0"/>
                    </a:cubicBezTo>
                    <a:cubicBezTo>
                      <a:pt x="82" y="20"/>
                      <a:pt x="82" y="20"/>
                      <a:pt x="82" y="20"/>
                    </a:cubicBezTo>
                    <a:cubicBezTo>
                      <a:pt x="86" y="22"/>
                      <a:pt x="89" y="24"/>
                      <a:pt x="92" y="27"/>
                    </a:cubicBezTo>
                    <a:cubicBezTo>
                      <a:pt x="113" y="21"/>
                      <a:pt x="113" y="21"/>
                      <a:pt x="113" y="21"/>
                    </a:cubicBezTo>
                    <a:cubicBezTo>
                      <a:pt x="126" y="43"/>
                      <a:pt x="126" y="43"/>
                      <a:pt x="126" y="43"/>
                    </a:cubicBezTo>
                    <a:cubicBezTo>
                      <a:pt x="110" y="59"/>
                      <a:pt x="110" y="59"/>
                      <a:pt x="110" y="59"/>
                    </a:cubicBezTo>
                    <a:cubicBezTo>
                      <a:pt x="110" y="61"/>
                      <a:pt x="110" y="63"/>
                      <a:pt x="110" y="64"/>
                    </a:cubicBezTo>
                    <a:cubicBezTo>
                      <a:pt x="110" y="66"/>
                      <a:pt x="110" y="69"/>
                      <a:pt x="109" y="71"/>
                    </a:cubicBezTo>
                    <a:cubicBezTo>
                      <a:pt x="124" y="85"/>
                      <a:pt x="124" y="85"/>
                      <a:pt x="124" y="85"/>
                    </a:cubicBezTo>
                    <a:cubicBezTo>
                      <a:pt x="111" y="107"/>
                      <a:pt x="111" y="107"/>
                      <a:pt x="111" y="107"/>
                    </a:cubicBezTo>
                    <a:cubicBezTo>
                      <a:pt x="91" y="102"/>
                      <a:pt x="91" y="102"/>
                      <a:pt x="91" y="102"/>
                    </a:cubicBezTo>
                    <a:cubicBezTo>
                      <a:pt x="88" y="104"/>
                      <a:pt x="85" y="106"/>
                      <a:pt x="82" y="108"/>
                    </a:cubicBezTo>
                    <a:lnTo>
                      <a:pt x="76" y="12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en-US" sz="2400"/>
              </a:p>
            </p:txBody>
          </p:sp>
        </p:grpSp>
        <p:grpSp>
          <p:nvGrpSpPr>
            <p:cNvPr id="45" name="Group 21"/>
            <p:cNvGrpSpPr/>
            <p:nvPr/>
          </p:nvGrpSpPr>
          <p:grpSpPr>
            <a:xfrm>
              <a:off x="6752504" y="3995395"/>
              <a:ext cx="577040" cy="474201"/>
              <a:chOff x="10558463" y="4059238"/>
              <a:chExt cx="481012" cy="395287"/>
            </a:xfrm>
            <a:solidFill>
              <a:schemeClr val="bg2"/>
            </a:solidFill>
          </p:grpSpPr>
          <p:sp>
            <p:nvSpPr>
              <p:cNvPr id="46" name="Line 23"/>
              <p:cNvSpPr>
                <a:spLocks noChangeShapeType="1"/>
              </p:cNvSpPr>
              <p:nvPr/>
            </p:nvSpPr>
            <p:spPr bwMode="auto">
              <a:xfrm>
                <a:off x="10663238" y="4376738"/>
                <a:ext cx="0" cy="0"/>
              </a:xfrm>
              <a:prstGeom prst="line">
                <a:avLst/>
              </a:prstGeom>
              <a:grpFill/>
              <a:ln w="30163" cap="flat">
                <a:solidFill>
                  <a:srgbClr val="4DFFBA"/>
                </a:solidFill>
                <a:prstDash val="solid"/>
                <a:miter lim="800000"/>
              </a:ln>
            </p:spPr>
            <p:txBody>
              <a:bodyPr vert="horz" wrap="square" lIns="121920" tIns="60960" rIns="121920" bIns="60960" numCol="1" anchor="t" anchorCtr="0" compatLnSpc="1"/>
              <a:lstStyle/>
              <a:p>
                <a:endParaRPr lang="en-US" sz="2400"/>
              </a:p>
            </p:txBody>
          </p:sp>
          <p:sp>
            <p:nvSpPr>
              <p:cNvPr id="47" name="Freeform 24"/>
              <p:cNvSpPr/>
              <p:nvPr/>
            </p:nvSpPr>
            <p:spPr bwMode="auto">
              <a:xfrm>
                <a:off x="10709275" y="4059238"/>
                <a:ext cx="330200" cy="331787"/>
              </a:xfrm>
              <a:custGeom>
                <a:avLst/>
                <a:gdLst>
                  <a:gd name="T0" fmla="*/ 44 w 88"/>
                  <a:gd name="T1" fmla="*/ 88 h 88"/>
                  <a:gd name="T2" fmla="*/ 44 w 88"/>
                  <a:gd name="T3" fmla="*/ 80 h 88"/>
                  <a:gd name="T4" fmla="*/ 80 w 88"/>
                  <a:gd name="T5" fmla="*/ 44 h 88"/>
                  <a:gd name="T6" fmla="*/ 44 w 88"/>
                  <a:gd name="T7" fmla="*/ 8 h 88"/>
                  <a:gd name="T8" fmla="*/ 8 w 88"/>
                  <a:gd name="T9" fmla="*/ 41 h 88"/>
                  <a:gd name="T10" fmla="*/ 8 w 88"/>
                  <a:gd name="T11" fmla="*/ 43 h 88"/>
                  <a:gd name="T12" fmla="*/ 8 w 88"/>
                  <a:gd name="T13" fmla="*/ 44 h 88"/>
                  <a:gd name="T14" fmla="*/ 0 w 88"/>
                  <a:gd name="T15" fmla="*/ 44 h 88"/>
                  <a:gd name="T16" fmla="*/ 0 w 88"/>
                  <a:gd name="T17" fmla="*/ 43 h 88"/>
                  <a:gd name="T18" fmla="*/ 0 w 88"/>
                  <a:gd name="T19" fmla="*/ 40 h 88"/>
                  <a:gd name="T20" fmla="*/ 44 w 88"/>
                  <a:gd name="T21" fmla="*/ 0 h 88"/>
                  <a:gd name="T22" fmla="*/ 44 w 88"/>
                  <a:gd name="T23" fmla="*/ 0 h 88"/>
                  <a:gd name="T24" fmla="*/ 45 w 88"/>
                  <a:gd name="T25" fmla="*/ 0 h 88"/>
                  <a:gd name="T26" fmla="*/ 88 w 88"/>
                  <a:gd name="T27" fmla="*/ 44 h 88"/>
                  <a:gd name="T28" fmla="*/ 44 w 88"/>
                  <a:gd name="T29" fmla="*/ 88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88" h="88">
                    <a:moveTo>
                      <a:pt x="44" y="88"/>
                    </a:moveTo>
                    <a:cubicBezTo>
                      <a:pt x="44" y="80"/>
                      <a:pt x="44" y="80"/>
                      <a:pt x="44" y="80"/>
                    </a:cubicBezTo>
                    <a:cubicBezTo>
                      <a:pt x="64" y="80"/>
                      <a:pt x="80" y="64"/>
                      <a:pt x="80" y="44"/>
                    </a:cubicBezTo>
                    <a:cubicBezTo>
                      <a:pt x="80" y="24"/>
                      <a:pt x="64" y="8"/>
                      <a:pt x="44" y="8"/>
                    </a:cubicBezTo>
                    <a:cubicBezTo>
                      <a:pt x="26" y="8"/>
                      <a:pt x="10" y="22"/>
                      <a:pt x="8" y="41"/>
                    </a:cubicBezTo>
                    <a:cubicBezTo>
                      <a:pt x="8" y="41"/>
                      <a:pt x="8" y="42"/>
                      <a:pt x="8" y="43"/>
                    </a:cubicBezTo>
                    <a:cubicBezTo>
                      <a:pt x="8" y="43"/>
                      <a:pt x="8" y="44"/>
                      <a:pt x="8" y="44"/>
                    </a:cubicBezTo>
                    <a:cubicBezTo>
                      <a:pt x="0" y="44"/>
                      <a:pt x="0" y="44"/>
                      <a:pt x="0" y="44"/>
                    </a:cubicBezTo>
                    <a:cubicBezTo>
                      <a:pt x="0" y="44"/>
                      <a:pt x="0" y="43"/>
                      <a:pt x="0" y="43"/>
                    </a:cubicBezTo>
                    <a:cubicBezTo>
                      <a:pt x="0" y="42"/>
                      <a:pt x="0" y="41"/>
                      <a:pt x="0" y="40"/>
                    </a:cubicBezTo>
                    <a:cubicBezTo>
                      <a:pt x="2" y="18"/>
                      <a:pt x="21" y="0"/>
                      <a:pt x="44" y="0"/>
                    </a:cubicBezTo>
                    <a:cubicBezTo>
                      <a:pt x="44" y="0"/>
                      <a:pt x="44" y="0"/>
                      <a:pt x="44" y="0"/>
                    </a:cubicBezTo>
                    <a:cubicBezTo>
                      <a:pt x="45" y="0"/>
                      <a:pt x="45" y="0"/>
                      <a:pt x="45" y="0"/>
                    </a:cubicBezTo>
                    <a:cubicBezTo>
                      <a:pt x="69" y="0"/>
                      <a:pt x="88" y="20"/>
                      <a:pt x="88" y="44"/>
                    </a:cubicBezTo>
                    <a:cubicBezTo>
                      <a:pt x="88" y="68"/>
                      <a:pt x="68" y="88"/>
                      <a:pt x="44" y="8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en-US" sz="2400"/>
              </a:p>
            </p:txBody>
          </p:sp>
          <p:sp>
            <p:nvSpPr>
              <p:cNvPr id="48" name="Freeform 25"/>
              <p:cNvSpPr/>
              <p:nvPr/>
            </p:nvSpPr>
            <p:spPr bwMode="auto">
              <a:xfrm>
                <a:off x="10769600" y="4119563"/>
                <a:ext cx="104775" cy="106362"/>
              </a:xfrm>
              <a:custGeom>
                <a:avLst/>
                <a:gdLst>
                  <a:gd name="T0" fmla="*/ 8 w 28"/>
                  <a:gd name="T1" fmla="*/ 28 h 28"/>
                  <a:gd name="T2" fmla="*/ 0 w 28"/>
                  <a:gd name="T3" fmla="*/ 28 h 28"/>
                  <a:gd name="T4" fmla="*/ 0 w 28"/>
                  <a:gd name="T5" fmla="*/ 26 h 28"/>
                  <a:gd name="T6" fmla="*/ 0 w 28"/>
                  <a:gd name="T7" fmla="*/ 26 h 28"/>
                  <a:gd name="T8" fmla="*/ 0 w 28"/>
                  <a:gd name="T9" fmla="*/ 25 h 28"/>
                  <a:gd name="T10" fmla="*/ 28 w 28"/>
                  <a:gd name="T11" fmla="*/ 0 h 28"/>
                  <a:gd name="T12" fmla="*/ 28 w 28"/>
                  <a:gd name="T13" fmla="*/ 8 h 28"/>
                  <a:gd name="T14" fmla="*/ 8 w 28"/>
                  <a:gd name="T15" fmla="*/ 26 h 28"/>
                  <a:gd name="T16" fmla="*/ 8 w 28"/>
                  <a:gd name="T17" fmla="*/ 28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8" h="28">
                    <a:moveTo>
                      <a:pt x="8" y="28"/>
                    </a:moveTo>
                    <a:cubicBezTo>
                      <a:pt x="0" y="28"/>
                      <a:pt x="0" y="28"/>
                      <a:pt x="0" y="28"/>
                    </a:cubicBezTo>
                    <a:cubicBezTo>
                      <a:pt x="0" y="27"/>
                      <a:pt x="0" y="27"/>
                      <a:pt x="0" y="26"/>
                    </a:cubicBezTo>
                    <a:cubicBezTo>
                      <a:pt x="0" y="26"/>
                      <a:pt x="0" y="26"/>
                      <a:pt x="0" y="26"/>
                    </a:cubicBezTo>
                    <a:cubicBezTo>
                      <a:pt x="0" y="25"/>
                      <a:pt x="0" y="25"/>
                      <a:pt x="0" y="25"/>
                    </a:cubicBezTo>
                    <a:cubicBezTo>
                      <a:pt x="1" y="12"/>
                      <a:pt x="14" y="0"/>
                      <a:pt x="28" y="0"/>
                    </a:cubicBezTo>
                    <a:cubicBezTo>
                      <a:pt x="28" y="8"/>
                      <a:pt x="28" y="8"/>
                      <a:pt x="28" y="8"/>
                    </a:cubicBezTo>
                    <a:cubicBezTo>
                      <a:pt x="18" y="8"/>
                      <a:pt x="9" y="16"/>
                      <a:pt x="8" y="26"/>
                    </a:cubicBezTo>
                    <a:cubicBezTo>
                      <a:pt x="8" y="27"/>
                      <a:pt x="8" y="27"/>
                      <a:pt x="8" y="2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en-US" sz="2400"/>
              </a:p>
            </p:txBody>
          </p:sp>
          <p:sp>
            <p:nvSpPr>
              <p:cNvPr id="49" name="Freeform 26"/>
              <p:cNvSpPr/>
              <p:nvPr/>
            </p:nvSpPr>
            <p:spPr bwMode="auto">
              <a:xfrm>
                <a:off x="10558463" y="4149725"/>
                <a:ext cx="165100" cy="241300"/>
              </a:xfrm>
              <a:custGeom>
                <a:avLst/>
                <a:gdLst>
                  <a:gd name="T0" fmla="*/ 44 w 44"/>
                  <a:gd name="T1" fmla="*/ 64 h 64"/>
                  <a:gd name="T2" fmla="*/ 32 w 44"/>
                  <a:gd name="T3" fmla="*/ 64 h 64"/>
                  <a:gd name="T4" fmla="*/ 0 w 44"/>
                  <a:gd name="T5" fmla="*/ 32 h 64"/>
                  <a:gd name="T6" fmla="*/ 32 w 44"/>
                  <a:gd name="T7" fmla="*/ 0 h 64"/>
                  <a:gd name="T8" fmla="*/ 32 w 44"/>
                  <a:gd name="T9" fmla="*/ 8 h 64"/>
                  <a:gd name="T10" fmla="*/ 8 w 44"/>
                  <a:gd name="T11" fmla="*/ 32 h 64"/>
                  <a:gd name="T12" fmla="*/ 32 w 44"/>
                  <a:gd name="T13" fmla="*/ 56 h 64"/>
                  <a:gd name="T14" fmla="*/ 44 w 44"/>
                  <a:gd name="T15" fmla="*/ 56 h 64"/>
                  <a:gd name="T16" fmla="*/ 44 w 44"/>
                  <a:gd name="T17" fmla="*/ 64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4" h="64">
                    <a:moveTo>
                      <a:pt x="44" y="64"/>
                    </a:moveTo>
                    <a:cubicBezTo>
                      <a:pt x="32" y="64"/>
                      <a:pt x="32" y="64"/>
                      <a:pt x="32" y="64"/>
                    </a:cubicBezTo>
                    <a:cubicBezTo>
                      <a:pt x="14" y="64"/>
                      <a:pt x="0" y="50"/>
                      <a:pt x="0" y="32"/>
                    </a:cubicBezTo>
                    <a:cubicBezTo>
                      <a:pt x="0" y="14"/>
                      <a:pt x="14" y="0"/>
                      <a:pt x="32" y="0"/>
                    </a:cubicBezTo>
                    <a:cubicBezTo>
                      <a:pt x="32" y="8"/>
                      <a:pt x="32" y="8"/>
                      <a:pt x="32" y="8"/>
                    </a:cubicBezTo>
                    <a:cubicBezTo>
                      <a:pt x="19" y="8"/>
                      <a:pt x="8" y="19"/>
                      <a:pt x="8" y="32"/>
                    </a:cubicBezTo>
                    <a:cubicBezTo>
                      <a:pt x="8" y="45"/>
                      <a:pt x="19" y="56"/>
                      <a:pt x="32" y="56"/>
                    </a:cubicBezTo>
                    <a:cubicBezTo>
                      <a:pt x="44" y="56"/>
                      <a:pt x="44" y="56"/>
                      <a:pt x="44" y="56"/>
                    </a:cubicBezTo>
                    <a:lnTo>
                      <a:pt x="44" y="6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en-US" sz="2400"/>
              </a:p>
            </p:txBody>
          </p:sp>
          <p:sp>
            <p:nvSpPr>
              <p:cNvPr id="50" name="Rectangle 27"/>
              <p:cNvSpPr>
                <a:spLocks noChangeArrowheads="1"/>
              </p:cNvSpPr>
              <p:nvPr/>
            </p:nvSpPr>
            <p:spPr bwMode="auto">
              <a:xfrm>
                <a:off x="10783888" y="4316413"/>
                <a:ext cx="30162" cy="12065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lstStyle/>
              <a:p>
                <a:endParaRPr lang="en-US" sz="2400"/>
              </a:p>
            </p:txBody>
          </p:sp>
          <p:sp>
            <p:nvSpPr>
              <p:cNvPr id="51" name="Freeform 28"/>
              <p:cNvSpPr/>
              <p:nvPr/>
            </p:nvSpPr>
            <p:spPr bwMode="auto">
              <a:xfrm>
                <a:off x="10742613" y="4379913"/>
                <a:ext cx="112712" cy="74612"/>
              </a:xfrm>
              <a:custGeom>
                <a:avLst/>
                <a:gdLst>
                  <a:gd name="T0" fmla="*/ 36 w 71"/>
                  <a:gd name="T1" fmla="*/ 47 h 47"/>
                  <a:gd name="T2" fmla="*/ 0 w 71"/>
                  <a:gd name="T3" fmla="*/ 14 h 47"/>
                  <a:gd name="T4" fmla="*/ 14 w 71"/>
                  <a:gd name="T5" fmla="*/ 0 h 47"/>
                  <a:gd name="T6" fmla="*/ 36 w 71"/>
                  <a:gd name="T7" fmla="*/ 21 h 47"/>
                  <a:gd name="T8" fmla="*/ 57 w 71"/>
                  <a:gd name="T9" fmla="*/ 0 h 47"/>
                  <a:gd name="T10" fmla="*/ 71 w 71"/>
                  <a:gd name="T11" fmla="*/ 14 h 47"/>
                  <a:gd name="T12" fmla="*/ 36 w 71"/>
                  <a:gd name="T13" fmla="*/ 47 h 47"/>
                </a:gdLst>
                <a:ahLst/>
                <a:cxnLst>
                  <a:cxn ang="0">
                    <a:pos x="T0" y="T1"/>
                  </a:cxn>
                  <a:cxn ang="0">
                    <a:pos x="T2" y="T3"/>
                  </a:cxn>
                  <a:cxn ang="0">
                    <a:pos x="T4" y="T5"/>
                  </a:cxn>
                  <a:cxn ang="0">
                    <a:pos x="T6" y="T7"/>
                  </a:cxn>
                  <a:cxn ang="0">
                    <a:pos x="T8" y="T9"/>
                  </a:cxn>
                  <a:cxn ang="0">
                    <a:pos x="T10" y="T11"/>
                  </a:cxn>
                  <a:cxn ang="0">
                    <a:pos x="T12" y="T13"/>
                  </a:cxn>
                </a:cxnLst>
                <a:rect l="0" t="0" r="r" b="b"/>
                <a:pathLst>
                  <a:path w="71" h="47">
                    <a:moveTo>
                      <a:pt x="36" y="47"/>
                    </a:moveTo>
                    <a:lnTo>
                      <a:pt x="0" y="14"/>
                    </a:lnTo>
                    <a:lnTo>
                      <a:pt x="14" y="0"/>
                    </a:lnTo>
                    <a:lnTo>
                      <a:pt x="36" y="21"/>
                    </a:lnTo>
                    <a:lnTo>
                      <a:pt x="57" y="0"/>
                    </a:lnTo>
                    <a:lnTo>
                      <a:pt x="71" y="14"/>
                    </a:lnTo>
                    <a:lnTo>
                      <a:pt x="36" y="4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en-US" sz="2400"/>
              </a:p>
            </p:txBody>
          </p:sp>
        </p:grpSp>
        <p:grpSp>
          <p:nvGrpSpPr>
            <p:cNvPr id="53" name="Group 28"/>
            <p:cNvGrpSpPr/>
            <p:nvPr/>
          </p:nvGrpSpPr>
          <p:grpSpPr>
            <a:xfrm>
              <a:off x="8786525" y="2724402"/>
              <a:ext cx="578944" cy="453253"/>
              <a:chOff x="9323388" y="4059238"/>
              <a:chExt cx="482599" cy="377825"/>
            </a:xfrm>
            <a:solidFill>
              <a:schemeClr val="bg2"/>
            </a:solidFill>
          </p:grpSpPr>
          <p:sp>
            <p:nvSpPr>
              <p:cNvPr id="54" name="Line 29"/>
              <p:cNvSpPr>
                <a:spLocks noChangeShapeType="1"/>
              </p:cNvSpPr>
              <p:nvPr/>
            </p:nvSpPr>
            <p:spPr bwMode="auto">
              <a:xfrm>
                <a:off x="9428163" y="4376738"/>
                <a:ext cx="0" cy="0"/>
              </a:xfrm>
              <a:prstGeom prst="line">
                <a:avLst/>
              </a:prstGeom>
              <a:grpFill/>
              <a:ln w="30163" cap="flat">
                <a:solidFill>
                  <a:srgbClr val="4DFFBA"/>
                </a:solidFill>
                <a:prstDash val="solid"/>
                <a:miter lim="800000"/>
              </a:ln>
            </p:spPr>
            <p:txBody>
              <a:bodyPr vert="horz" wrap="square" lIns="121920" tIns="60960" rIns="121920" bIns="60960" numCol="1" anchor="t" anchorCtr="0" compatLnSpc="1"/>
              <a:lstStyle/>
              <a:p>
                <a:endParaRPr lang="en-US" sz="2400"/>
              </a:p>
            </p:txBody>
          </p:sp>
          <p:sp>
            <p:nvSpPr>
              <p:cNvPr id="55" name="Freeform 30"/>
              <p:cNvSpPr/>
              <p:nvPr/>
            </p:nvSpPr>
            <p:spPr bwMode="auto">
              <a:xfrm>
                <a:off x="9474200" y="4059238"/>
                <a:ext cx="331787" cy="331787"/>
              </a:xfrm>
              <a:custGeom>
                <a:avLst/>
                <a:gdLst>
                  <a:gd name="T0" fmla="*/ 44 w 88"/>
                  <a:gd name="T1" fmla="*/ 88 h 88"/>
                  <a:gd name="T2" fmla="*/ 44 w 88"/>
                  <a:gd name="T3" fmla="*/ 80 h 88"/>
                  <a:gd name="T4" fmla="*/ 80 w 88"/>
                  <a:gd name="T5" fmla="*/ 44 h 88"/>
                  <a:gd name="T6" fmla="*/ 44 w 88"/>
                  <a:gd name="T7" fmla="*/ 8 h 88"/>
                  <a:gd name="T8" fmla="*/ 8 w 88"/>
                  <a:gd name="T9" fmla="*/ 41 h 88"/>
                  <a:gd name="T10" fmla="*/ 8 w 88"/>
                  <a:gd name="T11" fmla="*/ 43 h 88"/>
                  <a:gd name="T12" fmla="*/ 8 w 88"/>
                  <a:gd name="T13" fmla="*/ 44 h 88"/>
                  <a:gd name="T14" fmla="*/ 0 w 88"/>
                  <a:gd name="T15" fmla="*/ 44 h 88"/>
                  <a:gd name="T16" fmla="*/ 0 w 88"/>
                  <a:gd name="T17" fmla="*/ 43 h 88"/>
                  <a:gd name="T18" fmla="*/ 0 w 88"/>
                  <a:gd name="T19" fmla="*/ 40 h 88"/>
                  <a:gd name="T20" fmla="*/ 44 w 88"/>
                  <a:gd name="T21" fmla="*/ 0 h 88"/>
                  <a:gd name="T22" fmla="*/ 44 w 88"/>
                  <a:gd name="T23" fmla="*/ 0 h 88"/>
                  <a:gd name="T24" fmla="*/ 45 w 88"/>
                  <a:gd name="T25" fmla="*/ 0 h 88"/>
                  <a:gd name="T26" fmla="*/ 88 w 88"/>
                  <a:gd name="T27" fmla="*/ 44 h 88"/>
                  <a:gd name="T28" fmla="*/ 44 w 88"/>
                  <a:gd name="T29" fmla="*/ 88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88" h="88">
                    <a:moveTo>
                      <a:pt x="44" y="88"/>
                    </a:moveTo>
                    <a:cubicBezTo>
                      <a:pt x="44" y="80"/>
                      <a:pt x="44" y="80"/>
                      <a:pt x="44" y="80"/>
                    </a:cubicBezTo>
                    <a:cubicBezTo>
                      <a:pt x="64" y="80"/>
                      <a:pt x="80" y="64"/>
                      <a:pt x="80" y="44"/>
                    </a:cubicBezTo>
                    <a:cubicBezTo>
                      <a:pt x="80" y="24"/>
                      <a:pt x="64" y="8"/>
                      <a:pt x="44" y="8"/>
                    </a:cubicBezTo>
                    <a:cubicBezTo>
                      <a:pt x="26" y="8"/>
                      <a:pt x="10" y="22"/>
                      <a:pt x="8" y="41"/>
                    </a:cubicBezTo>
                    <a:cubicBezTo>
                      <a:pt x="8" y="41"/>
                      <a:pt x="8" y="42"/>
                      <a:pt x="8" y="43"/>
                    </a:cubicBezTo>
                    <a:cubicBezTo>
                      <a:pt x="8" y="43"/>
                      <a:pt x="8" y="44"/>
                      <a:pt x="8" y="44"/>
                    </a:cubicBezTo>
                    <a:cubicBezTo>
                      <a:pt x="0" y="44"/>
                      <a:pt x="0" y="44"/>
                      <a:pt x="0" y="44"/>
                    </a:cubicBezTo>
                    <a:cubicBezTo>
                      <a:pt x="0" y="44"/>
                      <a:pt x="0" y="43"/>
                      <a:pt x="0" y="43"/>
                    </a:cubicBezTo>
                    <a:cubicBezTo>
                      <a:pt x="0" y="42"/>
                      <a:pt x="0" y="41"/>
                      <a:pt x="0" y="40"/>
                    </a:cubicBezTo>
                    <a:cubicBezTo>
                      <a:pt x="2" y="18"/>
                      <a:pt x="21" y="0"/>
                      <a:pt x="44" y="0"/>
                    </a:cubicBezTo>
                    <a:cubicBezTo>
                      <a:pt x="44" y="0"/>
                      <a:pt x="44" y="0"/>
                      <a:pt x="44" y="0"/>
                    </a:cubicBezTo>
                    <a:cubicBezTo>
                      <a:pt x="45" y="0"/>
                      <a:pt x="45" y="0"/>
                      <a:pt x="45" y="0"/>
                    </a:cubicBezTo>
                    <a:cubicBezTo>
                      <a:pt x="69" y="0"/>
                      <a:pt x="88" y="20"/>
                      <a:pt x="88" y="44"/>
                    </a:cubicBezTo>
                    <a:cubicBezTo>
                      <a:pt x="88" y="68"/>
                      <a:pt x="68" y="88"/>
                      <a:pt x="44" y="8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en-US" sz="2400"/>
              </a:p>
            </p:txBody>
          </p:sp>
          <p:sp>
            <p:nvSpPr>
              <p:cNvPr id="56" name="Freeform 31"/>
              <p:cNvSpPr/>
              <p:nvPr/>
            </p:nvSpPr>
            <p:spPr bwMode="auto">
              <a:xfrm>
                <a:off x="9534525" y="4119563"/>
                <a:ext cx="104775" cy="106362"/>
              </a:xfrm>
              <a:custGeom>
                <a:avLst/>
                <a:gdLst>
                  <a:gd name="T0" fmla="*/ 8 w 28"/>
                  <a:gd name="T1" fmla="*/ 28 h 28"/>
                  <a:gd name="T2" fmla="*/ 0 w 28"/>
                  <a:gd name="T3" fmla="*/ 28 h 28"/>
                  <a:gd name="T4" fmla="*/ 0 w 28"/>
                  <a:gd name="T5" fmla="*/ 26 h 28"/>
                  <a:gd name="T6" fmla="*/ 0 w 28"/>
                  <a:gd name="T7" fmla="*/ 26 h 28"/>
                  <a:gd name="T8" fmla="*/ 0 w 28"/>
                  <a:gd name="T9" fmla="*/ 25 h 28"/>
                  <a:gd name="T10" fmla="*/ 28 w 28"/>
                  <a:gd name="T11" fmla="*/ 0 h 28"/>
                  <a:gd name="T12" fmla="*/ 28 w 28"/>
                  <a:gd name="T13" fmla="*/ 8 h 28"/>
                  <a:gd name="T14" fmla="*/ 8 w 28"/>
                  <a:gd name="T15" fmla="*/ 26 h 28"/>
                  <a:gd name="T16" fmla="*/ 8 w 28"/>
                  <a:gd name="T17" fmla="*/ 28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8" h="28">
                    <a:moveTo>
                      <a:pt x="8" y="28"/>
                    </a:moveTo>
                    <a:cubicBezTo>
                      <a:pt x="0" y="28"/>
                      <a:pt x="0" y="28"/>
                      <a:pt x="0" y="28"/>
                    </a:cubicBezTo>
                    <a:cubicBezTo>
                      <a:pt x="0" y="27"/>
                      <a:pt x="0" y="27"/>
                      <a:pt x="0" y="26"/>
                    </a:cubicBezTo>
                    <a:cubicBezTo>
                      <a:pt x="0" y="26"/>
                      <a:pt x="0" y="26"/>
                      <a:pt x="0" y="26"/>
                    </a:cubicBezTo>
                    <a:cubicBezTo>
                      <a:pt x="0" y="25"/>
                      <a:pt x="0" y="25"/>
                      <a:pt x="0" y="25"/>
                    </a:cubicBezTo>
                    <a:cubicBezTo>
                      <a:pt x="1" y="12"/>
                      <a:pt x="14" y="0"/>
                      <a:pt x="28" y="0"/>
                    </a:cubicBezTo>
                    <a:cubicBezTo>
                      <a:pt x="28" y="8"/>
                      <a:pt x="28" y="8"/>
                      <a:pt x="28" y="8"/>
                    </a:cubicBezTo>
                    <a:cubicBezTo>
                      <a:pt x="18" y="8"/>
                      <a:pt x="9" y="16"/>
                      <a:pt x="8" y="26"/>
                    </a:cubicBezTo>
                    <a:cubicBezTo>
                      <a:pt x="8" y="27"/>
                      <a:pt x="8" y="27"/>
                      <a:pt x="8" y="2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en-US" sz="2400"/>
              </a:p>
            </p:txBody>
          </p:sp>
          <p:sp>
            <p:nvSpPr>
              <p:cNvPr id="57" name="Freeform 32"/>
              <p:cNvSpPr/>
              <p:nvPr/>
            </p:nvSpPr>
            <p:spPr bwMode="auto">
              <a:xfrm>
                <a:off x="9323388" y="4149725"/>
                <a:ext cx="165100" cy="241300"/>
              </a:xfrm>
              <a:custGeom>
                <a:avLst/>
                <a:gdLst>
                  <a:gd name="T0" fmla="*/ 44 w 44"/>
                  <a:gd name="T1" fmla="*/ 64 h 64"/>
                  <a:gd name="T2" fmla="*/ 32 w 44"/>
                  <a:gd name="T3" fmla="*/ 64 h 64"/>
                  <a:gd name="T4" fmla="*/ 0 w 44"/>
                  <a:gd name="T5" fmla="*/ 32 h 64"/>
                  <a:gd name="T6" fmla="*/ 32 w 44"/>
                  <a:gd name="T7" fmla="*/ 0 h 64"/>
                  <a:gd name="T8" fmla="*/ 32 w 44"/>
                  <a:gd name="T9" fmla="*/ 8 h 64"/>
                  <a:gd name="T10" fmla="*/ 8 w 44"/>
                  <a:gd name="T11" fmla="*/ 32 h 64"/>
                  <a:gd name="T12" fmla="*/ 32 w 44"/>
                  <a:gd name="T13" fmla="*/ 56 h 64"/>
                  <a:gd name="T14" fmla="*/ 44 w 44"/>
                  <a:gd name="T15" fmla="*/ 56 h 64"/>
                  <a:gd name="T16" fmla="*/ 44 w 44"/>
                  <a:gd name="T17" fmla="*/ 64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4" h="64">
                    <a:moveTo>
                      <a:pt x="44" y="64"/>
                    </a:moveTo>
                    <a:cubicBezTo>
                      <a:pt x="32" y="64"/>
                      <a:pt x="32" y="64"/>
                      <a:pt x="32" y="64"/>
                    </a:cubicBezTo>
                    <a:cubicBezTo>
                      <a:pt x="14" y="64"/>
                      <a:pt x="0" y="50"/>
                      <a:pt x="0" y="32"/>
                    </a:cubicBezTo>
                    <a:cubicBezTo>
                      <a:pt x="0" y="14"/>
                      <a:pt x="14" y="0"/>
                      <a:pt x="32" y="0"/>
                    </a:cubicBezTo>
                    <a:cubicBezTo>
                      <a:pt x="32" y="8"/>
                      <a:pt x="32" y="8"/>
                      <a:pt x="32" y="8"/>
                    </a:cubicBezTo>
                    <a:cubicBezTo>
                      <a:pt x="19" y="8"/>
                      <a:pt x="8" y="19"/>
                      <a:pt x="8" y="32"/>
                    </a:cubicBezTo>
                    <a:cubicBezTo>
                      <a:pt x="8" y="45"/>
                      <a:pt x="19" y="56"/>
                      <a:pt x="32" y="56"/>
                    </a:cubicBezTo>
                    <a:cubicBezTo>
                      <a:pt x="44" y="56"/>
                      <a:pt x="44" y="56"/>
                      <a:pt x="44" y="56"/>
                    </a:cubicBezTo>
                    <a:lnTo>
                      <a:pt x="44" y="6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en-US" sz="2400"/>
              </a:p>
            </p:txBody>
          </p:sp>
          <p:sp>
            <p:nvSpPr>
              <p:cNvPr id="58" name="Rectangle 33"/>
              <p:cNvSpPr>
                <a:spLocks noChangeArrowheads="1"/>
              </p:cNvSpPr>
              <p:nvPr/>
            </p:nvSpPr>
            <p:spPr bwMode="auto">
              <a:xfrm>
                <a:off x="9548813" y="4316413"/>
                <a:ext cx="30162" cy="12065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lstStyle/>
              <a:p>
                <a:endParaRPr lang="en-US" sz="2400"/>
              </a:p>
            </p:txBody>
          </p:sp>
          <p:sp>
            <p:nvSpPr>
              <p:cNvPr id="59" name="Freeform 34"/>
              <p:cNvSpPr/>
              <p:nvPr/>
            </p:nvSpPr>
            <p:spPr bwMode="auto">
              <a:xfrm>
                <a:off x="9507538" y="4297363"/>
                <a:ext cx="112712" cy="74612"/>
              </a:xfrm>
              <a:custGeom>
                <a:avLst/>
                <a:gdLst>
                  <a:gd name="T0" fmla="*/ 57 w 71"/>
                  <a:gd name="T1" fmla="*/ 47 h 47"/>
                  <a:gd name="T2" fmla="*/ 36 w 71"/>
                  <a:gd name="T3" fmla="*/ 26 h 47"/>
                  <a:gd name="T4" fmla="*/ 14 w 71"/>
                  <a:gd name="T5" fmla="*/ 47 h 47"/>
                  <a:gd name="T6" fmla="*/ 0 w 71"/>
                  <a:gd name="T7" fmla="*/ 33 h 47"/>
                  <a:gd name="T8" fmla="*/ 36 w 71"/>
                  <a:gd name="T9" fmla="*/ 0 h 47"/>
                  <a:gd name="T10" fmla="*/ 71 w 71"/>
                  <a:gd name="T11" fmla="*/ 33 h 47"/>
                  <a:gd name="T12" fmla="*/ 57 w 71"/>
                  <a:gd name="T13" fmla="*/ 47 h 47"/>
                </a:gdLst>
                <a:ahLst/>
                <a:cxnLst>
                  <a:cxn ang="0">
                    <a:pos x="T0" y="T1"/>
                  </a:cxn>
                  <a:cxn ang="0">
                    <a:pos x="T2" y="T3"/>
                  </a:cxn>
                  <a:cxn ang="0">
                    <a:pos x="T4" y="T5"/>
                  </a:cxn>
                  <a:cxn ang="0">
                    <a:pos x="T6" y="T7"/>
                  </a:cxn>
                  <a:cxn ang="0">
                    <a:pos x="T8" y="T9"/>
                  </a:cxn>
                  <a:cxn ang="0">
                    <a:pos x="T10" y="T11"/>
                  </a:cxn>
                  <a:cxn ang="0">
                    <a:pos x="T12" y="T13"/>
                  </a:cxn>
                </a:cxnLst>
                <a:rect l="0" t="0" r="r" b="b"/>
                <a:pathLst>
                  <a:path w="71" h="47">
                    <a:moveTo>
                      <a:pt x="57" y="47"/>
                    </a:moveTo>
                    <a:lnTo>
                      <a:pt x="36" y="26"/>
                    </a:lnTo>
                    <a:lnTo>
                      <a:pt x="14" y="47"/>
                    </a:lnTo>
                    <a:lnTo>
                      <a:pt x="0" y="33"/>
                    </a:lnTo>
                    <a:lnTo>
                      <a:pt x="36" y="0"/>
                    </a:lnTo>
                    <a:lnTo>
                      <a:pt x="71" y="33"/>
                    </a:lnTo>
                    <a:lnTo>
                      <a:pt x="57" y="4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en-US" sz="2400"/>
              </a:p>
            </p:txBody>
          </p:sp>
        </p:grpSp>
        <p:sp>
          <p:nvSpPr>
            <p:cNvPr id="60" name="文本框 59"/>
            <p:cNvSpPr txBox="1"/>
            <p:nvPr/>
          </p:nvSpPr>
          <p:spPr>
            <a:xfrm>
              <a:off x="6776980" y="5204705"/>
              <a:ext cx="1446762" cy="338554"/>
            </a:xfrm>
            <a:prstGeom prst="rect">
              <a:avLst/>
            </a:prstGeom>
            <a:noFill/>
          </p:spPr>
          <p:txBody>
            <a:bodyPr wrap="square" rtlCol="0">
              <a:spAutoFit/>
            </a:bodyPr>
            <a:lstStyle/>
            <a:p>
              <a:pPr algn="ctr"/>
              <a:r>
                <a:rPr lang="en-US" altLang="zh-CN" sz="1600" b="1" dirty="0">
                  <a:solidFill>
                    <a:schemeClr val="bg1"/>
                  </a:solidFill>
                  <a:latin typeface="微软雅黑" panose="020B0503020204020204" pitchFamily="34" charset="-122"/>
                  <a:ea typeface="微软雅黑" panose="020B0503020204020204" pitchFamily="34" charset="-122"/>
                </a:rPr>
                <a:t>KEY WORD</a:t>
              </a:r>
              <a:endParaRPr lang="zh-CN" altLang="en-US" sz="1600" b="1" dirty="0">
                <a:solidFill>
                  <a:schemeClr val="bg1"/>
                </a:solidFill>
                <a:latin typeface="微软雅黑" panose="020B0503020204020204" pitchFamily="34" charset="-122"/>
                <a:ea typeface="微软雅黑" panose="020B0503020204020204" pitchFamily="34" charset="-122"/>
              </a:endParaRPr>
            </a:p>
          </p:txBody>
        </p:sp>
        <p:sp>
          <p:nvSpPr>
            <p:cNvPr id="61" name="文本框 60"/>
            <p:cNvSpPr txBox="1"/>
            <p:nvPr/>
          </p:nvSpPr>
          <p:spPr>
            <a:xfrm rot="3452008">
              <a:off x="9203797" y="4224142"/>
              <a:ext cx="1446762" cy="338554"/>
            </a:xfrm>
            <a:prstGeom prst="rect">
              <a:avLst/>
            </a:prstGeom>
            <a:noFill/>
          </p:spPr>
          <p:txBody>
            <a:bodyPr wrap="square" rtlCol="0">
              <a:spAutoFit/>
            </a:bodyPr>
            <a:lstStyle/>
            <a:p>
              <a:pPr algn="ctr"/>
              <a:r>
                <a:rPr lang="en-US" altLang="zh-CN" sz="1600" b="1" dirty="0">
                  <a:solidFill>
                    <a:schemeClr val="bg1"/>
                  </a:solidFill>
                  <a:latin typeface="微软雅黑" panose="020B0503020204020204" pitchFamily="34" charset="-122"/>
                  <a:ea typeface="微软雅黑" panose="020B0503020204020204" pitchFamily="34" charset="-122"/>
                </a:rPr>
                <a:t>KEY WORD</a:t>
              </a:r>
              <a:endParaRPr lang="zh-CN" altLang="en-US" sz="1600" b="1" dirty="0">
                <a:solidFill>
                  <a:schemeClr val="bg1"/>
                </a:solidFill>
                <a:latin typeface="微软雅黑" panose="020B0503020204020204" pitchFamily="34" charset="-122"/>
                <a:ea typeface="微软雅黑" panose="020B0503020204020204" pitchFamily="34" charset="-122"/>
              </a:endParaRPr>
            </a:p>
          </p:txBody>
        </p:sp>
        <p:sp>
          <p:nvSpPr>
            <p:cNvPr id="62" name="文本框 61"/>
            <p:cNvSpPr txBox="1"/>
            <p:nvPr/>
          </p:nvSpPr>
          <p:spPr>
            <a:xfrm rot="18173976">
              <a:off x="7083153" y="2618464"/>
              <a:ext cx="1446762" cy="338554"/>
            </a:xfrm>
            <a:prstGeom prst="rect">
              <a:avLst/>
            </a:prstGeom>
            <a:noFill/>
          </p:spPr>
          <p:txBody>
            <a:bodyPr wrap="square" rtlCol="0">
              <a:spAutoFit/>
            </a:bodyPr>
            <a:lstStyle/>
            <a:p>
              <a:pPr algn="ctr"/>
              <a:r>
                <a:rPr lang="en-US" altLang="zh-CN" sz="1600" b="1" dirty="0">
                  <a:solidFill>
                    <a:schemeClr val="bg1"/>
                  </a:solidFill>
                  <a:latin typeface="微软雅黑" panose="020B0503020204020204" pitchFamily="34" charset="-122"/>
                  <a:ea typeface="微软雅黑" panose="020B0503020204020204" pitchFamily="34" charset="-122"/>
                </a:rPr>
                <a:t>KEY WORD</a:t>
              </a:r>
              <a:endParaRPr lang="zh-CN" altLang="en-US" sz="1600" b="1" dirty="0">
                <a:solidFill>
                  <a:schemeClr val="bg1"/>
                </a:solidFill>
                <a:latin typeface="微软雅黑" panose="020B0503020204020204" pitchFamily="34" charset="-122"/>
                <a:ea typeface="微软雅黑" panose="020B0503020204020204" pitchFamily="34" charset="-122"/>
              </a:endParaRPr>
            </a:p>
          </p:txBody>
        </p:sp>
      </p:grpSp>
      <p:sp>
        <p:nvSpPr>
          <p:cNvPr id="63" name="Rectangle 11"/>
          <p:cNvSpPr/>
          <p:nvPr/>
        </p:nvSpPr>
        <p:spPr>
          <a:xfrm>
            <a:off x="1970054" y="2695809"/>
            <a:ext cx="3161227" cy="532582"/>
          </a:xfrm>
          <a:prstGeom prst="rect">
            <a:avLst/>
          </a:prstGeom>
        </p:spPr>
        <p:txBody>
          <a:bodyPr wrap="square">
            <a:spAutoFit/>
          </a:bodyPr>
          <a:lstStyle/>
          <a:p>
            <a:pPr>
              <a:lnSpc>
                <a:spcPct val="125000"/>
              </a:lnSpc>
            </a:pPr>
            <a:r>
              <a:rPr lang="zh-CN" altLang="en-US" sz="1200" dirty="0">
                <a:solidFill>
                  <a:schemeClr val="tx1">
                    <a:lumMod val="75000"/>
                    <a:lumOff val="25000"/>
                  </a:schemeClr>
                </a:solidFill>
                <a:latin typeface="仿宋" panose="02010609060101010101" charset="-122"/>
                <a:ea typeface="仿宋" panose="02010609060101010101" charset="-122"/>
              </a:rPr>
              <a:t>点击文本框即可进行编辑输入相关内容点击文本框即可进行编辑输入相关内容</a:t>
            </a:r>
            <a:endParaRPr lang="zh-CN" altLang="en-US" sz="1200" dirty="0">
              <a:solidFill>
                <a:schemeClr val="tx1">
                  <a:lumMod val="75000"/>
                  <a:lumOff val="25000"/>
                </a:schemeClr>
              </a:solidFill>
              <a:latin typeface="仿宋" panose="02010609060101010101" charset="-122"/>
              <a:ea typeface="仿宋" panose="02010609060101010101" charset="-122"/>
              <a:cs typeface="Arial" panose="020B0604020202020204" pitchFamily="34" charset="0"/>
            </a:endParaRPr>
          </a:p>
        </p:txBody>
      </p:sp>
      <p:sp>
        <p:nvSpPr>
          <p:cNvPr id="64" name="Rectangle 11"/>
          <p:cNvSpPr/>
          <p:nvPr/>
        </p:nvSpPr>
        <p:spPr>
          <a:xfrm>
            <a:off x="1970055" y="2391907"/>
            <a:ext cx="1349581" cy="400110"/>
          </a:xfrm>
          <a:prstGeom prst="rect">
            <a:avLst/>
          </a:prstGeom>
        </p:spPr>
        <p:txBody>
          <a:bodyPr wrap="square">
            <a:spAutoFit/>
          </a:bodyPr>
          <a:lstStyle/>
          <a:p>
            <a:pPr>
              <a:lnSpc>
                <a:spcPct val="125000"/>
              </a:lnSpc>
            </a:pPr>
            <a:r>
              <a:rPr lang="zh-CN" altLang="en-US" sz="1600" b="1" dirty="0">
                <a:solidFill>
                  <a:schemeClr val="tx1">
                    <a:lumMod val="75000"/>
                    <a:lumOff val="25000"/>
                  </a:schemeClr>
                </a:solidFill>
                <a:latin typeface="仿宋" panose="02010609060101010101" charset="-122"/>
                <a:ea typeface="仿宋" panose="02010609060101010101" charset="-122"/>
                <a:cs typeface="Arial" panose="020B0604020202020204" pitchFamily="34" charset="0"/>
              </a:rPr>
              <a:t>添加标题</a:t>
            </a:r>
          </a:p>
        </p:txBody>
      </p:sp>
      <p:sp>
        <p:nvSpPr>
          <p:cNvPr id="65" name="TextBox 11"/>
          <p:cNvSpPr txBox="1"/>
          <p:nvPr/>
        </p:nvSpPr>
        <p:spPr>
          <a:xfrm>
            <a:off x="2004060" y="3253329"/>
            <a:ext cx="3127221" cy="318100"/>
          </a:xfrm>
          <a:prstGeom prst="rect">
            <a:avLst/>
          </a:prstGeom>
          <a:solidFill>
            <a:srgbClr val="90A08D"/>
          </a:solidFill>
        </p:spPr>
        <p:txBody>
          <a:bodyPr wrap="square" rtlCol="0">
            <a:spAutoFit/>
          </a:bodyPr>
          <a:lstStyle/>
          <a:p>
            <a:endParaRPr lang="id-ID" sz="1465" dirty="0">
              <a:solidFill>
                <a:schemeClr val="bg2"/>
              </a:solidFill>
              <a:latin typeface="仿宋" panose="02010609060101010101" charset="-122"/>
              <a:ea typeface="仿宋" panose="02010609060101010101" charset="-122"/>
            </a:endParaRPr>
          </a:p>
        </p:txBody>
      </p:sp>
      <p:sp>
        <p:nvSpPr>
          <p:cNvPr id="66" name="文本框 65"/>
          <p:cNvSpPr txBox="1"/>
          <p:nvPr/>
        </p:nvSpPr>
        <p:spPr>
          <a:xfrm>
            <a:off x="1981207" y="3264209"/>
            <a:ext cx="1446762" cy="338554"/>
          </a:xfrm>
          <a:prstGeom prst="rect">
            <a:avLst/>
          </a:prstGeom>
          <a:noFill/>
        </p:spPr>
        <p:txBody>
          <a:bodyPr wrap="square" rtlCol="0">
            <a:spAutoFit/>
          </a:bodyPr>
          <a:lstStyle/>
          <a:p>
            <a:pPr algn="ctr"/>
            <a:r>
              <a:rPr lang="en-US" altLang="zh-CN" sz="1600" b="1" dirty="0">
                <a:solidFill>
                  <a:schemeClr val="bg1"/>
                </a:solidFill>
                <a:latin typeface="仿宋" panose="02010609060101010101" charset="-122"/>
                <a:ea typeface="仿宋" panose="02010609060101010101" charset="-122"/>
              </a:rPr>
              <a:t>KEY WORD</a:t>
            </a:r>
          </a:p>
        </p:txBody>
      </p:sp>
      <p:sp>
        <p:nvSpPr>
          <p:cNvPr id="67" name="Rectangle 11"/>
          <p:cNvSpPr/>
          <p:nvPr/>
        </p:nvSpPr>
        <p:spPr>
          <a:xfrm>
            <a:off x="1970054" y="3838621"/>
            <a:ext cx="3161227" cy="532582"/>
          </a:xfrm>
          <a:prstGeom prst="rect">
            <a:avLst/>
          </a:prstGeom>
        </p:spPr>
        <p:txBody>
          <a:bodyPr wrap="square">
            <a:spAutoFit/>
          </a:bodyPr>
          <a:lstStyle/>
          <a:p>
            <a:pPr>
              <a:lnSpc>
                <a:spcPct val="125000"/>
              </a:lnSpc>
            </a:pPr>
            <a:r>
              <a:rPr lang="zh-CN" altLang="en-US" sz="1200" dirty="0">
                <a:solidFill>
                  <a:schemeClr val="tx1">
                    <a:lumMod val="75000"/>
                    <a:lumOff val="25000"/>
                  </a:schemeClr>
                </a:solidFill>
                <a:latin typeface="仿宋" panose="02010609060101010101" charset="-122"/>
                <a:ea typeface="仿宋" panose="02010609060101010101" charset="-122"/>
              </a:rPr>
              <a:t>点击文本框即可进行编辑输入相关内容点击文本框即可进行编辑输入相关内容</a:t>
            </a:r>
            <a:endParaRPr lang="zh-CN" altLang="en-US" sz="1200" dirty="0">
              <a:solidFill>
                <a:schemeClr val="tx1">
                  <a:lumMod val="75000"/>
                  <a:lumOff val="25000"/>
                </a:schemeClr>
              </a:solidFill>
              <a:latin typeface="仿宋" panose="02010609060101010101" charset="-122"/>
              <a:ea typeface="仿宋" panose="02010609060101010101" charset="-122"/>
              <a:cs typeface="Arial" panose="020B0604020202020204" pitchFamily="34" charset="0"/>
            </a:endParaRPr>
          </a:p>
        </p:txBody>
      </p:sp>
      <p:sp>
        <p:nvSpPr>
          <p:cNvPr id="68" name="Rectangle 11"/>
          <p:cNvSpPr/>
          <p:nvPr/>
        </p:nvSpPr>
        <p:spPr>
          <a:xfrm>
            <a:off x="1970055" y="3534719"/>
            <a:ext cx="1349581" cy="400110"/>
          </a:xfrm>
          <a:prstGeom prst="rect">
            <a:avLst/>
          </a:prstGeom>
        </p:spPr>
        <p:txBody>
          <a:bodyPr wrap="square">
            <a:spAutoFit/>
          </a:bodyPr>
          <a:lstStyle/>
          <a:p>
            <a:pPr>
              <a:lnSpc>
                <a:spcPct val="125000"/>
              </a:lnSpc>
            </a:pPr>
            <a:r>
              <a:rPr lang="zh-CN" altLang="en-US" sz="1600" b="1" dirty="0">
                <a:solidFill>
                  <a:schemeClr val="tx1">
                    <a:lumMod val="75000"/>
                    <a:lumOff val="25000"/>
                  </a:schemeClr>
                </a:solidFill>
                <a:latin typeface="仿宋" panose="02010609060101010101" charset="-122"/>
                <a:ea typeface="仿宋" panose="02010609060101010101" charset="-122"/>
                <a:cs typeface="Arial" panose="020B0604020202020204" pitchFamily="34" charset="0"/>
              </a:rPr>
              <a:t>添加标题</a:t>
            </a:r>
          </a:p>
        </p:txBody>
      </p:sp>
      <p:sp>
        <p:nvSpPr>
          <p:cNvPr id="69" name="TextBox 11"/>
          <p:cNvSpPr txBox="1"/>
          <p:nvPr/>
        </p:nvSpPr>
        <p:spPr>
          <a:xfrm>
            <a:off x="2004060" y="4396141"/>
            <a:ext cx="3127221" cy="318100"/>
          </a:xfrm>
          <a:prstGeom prst="rect">
            <a:avLst/>
          </a:prstGeom>
          <a:solidFill>
            <a:srgbClr val="90A08D"/>
          </a:solidFill>
        </p:spPr>
        <p:txBody>
          <a:bodyPr wrap="square" rtlCol="0">
            <a:spAutoFit/>
          </a:bodyPr>
          <a:lstStyle/>
          <a:p>
            <a:endParaRPr lang="id-ID" sz="1465" dirty="0">
              <a:solidFill>
                <a:schemeClr val="bg2"/>
              </a:solidFill>
              <a:latin typeface="仿宋" panose="02010609060101010101" charset="-122"/>
              <a:ea typeface="仿宋" panose="02010609060101010101" charset="-122"/>
            </a:endParaRPr>
          </a:p>
        </p:txBody>
      </p:sp>
      <p:sp>
        <p:nvSpPr>
          <p:cNvPr id="70" name="文本框 69"/>
          <p:cNvSpPr txBox="1"/>
          <p:nvPr/>
        </p:nvSpPr>
        <p:spPr>
          <a:xfrm>
            <a:off x="1981207" y="4407021"/>
            <a:ext cx="1446762" cy="338554"/>
          </a:xfrm>
          <a:prstGeom prst="rect">
            <a:avLst/>
          </a:prstGeom>
          <a:noFill/>
        </p:spPr>
        <p:txBody>
          <a:bodyPr wrap="square" rtlCol="0">
            <a:spAutoFit/>
          </a:bodyPr>
          <a:lstStyle/>
          <a:p>
            <a:pPr algn="ctr"/>
            <a:r>
              <a:rPr lang="en-US" altLang="zh-CN" sz="1600" b="1" dirty="0">
                <a:solidFill>
                  <a:schemeClr val="bg1"/>
                </a:solidFill>
                <a:latin typeface="仿宋" panose="02010609060101010101" charset="-122"/>
                <a:ea typeface="仿宋" panose="02010609060101010101" charset="-122"/>
              </a:rPr>
              <a:t>KEY WORD</a:t>
            </a:r>
          </a:p>
        </p:txBody>
      </p:sp>
      <p:sp>
        <p:nvSpPr>
          <p:cNvPr id="71" name="Rectangle 11"/>
          <p:cNvSpPr/>
          <p:nvPr/>
        </p:nvSpPr>
        <p:spPr>
          <a:xfrm>
            <a:off x="1970054" y="4981433"/>
            <a:ext cx="3161227" cy="532582"/>
          </a:xfrm>
          <a:prstGeom prst="rect">
            <a:avLst/>
          </a:prstGeom>
        </p:spPr>
        <p:txBody>
          <a:bodyPr wrap="square">
            <a:spAutoFit/>
          </a:bodyPr>
          <a:lstStyle/>
          <a:p>
            <a:pPr>
              <a:lnSpc>
                <a:spcPct val="125000"/>
              </a:lnSpc>
            </a:pPr>
            <a:r>
              <a:rPr lang="zh-CN" altLang="en-US" sz="1200" dirty="0">
                <a:solidFill>
                  <a:schemeClr val="tx1">
                    <a:lumMod val="75000"/>
                    <a:lumOff val="25000"/>
                  </a:schemeClr>
                </a:solidFill>
                <a:latin typeface="仿宋" panose="02010609060101010101" charset="-122"/>
                <a:ea typeface="仿宋" panose="02010609060101010101" charset="-122"/>
              </a:rPr>
              <a:t>点击文本框即可进行编辑输入相关内容点击文本框即可进行编辑输入相关内容</a:t>
            </a:r>
            <a:endParaRPr lang="zh-CN" altLang="en-US" sz="1200" dirty="0">
              <a:solidFill>
                <a:schemeClr val="tx1">
                  <a:lumMod val="75000"/>
                  <a:lumOff val="25000"/>
                </a:schemeClr>
              </a:solidFill>
              <a:latin typeface="仿宋" panose="02010609060101010101" charset="-122"/>
              <a:ea typeface="仿宋" panose="02010609060101010101" charset="-122"/>
              <a:cs typeface="Arial" panose="020B0604020202020204" pitchFamily="34" charset="0"/>
            </a:endParaRPr>
          </a:p>
        </p:txBody>
      </p:sp>
      <p:sp>
        <p:nvSpPr>
          <p:cNvPr id="72" name="Rectangle 11"/>
          <p:cNvSpPr/>
          <p:nvPr/>
        </p:nvSpPr>
        <p:spPr>
          <a:xfrm>
            <a:off x="1970055" y="4677531"/>
            <a:ext cx="1349581" cy="400110"/>
          </a:xfrm>
          <a:prstGeom prst="rect">
            <a:avLst/>
          </a:prstGeom>
        </p:spPr>
        <p:txBody>
          <a:bodyPr wrap="square">
            <a:spAutoFit/>
          </a:bodyPr>
          <a:lstStyle/>
          <a:p>
            <a:pPr>
              <a:lnSpc>
                <a:spcPct val="125000"/>
              </a:lnSpc>
            </a:pPr>
            <a:r>
              <a:rPr lang="zh-CN" altLang="en-US" sz="1600" b="1" dirty="0">
                <a:solidFill>
                  <a:schemeClr val="tx1">
                    <a:lumMod val="75000"/>
                    <a:lumOff val="25000"/>
                  </a:schemeClr>
                </a:solidFill>
                <a:latin typeface="仿宋" panose="02010609060101010101" charset="-122"/>
                <a:ea typeface="仿宋" panose="02010609060101010101" charset="-122"/>
                <a:cs typeface="Arial" panose="020B0604020202020204" pitchFamily="34" charset="0"/>
              </a:rPr>
              <a:t>添加标题</a:t>
            </a:r>
          </a:p>
        </p:txBody>
      </p:sp>
    </p:spTree>
    <p:custDataLst>
      <p:tags r:id="rId1"/>
    </p:custDataLst>
  </p:cSld>
  <p:clrMapOvr>
    <a:masterClrMapping/>
  </p:clrMapOvr>
  <p:transition spd="slow">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fade">
                                      <p:cBhvr>
                                        <p:cTn id="7" dur="1000"/>
                                        <p:tgtEl>
                                          <p:spTgt spid="31"/>
                                        </p:tgtEl>
                                      </p:cBhvr>
                                    </p:animEffect>
                                    <p:anim calcmode="lin" valueType="num">
                                      <p:cBhvr>
                                        <p:cTn id="8" dur="1000" fill="hold"/>
                                        <p:tgtEl>
                                          <p:spTgt spid="31"/>
                                        </p:tgtEl>
                                        <p:attrNameLst>
                                          <p:attrName>ppt_x</p:attrName>
                                        </p:attrNameLst>
                                      </p:cBhvr>
                                      <p:tavLst>
                                        <p:tav tm="0">
                                          <p:val>
                                            <p:strVal val="#ppt_x"/>
                                          </p:val>
                                        </p:tav>
                                        <p:tav tm="100000">
                                          <p:val>
                                            <p:strVal val="#ppt_x"/>
                                          </p:val>
                                        </p:tav>
                                      </p:tavLst>
                                    </p:anim>
                                    <p:anim calcmode="lin" valueType="num">
                                      <p:cBhvr>
                                        <p:cTn id="9" dur="1000" fill="hold"/>
                                        <p:tgtEl>
                                          <p:spTgt spid="31"/>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52"/>
                                        </p:tgtEl>
                                        <p:attrNameLst>
                                          <p:attrName>style.visibility</p:attrName>
                                        </p:attrNameLst>
                                      </p:cBhvr>
                                      <p:to>
                                        <p:strVal val="visible"/>
                                      </p:to>
                                    </p:set>
                                    <p:animEffect transition="in" filter="fade">
                                      <p:cBhvr>
                                        <p:cTn id="12" dur="1000"/>
                                        <p:tgtEl>
                                          <p:spTgt spid="52"/>
                                        </p:tgtEl>
                                      </p:cBhvr>
                                    </p:animEffect>
                                    <p:anim calcmode="lin" valueType="num">
                                      <p:cBhvr>
                                        <p:cTn id="13" dur="1000" fill="hold"/>
                                        <p:tgtEl>
                                          <p:spTgt spid="52"/>
                                        </p:tgtEl>
                                        <p:attrNameLst>
                                          <p:attrName>ppt_x</p:attrName>
                                        </p:attrNameLst>
                                      </p:cBhvr>
                                      <p:tavLst>
                                        <p:tav tm="0">
                                          <p:val>
                                            <p:strVal val="#ppt_x"/>
                                          </p:val>
                                        </p:tav>
                                        <p:tav tm="100000">
                                          <p:val>
                                            <p:strVal val="#ppt_x"/>
                                          </p:val>
                                        </p:tav>
                                      </p:tavLst>
                                    </p:anim>
                                    <p:anim calcmode="lin" valueType="num">
                                      <p:cBhvr>
                                        <p:cTn id="14" dur="1000" fill="hold"/>
                                        <p:tgtEl>
                                          <p:spTgt spid="52"/>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63"/>
                                        </p:tgtEl>
                                        <p:attrNameLst>
                                          <p:attrName>style.visibility</p:attrName>
                                        </p:attrNameLst>
                                      </p:cBhvr>
                                      <p:to>
                                        <p:strVal val="visible"/>
                                      </p:to>
                                    </p:set>
                                    <p:animEffect transition="in" filter="fade">
                                      <p:cBhvr>
                                        <p:cTn id="17" dur="1000"/>
                                        <p:tgtEl>
                                          <p:spTgt spid="63"/>
                                        </p:tgtEl>
                                      </p:cBhvr>
                                    </p:animEffect>
                                    <p:anim calcmode="lin" valueType="num">
                                      <p:cBhvr>
                                        <p:cTn id="18" dur="1000" fill="hold"/>
                                        <p:tgtEl>
                                          <p:spTgt spid="63"/>
                                        </p:tgtEl>
                                        <p:attrNameLst>
                                          <p:attrName>ppt_x</p:attrName>
                                        </p:attrNameLst>
                                      </p:cBhvr>
                                      <p:tavLst>
                                        <p:tav tm="0">
                                          <p:val>
                                            <p:strVal val="#ppt_x"/>
                                          </p:val>
                                        </p:tav>
                                        <p:tav tm="100000">
                                          <p:val>
                                            <p:strVal val="#ppt_x"/>
                                          </p:val>
                                        </p:tav>
                                      </p:tavLst>
                                    </p:anim>
                                    <p:anim calcmode="lin" valueType="num">
                                      <p:cBhvr>
                                        <p:cTn id="19" dur="1000" fill="hold"/>
                                        <p:tgtEl>
                                          <p:spTgt spid="63"/>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64"/>
                                        </p:tgtEl>
                                        <p:attrNameLst>
                                          <p:attrName>style.visibility</p:attrName>
                                        </p:attrNameLst>
                                      </p:cBhvr>
                                      <p:to>
                                        <p:strVal val="visible"/>
                                      </p:to>
                                    </p:set>
                                    <p:animEffect transition="in" filter="fade">
                                      <p:cBhvr>
                                        <p:cTn id="22" dur="1000"/>
                                        <p:tgtEl>
                                          <p:spTgt spid="64"/>
                                        </p:tgtEl>
                                      </p:cBhvr>
                                    </p:animEffect>
                                    <p:anim calcmode="lin" valueType="num">
                                      <p:cBhvr>
                                        <p:cTn id="23" dur="1000" fill="hold"/>
                                        <p:tgtEl>
                                          <p:spTgt spid="64"/>
                                        </p:tgtEl>
                                        <p:attrNameLst>
                                          <p:attrName>ppt_x</p:attrName>
                                        </p:attrNameLst>
                                      </p:cBhvr>
                                      <p:tavLst>
                                        <p:tav tm="0">
                                          <p:val>
                                            <p:strVal val="#ppt_x"/>
                                          </p:val>
                                        </p:tav>
                                        <p:tav tm="100000">
                                          <p:val>
                                            <p:strVal val="#ppt_x"/>
                                          </p:val>
                                        </p:tav>
                                      </p:tavLst>
                                    </p:anim>
                                    <p:anim calcmode="lin" valueType="num">
                                      <p:cBhvr>
                                        <p:cTn id="24" dur="1000" fill="hold"/>
                                        <p:tgtEl>
                                          <p:spTgt spid="64"/>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65"/>
                                        </p:tgtEl>
                                        <p:attrNameLst>
                                          <p:attrName>style.visibility</p:attrName>
                                        </p:attrNameLst>
                                      </p:cBhvr>
                                      <p:to>
                                        <p:strVal val="visible"/>
                                      </p:to>
                                    </p:set>
                                    <p:animEffect transition="in" filter="fade">
                                      <p:cBhvr>
                                        <p:cTn id="27" dur="1000"/>
                                        <p:tgtEl>
                                          <p:spTgt spid="65"/>
                                        </p:tgtEl>
                                      </p:cBhvr>
                                    </p:animEffect>
                                    <p:anim calcmode="lin" valueType="num">
                                      <p:cBhvr>
                                        <p:cTn id="28" dur="1000" fill="hold"/>
                                        <p:tgtEl>
                                          <p:spTgt spid="65"/>
                                        </p:tgtEl>
                                        <p:attrNameLst>
                                          <p:attrName>ppt_x</p:attrName>
                                        </p:attrNameLst>
                                      </p:cBhvr>
                                      <p:tavLst>
                                        <p:tav tm="0">
                                          <p:val>
                                            <p:strVal val="#ppt_x"/>
                                          </p:val>
                                        </p:tav>
                                        <p:tav tm="100000">
                                          <p:val>
                                            <p:strVal val="#ppt_x"/>
                                          </p:val>
                                        </p:tav>
                                      </p:tavLst>
                                    </p:anim>
                                    <p:anim calcmode="lin" valueType="num">
                                      <p:cBhvr>
                                        <p:cTn id="29" dur="1000" fill="hold"/>
                                        <p:tgtEl>
                                          <p:spTgt spid="65"/>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66"/>
                                        </p:tgtEl>
                                        <p:attrNameLst>
                                          <p:attrName>style.visibility</p:attrName>
                                        </p:attrNameLst>
                                      </p:cBhvr>
                                      <p:to>
                                        <p:strVal val="visible"/>
                                      </p:to>
                                    </p:set>
                                    <p:animEffect transition="in" filter="fade">
                                      <p:cBhvr>
                                        <p:cTn id="32" dur="1000"/>
                                        <p:tgtEl>
                                          <p:spTgt spid="66"/>
                                        </p:tgtEl>
                                      </p:cBhvr>
                                    </p:animEffect>
                                    <p:anim calcmode="lin" valueType="num">
                                      <p:cBhvr>
                                        <p:cTn id="33" dur="1000" fill="hold"/>
                                        <p:tgtEl>
                                          <p:spTgt spid="66"/>
                                        </p:tgtEl>
                                        <p:attrNameLst>
                                          <p:attrName>ppt_x</p:attrName>
                                        </p:attrNameLst>
                                      </p:cBhvr>
                                      <p:tavLst>
                                        <p:tav tm="0">
                                          <p:val>
                                            <p:strVal val="#ppt_x"/>
                                          </p:val>
                                        </p:tav>
                                        <p:tav tm="100000">
                                          <p:val>
                                            <p:strVal val="#ppt_x"/>
                                          </p:val>
                                        </p:tav>
                                      </p:tavLst>
                                    </p:anim>
                                    <p:anim calcmode="lin" valueType="num">
                                      <p:cBhvr>
                                        <p:cTn id="34" dur="1000" fill="hold"/>
                                        <p:tgtEl>
                                          <p:spTgt spid="66"/>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67"/>
                                        </p:tgtEl>
                                        <p:attrNameLst>
                                          <p:attrName>style.visibility</p:attrName>
                                        </p:attrNameLst>
                                      </p:cBhvr>
                                      <p:to>
                                        <p:strVal val="visible"/>
                                      </p:to>
                                    </p:set>
                                    <p:animEffect transition="in" filter="fade">
                                      <p:cBhvr>
                                        <p:cTn id="37" dur="1000"/>
                                        <p:tgtEl>
                                          <p:spTgt spid="67"/>
                                        </p:tgtEl>
                                      </p:cBhvr>
                                    </p:animEffect>
                                    <p:anim calcmode="lin" valueType="num">
                                      <p:cBhvr>
                                        <p:cTn id="38" dur="1000" fill="hold"/>
                                        <p:tgtEl>
                                          <p:spTgt spid="67"/>
                                        </p:tgtEl>
                                        <p:attrNameLst>
                                          <p:attrName>ppt_x</p:attrName>
                                        </p:attrNameLst>
                                      </p:cBhvr>
                                      <p:tavLst>
                                        <p:tav tm="0">
                                          <p:val>
                                            <p:strVal val="#ppt_x"/>
                                          </p:val>
                                        </p:tav>
                                        <p:tav tm="100000">
                                          <p:val>
                                            <p:strVal val="#ppt_x"/>
                                          </p:val>
                                        </p:tav>
                                      </p:tavLst>
                                    </p:anim>
                                    <p:anim calcmode="lin" valueType="num">
                                      <p:cBhvr>
                                        <p:cTn id="39" dur="1000" fill="hold"/>
                                        <p:tgtEl>
                                          <p:spTgt spid="67"/>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0"/>
                                  </p:stCondLst>
                                  <p:childTnLst>
                                    <p:set>
                                      <p:cBhvr>
                                        <p:cTn id="41" dur="1" fill="hold">
                                          <p:stCondLst>
                                            <p:cond delay="0"/>
                                          </p:stCondLst>
                                        </p:cTn>
                                        <p:tgtEl>
                                          <p:spTgt spid="68"/>
                                        </p:tgtEl>
                                        <p:attrNameLst>
                                          <p:attrName>style.visibility</p:attrName>
                                        </p:attrNameLst>
                                      </p:cBhvr>
                                      <p:to>
                                        <p:strVal val="visible"/>
                                      </p:to>
                                    </p:set>
                                    <p:animEffect transition="in" filter="fade">
                                      <p:cBhvr>
                                        <p:cTn id="42" dur="1000"/>
                                        <p:tgtEl>
                                          <p:spTgt spid="68"/>
                                        </p:tgtEl>
                                      </p:cBhvr>
                                    </p:animEffect>
                                    <p:anim calcmode="lin" valueType="num">
                                      <p:cBhvr>
                                        <p:cTn id="43" dur="1000" fill="hold"/>
                                        <p:tgtEl>
                                          <p:spTgt spid="68"/>
                                        </p:tgtEl>
                                        <p:attrNameLst>
                                          <p:attrName>ppt_x</p:attrName>
                                        </p:attrNameLst>
                                      </p:cBhvr>
                                      <p:tavLst>
                                        <p:tav tm="0">
                                          <p:val>
                                            <p:strVal val="#ppt_x"/>
                                          </p:val>
                                        </p:tav>
                                        <p:tav tm="100000">
                                          <p:val>
                                            <p:strVal val="#ppt_x"/>
                                          </p:val>
                                        </p:tav>
                                      </p:tavLst>
                                    </p:anim>
                                    <p:anim calcmode="lin" valueType="num">
                                      <p:cBhvr>
                                        <p:cTn id="44" dur="1000" fill="hold"/>
                                        <p:tgtEl>
                                          <p:spTgt spid="68"/>
                                        </p:tgtEl>
                                        <p:attrNameLst>
                                          <p:attrName>ppt_y</p:attrName>
                                        </p:attrNameLst>
                                      </p:cBhvr>
                                      <p:tavLst>
                                        <p:tav tm="0">
                                          <p:val>
                                            <p:strVal val="#ppt_y+.1"/>
                                          </p:val>
                                        </p:tav>
                                        <p:tav tm="100000">
                                          <p:val>
                                            <p:strVal val="#ppt_y"/>
                                          </p:val>
                                        </p:tav>
                                      </p:tavLst>
                                    </p:anim>
                                  </p:childTnLst>
                                </p:cTn>
                              </p:par>
                              <p:par>
                                <p:cTn id="45" presetID="42" presetClass="entr" presetSubtype="0" fill="hold" grpId="0" nodeType="withEffect">
                                  <p:stCondLst>
                                    <p:cond delay="0"/>
                                  </p:stCondLst>
                                  <p:childTnLst>
                                    <p:set>
                                      <p:cBhvr>
                                        <p:cTn id="46" dur="1" fill="hold">
                                          <p:stCondLst>
                                            <p:cond delay="0"/>
                                          </p:stCondLst>
                                        </p:cTn>
                                        <p:tgtEl>
                                          <p:spTgt spid="69"/>
                                        </p:tgtEl>
                                        <p:attrNameLst>
                                          <p:attrName>style.visibility</p:attrName>
                                        </p:attrNameLst>
                                      </p:cBhvr>
                                      <p:to>
                                        <p:strVal val="visible"/>
                                      </p:to>
                                    </p:set>
                                    <p:animEffect transition="in" filter="fade">
                                      <p:cBhvr>
                                        <p:cTn id="47" dur="1000"/>
                                        <p:tgtEl>
                                          <p:spTgt spid="69"/>
                                        </p:tgtEl>
                                      </p:cBhvr>
                                    </p:animEffect>
                                    <p:anim calcmode="lin" valueType="num">
                                      <p:cBhvr>
                                        <p:cTn id="48" dur="1000" fill="hold"/>
                                        <p:tgtEl>
                                          <p:spTgt spid="69"/>
                                        </p:tgtEl>
                                        <p:attrNameLst>
                                          <p:attrName>ppt_x</p:attrName>
                                        </p:attrNameLst>
                                      </p:cBhvr>
                                      <p:tavLst>
                                        <p:tav tm="0">
                                          <p:val>
                                            <p:strVal val="#ppt_x"/>
                                          </p:val>
                                        </p:tav>
                                        <p:tav tm="100000">
                                          <p:val>
                                            <p:strVal val="#ppt_x"/>
                                          </p:val>
                                        </p:tav>
                                      </p:tavLst>
                                    </p:anim>
                                    <p:anim calcmode="lin" valueType="num">
                                      <p:cBhvr>
                                        <p:cTn id="49" dur="1000" fill="hold"/>
                                        <p:tgtEl>
                                          <p:spTgt spid="69"/>
                                        </p:tgtEl>
                                        <p:attrNameLst>
                                          <p:attrName>ppt_y</p:attrName>
                                        </p:attrNameLst>
                                      </p:cBhvr>
                                      <p:tavLst>
                                        <p:tav tm="0">
                                          <p:val>
                                            <p:strVal val="#ppt_y+.1"/>
                                          </p:val>
                                        </p:tav>
                                        <p:tav tm="100000">
                                          <p:val>
                                            <p:strVal val="#ppt_y"/>
                                          </p:val>
                                        </p:tav>
                                      </p:tavLst>
                                    </p:anim>
                                  </p:childTnLst>
                                </p:cTn>
                              </p:par>
                              <p:par>
                                <p:cTn id="50" presetID="42" presetClass="entr" presetSubtype="0" fill="hold" grpId="0" nodeType="withEffect">
                                  <p:stCondLst>
                                    <p:cond delay="0"/>
                                  </p:stCondLst>
                                  <p:childTnLst>
                                    <p:set>
                                      <p:cBhvr>
                                        <p:cTn id="51" dur="1" fill="hold">
                                          <p:stCondLst>
                                            <p:cond delay="0"/>
                                          </p:stCondLst>
                                        </p:cTn>
                                        <p:tgtEl>
                                          <p:spTgt spid="70"/>
                                        </p:tgtEl>
                                        <p:attrNameLst>
                                          <p:attrName>style.visibility</p:attrName>
                                        </p:attrNameLst>
                                      </p:cBhvr>
                                      <p:to>
                                        <p:strVal val="visible"/>
                                      </p:to>
                                    </p:set>
                                    <p:animEffect transition="in" filter="fade">
                                      <p:cBhvr>
                                        <p:cTn id="52" dur="1000"/>
                                        <p:tgtEl>
                                          <p:spTgt spid="70"/>
                                        </p:tgtEl>
                                      </p:cBhvr>
                                    </p:animEffect>
                                    <p:anim calcmode="lin" valueType="num">
                                      <p:cBhvr>
                                        <p:cTn id="53" dur="1000" fill="hold"/>
                                        <p:tgtEl>
                                          <p:spTgt spid="70"/>
                                        </p:tgtEl>
                                        <p:attrNameLst>
                                          <p:attrName>ppt_x</p:attrName>
                                        </p:attrNameLst>
                                      </p:cBhvr>
                                      <p:tavLst>
                                        <p:tav tm="0">
                                          <p:val>
                                            <p:strVal val="#ppt_x"/>
                                          </p:val>
                                        </p:tav>
                                        <p:tav tm="100000">
                                          <p:val>
                                            <p:strVal val="#ppt_x"/>
                                          </p:val>
                                        </p:tav>
                                      </p:tavLst>
                                    </p:anim>
                                    <p:anim calcmode="lin" valueType="num">
                                      <p:cBhvr>
                                        <p:cTn id="54" dur="1000" fill="hold"/>
                                        <p:tgtEl>
                                          <p:spTgt spid="70"/>
                                        </p:tgtEl>
                                        <p:attrNameLst>
                                          <p:attrName>ppt_y</p:attrName>
                                        </p:attrNameLst>
                                      </p:cBhvr>
                                      <p:tavLst>
                                        <p:tav tm="0">
                                          <p:val>
                                            <p:strVal val="#ppt_y+.1"/>
                                          </p:val>
                                        </p:tav>
                                        <p:tav tm="100000">
                                          <p:val>
                                            <p:strVal val="#ppt_y"/>
                                          </p:val>
                                        </p:tav>
                                      </p:tavLst>
                                    </p:anim>
                                  </p:childTnLst>
                                </p:cTn>
                              </p:par>
                              <p:par>
                                <p:cTn id="55" presetID="42" presetClass="entr" presetSubtype="0" fill="hold" grpId="0" nodeType="withEffect">
                                  <p:stCondLst>
                                    <p:cond delay="0"/>
                                  </p:stCondLst>
                                  <p:childTnLst>
                                    <p:set>
                                      <p:cBhvr>
                                        <p:cTn id="56" dur="1" fill="hold">
                                          <p:stCondLst>
                                            <p:cond delay="0"/>
                                          </p:stCondLst>
                                        </p:cTn>
                                        <p:tgtEl>
                                          <p:spTgt spid="71"/>
                                        </p:tgtEl>
                                        <p:attrNameLst>
                                          <p:attrName>style.visibility</p:attrName>
                                        </p:attrNameLst>
                                      </p:cBhvr>
                                      <p:to>
                                        <p:strVal val="visible"/>
                                      </p:to>
                                    </p:set>
                                    <p:animEffect transition="in" filter="fade">
                                      <p:cBhvr>
                                        <p:cTn id="57" dur="1000"/>
                                        <p:tgtEl>
                                          <p:spTgt spid="71"/>
                                        </p:tgtEl>
                                      </p:cBhvr>
                                    </p:animEffect>
                                    <p:anim calcmode="lin" valueType="num">
                                      <p:cBhvr>
                                        <p:cTn id="58" dur="1000" fill="hold"/>
                                        <p:tgtEl>
                                          <p:spTgt spid="71"/>
                                        </p:tgtEl>
                                        <p:attrNameLst>
                                          <p:attrName>ppt_x</p:attrName>
                                        </p:attrNameLst>
                                      </p:cBhvr>
                                      <p:tavLst>
                                        <p:tav tm="0">
                                          <p:val>
                                            <p:strVal val="#ppt_x"/>
                                          </p:val>
                                        </p:tav>
                                        <p:tav tm="100000">
                                          <p:val>
                                            <p:strVal val="#ppt_x"/>
                                          </p:val>
                                        </p:tav>
                                      </p:tavLst>
                                    </p:anim>
                                    <p:anim calcmode="lin" valueType="num">
                                      <p:cBhvr>
                                        <p:cTn id="59" dur="1000" fill="hold"/>
                                        <p:tgtEl>
                                          <p:spTgt spid="71"/>
                                        </p:tgtEl>
                                        <p:attrNameLst>
                                          <p:attrName>ppt_y</p:attrName>
                                        </p:attrNameLst>
                                      </p:cBhvr>
                                      <p:tavLst>
                                        <p:tav tm="0">
                                          <p:val>
                                            <p:strVal val="#ppt_y+.1"/>
                                          </p:val>
                                        </p:tav>
                                        <p:tav tm="100000">
                                          <p:val>
                                            <p:strVal val="#ppt_y"/>
                                          </p:val>
                                        </p:tav>
                                      </p:tavLst>
                                    </p:anim>
                                  </p:childTnLst>
                                </p:cTn>
                              </p:par>
                              <p:par>
                                <p:cTn id="60" presetID="42" presetClass="entr" presetSubtype="0" fill="hold" grpId="0" nodeType="withEffect">
                                  <p:stCondLst>
                                    <p:cond delay="0"/>
                                  </p:stCondLst>
                                  <p:childTnLst>
                                    <p:set>
                                      <p:cBhvr>
                                        <p:cTn id="61" dur="1" fill="hold">
                                          <p:stCondLst>
                                            <p:cond delay="0"/>
                                          </p:stCondLst>
                                        </p:cTn>
                                        <p:tgtEl>
                                          <p:spTgt spid="72"/>
                                        </p:tgtEl>
                                        <p:attrNameLst>
                                          <p:attrName>style.visibility</p:attrName>
                                        </p:attrNameLst>
                                      </p:cBhvr>
                                      <p:to>
                                        <p:strVal val="visible"/>
                                      </p:to>
                                    </p:set>
                                    <p:animEffect transition="in" filter="fade">
                                      <p:cBhvr>
                                        <p:cTn id="62" dur="1000"/>
                                        <p:tgtEl>
                                          <p:spTgt spid="72"/>
                                        </p:tgtEl>
                                      </p:cBhvr>
                                    </p:animEffect>
                                    <p:anim calcmode="lin" valueType="num">
                                      <p:cBhvr>
                                        <p:cTn id="63" dur="1000" fill="hold"/>
                                        <p:tgtEl>
                                          <p:spTgt spid="72"/>
                                        </p:tgtEl>
                                        <p:attrNameLst>
                                          <p:attrName>ppt_x</p:attrName>
                                        </p:attrNameLst>
                                      </p:cBhvr>
                                      <p:tavLst>
                                        <p:tav tm="0">
                                          <p:val>
                                            <p:strVal val="#ppt_x"/>
                                          </p:val>
                                        </p:tav>
                                        <p:tav tm="100000">
                                          <p:val>
                                            <p:strVal val="#ppt_x"/>
                                          </p:val>
                                        </p:tav>
                                      </p:tavLst>
                                    </p:anim>
                                    <p:anim calcmode="lin" valueType="num">
                                      <p:cBhvr>
                                        <p:cTn id="64" dur="1000" fill="hold"/>
                                        <p:tgtEl>
                                          <p:spTgt spid="72"/>
                                        </p:tgtEl>
                                        <p:attrNameLst>
                                          <p:attrName>ppt_y</p:attrName>
                                        </p:attrNameLst>
                                      </p:cBhvr>
                                      <p:tavLst>
                                        <p:tav tm="0">
                                          <p:val>
                                            <p:strVal val="#ppt_y+.1"/>
                                          </p:val>
                                        </p:tav>
                                        <p:tav tm="100000">
                                          <p:val>
                                            <p:strVal val="#ppt_y"/>
                                          </p:val>
                                        </p:tav>
                                      </p:tavLst>
                                    </p:anim>
                                  </p:childTnLst>
                                </p:cTn>
                              </p:par>
                            </p:childTnLst>
                          </p:cTn>
                        </p:par>
                        <p:par>
                          <p:cTn id="65" fill="hold">
                            <p:stCondLst>
                              <p:cond delay="1000"/>
                            </p:stCondLst>
                            <p:childTnLst>
                              <p:par>
                                <p:cTn id="66" presetID="55" presetClass="entr" presetSubtype="0" fill="hold" nodeType="afterEffect">
                                  <p:stCondLst>
                                    <p:cond delay="0"/>
                                  </p:stCondLst>
                                  <p:childTnLst>
                                    <p:set>
                                      <p:cBhvr>
                                        <p:cTn id="67" dur="1" fill="hold">
                                          <p:stCondLst>
                                            <p:cond delay="0"/>
                                          </p:stCondLst>
                                        </p:cTn>
                                        <p:tgtEl>
                                          <p:spTgt spid="32"/>
                                        </p:tgtEl>
                                        <p:attrNameLst>
                                          <p:attrName>style.visibility</p:attrName>
                                        </p:attrNameLst>
                                      </p:cBhvr>
                                      <p:to>
                                        <p:strVal val="visible"/>
                                      </p:to>
                                    </p:set>
                                    <p:anim calcmode="lin" valueType="num">
                                      <p:cBhvr>
                                        <p:cTn id="68" dur="1000" fill="hold"/>
                                        <p:tgtEl>
                                          <p:spTgt spid="32"/>
                                        </p:tgtEl>
                                        <p:attrNameLst>
                                          <p:attrName>ppt_w</p:attrName>
                                        </p:attrNameLst>
                                      </p:cBhvr>
                                      <p:tavLst>
                                        <p:tav tm="0">
                                          <p:val>
                                            <p:strVal val="#ppt_w*0.70"/>
                                          </p:val>
                                        </p:tav>
                                        <p:tav tm="100000">
                                          <p:val>
                                            <p:strVal val="#ppt_w"/>
                                          </p:val>
                                        </p:tav>
                                      </p:tavLst>
                                    </p:anim>
                                    <p:anim calcmode="lin" valueType="num">
                                      <p:cBhvr>
                                        <p:cTn id="69" dur="1000" fill="hold"/>
                                        <p:tgtEl>
                                          <p:spTgt spid="32"/>
                                        </p:tgtEl>
                                        <p:attrNameLst>
                                          <p:attrName>ppt_h</p:attrName>
                                        </p:attrNameLst>
                                      </p:cBhvr>
                                      <p:tavLst>
                                        <p:tav tm="0">
                                          <p:val>
                                            <p:strVal val="#ppt_h"/>
                                          </p:val>
                                        </p:tav>
                                        <p:tav tm="100000">
                                          <p:val>
                                            <p:strVal val="#ppt_h"/>
                                          </p:val>
                                        </p:tav>
                                      </p:tavLst>
                                    </p:anim>
                                    <p:animEffect transition="in" filter="fade">
                                      <p:cBhvr>
                                        <p:cTn id="70" dur="10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animBg="1"/>
      <p:bldP spid="52" grpId="0"/>
      <p:bldP spid="63" grpId="0"/>
      <p:bldP spid="64" grpId="0"/>
      <p:bldP spid="65" grpId="0" animBg="1"/>
      <p:bldP spid="66" grpId="0"/>
      <p:bldP spid="67" grpId="0"/>
      <p:bldP spid="68" grpId="0"/>
      <p:bldP spid="69" grpId="0" animBg="1"/>
      <p:bldP spid="70" grpId="0"/>
      <p:bldP spid="71" grpId="0"/>
      <p:bldP spid="7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1" name="直接连接符 10"/>
          <p:cNvCxnSpPr/>
          <p:nvPr/>
        </p:nvCxnSpPr>
        <p:spPr>
          <a:xfrm flipH="1">
            <a:off x="-50800" y="-28575"/>
            <a:ext cx="1694815" cy="1607820"/>
          </a:xfrm>
          <a:prstGeom prst="line">
            <a:avLst/>
          </a:prstGeom>
          <a:ln>
            <a:solidFill>
              <a:srgbClr val="90A08D"/>
            </a:solidFill>
            <a:prstDash val="solid"/>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flipH="1">
            <a:off x="167640" y="-445770"/>
            <a:ext cx="1694815" cy="1607820"/>
          </a:xfrm>
          <a:prstGeom prst="line">
            <a:avLst/>
          </a:prstGeom>
          <a:ln>
            <a:solidFill>
              <a:srgbClr val="90A08D"/>
            </a:solidFill>
            <a:prstDash val="solid"/>
          </a:ln>
        </p:spPr>
        <p:style>
          <a:lnRef idx="1">
            <a:schemeClr val="accent1"/>
          </a:lnRef>
          <a:fillRef idx="0">
            <a:schemeClr val="accent1"/>
          </a:fillRef>
          <a:effectRef idx="0">
            <a:schemeClr val="accent1"/>
          </a:effectRef>
          <a:fontRef idx="minor">
            <a:schemeClr val="tx1"/>
          </a:fontRef>
        </p:style>
      </p:cxnSp>
      <p:cxnSp>
        <p:nvCxnSpPr>
          <p:cNvPr id="4" name="直接连接符 3"/>
          <p:cNvCxnSpPr/>
          <p:nvPr/>
        </p:nvCxnSpPr>
        <p:spPr>
          <a:xfrm flipH="1">
            <a:off x="10599420" y="5515610"/>
            <a:ext cx="1694815" cy="1607820"/>
          </a:xfrm>
          <a:prstGeom prst="line">
            <a:avLst/>
          </a:prstGeom>
          <a:ln>
            <a:solidFill>
              <a:srgbClr val="90A08D"/>
            </a:solidFill>
            <a:prstDash val="solid"/>
          </a:ln>
        </p:spPr>
        <p:style>
          <a:lnRef idx="1">
            <a:schemeClr val="accent1"/>
          </a:lnRef>
          <a:fillRef idx="0">
            <a:schemeClr val="accent1"/>
          </a:fillRef>
          <a:effectRef idx="0">
            <a:schemeClr val="accent1"/>
          </a:effectRef>
          <a:fontRef idx="minor">
            <a:schemeClr val="tx1"/>
          </a:fontRef>
        </p:style>
      </p:cxnSp>
      <p:cxnSp>
        <p:nvCxnSpPr>
          <p:cNvPr id="5" name="直接连接符 4"/>
          <p:cNvCxnSpPr/>
          <p:nvPr/>
        </p:nvCxnSpPr>
        <p:spPr>
          <a:xfrm flipH="1">
            <a:off x="10817860" y="5098415"/>
            <a:ext cx="1694815" cy="1607820"/>
          </a:xfrm>
          <a:prstGeom prst="line">
            <a:avLst/>
          </a:prstGeom>
          <a:ln>
            <a:solidFill>
              <a:srgbClr val="90A08D"/>
            </a:solidFill>
            <a:prstDash val="solid"/>
          </a:ln>
        </p:spPr>
        <p:style>
          <a:lnRef idx="1">
            <a:schemeClr val="accent1"/>
          </a:lnRef>
          <a:fillRef idx="0">
            <a:schemeClr val="accent1"/>
          </a:fillRef>
          <a:effectRef idx="0">
            <a:schemeClr val="accent1"/>
          </a:effectRef>
          <a:fontRef idx="minor">
            <a:schemeClr val="tx1"/>
          </a:fontRef>
        </p:style>
      </p:cxnSp>
      <p:sp>
        <p:nvSpPr>
          <p:cNvPr id="17" name="TextBox 32"/>
          <p:cNvSpPr txBox="1">
            <a:spLocks noChangeArrowheads="1"/>
          </p:cNvSpPr>
          <p:nvPr/>
        </p:nvSpPr>
        <p:spPr bwMode="auto">
          <a:xfrm>
            <a:off x="4057015" y="578485"/>
            <a:ext cx="4522470" cy="5835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dist"/>
            <a:r>
              <a:rPr lang="zh-CN" altLang="en-US" sz="3200" b="1" dirty="0">
                <a:solidFill>
                  <a:schemeClr val="tx1">
                    <a:lumMod val="75000"/>
                    <a:lumOff val="25000"/>
                  </a:schemeClr>
                </a:solidFill>
                <a:latin typeface="仿宋" panose="02010609060101010101" charset="-122"/>
                <a:ea typeface="仿宋" panose="02010609060101010101" charset="-122"/>
                <a:sym typeface="+mn-ea"/>
              </a:rPr>
              <a:t>单击此处添加标题</a:t>
            </a:r>
            <a:endParaRPr lang="zh-CN" altLang="en-US" sz="3200" b="1" dirty="0">
              <a:solidFill>
                <a:schemeClr val="tx1">
                  <a:lumMod val="75000"/>
                  <a:lumOff val="25000"/>
                </a:schemeClr>
              </a:solidFill>
              <a:latin typeface="仿宋" panose="02010609060101010101" charset="-122"/>
              <a:ea typeface="仿宋" panose="02010609060101010101" charset="-122"/>
              <a:cs typeface="Yuanti SC" charset="-122"/>
              <a:sym typeface="+mn-ea"/>
            </a:endParaRPr>
          </a:p>
        </p:txBody>
      </p:sp>
      <p:grpSp>
        <p:nvGrpSpPr>
          <p:cNvPr id="6" name="组合 5"/>
          <p:cNvGrpSpPr/>
          <p:nvPr/>
        </p:nvGrpSpPr>
        <p:grpSpPr>
          <a:xfrm rot="2820000">
            <a:off x="3342005" y="454025"/>
            <a:ext cx="738505" cy="701040"/>
            <a:chOff x="2646" y="3580"/>
            <a:chExt cx="4140" cy="3927"/>
          </a:xfrm>
        </p:grpSpPr>
        <p:sp>
          <p:nvSpPr>
            <p:cNvPr id="9" name="椭圆 8"/>
            <p:cNvSpPr/>
            <p:nvPr/>
          </p:nvSpPr>
          <p:spPr>
            <a:xfrm>
              <a:off x="2646" y="3580"/>
              <a:ext cx="3446" cy="3594"/>
            </a:xfrm>
            <a:prstGeom prst="ellipse">
              <a:avLst/>
            </a:prstGeom>
            <a:solidFill>
              <a:srgbClr val="C0C9BE">
                <a:alpha val="7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椭圆 6"/>
            <p:cNvSpPr/>
            <p:nvPr/>
          </p:nvSpPr>
          <p:spPr>
            <a:xfrm>
              <a:off x="3340" y="3913"/>
              <a:ext cx="3446" cy="3594"/>
            </a:xfrm>
            <a:prstGeom prst="ellipse">
              <a:avLst/>
            </a:prstGeom>
            <a:noFill/>
            <a:ln>
              <a:solidFill>
                <a:srgbClr val="90A08D"/>
              </a:solidFill>
              <a:prstDash val="lgDash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 name="组合 1"/>
          <p:cNvGrpSpPr/>
          <p:nvPr/>
        </p:nvGrpSpPr>
        <p:grpSpPr>
          <a:xfrm>
            <a:off x="4974590" y="2512695"/>
            <a:ext cx="6821805" cy="2404755"/>
            <a:chOff x="6503" y="4851"/>
            <a:chExt cx="7398" cy="2863"/>
          </a:xfrm>
        </p:grpSpPr>
        <p:sp>
          <p:nvSpPr>
            <p:cNvPr id="25" name="Shape 892"/>
            <p:cNvSpPr/>
            <p:nvPr/>
          </p:nvSpPr>
          <p:spPr>
            <a:xfrm rot="5400000">
              <a:off x="6446" y="5061"/>
              <a:ext cx="434" cy="321"/>
            </a:xfrm>
            <a:prstGeom prst="triangle">
              <a:avLst>
                <a:gd name="adj" fmla="val 50000"/>
              </a:avLst>
            </a:prstGeom>
            <a:solidFill>
              <a:srgbClr val="C0C9BE"/>
            </a:solidFill>
            <a:ln>
              <a:noFill/>
            </a:ln>
          </p:spPr>
          <p:txBody>
            <a:bodyPr lIns="60941" tIns="30462" rIns="60941" bIns="30462" anchor="ctr" anchorCtr="0">
              <a:noAutofit/>
            </a:bodyPr>
            <a:lstStyle/>
            <a:p>
              <a:pPr algn="ctr" defTabSz="608965">
                <a:buClr>
                  <a:srgbClr val="000000"/>
                </a:buClr>
              </a:pPr>
              <a:endParaRPr sz="1200" kern="0">
                <a:solidFill>
                  <a:srgbClr val="FFFFFF"/>
                </a:solidFill>
                <a:latin typeface="Calibri" panose="020F0502020204030204"/>
                <a:ea typeface="Calibri" panose="020F0502020204030204"/>
                <a:cs typeface="Calibri" panose="020F0502020204030204"/>
                <a:sym typeface="Calibri" panose="020F0502020204030204"/>
              </a:endParaRPr>
            </a:p>
          </p:txBody>
        </p:sp>
        <p:sp>
          <p:nvSpPr>
            <p:cNvPr id="26" name="Rectangle 11"/>
            <p:cNvSpPr/>
            <p:nvPr/>
          </p:nvSpPr>
          <p:spPr>
            <a:xfrm>
              <a:off x="7181" y="5297"/>
              <a:ext cx="6720" cy="841"/>
            </a:xfrm>
            <a:prstGeom prst="rect">
              <a:avLst/>
            </a:prstGeom>
          </p:spPr>
          <p:txBody>
            <a:bodyPr wrap="square">
              <a:spAutoFit/>
            </a:bodyPr>
            <a:lstStyle/>
            <a:p>
              <a:pPr>
                <a:lnSpc>
                  <a:spcPct val="125000"/>
                </a:lnSpc>
              </a:pPr>
              <a:r>
                <a:rPr lang="zh-CN" altLang="en-US" sz="1600" dirty="0">
                  <a:solidFill>
                    <a:sysClr val="windowText" lastClr="000000">
                      <a:lumMod val="75000"/>
                      <a:lumOff val="25000"/>
                    </a:sysClr>
                  </a:solidFill>
                  <a:latin typeface="微软雅黑" panose="020B0503020204020204" pitchFamily="34" charset="-122"/>
                  <a:ea typeface="微软雅黑" panose="020B0503020204020204" pitchFamily="34" charset="-122"/>
                </a:rPr>
                <a:t>点击文本框即可进行编辑输入相关内容点击文本框即可进行编辑输入相关内容</a:t>
              </a:r>
              <a:endParaRPr lang="zh-CN" altLang="en-US" sz="1600" dirty="0">
                <a:solidFill>
                  <a:sysClr val="windowText" lastClr="000000">
                    <a:lumMod val="75000"/>
                    <a:lumOff val="25000"/>
                  </a:sysClr>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27" name="Rectangle 11"/>
            <p:cNvSpPr/>
            <p:nvPr/>
          </p:nvSpPr>
          <p:spPr>
            <a:xfrm>
              <a:off x="7181" y="4851"/>
              <a:ext cx="2125" cy="566"/>
            </a:xfrm>
            <a:prstGeom prst="rect">
              <a:avLst/>
            </a:prstGeom>
          </p:spPr>
          <p:txBody>
            <a:bodyPr wrap="square">
              <a:spAutoFit/>
            </a:bodyPr>
            <a:lstStyle/>
            <a:p>
              <a:pPr>
                <a:lnSpc>
                  <a:spcPct val="125000"/>
                </a:lnSpc>
              </a:pPr>
              <a:r>
                <a:rPr lang="zh-CN" altLang="en-US" sz="2000" b="1" dirty="0">
                  <a:solidFill>
                    <a:sysClr val="windowText" lastClr="000000">
                      <a:lumMod val="75000"/>
                      <a:lumOff val="25000"/>
                    </a:sysClr>
                  </a:solidFill>
                  <a:latin typeface="微软雅黑" panose="020B0503020204020204" pitchFamily="34" charset="-122"/>
                  <a:ea typeface="微软雅黑" panose="020B0503020204020204" pitchFamily="34" charset="-122"/>
                  <a:cs typeface="Arial" panose="020B0604020202020204" pitchFamily="34" charset="0"/>
                </a:rPr>
                <a:t>添加标题</a:t>
              </a:r>
            </a:p>
          </p:txBody>
        </p:sp>
        <p:sp>
          <p:nvSpPr>
            <p:cNvPr id="28" name="Shape 892"/>
            <p:cNvSpPr/>
            <p:nvPr/>
          </p:nvSpPr>
          <p:spPr>
            <a:xfrm rot="5400000">
              <a:off x="6446" y="6637"/>
              <a:ext cx="434" cy="321"/>
            </a:xfrm>
            <a:prstGeom prst="triangle">
              <a:avLst>
                <a:gd name="adj" fmla="val 50000"/>
              </a:avLst>
            </a:prstGeom>
            <a:solidFill>
              <a:srgbClr val="90A08D"/>
            </a:solidFill>
            <a:ln>
              <a:noFill/>
            </a:ln>
          </p:spPr>
          <p:txBody>
            <a:bodyPr lIns="60941" tIns="30462" rIns="60941" bIns="30462" anchor="ctr" anchorCtr="0">
              <a:noAutofit/>
            </a:bodyPr>
            <a:lstStyle/>
            <a:p>
              <a:pPr algn="ctr" defTabSz="608965">
                <a:buClr>
                  <a:srgbClr val="000000"/>
                </a:buClr>
              </a:pPr>
              <a:endParaRPr sz="1200" kern="0">
                <a:solidFill>
                  <a:srgbClr val="FFFFFF"/>
                </a:solidFill>
                <a:latin typeface="Calibri" panose="020F0502020204030204"/>
                <a:ea typeface="Calibri" panose="020F0502020204030204"/>
                <a:cs typeface="Calibri" panose="020F0502020204030204"/>
                <a:sym typeface="Calibri" panose="020F0502020204030204"/>
              </a:endParaRPr>
            </a:p>
          </p:txBody>
        </p:sp>
        <p:sp>
          <p:nvSpPr>
            <p:cNvPr id="29" name="Rectangle 11"/>
            <p:cNvSpPr/>
            <p:nvPr/>
          </p:nvSpPr>
          <p:spPr>
            <a:xfrm>
              <a:off x="7181" y="6873"/>
              <a:ext cx="6720" cy="841"/>
            </a:xfrm>
            <a:prstGeom prst="rect">
              <a:avLst/>
            </a:prstGeom>
          </p:spPr>
          <p:txBody>
            <a:bodyPr wrap="square">
              <a:spAutoFit/>
            </a:bodyPr>
            <a:lstStyle/>
            <a:p>
              <a:pPr>
                <a:lnSpc>
                  <a:spcPct val="125000"/>
                </a:lnSpc>
              </a:pPr>
              <a:r>
                <a:rPr lang="zh-CN" altLang="en-US" sz="1600" dirty="0">
                  <a:solidFill>
                    <a:sysClr val="windowText" lastClr="000000">
                      <a:lumMod val="75000"/>
                      <a:lumOff val="25000"/>
                    </a:sysClr>
                  </a:solidFill>
                  <a:latin typeface="微软雅黑" panose="020B0503020204020204" pitchFamily="34" charset="-122"/>
                  <a:ea typeface="微软雅黑" panose="020B0503020204020204" pitchFamily="34" charset="-122"/>
                </a:rPr>
                <a:t>点击文本框即可进行编辑输入相关内容点击文本框即可进行编辑输入相关内容</a:t>
              </a:r>
              <a:endParaRPr lang="zh-CN" altLang="en-US" sz="1600" dirty="0">
                <a:solidFill>
                  <a:sysClr val="windowText" lastClr="000000">
                    <a:lumMod val="75000"/>
                    <a:lumOff val="25000"/>
                  </a:sysClr>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30" name="Rectangle 11"/>
            <p:cNvSpPr/>
            <p:nvPr/>
          </p:nvSpPr>
          <p:spPr>
            <a:xfrm>
              <a:off x="7181" y="6399"/>
              <a:ext cx="2125" cy="566"/>
            </a:xfrm>
            <a:prstGeom prst="rect">
              <a:avLst/>
            </a:prstGeom>
          </p:spPr>
          <p:txBody>
            <a:bodyPr wrap="square">
              <a:spAutoFit/>
            </a:bodyPr>
            <a:lstStyle/>
            <a:p>
              <a:pPr>
                <a:lnSpc>
                  <a:spcPct val="125000"/>
                </a:lnSpc>
              </a:pPr>
              <a:r>
                <a:rPr lang="zh-CN" altLang="en-US" sz="2000" b="1" dirty="0">
                  <a:solidFill>
                    <a:sysClr val="windowText" lastClr="000000">
                      <a:lumMod val="75000"/>
                      <a:lumOff val="25000"/>
                    </a:sysClr>
                  </a:solidFill>
                  <a:latin typeface="微软雅黑" panose="020B0503020204020204" pitchFamily="34" charset="-122"/>
                  <a:ea typeface="微软雅黑" panose="020B0503020204020204" pitchFamily="34" charset="-122"/>
                  <a:cs typeface="Arial" panose="020B0604020202020204" pitchFamily="34" charset="0"/>
                </a:rPr>
                <a:t>添加标题</a:t>
              </a:r>
            </a:p>
          </p:txBody>
        </p:sp>
      </p:grpSp>
      <p:pic>
        <p:nvPicPr>
          <p:cNvPr id="8" name="图片 7"/>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0800" y="2122805"/>
            <a:ext cx="4462780" cy="2975610"/>
          </a:xfrm>
          <a:prstGeom prst="rect">
            <a:avLst/>
          </a:prstGeom>
        </p:spPr>
      </p:pic>
    </p:spTree>
    <p:custDataLst>
      <p:tags r:id="rId1"/>
    </p:custDataLst>
  </p:cSld>
  <p:clrMapOvr>
    <a:masterClrMapping/>
  </p:clrMapOvr>
  <p:transition spd="slow">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1000" fill="hold"/>
                                        <p:tgtEl>
                                          <p:spTgt spid="8"/>
                                        </p:tgtEl>
                                        <p:attrNameLst>
                                          <p:attrName>ppt_w</p:attrName>
                                        </p:attrNameLst>
                                      </p:cBhvr>
                                      <p:tavLst>
                                        <p:tav tm="0">
                                          <p:val>
                                            <p:strVal val="#ppt_w*0.70"/>
                                          </p:val>
                                        </p:tav>
                                        <p:tav tm="100000">
                                          <p:val>
                                            <p:strVal val="#ppt_w"/>
                                          </p:val>
                                        </p:tav>
                                      </p:tavLst>
                                    </p:anim>
                                    <p:anim calcmode="lin" valueType="num">
                                      <p:cBhvr>
                                        <p:cTn id="8" dur="1000" fill="hold"/>
                                        <p:tgtEl>
                                          <p:spTgt spid="8"/>
                                        </p:tgtEl>
                                        <p:attrNameLst>
                                          <p:attrName>ppt_h</p:attrName>
                                        </p:attrNameLst>
                                      </p:cBhvr>
                                      <p:tavLst>
                                        <p:tav tm="0">
                                          <p:val>
                                            <p:strVal val="#ppt_h"/>
                                          </p:val>
                                        </p:tav>
                                        <p:tav tm="100000">
                                          <p:val>
                                            <p:strVal val="#ppt_h"/>
                                          </p:val>
                                        </p:tav>
                                      </p:tavLst>
                                    </p:anim>
                                    <p:animEffect transition="in" filter="fade">
                                      <p:cBhvr>
                                        <p:cTn id="9" dur="1000"/>
                                        <p:tgtEl>
                                          <p:spTgt spid="8"/>
                                        </p:tgtEl>
                                      </p:cBhvr>
                                    </p:animEffect>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000"/>
                                        <p:tgtEl>
                                          <p:spTgt spid="2"/>
                                        </p:tgtEl>
                                      </p:cBhvr>
                                    </p:animEffect>
                                    <p:anim calcmode="lin" valueType="num">
                                      <p:cBhvr>
                                        <p:cTn id="14" dur="1000" fill="hold"/>
                                        <p:tgtEl>
                                          <p:spTgt spid="2"/>
                                        </p:tgtEl>
                                        <p:attrNameLst>
                                          <p:attrName>ppt_x</p:attrName>
                                        </p:attrNameLst>
                                      </p:cBhvr>
                                      <p:tavLst>
                                        <p:tav tm="0">
                                          <p:val>
                                            <p:strVal val="#ppt_x"/>
                                          </p:val>
                                        </p:tav>
                                        <p:tav tm="100000">
                                          <p:val>
                                            <p:strVal val="#ppt_x"/>
                                          </p:val>
                                        </p:tav>
                                      </p:tavLst>
                                    </p:anim>
                                    <p:anim calcmode="lin" valueType="num">
                                      <p:cBhvr>
                                        <p:cTn id="15"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50800" y="-28575"/>
            <a:ext cx="12293600" cy="6915150"/>
          </a:xfrm>
          <a:prstGeom prst="rect">
            <a:avLst/>
          </a:prstGeom>
        </p:spPr>
      </p:pic>
      <p:sp>
        <p:nvSpPr>
          <p:cNvPr id="17" name="TextBox 32"/>
          <p:cNvSpPr txBox="1">
            <a:spLocks noChangeArrowheads="1"/>
          </p:cNvSpPr>
          <p:nvPr/>
        </p:nvSpPr>
        <p:spPr bwMode="auto">
          <a:xfrm>
            <a:off x="4322445" y="3270250"/>
            <a:ext cx="5301615" cy="7067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dist"/>
            <a:r>
              <a:rPr lang="zh-CN" altLang="en-US" sz="4000" b="1" dirty="0">
                <a:solidFill>
                  <a:schemeClr val="tx1">
                    <a:lumMod val="75000"/>
                    <a:lumOff val="25000"/>
                  </a:schemeClr>
                </a:solidFill>
                <a:latin typeface="仿宋" panose="02010609060101010101" charset="-122"/>
                <a:ea typeface="仿宋" panose="02010609060101010101" charset="-122"/>
                <a:sym typeface="+mn-ea"/>
              </a:rPr>
              <a:t>单击此处添加标题</a:t>
            </a:r>
            <a:endParaRPr lang="zh-CN" altLang="en-US" sz="4000" b="1" dirty="0">
              <a:solidFill>
                <a:schemeClr val="tx1">
                  <a:lumMod val="75000"/>
                  <a:lumOff val="25000"/>
                </a:schemeClr>
              </a:solidFill>
              <a:latin typeface="仿宋" panose="02010609060101010101" charset="-122"/>
              <a:ea typeface="仿宋" panose="02010609060101010101" charset="-122"/>
              <a:cs typeface="Yuanti SC" charset="-122"/>
              <a:sym typeface="+mn-ea"/>
            </a:endParaRPr>
          </a:p>
        </p:txBody>
      </p:sp>
      <p:grpSp>
        <p:nvGrpSpPr>
          <p:cNvPr id="6" name="组合 5"/>
          <p:cNvGrpSpPr/>
          <p:nvPr/>
        </p:nvGrpSpPr>
        <p:grpSpPr>
          <a:xfrm rot="2820000">
            <a:off x="1985645" y="2065020"/>
            <a:ext cx="2628900" cy="2493645"/>
            <a:chOff x="2646" y="3580"/>
            <a:chExt cx="4140" cy="3927"/>
          </a:xfrm>
        </p:grpSpPr>
        <p:sp>
          <p:nvSpPr>
            <p:cNvPr id="9" name="椭圆 8"/>
            <p:cNvSpPr/>
            <p:nvPr/>
          </p:nvSpPr>
          <p:spPr>
            <a:xfrm>
              <a:off x="2646" y="3580"/>
              <a:ext cx="3446" cy="3594"/>
            </a:xfrm>
            <a:prstGeom prst="ellipse">
              <a:avLst/>
            </a:prstGeom>
            <a:solidFill>
              <a:srgbClr val="C0C9BE">
                <a:alpha val="7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椭圆 4"/>
            <p:cNvSpPr/>
            <p:nvPr/>
          </p:nvSpPr>
          <p:spPr>
            <a:xfrm>
              <a:off x="3340" y="3913"/>
              <a:ext cx="3446" cy="3594"/>
            </a:xfrm>
            <a:prstGeom prst="ellipse">
              <a:avLst/>
            </a:prstGeom>
            <a:noFill/>
            <a:ln>
              <a:solidFill>
                <a:srgbClr val="90A08D"/>
              </a:solidFill>
              <a:prstDash val="lgDash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7" name="文本框 6"/>
          <p:cNvSpPr txBox="1"/>
          <p:nvPr/>
        </p:nvSpPr>
        <p:spPr>
          <a:xfrm>
            <a:off x="3046095" y="2870200"/>
            <a:ext cx="1028700" cy="1106805"/>
          </a:xfrm>
          <a:prstGeom prst="rect">
            <a:avLst/>
          </a:prstGeom>
          <a:noFill/>
        </p:spPr>
        <p:txBody>
          <a:bodyPr wrap="none" rtlCol="0" anchor="t">
            <a:spAutoFit/>
          </a:bodyPr>
          <a:lstStyle/>
          <a:p>
            <a:pPr eaLnBrk="1" hangingPunct="1"/>
            <a:r>
              <a:rPr lang="en-US" altLang="zh-CN" sz="6600" b="1" dirty="0">
                <a:solidFill>
                  <a:schemeClr val="bg1"/>
                </a:solidFill>
                <a:latin typeface="Yuanti SC" charset="-122"/>
                <a:ea typeface="Yuanti SC" charset="-122"/>
                <a:cs typeface="Yuanti SC" charset="-122"/>
                <a:sym typeface="+mn-ea"/>
              </a:rPr>
              <a:t>03</a:t>
            </a:r>
          </a:p>
        </p:txBody>
      </p:sp>
      <p:cxnSp>
        <p:nvCxnSpPr>
          <p:cNvPr id="8" name="直接连接符 7"/>
          <p:cNvCxnSpPr/>
          <p:nvPr/>
        </p:nvCxnSpPr>
        <p:spPr>
          <a:xfrm flipH="1">
            <a:off x="-283845" y="-28575"/>
            <a:ext cx="1694815" cy="1607820"/>
          </a:xfrm>
          <a:prstGeom prst="line">
            <a:avLst/>
          </a:prstGeom>
          <a:ln>
            <a:solidFill>
              <a:srgbClr val="90A08D"/>
            </a:solidFill>
            <a:prstDash val="solid"/>
          </a:ln>
        </p:spPr>
        <p:style>
          <a:lnRef idx="1">
            <a:schemeClr val="accent1"/>
          </a:lnRef>
          <a:fillRef idx="0">
            <a:schemeClr val="accent1"/>
          </a:fillRef>
          <a:effectRef idx="0">
            <a:schemeClr val="accent1"/>
          </a:effectRef>
          <a:fontRef idx="minor">
            <a:schemeClr val="tx1"/>
          </a:fontRef>
        </p:style>
      </p:cxnSp>
      <p:cxnSp>
        <p:nvCxnSpPr>
          <p:cNvPr id="13" name="直接连接符 12"/>
          <p:cNvCxnSpPr/>
          <p:nvPr/>
        </p:nvCxnSpPr>
        <p:spPr>
          <a:xfrm flipH="1">
            <a:off x="-65405" y="-445770"/>
            <a:ext cx="1694815" cy="1607820"/>
          </a:xfrm>
          <a:prstGeom prst="line">
            <a:avLst/>
          </a:prstGeom>
          <a:ln>
            <a:solidFill>
              <a:srgbClr val="90A08D"/>
            </a:solidFill>
            <a:prstDash val="solid"/>
          </a:ln>
        </p:spPr>
        <p:style>
          <a:lnRef idx="1">
            <a:schemeClr val="accent1"/>
          </a:lnRef>
          <a:fillRef idx="0">
            <a:schemeClr val="accent1"/>
          </a:fillRef>
          <a:effectRef idx="0">
            <a:schemeClr val="accent1"/>
          </a:effectRef>
          <a:fontRef idx="minor">
            <a:schemeClr val="tx1"/>
          </a:fontRef>
        </p:style>
      </p:cxnSp>
      <p:cxnSp>
        <p:nvCxnSpPr>
          <p:cNvPr id="2" name="直接连接符 1"/>
          <p:cNvCxnSpPr/>
          <p:nvPr/>
        </p:nvCxnSpPr>
        <p:spPr>
          <a:xfrm flipH="1">
            <a:off x="10344150" y="5123180"/>
            <a:ext cx="1694815" cy="1607820"/>
          </a:xfrm>
          <a:prstGeom prst="line">
            <a:avLst/>
          </a:prstGeom>
          <a:ln>
            <a:solidFill>
              <a:srgbClr val="90A08D"/>
            </a:solidFill>
            <a:prstDash val="solid"/>
          </a:ln>
        </p:spPr>
        <p:style>
          <a:lnRef idx="1">
            <a:schemeClr val="accent1"/>
          </a:lnRef>
          <a:fillRef idx="0">
            <a:schemeClr val="accent1"/>
          </a:fillRef>
          <a:effectRef idx="0">
            <a:schemeClr val="accent1"/>
          </a:effectRef>
          <a:fontRef idx="minor">
            <a:schemeClr val="tx1"/>
          </a:fontRef>
        </p:style>
      </p:cxnSp>
      <p:cxnSp>
        <p:nvCxnSpPr>
          <p:cNvPr id="3" name="直接连接符 2"/>
          <p:cNvCxnSpPr/>
          <p:nvPr/>
        </p:nvCxnSpPr>
        <p:spPr>
          <a:xfrm flipH="1">
            <a:off x="10562590" y="4705985"/>
            <a:ext cx="1694815" cy="1607820"/>
          </a:xfrm>
          <a:prstGeom prst="line">
            <a:avLst/>
          </a:prstGeom>
          <a:ln>
            <a:solidFill>
              <a:srgbClr val="90A08D"/>
            </a:solidFill>
            <a:prstDash val="solid"/>
          </a:ln>
        </p:spPr>
        <p:style>
          <a:lnRef idx="1">
            <a:schemeClr val="accent1"/>
          </a:lnRef>
          <a:fillRef idx="0">
            <a:schemeClr val="accent1"/>
          </a:fillRef>
          <a:effectRef idx="0">
            <a:schemeClr val="accent1"/>
          </a:effectRef>
          <a:fontRef idx="minor">
            <a:schemeClr val="tx1"/>
          </a:fontRef>
        </p:style>
      </p:cxnSp>
    </p:spTree>
    <p:custDataLst>
      <p:tags r:id="rId1"/>
    </p:custDataLst>
  </p:cSld>
  <p:clrMapOvr>
    <a:masterClrMapping/>
  </p:clrMapOvr>
  <p:transition spd="slow">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1000"/>
                                        <p:tgtEl>
                                          <p:spTgt spid="17"/>
                                        </p:tgtEl>
                                      </p:cBhvr>
                                    </p:animEffect>
                                    <p:anim calcmode="lin" valueType="num">
                                      <p:cBhvr>
                                        <p:cTn id="8" dur="1000" fill="hold"/>
                                        <p:tgtEl>
                                          <p:spTgt spid="17"/>
                                        </p:tgtEl>
                                        <p:attrNameLst>
                                          <p:attrName>ppt_x</p:attrName>
                                        </p:attrNameLst>
                                      </p:cBhvr>
                                      <p:tavLst>
                                        <p:tav tm="0">
                                          <p:val>
                                            <p:strVal val="#ppt_x"/>
                                          </p:val>
                                        </p:tav>
                                        <p:tav tm="100000">
                                          <p:val>
                                            <p:strVal val="#ppt_x"/>
                                          </p:val>
                                        </p:tav>
                                      </p:tavLst>
                                    </p:anim>
                                    <p:anim calcmode="lin" valueType="num">
                                      <p:cBhvr>
                                        <p:cTn id="9" dur="1000" fill="hold"/>
                                        <p:tgtEl>
                                          <p:spTgt spid="17"/>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1000"/>
                                        <p:tgtEl>
                                          <p:spTgt spid="6"/>
                                        </p:tgtEl>
                                      </p:cBhvr>
                                    </p:animEffect>
                                    <p:anim calcmode="lin" valueType="num">
                                      <p:cBhvr>
                                        <p:cTn id="13" dur="1000" fill="hold"/>
                                        <p:tgtEl>
                                          <p:spTgt spid="6"/>
                                        </p:tgtEl>
                                        <p:attrNameLst>
                                          <p:attrName>ppt_x</p:attrName>
                                        </p:attrNameLst>
                                      </p:cBhvr>
                                      <p:tavLst>
                                        <p:tav tm="0">
                                          <p:val>
                                            <p:strVal val="#ppt_x"/>
                                          </p:val>
                                        </p:tav>
                                        <p:tav tm="100000">
                                          <p:val>
                                            <p:strVal val="#ppt_x"/>
                                          </p:val>
                                        </p:tav>
                                      </p:tavLst>
                                    </p:anim>
                                    <p:anim calcmode="lin" valueType="num">
                                      <p:cBhvr>
                                        <p:cTn id="14" dur="1000" fill="hold"/>
                                        <p:tgtEl>
                                          <p:spTgt spid="6"/>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
                                          </p:val>
                                        </p:tav>
                                        <p:tav tm="100000">
                                          <p:val>
                                            <p:strVal val="#ppt_x"/>
                                          </p:val>
                                        </p:tav>
                                      </p:tavLst>
                                    </p:anim>
                                    <p:anim calcmode="lin" valueType="num">
                                      <p:cBhvr>
                                        <p:cTn id="19" dur="1000" fill="hold"/>
                                        <p:tgtEl>
                                          <p:spTgt spid="7"/>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fade">
                                      <p:cBhvr>
                                        <p:cTn id="22" dur="1000"/>
                                        <p:tgtEl>
                                          <p:spTgt spid="8"/>
                                        </p:tgtEl>
                                      </p:cBhvr>
                                    </p:animEffect>
                                    <p:anim calcmode="lin" valueType="num">
                                      <p:cBhvr>
                                        <p:cTn id="23" dur="1000" fill="hold"/>
                                        <p:tgtEl>
                                          <p:spTgt spid="8"/>
                                        </p:tgtEl>
                                        <p:attrNameLst>
                                          <p:attrName>ppt_x</p:attrName>
                                        </p:attrNameLst>
                                      </p:cBhvr>
                                      <p:tavLst>
                                        <p:tav tm="0">
                                          <p:val>
                                            <p:strVal val="#ppt_x"/>
                                          </p:val>
                                        </p:tav>
                                        <p:tav tm="100000">
                                          <p:val>
                                            <p:strVal val="#ppt_x"/>
                                          </p:val>
                                        </p:tav>
                                      </p:tavLst>
                                    </p:anim>
                                    <p:anim calcmode="lin" valueType="num">
                                      <p:cBhvr>
                                        <p:cTn id="24" dur="1000" fill="hold"/>
                                        <p:tgtEl>
                                          <p:spTgt spid="8"/>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0"/>
                                  </p:stCondLst>
                                  <p:childTnLst>
                                    <p:set>
                                      <p:cBhvr>
                                        <p:cTn id="26" dur="1" fill="hold">
                                          <p:stCondLst>
                                            <p:cond delay="0"/>
                                          </p:stCondLst>
                                        </p:cTn>
                                        <p:tgtEl>
                                          <p:spTgt spid="13"/>
                                        </p:tgtEl>
                                        <p:attrNameLst>
                                          <p:attrName>style.visibility</p:attrName>
                                        </p:attrNameLst>
                                      </p:cBhvr>
                                      <p:to>
                                        <p:strVal val="visible"/>
                                      </p:to>
                                    </p:set>
                                    <p:animEffect transition="in" filter="fade">
                                      <p:cBhvr>
                                        <p:cTn id="27" dur="1000"/>
                                        <p:tgtEl>
                                          <p:spTgt spid="13"/>
                                        </p:tgtEl>
                                      </p:cBhvr>
                                    </p:animEffect>
                                    <p:anim calcmode="lin" valueType="num">
                                      <p:cBhvr>
                                        <p:cTn id="28" dur="1000" fill="hold"/>
                                        <p:tgtEl>
                                          <p:spTgt spid="13"/>
                                        </p:tgtEl>
                                        <p:attrNameLst>
                                          <p:attrName>ppt_x</p:attrName>
                                        </p:attrNameLst>
                                      </p:cBhvr>
                                      <p:tavLst>
                                        <p:tav tm="0">
                                          <p:val>
                                            <p:strVal val="#ppt_x"/>
                                          </p:val>
                                        </p:tav>
                                        <p:tav tm="100000">
                                          <p:val>
                                            <p:strVal val="#ppt_x"/>
                                          </p:val>
                                        </p:tav>
                                      </p:tavLst>
                                    </p:anim>
                                    <p:anim calcmode="lin" valueType="num">
                                      <p:cBhvr>
                                        <p:cTn id="29" dur="1000" fill="hold"/>
                                        <p:tgtEl>
                                          <p:spTgt spid="13"/>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0"/>
                                  </p:stCondLst>
                                  <p:childTnLst>
                                    <p:set>
                                      <p:cBhvr>
                                        <p:cTn id="31" dur="1" fill="hold">
                                          <p:stCondLst>
                                            <p:cond delay="0"/>
                                          </p:stCondLst>
                                        </p:cTn>
                                        <p:tgtEl>
                                          <p:spTgt spid="2"/>
                                        </p:tgtEl>
                                        <p:attrNameLst>
                                          <p:attrName>style.visibility</p:attrName>
                                        </p:attrNameLst>
                                      </p:cBhvr>
                                      <p:to>
                                        <p:strVal val="visible"/>
                                      </p:to>
                                    </p:set>
                                    <p:animEffect transition="in" filter="fade">
                                      <p:cBhvr>
                                        <p:cTn id="32" dur="1000"/>
                                        <p:tgtEl>
                                          <p:spTgt spid="2"/>
                                        </p:tgtEl>
                                      </p:cBhvr>
                                    </p:animEffect>
                                    <p:anim calcmode="lin" valueType="num">
                                      <p:cBhvr>
                                        <p:cTn id="33" dur="1000" fill="hold"/>
                                        <p:tgtEl>
                                          <p:spTgt spid="2"/>
                                        </p:tgtEl>
                                        <p:attrNameLst>
                                          <p:attrName>ppt_x</p:attrName>
                                        </p:attrNameLst>
                                      </p:cBhvr>
                                      <p:tavLst>
                                        <p:tav tm="0">
                                          <p:val>
                                            <p:strVal val="#ppt_x"/>
                                          </p:val>
                                        </p:tav>
                                        <p:tav tm="100000">
                                          <p:val>
                                            <p:strVal val="#ppt_x"/>
                                          </p:val>
                                        </p:tav>
                                      </p:tavLst>
                                    </p:anim>
                                    <p:anim calcmode="lin" valueType="num">
                                      <p:cBhvr>
                                        <p:cTn id="34" dur="1000" fill="hold"/>
                                        <p:tgtEl>
                                          <p:spTgt spid="2"/>
                                        </p:tgtEl>
                                        <p:attrNameLst>
                                          <p:attrName>ppt_y</p:attrName>
                                        </p:attrNameLst>
                                      </p:cBhvr>
                                      <p:tavLst>
                                        <p:tav tm="0">
                                          <p:val>
                                            <p:strVal val="#ppt_y+.1"/>
                                          </p:val>
                                        </p:tav>
                                        <p:tav tm="100000">
                                          <p:val>
                                            <p:strVal val="#ppt_y"/>
                                          </p:val>
                                        </p:tav>
                                      </p:tavLst>
                                    </p:anim>
                                  </p:childTnLst>
                                </p:cTn>
                              </p:par>
                              <p:par>
                                <p:cTn id="35" presetID="42" presetClass="entr" presetSubtype="0" fill="hold" nodeType="withEffect">
                                  <p:stCondLst>
                                    <p:cond delay="0"/>
                                  </p:stCondLst>
                                  <p:childTnLst>
                                    <p:set>
                                      <p:cBhvr>
                                        <p:cTn id="36" dur="1" fill="hold">
                                          <p:stCondLst>
                                            <p:cond delay="0"/>
                                          </p:stCondLst>
                                        </p:cTn>
                                        <p:tgtEl>
                                          <p:spTgt spid="3"/>
                                        </p:tgtEl>
                                        <p:attrNameLst>
                                          <p:attrName>style.visibility</p:attrName>
                                        </p:attrNameLst>
                                      </p:cBhvr>
                                      <p:to>
                                        <p:strVal val="visible"/>
                                      </p:to>
                                    </p:set>
                                    <p:animEffect transition="in" filter="fade">
                                      <p:cBhvr>
                                        <p:cTn id="37" dur="1000"/>
                                        <p:tgtEl>
                                          <p:spTgt spid="3"/>
                                        </p:tgtEl>
                                      </p:cBhvr>
                                    </p:animEffect>
                                    <p:anim calcmode="lin" valueType="num">
                                      <p:cBhvr>
                                        <p:cTn id="38" dur="1000" fill="hold"/>
                                        <p:tgtEl>
                                          <p:spTgt spid="3"/>
                                        </p:tgtEl>
                                        <p:attrNameLst>
                                          <p:attrName>ppt_x</p:attrName>
                                        </p:attrNameLst>
                                      </p:cBhvr>
                                      <p:tavLst>
                                        <p:tav tm="0">
                                          <p:val>
                                            <p:strVal val="#ppt_x"/>
                                          </p:val>
                                        </p:tav>
                                        <p:tav tm="100000">
                                          <p:val>
                                            <p:strVal val="#ppt_x"/>
                                          </p:val>
                                        </p:tav>
                                      </p:tavLst>
                                    </p:anim>
                                    <p:anim calcmode="lin" valueType="num">
                                      <p:cBhvr>
                                        <p:cTn id="3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7"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1" name="直接连接符 10"/>
          <p:cNvCxnSpPr/>
          <p:nvPr/>
        </p:nvCxnSpPr>
        <p:spPr>
          <a:xfrm flipH="1">
            <a:off x="-50800" y="-28575"/>
            <a:ext cx="1694815" cy="1607820"/>
          </a:xfrm>
          <a:prstGeom prst="line">
            <a:avLst/>
          </a:prstGeom>
          <a:ln>
            <a:solidFill>
              <a:srgbClr val="90A08D"/>
            </a:solidFill>
            <a:prstDash val="solid"/>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flipH="1">
            <a:off x="167640" y="-445770"/>
            <a:ext cx="1694815" cy="1607820"/>
          </a:xfrm>
          <a:prstGeom prst="line">
            <a:avLst/>
          </a:prstGeom>
          <a:ln>
            <a:solidFill>
              <a:srgbClr val="90A08D"/>
            </a:solidFill>
            <a:prstDash val="solid"/>
          </a:ln>
        </p:spPr>
        <p:style>
          <a:lnRef idx="1">
            <a:schemeClr val="accent1"/>
          </a:lnRef>
          <a:fillRef idx="0">
            <a:schemeClr val="accent1"/>
          </a:fillRef>
          <a:effectRef idx="0">
            <a:schemeClr val="accent1"/>
          </a:effectRef>
          <a:fontRef idx="minor">
            <a:schemeClr val="tx1"/>
          </a:fontRef>
        </p:style>
      </p:cxnSp>
      <p:cxnSp>
        <p:nvCxnSpPr>
          <p:cNvPr id="4" name="直接连接符 3"/>
          <p:cNvCxnSpPr/>
          <p:nvPr/>
        </p:nvCxnSpPr>
        <p:spPr>
          <a:xfrm flipH="1">
            <a:off x="10599420" y="5515610"/>
            <a:ext cx="1694815" cy="1607820"/>
          </a:xfrm>
          <a:prstGeom prst="line">
            <a:avLst/>
          </a:prstGeom>
          <a:ln>
            <a:solidFill>
              <a:srgbClr val="90A08D"/>
            </a:solidFill>
            <a:prstDash val="solid"/>
          </a:ln>
        </p:spPr>
        <p:style>
          <a:lnRef idx="1">
            <a:schemeClr val="accent1"/>
          </a:lnRef>
          <a:fillRef idx="0">
            <a:schemeClr val="accent1"/>
          </a:fillRef>
          <a:effectRef idx="0">
            <a:schemeClr val="accent1"/>
          </a:effectRef>
          <a:fontRef idx="minor">
            <a:schemeClr val="tx1"/>
          </a:fontRef>
        </p:style>
      </p:cxnSp>
      <p:cxnSp>
        <p:nvCxnSpPr>
          <p:cNvPr id="5" name="直接连接符 4"/>
          <p:cNvCxnSpPr/>
          <p:nvPr/>
        </p:nvCxnSpPr>
        <p:spPr>
          <a:xfrm flipH="1">
            <a:off x="10817860" y="5098415"/>
            <a:ext cx="1694815" cy="1607820"/>
          </a:xfrm>
          <a:prstGeom prst="line">
            <a:avLst/>
          </a:prstGeom>
          <a:ln>
            <a:solidFill>
              <a:srgbClr val="90A08D"/>
            </a:solidFill>
            <a:prstDash val="solid"/>
          </a:ln>
        </p:spPr>
        <p:style>
          <a:lnRef idx="1">
            <a:schemeClr val="accent1"/>
          </a:lnRef>
          <a:fillRef idx="0">
            <a:schemeClr val="accent1"/>
          </a:fillRef>
          <a:effectRef idx="0">
            <a:schemeClr val="accent1"/>
          </a:effectRef>
          <a:fontRef idx="minor">
            <a:schemeClr val="tx1"/>
          </a:fontRef>
        </p:style>
      </p:cxnSp>
      <p:sp>
        <p:nvSpPr>
          <p:cNvPr id="17" name="TextBox 32"/>
          <p:cNvSpPr txBox="1">
            <a:spLocks noChangeArrowheads="1"/>
          </p:cNvSpPr>
          <p:nvPr/>
        </p:nvSpPr>
        <p:spPr bwMode="auto">
          <a:xfrm>
            <a:off x="4057015" y="578485"/>
            <a:ext cx="4522470" cy="5835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dist"/>
            <a:r>
              <a:rPr lang="zh-CN" altLang="en-US" sz="3200" b="1" dirty="0">
                <a:solidFill>
                  <a:schemeClr val="tx1">
                    <a:lumMod val="75000"/>
                    <a:lumOff val="25000"/>
                  </a:schemeClr>
                </a:solidFill>
                <a:latin typeface="仿宋" panose="02010609060101010101" charset="-122"/>
                <a:ea typeface="仿宋" panose="02010609060101010101" charset="-122"/>
                <a:sym typeface="+mn-ea"/>
              </a:rPr>
              <a:t>单击此处添加标题</a:t>
            </a:r>
            <a:endParaRPr lang="zh-CN" altLang="en-US" sz="3200" b="1" dirty="0">
              <a:solidFill>
                <a:schemeClr val="tx1">
                  <a:lumMod val="75000"/>
                  <a:lumOff val="25000"/>
                </a:schemeClr>
              </a:solidFill>
              <a:latin typeface="仿宋" panose="02010609060101010101" charset="-122"/>
              <a:ea typeface="仿宋" panose="02010609060101010101" charset="-122"/>
              <a:cs typeface="Yuanti SC" charset="-122"/>
              <a:sym typeface="+mn-ea"/>
            </a:endParaRPr>
          </a:p>
        </p:txBody>
      </p:sp>
      <p:grpSp>
        <p:nvGrpSpPr>
          <p:cNvPr id="6" name="组合 5"/>
          <p:cNvGrpSpPr/>
          <p:nvPr/>
        </p:nvGrpSpPr>
        <p:grpSpPr>
          <a:xfrm rot="2820000">
            <a:off x="3342005" y="454025"/>
            <a:ext cx="738505" cy="701040"/>
            <a:chOff x="2646" y="3580"/>
            <a:chExt cx="4140" cy="3927"/>
          </a:xfrm>
        </p:grpSpPr>
        <p:sp>
          <p:nvSpPr>
            <p:cNvPr id="9" name="椭圆 8"/>
            <p:cNvSpPr/>
            <p:nvPr/>
          </p:nvSpPr>
          <p:spPr>
            <a:xfrm>
              <a:off x="2646" y="3580"/>
              <a:ext cx="3446" cy="3594"/>
            </a:xfrm>
            <a:prstGeom prst="ellipse">
              <a:avLst/>
            </a:prstGeom>
            <a:solidFill>
              <a:srgbClr val="C0C9BE">
                <a:alpha val="7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椭圆 6"/>
            <p:cNvSpPr/>
            <p:nvPr/>
          </p:nvSpPr>
          <p:spPr>
            <a:xfrm>
              <a:off x="3340" y="3913"/>
              <a:ext cx="3446" cy="3594"/>
            </a:xfrm>
            <a:prstGeom prst="ellipse">
              <a:avLst/>
            </a:prstGeom>
            <a:noFill/>
            <a:ln>
              <a:solidFill>
                <a:srgbClr val="90A08D"/>
              </a:solidFill>
              <a:prstDash val="lgDash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0" name="Freeform 5"/>
          <p:cNvSpPr/>
          <p:nvPr/>
        </p:nvSpPr>
        <p:spPr>
          <a:xfrm>
            <a:off x="6904204" y="2100995"/>
            <a:ext cx="2426727" cy="2426723"/>
          </a:xfrm>
          <a:custGeom>
            <a:avLst/>
            <a:gdLst>
              <a:gd name="connsiteX0" fmla="*/ 1124074 w 1583637"/>
              <a:gd name="connsiteY0" fmla="*/ 252493 h 1583637"/>
              <a:gd name="connsiteX1" fmla="*/ 1247256 w 1583637"/>
              <a:gd name="connsiteY1" fmla="*/ 149126 h 1583637"/>
              <a:gd name="connsiteX2" fmla="*/ 1345663 w 1583637"/>
              <a:gd name="connsiteY2" fmla="*/ 231701 h 1583637"/>
              <a:gd name="connsiteX3" fmla="*/ 1265256 w 1583637"/>
              <a:gd name="connsiteY3" fmla="*/ 370961 h 1583637"/>
              <a:gd name="connsiteX4" fmla="*/ 1393012 w 1583637"/>
              <a:gd name="connsiteY4" fmla="*/ 592241 h 1583637"/>
              <a:gd name="connsiteX5" fmla="*/ 1553818 w 1583637"/>
              <a:gd name="connsiteY5" fmla="*/ 592237 h 1583637"/>
              <a:gd name="connsiteX6" fmla="*/ 1576125 w 1583637"/>
              <a:gd name="connsiteY6" fmla="*/ 718748 h 1583637"/>
              <a:gd name="connsiteX7" fmla="*/ 1425015 w 1583637"/>
              <a:gd name="connsiteY7" fmla="*/ 773743 h 1583637"/>
              <a:gd name="connsiteX8" fmla="*/ 1380646 w 1583637"/>
              <a:gd name="connsiteY8" fmla="*/ 1025372 h 1583637"/>
              <a:gd name="connsiteX9" fmla="*/ 1503833 w 1583637"/>
              <a:gd name="connsiteY9" fmla="*/ 1128733 h 1583637"/>
              <a:gd name="connsiteX10" fmla="*/ 1439602 w 1583637"/>
              <a:gd name="connsiteY10" fmla="*/ 1239984 h 1583637"/>
              <a:gd name="connsiteX11" fmla="*/ 1288495 w 1583637"/>
              <a:gd name="connsiteY11" fmla="*/ 1184982 h 1583637"/>
              <a:gd name="connsiteX12" fmla="*/ 1092761 w 1583637"/>
              <a:gd name="connsiteY12" fmla="*/ 1349222 h 1583637"/>
              <a:gd name="connsiteX13" fmla="*/ 1120689 w 1583637"/>
              <a:gd name="connsiteY13" fmla="*/ 1507584 h 1583637"/>
              <a:gd name="connsiteX14" fmla="*/ 999974 w 1583637"/>
              <a:gd name="connsiteY14" fmla="*/ 1551521 h 1583637"/>
              <a:gd name="connsiteX15" fmla="*/ 919574 w 1583637"/>
              <a:gd name="connsiteY15" fmla="*/ 1412257 h 1583637"/>
              <a:gd name="connsiteX16" fmla="*/ 664062 w 1583637"/>
              <a:gd name="connsiteY16" fmla="*/ 1412257 h 1583637"/>
              <a:gd name="connsiteX17" fmla="*/ 583663 w 1583637"/>
              <a:gd name="connsiteY17" fmla="*/ 1551521 h 1583637"/>
              <a:gd name="connsiteX18" fmla="*/ 462948 w 1583637"/>
              <a:gd name="connsiteY18" fmla="*/ 1507584 h 1583637"/>
              <a:gd name="connsiteX19" fmla="*/ 490876 w 1583637"/>
              <a:gd name="connsiteY19" fmla="*/ 1349222 h 1583637"/>
              <a:gd name="connsiteX20" fmla="*/ 295142 w 1583637"/>
              <a:gd name="connsiteY20" fmla="*/ 1184981 h 1583637"/>
              <a:gd name="connsiteX21" fmla="*/ 144035 w 1583637"/>
              <a:gd name="connsiteY21" fmla="*/ 1239984 h 1583637"/>
              <a:gd name="connsiteX22" fmla="*/ 79804 w 1583637"/>
              <a:gd name="connsiteY22" fmla="*/ 1128733 h 1583637"/>
              <a:gd name="connsiteX23" fmla="*/ 202991 w 1583637"/>
              <a:gd name="connsiteY23" fmla="*/ 1025372 h 1583637"/>
              <a:gd name="connsiteX24" fmla="*/ 158622 w 1583637"/>
              <a:gd name="connsiteY24" fmla="*/ 773743 h 1583637"/>
              <a:gd name="connsiteX25" fmla="*/ 7512 w 1583637"/>
              <a:gd name="connsiteY25" fmla="*/ 718748 h 1583637"/>
              <a:gd name="connsiteX26" fmla="*/ 29819 w 1583637"/>
              <a:gd name="connsiteY26" fmla="*/ 592237 h 1583637"/>
              <a:gd name="connsiteX27" fmla="*/ 190625 w 1583637"/>
              <a:gd name="connsiteY27" fmla="*/ 592241 h 1583637"/>
              <a:gd name="connsiteX28" fmla="*/ 318381 w 1583637"/>
              <a:gd name="connsiteY28" fmla="*/ 370961 h 1583637"/>
              <a:gd name="connsiteX29" fmla="*/ 237974 w 1583637"/>
              <a:gd name="connsiteY29" fmla="*/ 231701 h 1583637"/>
              <a:gd name="connsiteX30" fmla="*/ 336381 w 1583637"/>
              <a:gd name="connsiteY30" fmla="*/ 149126 h 1583637"/>
              <a:gd name="connsiteX31" fmla="*/ 459563 w 1583637"/>
              <a:gd name="connsiteY31" fmla="*/ 252493 h 1583637"/>
              <a:gd name="connsiteX32" fmla="*/ 699666 w 1583637"/>
              <a:gd name="connsiteY32" fmla="*/ 165103 h 1583637"/>
              <a:gd name="connsiteX33" fmla="*/ 727586 w 1583637"/>
              <a:gd name="connsiteY33" fmla="*/ 6739 h 1583637"/>
              <a:gd name="connsiteX34" fmla="*/ 856051 w 1583637"/>
              <a:gd name="connsiteY34" fmla="*/ 6739 h 1583637"/>
              <a:gd name="connsiteX35" fmla="*/ 883970 w 1583637"/>
              <a:gd name="connsiteY35" fmla="*/ 165102 h 1583637"/>
              <a:gd name="connsiteX36" fmla="*/ 1124073 w 1583637"/>
              <a:gd name="connsiteY36" fmla="*/ 252493 h 1583637"/>
              <a:gd name="connsiteX37" fmla="*/ 1124074 w 1583637"/>
              <a:gd name="connsiteY37" fmla="*/ 252493 h 15836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583637" h="1583637">
                <a:moveTo>
                  <a:pt x="1124074" y="252493"/>
                </a:moveTo>
                <a:lnTo>
                  <a:pt x="1247256" y="149126"/>
                </a:lnTo>
                <a:lnTo>
                  <a:pt x="1345663" y="231701"/>
                </a:lnTo>
                <a:lnTo>
                  <a:pt x="1265256" y="370961"/>
                </a:lnTo>
                <a:cubicBezTo>
                  <a:pt x="1322430" y="435278"/>
                  <a:pt x="1365899" y="510569"/>
                  <a:pt x="1393012" y="592241"/>
                </a:cubicBezTo>
                <a:lnTo>
                  <a:pt x="1553818" y="592237"/>
                </a:lnTo>
                <a:lnTo>
                  <a:pt x="1576125" y="718748"/>
                </a:lnTo>
                <a:lnTo>
                  <a:pt x="1425015" y="773743"/>
                </a:lnTo>
                <a:cubicBezTo>
                  <a:pt x="1427471" y="859762"/>
                  <a:pt x="1412374" y="945380"/>
                  <a:pt x="1380646" y="1025372"/>
                </a:cubicBezTo>
                <a:lnTo>
                  <a:pt x="1503833" y="1128733"/>
                </a:lnTo>
                <a:lnTo>
                  <a:pt x="1439602" y="1239984"/>
                </a:lnTo>
                <a:lnTo>
                  <a:pt x="1288495" y="1184982"/>
                </a:lnTo>
                <a:cubicBezTo>
                  <a:pt x="1235084" y="1252456"/>
                  <a:pt x="1168484" y="1308339"/>
                  <a:pt x="1092761" y="1349222"/>
                </a:cubicBezTo>
                <a:lnTo>
                  <a:pt x="1120689" y="1507584"/>
                </a:lnTo>
                <a:lnTo>
                  <a:pt x="999974" y="1551521"/>
                </a:lnTo>
                <a:lnTo>
                  <a:pt x="919574" y="1412257"/>
                </a:lnTo>
                <a:cubicBezTo>
                  <a:pt x="835287" y="1429613"/>
                  <a:pt x="748348" y="1429613"/>
                  <a:pt x="664062" y="1412257"/>
                </a:cubicBezTo>
                <a:lnTo>
                  <a:pt x="583663" y="1551521"/>
                </a:lnTo>
                <a:lnTo>
                  <a:pt x="462948" y="1507584"/>
                </a:lnTo>
                <a:lnTo>
                  <a:pt x="490876" y="1349222"/>
                </a:lnTo>
                <a:cubicBezTo>
                  <a:pt x="415153" y="1308339"/>
                  <a:pt x="348553" y="1252455"/>
                  <a:pt x="295142" y="1184981"/>
                </a:cubicBezTo>
                <a:lnTo>
                  <a:pt x="144035" y="1239984"/>
                </a:lnTo>
                <a:lnTo>
                  <a:pt x="79804" y="1128733"/>
                </a:lnTo>
                <a:lnTo>
                  <a:pt x="202991" y="1025372"/>
                </a:lnTo>
                <a:cubicBezTo>
                  <a:pt x="171263" y="945380"/>
                  <a:pt x="156166" y="859762"/>
                  <a:pt x="158622" y="773743"/>
                </a:cubicBezTo>
                <a:lnTo>
                  <a:pt x="7512" y="718748"/>
                </a:lnTo>
                <a:lnTo>
                  <a:pt x="29819" y="592237"/>
                </a:lnTo>
                <a:lnTo>
                  <a:pt x="190625" y="592241"/>
                </a:lnTo>
                <a:cubicBezTo>
                  <a:pt x="217738" y="510569"/>
                  <a:pt x="261208" y="435277"/>
                  <a:pt x="318381" y="370961"/>
                </a:cubicBezTo>
                <a:lnTo>
                  <a:pt x="237974" y="231701"/>
                </a:lnTo>
                <a:lnTo>
                  <a:pt x="336381" y="149126"/>
                </a:lnTo>
                <a:lnTo>
                  <a:pt x="459563" y="252493"/>
                </a:lnTo>
                <a:cubicBezTo>
                  <a:pt x="532831" y="207356"/>
                  <a:pt x="614527" y="177621"/>
                  <a:pt x="699666" y="165103"/>
                </a:cubicBezTo>
                <a:lnTo>
                  <a:pt x="727586" y="6739"/>
                </a:lnTo>
                <a:lnTo>
                  <a:pt x="856051" y="6739"/>
                </a:lnTo>
                <a:lnTo>
                  <a:pt x="883970" y="165102"/>
                </a:lnTo>
                <a:cubicBezTo>
                  <a:pt x="969110" y="177621"/>
                  <a:pt x="1050806" y="207356"/>
                  <a:pt x="1124073" y="252493"/>
                </a:cubicBezTo>
                <a:lnTo>
                  <a:pt x="1124074" y="252493"/>
                </a:lnTo>
                <a:close/>
              </a:path>
            </a:pathLst>
          </a:custGeom>
          <a:solidFill>
            <a:srgbClr val="90A08D"/>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75308" tIns="731520" rIns="475308" bIns="582340" numCol="1" spcCol="1270" anchor="ctr" anchorCtr="0">
            <a:noAutofit/>
          </a:bodyPr>
          <a:lstStyle/>
          <a:p>
            <a:pPr algn="ctr" defTabSz="1777365">
              <a:lnSpc>
                <a:spcPct val="90000"/>
              </a:lnSpc>
              <a:spcBef>
                <a:spcPct val="0"/>
              </a:spcBef>
              <a:spcAft>
                <a:spcPct val="35000"/>
              </a:spcAft>
            </a:pPr>
            <a:endParaRPr lang="en-US" sz="4000" dirty="0"/>
          </a:p>
        </p:txBody>
      </p:sp>
      <p:sp>
        <p:nvSpPr>
          <p:cNvPr id="2" name="Oval 6"/>
          <p:cNvSpPr/>
          <p:nvPr/>
        </p:nvSpPr>
        <p:spPr>
          <a:xfrm>
            <a:off x="7364763" y="2561552"/>
            <a:ext cx="1505608" cy="1505608"/>
          </a:xfrm>
          <a:prstGeom prst="ellipse">
            <a:avLst/>
          </a:prstGeom>
          <a:solidFill>
            <a:srgbClr val="C0C9BE"/>
          </a:solidFill>
          <a:ln w="76200">
            <a:solidFill>
              <a:srgbClr val="E6E6E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800" dirty="0"/>
          </a:p>
        </p:txBody>
      </p:sp>
      <p:sp>
        <p:nvSpPr>
          <p:cNvPr id="3" name="Freeform 8"/>
          <p:cNvSpPr/>
          <p:nvPr/>
        </p:nvSpPr>
        <p:spPr>
          <a:xfrm>
            <a:off x="8900383" y="3356910"/>
            <a:ext cx="2061905" cy="2061901"/>
          </a:xfrm>
          <a:custGeom>
            <a:avLst/>
            <a:gdLst>
              <a:gd name="connsiteX0" fmla="*/ 1124074 w 1583637"/>
              <a:gd name="connsiteY0" fmla="*/ 252493 h 1583637"/>
              <a:gd name="connsiteX1" fmla="*/ 1247256 w 1583637"/>
              <a:gd name="connsiteY1" fmla="*/ 149126 h 1583637"/>
              <a:gd name="connsiteX2" fmla="*/ 1345663 w 1583637"/>
              <a:gd name="connsiteY2" fmla="*/ 231701 h 1583637"/>
              <a:gd name="connsiteX3" fmla="*/ 1265256 w 1583637"/>
              <a:gd name="connsiteY3" fmla="*/ 370961 h 1583637"/>
              <a:gd name="connsiteX4" fmla="*/ 1393012 w 1583637"/>
              <a:gd name="connsiteY4" fmla="*/ 592241 h 1583637"/>
              <a:gd name="connsiteX5" fmla="*/ 1553818 w 1583637"/>
              <a:gd name="connsiteY5" fmla="*/ 592237 h 1583637"/>
              <a:gd name="connsiteX6" fmla="*/ 1576125 w 1583637"/>
              <a:gd name="connsiteY6" fmla="*/ 718748 h 1583637"/>
              <a:gd name="connsiteX7" fmla="*/ 1425015 w 1583637"/>
              <a:gd name="connsiteY7" fmla="*/ 773743 h 1583637"/>
              <a:gd name="connsiteX8" fmla="*/ 1380646 w 1583637"/>
              <a:gd name="connsiteY8" fmla="*/ 1025372 h 1583637"/>
              <a:gd name="connsiteX9" fmla="*/ 1503833 w 1583637"/>
              <a:gd name="connsiteY9" fmla="*/ 1128733 h 1583637"/>
              <a:gd name="connsiteX10" fmla="*/ 1439602 w 1583637"/>
              <a:gd name="connsiteY10" fmla="*/ 1239984 h 1583637"/>
              <a:gd name="connsiteX11" fmla="*/ 1288495 w 1583637"/>
              <a:gd name="connsiteY11" fmla="*/ 1184982 h 1583637"/>
              <a:gd name="connsiteX12" fmla="*/ 1092761 w 1583637"/>
              <a:gd name="connsiteY12" fmla="*/ 1349222 h 1583637"/>
              <a:gd name="connsiteX13" fmla="*/ 1120689 w 1583637"/>
              <a:gd name="connsiteY13" fmla="*/ 1507584 h 1583637"/>
              <a:gd name="connsiteX14" fmla="*/ 999974 w 1583637"/>
              <a:gd name="connsiteY14" fmla="*/ 1551521 h 1583637"/>
              <a:gd name="connsiteX15" fmla="*/ 919574 w 1583637"/>
              <a:gd name="connsiteY15" fmla="*/ 1412257 h 1583637"/>
              <a:gd name="connsiteX16" fmla="*/ 664062 w 1583637"/>
              <a:gd name="connsiteY16" fmla="*/ 1412257 h 1583637"/>
              <a:gd name="connsiteX17" fmla="*/ 583663 w 1583637"/>
              <a:gd name="connsiteY17" fmla="*/ 1551521 h 1583637"/>
              <a:gd name="connsiteX18" fmla="*/ 462948 w 1583637"/>
              <a:gd name="connsiteY18" fmla="*/ 1507584 h 1583637"/>
              <a:gd name="connsiteX19" fmla="*/ 490876 w 1583637"/>
              <a:gd name="connsiteY19" fmla="*/ 1349222 h 1583637"/>
              <a:gd name="connsiteX20" fmla="*/ 295142 w 1583637"/>
              <a:gd name="connsiteY20" fmla="*/ 1184981 h 1583637"/>
              <a:gd name="connsiteX21" fmla="*/ 144035 w 1583637"/>
              <a:gd name="connsiteY21" fmla="*/ 1239984 h 1583637"/>
              <a:gd name="connsiteX22" fmla="*/ 79804 w 1583637"/>
              <a:gd name="connsiteY22" fmla="*/ 1128733 h 1583637"/>
              <a:gd name="connsiteX23" fmla="*/ 202991 w 1583637"/>
              <a:gd name="connsiteY23" fmla="*/ 1025372 h 1583637"/>
              <a:gd name="connsiteX24" fmla="*/ 158622 w 1583637"/>
              <a:gd name="connsiteY24" fmla="*/ 773743 h 1583637"/>
              <a:gd name="connsiteX25" fmla="*/ 7512 w 1583637"/>
              <a:gd name="connsiteY25" fmla="*/ 718748 h 1583637"/>
              <a:gd name="connsiteX26" fmla="*/ 29819 w 1583637"/>
              <a:gd name="connsiteY26" fmla="*/ 592237 h 1583637"/>
              <a:gd name="connsiteX27" fmla="*/ 190625 w 1583637"/>
              <a:gd name="connsiteY27" fmla="*/ 592241 h 1583637"/>
              <a:gd name="connsiteX28" fmla="*/ 318381 w 1583637"/>
              <a:gd name="connsiteY28" fmla="*/ 370961 h 1583637"/>
              <a:gd name="connsiteX29" fmla="*/ 237974 w 1583637"/>
              <a:gd name="connsiteY29" fmla="*/ 231701 h 1583637"/>
              <a:gd name="connsiteX30" fmla="*/ 336381 w 1583637"/>
              <a:gd name="connsiteY30" fmla="*/ 149126 h 1583637"/>
              <a:gd name="connsiteX31" fmla="*/ 459563 w 1583637"/>
              <a:gd name="connsiteY31" fmla="*/ 252493 h 1583637"/>
              <a:gd name="connsiteX32" fmla="*/ 699666 w 1583637"/>
              <a:gd name="connsiteY32" fmla="*/ 165103 h 1583637"/>
              <a:gd name="connsiteX33" fmla="*/ 727586 w 1583637"/>
              <a:gd name="connsiteY33" fmla="*/ 6739 h 1583637"/>
              <a:gd name="connsiteX34" fmla="*/ 856051 w 1583637"/>
              <a:gd name="connsiteY34" fmla="*/ 6739 h 1583637"/>
              <a:gd name="connsiteX35" fmla="*/ 883970 w 1583637"/>
              <a:gd name="connsiteY35" fmla="*/ 165102 h 1583637"/>
              <a:gd name="connsiteX36" fmla="*/ 1124073 w 1583637"/>
              <a:gd name="connsiteY36" fmla="*/ 252493 h 1583637"/>
              <a:gd name="connsiteX37" fmla="*/ 1124074 w 1583637"/>
              <a:gd name="connsiteY37" fmla="*/ 252493 h 15836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583637" h="1583637">
                <a:moveTo>
                  <a:pt x="1124074" y="252493"/>
                </a:moveTo>
                <a:lnTo>
                  <a:pt x="1247256" y="149126"/>
                </a:lnTo>
                <a:lnTo>
                  <a:pt x="1345663" y="231701"/>
                </a:lnTo>
                <a:lnTo>
                  <a:pt x="1265256" y="370961"/>
                </a:lnTo>
                <a:cubicBezTo>
                  <a:pt x="1322430" y="435278"/>
                  <a:pt x="1365899" y="510569"/>
                  <a:pt x="1393012" y="592241"/>
                </a:cubicBezTo>
                <a:lnTo>
                  <a:pt x="1553818" y="592237"/>
                </a:lnTo>
                <a:lnTo>
                  <a:pt x="1576125" y="718748"/>
                </a:lnTo>
                <a:lnTo>
                  <a:pt x="1425015" y="773743"/>
                </a:lnTo>
                <a:cubicBezTo>
                  <a:pt x="1427471" y="859762"/>
                  <a:pt x="1412374" y="945380"/>
                  <a:pt x="1380646" y="1025372"/>
                </a:cubicBezTo>
                <a:lnTo>
                  <a:pt x="1503833" y="1128733"/>
                </a:lnTo>
                <a:lnTo>
                  <a:pt x="1439602" y="1239984"/>
                </a:lnTo>
                <a:lnTo>
                  <a:pt x="1288495" y="1184982"/>
                </a:lnTo>
                <a:cubicBezTo>
                  <a:pt x="1235084" y="1252456"/>
                  <a:pt x="1168484" y="1308339"/>
                  <a:pt x="1092761" y="1349222"/>
                </a:cubicBezTo>
                <a:lnTo>
                  <a:pt x="1120689" y="1507584"/>
                </a:lnTo>
                <a:lnTo>
                  <a:pt x="999974" y="1551521"/>
                </a:lnTo>
                <a:lnTo>
                  <a:pt x="919574" y="1412257"/>
                </a:lnTo>
                <a:cubicBezTo>
                  <a:pt x="835287" y="1429613"/>
                  <a:pt x="748348" y="1429613"/>
                  <a:pt x="664062" y="1412257"/>
                </a:cubicBezTo>
                <a:lnTo>
                  <a:pt x="583663" y="1551521"/>
                </a:lnTo>
                <a:lnTo>
                  <a:pt x="462948" y="1507584"/>
                </a:lnTo>
                <a:lnTo>
                  <a:pt x="490876" y="1349222"/>
                </a:lnTo>
                <a:cubicBezTo>
                  <a:pt x="415153" y="1308339"/>
                  <a:pt x="348553" y="1252455"/>
                  <a:pt x="295142" y="1184981"/>
                </a:cubicBezTo>
                <a:lnTo>
                  <a:pt x="144035" y="1239984"/>
                </a:lnTo>
                <a:lnTo>
                  <a:pt x="79804" y="1128733"/>
                </a:lnTo>
                <a:lnTo>
                  <a:pt x="202991" y="1025372"/>
                </a:lnTo>
                <a:cubicBezTo>
                  <a:pt x="171263" y="945380"/>
                  <a:pt x="156166" y="859762"/>
                  <a:pt x="158622" y="773743"/>
                </a:cubicBezTo>
                <a:lnTo>
                  <a:pt x="7512" y="718748"/>
                </a:lnTo>
                <a:lnTo>
                  <a:pt x="29819" y="592237"/>
                </a:lnTo>
                <a:lnTo>
                  <a:pt x="190625" y="592241"/>
                </a:lnTo>
                <a:cubicBezTo>
                  <a:pt x="217738" y="510569"/>
                  <a:pt x="261208" y="435277"/>
                  <a:pt x="318381" y="370961"/>
                </a:cubicBezTo>
                <a:lnTo>
                  <a:pt x="237974" y="231701"/>
                </a:lnTo>
                <a:lnTo>
                  <a:pt x="336381" y="149126"/>
                </a:lnTo>
                <a:lnTo>
                  <a:pt x="459563" y="252493"/>
                </a:lnTo>
                <a:cubicBezTo>
                  <a:pt x="532831" y="207356"/>
                  <a:pt x="614527" y="177621"/>
                  <a:pt x="699666" y="165103"/>
                </a:cubicBezTo>
                <a:lnTo>
                  <a:pt x="727586" y="6739"/>
                </a:lnTo>
                <a:lnTo>
                  <a:pt x="856051" y="6739"/>
                </a:lnTo>
                <a:lnTo>
                  <a:pt x="883970" y="165102"/>
                </a:lnTo>
                <a:cubicBezTo>
                  <a:pt x="969110" y="177621"/>
                  <a:pt x="1050806" y="207356"/>
                  <a:pt x="1124073" y="252493"/>
                </a:cubicBezTo>
                <a:lnTo>
                  <a:pt x="1124074" y="252493"/>
                </a:lnTo>
                <a:close/>
              </a:path>
            </a:pathLst>
          </a:custGeom>
          <a:solidFill>
            <a:srgbClr val="90A08D"/>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75308" tIns="731520" rIns="475308" bIns="582340" numCol="1" spcCol="1270" anchor="ctr" anchorCtr="0">
            <a:noAutofit/>
          </a:bodyPr>
          <a:lstStyle/>
          <a:p>
            <a:pPr algn="ctr" defTabSz="1777365">
              <a:lnSpc>
                <a:spcPct val="90000"/>
              </a:lnSpc>
              <a:spcBef>
                <a:spcPct val="0"/>
              </a:spcBef>
              <a:spcAft>
                <a:spcPct val="35000"/>
              </a:spcAft>
            </a:pPr>
            <a:endParaRPr lang="en-US" sz="4000" dirty="0"/>
          </a:p>
        </p:txBody>
      </p:sp>
      <p:sp>
        <p:nvSpPr>
          <p:cNvPr id="13" name="Oval 9"/>
          <p:cNvSpPr/>
          <p:nvPr/>
        </p:nvSpPr>
        <p:spPr>
          <a:xfrm>
            <a:off x="9253591" y="3710119"/>
            <a:ext cx="1355491" cy="1355485"/>
          </a:xfrm>
          <a:prstGeom prst="ellipse">
            <a:avLst/>
          </a:prstGeom>
          <a:solidFill>
            <a:srgbClr val="C0C9BE"/>
          </a:solidFill>
          <a:ln w="57150">
            <a:solidFill>
              <a:srgbClr val="E6E6E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265" dirty="0"/>
          </a:p>
        </p:txBody>
      </p:sp>
      <p:sp>
        <p:nvSpPr>
          <p:cNvPr id="14" name="Freeform 11"/>
          <p:cNvSpPr/>
          <p:nvPr/>
        </p:nvSpPr>
        <p:spPr>
          <a:xfrm>
            <a:off x="7345151" y="4356649"/>
            <a:ext cx="1573901" cy="1573899"/>
          </a:xfrm>
          <a:custGeom>
            <a:avLst/>
            <a:gdLst>
              <a:gd name="connsiteX0" fmla="*/ 1124074 w 1583637"/>
              <a:gd name="connsiteY0" fmla="*/ 252493 h 1583637"/>
              <a:gd name="connsiteX1" fmla="*/ 1247256 w 1583637"/>
              <a:gd name="connsiteY1" fmla="*/ 149126 h 1583637"/>
              <a:gd name="connsiteX2" fmla="*/ 1345663 w 1583637"/>
              <a:gd name="connsiteY2" fmla="*/ 231701 h 1583637"/>
              <a:gd name="connsiteX3" fmla="*/ 1265256 w 1583637"/>
              <a:gd name="connsiteY3" fmla="*/ 370961 h 1583637"/>
              <a:gd name="connsiteX4" fmla="*/ 1393012 w 1583637"/>
              <a:gd name="connsiteY4" fmla="*/ 592241 h 1583637"/>
              <a:gd name="connsiteX5" fmla="*/ 1553818 w 1583637"/>
              <a:gd name="connsiteY5" fmla="*/ 592237 h 1583637"/>
              <a:gd name="connsiteX6" fmla="*/ 1576125 w 1583637"/>
              <a:gd name="connsiteY6" fmla="*/ 718748 h 1583637"/>
              <a:gd name="connsiteX7" fmla="*/ 1425015 w 1583637"/>
              <a:gd name="connsiteY7" fmla="*/ 773743 h 1583637"/>
              <a:gd name="connsiteX8" fmla="*/ 1380646 w 1583637"/>
              <a:gd name="connsiteY8" fmla="*/ 1025372 h 1583637"/>
              <a:gd name="connsiteX9" fmla="*/ 1503833 w 1583637"/>
              <a:gd name="connsiteY9" fmla="*/ 1128733 h 1583637"/>
              <a:gd name="connsiteX10" fmla="*/ 1439602 w 1583637"/>
              <a:gd name="connsiteY10" fmla="*/ 1239984 h 1583637"/>
              <a:gd name="connsiteX11" fmla="*/ 1288495 w 1583637"/>
              <a:gd name="connsiteY11" fmla="*/ 1184982 h 1583637"/>
              <a:gd name="connsiteX12" fmla="*/ 1092761 w 1583637"/>
              <a:gd name="connsiteY12" fmla="*/ 1349222 h 1583637"/>
              <a:gd name="connsiteX13" fmla="*/ 1120689 w 1583637"/>
              <a:gd name="connsiteY13" fmla="*/ 1507584 h 1583637"/>
              <a:gd name="connsiteX14" fmla="*/ 999974 w 1583637"/>
              <a:gd name="connsiteY14" fmla="*/ 1551521 h 1583637"/>
              <a:gd name="connsiteX15" fmla="*/ 919574 w 1583637"/>
              <a:gd name="connsiteY15" fmla="*/ 1412257 h 1583637"/>
              <a:gd name="connsiteX16" fmla="*/ 664062 w 1583637"/>
              <a:gd name="connsiteY16" fmla="*/ 1412257 h 1583637"/>
              <a:gd name="connsiteX17" fmla="*/ 583663 w 1583637"/>
              <a:gd name="connsiteY17" fmla="*/ 1551521 h 1583637"/>
              <a:gd name="connsiteX18" fmla="*/ 462948 w 1583637"/>
              <a:gd name="connsiteY18" fmla="*/ 1507584 h 1583637"/>
              <a:gd name="connsiteX19" fmla="*/ 490876 w 1583637"/>
              <a:gd name="connsiteY19" fmla="*/ 1349222 h 1583637"/>
              <a:gd name="connsiteX20" fmla="*/ 295142 w 1583637"/>
              <a:gd name="connsiteY20" fmla="*/ 1184981 h 1583637"/>
              <a:gd name="connsiteX21" fmla="*/ 144035 w 1583637"/>
              <a:gd name="connsiteY21" fmla="*/ 1239984 h 1583637"/>
              <a:gd name="connsiteX22" fmla="*/ 79804 w 1583637"/>
              <a:gd name="connsiteY22" fmla="*/ 1128733 h 1583637"/>
              <a:gd name="connsiteX23" fmla="*/ 202991 w 1583637"/>
              <a:gd name="connsiteY23" fmla="*/ 1025372 h 1583637"/>
              <a:gd name="connsiteX24" fmla="*/ 158622 w 1583637"/>
              <a:gd name="connsiteY24" fmla="*/ 773743 h 1583637"/>
              <a:gd name="connsiteX25" fmla="*/ 7512 w 1583637"/>
              <a:gd name="connsiteY25" fmla="*/ 718748 h 1583637"/>
              <a:gd name="connsiteX26" fmla="*/ 29819 w 1583637"/>
              <a:gd name="connsiteY26" fmla="*/ 592237 h 1583637"/>
              <a:gd name="connsiteX27" fmla="*/ 190625 w 1583637"/>
              <a:gd name="connsiteY27" fmla="*/ 592241 h 1583637"/>
              <a:gd name="connsiteX28" fmla="*/ 318381 w 1583637"/>
              <a:gd name="connsiteY28" fmla="*/ 370961 h 1583637"/>
              <a:gd name="connsiteX29" fmla="*/ 237974 w 1583637"/>
              <a:gd name="connsiteY29" fmla="*/ 231701 h 1583637"/>
              <a:gd name="connsiteX30" fmla="*/ 336381 w 1583637"/>
              <a:gd name="connsiteY30" fmla="*/ 149126 h 1583637"/>
              <a:gd name="connsiteX31" fmla="*/ 459563 w 1583637"/>
              <a:gd name="connsiteY31" fmla="*/ 252493 h 1583637"/>
              <a:gd name="connsiteX32" fmla="*/ 699666 w 1583637"/>
              <a:gd name="connsiteY32" fmla="*/ 165103 h 1583637"/>
              <a:gd name="connsiteX33" fmla="*/ 727586 w 1583637"/>
              <a:gd name="connsiteY33" fmla="*/ 6739 h 1583637"/>
              <a:gd name="connsiteX34" fmla="*/ 856051 w 1583637"/>
              <a:gd name="connsiteY34" fmla="*/ 6739 h 1583637"/>
              <a:gd name="connsiteX35" fmla="*/ 883970 w 1583637"/>
              <a:gd name="connsiteY35" fmla="*/ 165102 h 1583637"/>
              <a:gd name="connsiteX36" fmla="*/ 1124073 w 1583637"/>
              <a:gd name="connsiteY36" fmla="*/ 252493 h 1583637"/>
              <a:gd name="connsiteX37" fmla="*/ 1124074 w 1583637"/>
              <a:gd name="connsiteY37" fmla="*/ 252493 h 15836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583637" h="1583637">
                <a:moveTo>
                  <a:pt x="1124074" y="252493"/>
                </a:moveTo>
                <a:lnTo>
                  <a:pt x="1247256" y="149126"/>
                </a:lnTo>
                <a:lnTo>
                  <a:pt x="1345663" y="231701"/>
                </a:lnTo>
                <a:lnTo>
                  <a:pt x="1265256" y="370961"/>
                </a:lnTo>
                <a:cubicBezTo>
                  <a:pt x="1322430" y="435278"/>
                  <a:pt x="1365899" y="510569"/>
                  <a:pt x="1393012" y="592241"/>
                </a:cubicBezTo>
                <a:lnTo>
                  <a:pt x="1553818" y="592237"/>
                </a:lnTo>
                <a:lnTo>
                  <a:pt x="1576125" y="718748"/>
                </a:lnTo>
                <a:lnTo>
                  <a:pt x="1425015" y="773743"/>
                </a:lnTo>
                <a:cubicBezTo>
                  <a:pt x="1427471" y="859762"/>
                  <a:pt x="1412374" y="945380"/>
                  <a:pt x="1380646" y="1025372"/>
                </a:cubicBezTo>
                <a:lnTo>
                  <a:pt x="1503833" y="1128733"/>
                </a:lnTo>
                <a:lnTo>
                  <a:pt x="1439602" y="1239984"/>
                </a:lnTo>
                <a:lnTo>
                  <a:pt x="1288495" y="1184982"/>
                </a:lnTo>
                <a:cubicBezTo>
                  <a:pt x="1235084" y="1252456"/>
                  <a:pt x="1168484" y="1308339"/>
                  <a:pt x="1092761" y="1349222"/>
                </a:cubicBezTo>
                <a:lnTo>
                  <a:pt x="1120689" y="1507584"/>
                </a:lnTo>
                <a:lnTo>
                  <a:pt x="999974" y="1551521"/>
                </a:lnTo>
                <a:lnTo>
                  <a:pt x="919574" y="1412257"/>
                </a:lnTo>
                <a:cubicBezTo>
                  <a:pt x="835287" y="1429613"/>
                  <a:pt x="748348" y="1429613"/>
                  <a:pt x="664062" y="1412257"/>
                </a:cubicBezTo>
                <a:lnTo>
                  <a:pt x="583663" y="1551521"/>
                </a:lnTo>
                <a:lnTo>
                  <a:pt x="462948" y="1507584"/>
                </a:lnTo>
                <a:lnTo>
                  <a:pt x="490876" y="1349222"/>
                </a:lnTo>
                <a:cubicBezTo>
                  <a:pt x="415153" y="1308339"/>
                  <a:pt x="348553" y="1252455"/>
                  <a:pt x="295142" y="1184981"/>
                </a:cubicBezTo>
                <a:lnTo>
                  <a:pt x="144035" y="1239984"/>
                </a:lnTo>
                <a:lnTo>
                  <a:pt x="79804" y="1128733"/>
                </a:lnTo>
                <a:lnTo>
                  <a:pt x="202991" y="1025372"/>
                </a:lnTo>
                <a:cubicBezTo>
                  <a:pt x="171263" y="945380"/>
                  <a:pt x="156166" y="859762"/>
                  <a:pt x="158622" y="773743"/>
                </a:cubicBezTo>
                <a:lnTo>
                  <a:pt x="7512" y="718748"/>
                </a:lnTo>
                <a:lnTo>
                  <a:pt x="29819" y="592237"/>
                </a:lnTo>
                <a:lnTo>
                  <a:pt x="190625" y="592241"/>
                </a:lnTo>
                <a:cubicBezTo>
                  <a:pt x="217738" y="510569"/>
                  <a:pt x="261208" y="435277"/>
                  <a:pt x="318381" y="370961"/>
                </a:cubicBezTo>
                <a:lnTo>
                  <a:pt x="237974" y="231701"/>
                </a:lnTo>
                <a:lnTo>
                  <a:pt x="336381" y="149126"/>
                </a:lnTo>
                <a:lnTo>
                  <a:pt x="459563" y="252493"/>
                </a:lnTo>
                <a:cubicBezTo>
                  <a:pt x="532831" y="207356"/>
                  <a:pt x="614527" y="177621"/>
                  <a:pt x="699666" y="165103"/>
                </a:cubicBezTo>
                <a:lnTo>
                  <a:pt x="727586" y="6739"/>
                </a:lnTo>
                <a:lnTo>
                  <a:pt x="856051" y="6739"/>
                </a:lnTo>
                <a:lnTo>
                  <a:pt x="883970" y="165102"/>
                </a:lnTo>
                <a:cubicBezTo>
                  <a:pt x="969110" y="177621"/>
                  <a:pt x="1050806" y="207356"/>
                  <a:pt x="1124073" y="252493"/>
                </a:cubicBezTo>
                <a:lnTo>
                  <a:pt x="1124074" y="252493"/>
                </a:lnTo>
                <a:close/>
              </a:path>
            </a:pathLst>
          </a:custGeom>
          <a:solidFill>
            <a:srgbClr val="C0C9BE"/>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75308" tIns="731520" rIns="475308" bIns="582340" numCol="1" spcCol="1270" anchor="ctr" anchorCtr="0">
            <a:noAutofit/>
          </a:bodyPr>
          <a:lstStyle/>
          <a:p>
            <a:pPr algn="ctr" defTabSz="1777365">
              <a:lnSpc>
                <a:spcPct val="90000"/>
              </a:lnSpc>
              <a:spcBef>
                <a:spcPct val="0"/>
              </a:spcBef>
              <a:spcAft>
                <a:spcPct val="35000"/>
              </a:spcAft>
            </a:pPr>
            <a:endParaRPr lang="en-US" sz="4000" dirty="0"/>
          </a:p>
        </p:txBody>
      </p:sp>
      <p:sp>
        <p:nvSpPr>
          <p:cNvPr id="15" name="Oval 12"/>
          <p:cNvSpPr/>
          <p:nvPr/>
        </p:nvSpPr>
        <p:spPr>
          <a:xfrm>
            <a:off x="7643856" y="4655353"/>
            <a:ext cx="976491" cy="976492"/>
          </a:xfrm>
          <a:prstGeom prst="ellipse">
            <a:avLst/>
          </a:prstGeom>
          <a:solidFill>
            <a:srgbClr val="90A08D"/>
          </a:solidFill>
          <a:ln w="76200">
            <a:solidFill>
              <a:srgbClr val="E6E6E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800" dirty="0">
              <a:solidFill>
                <a:schemeClr val="bg1"/>
              </a:solidFill>
            </a:endParaRPr>
          </a:p>
        </p:txBody>
      </p:sp>
      <p:sp>
        <p:nvSpPr>
          <p:cNvPr id="16" name="Freeform 14"/>
          <p:cNvSpPr/>
          <p:nvPr/>
        </p:nvSpPr>
        <p:spPr>
          <a:xfrm>
            <a:off x="8927475" y="1642285"/>
            <a:ext cx="1539253" cy="1539251"/>
          </a:xfrm>
          <a:custGeom>
            <a:avLst/>
            <a:gdLst>
              <a:gd name="connsiteX0" fmla="*/ 1124074 w 1583637"/>
              <a:gd name="connsiteY0" fmla="*/ 252493 h 1583637"/>
              <a:gd name="connsiteX1" fmla="*/ 1247256 w 1583637"/>
              <a:gd name="connsiteY1" fmla="*/ 149126 h 1583637"/>
              <a:gd name="connsiteX2" fmla="*/ 1345663 w 1583637"/>
              <a:gd name="connsiteY2" fmla="*/ 231701 h 1583637"/>
              <a:gd name="connsiteX3" fmla="*/ 1265256 w 1583637"/>
              <a:gd name="connsiteY3" fmla="*/ 370961 h 1583637"/>
              <a:gd name="connsiteX4" fmla="*/ 1393012 w 1583637"/>
              <a:gd name="connsiteY4" fmla="*/ 592241 h 1583637"/>
              <a:gd name="connsiteX5" fmla="*/ 1553818 w 1583637"/>
              <a:gd name="connsiteY5" fmla="*/ 592237 h 1583637"/>
              <a:gd name="connsiteX6" fmla="*/ 1576125 w 1583637"/>
              <a:gd name="connsiteY6" fmla="*/ 718748 h 1583637"/>
              <a:gd name="connsiteX7" fmla="*/ 1425015 w 1583637"/>
              <a:gd name="connsiteY7" fmla="*/ 773743 h 1583637"/>
              <a:gd name="connsiteX8" fmla="*/ 1380646 w 1583637"/>
              <a:gd name="connsiteY8" fmla="*/ 1025372 h 1583637"/>
              <a:gd name="connsiteX9" fmla="*/ 1503833 w 1583637"/>
              <a:gd name="connsiteY9" fmla="*/ 1128733 h 1583637"/>
              <a:gd name="connsiteX10" fmla="*/ 1439602 w 1583637"/>
              <a:gd name="connsiteY10" fmla="*/ 1239984 h 1583637"/>
              <a:gd name="connsiteX11" fmla="*/ 1288495 w 1583637"/>
              <a:gd name="connsiteY11" fmla="*/ 1184982 h 1583637"/>
              <a:gd name="connsiteX12" fmla="*/ 1092761 w 1583637"/>
              <a:gd name="connsiteY12" fmla="*/ 1349222 h 1583637"/>
              <a:gd name="connsiteX13" fmla="*/ 1120689 w 1583637"/>
              <a:gd name="connsiteY13" fmla="*/ 1507584 h 1583637"/>
              <a:gd name="connsiteX14" fmla="*/ 999974 w 1583637"/>
              <a:gd name="connsiteY14" fmla="*/ 1551521 h 1583637"/>
              <a:gd name="connsiteX15" fmla="*/ 919574 w 1583637"/>
              <a:gd name="connsiteY15" fmla="*/ 1412257 h 1583637"/>
              <a:gd name="connsiteX16" fmla="*/ 664062 w 1583637"/>
              <a:gd name="connsiteY16" fmla="*/ 1412257 h 1583637"/>
              <a:gd name="connsiteX17" fmla="*/ 583663 w 1583637"/>
              <a:gd name="connsiteY17" fmla="*/ 1551521 h 1583637"/>
              <a:gd name="connsiteX18" fmla="*/ 462948 w 1583637"/>
              <a:gd name="connsiteY18" fmla="*/ 1507584 h 1583637"/>
              <a:gd name="connsiteX19" fmla="*/ 490876 w 1583637"/>
              <a:gd name="connsiteY19" fmla="*/ 1349222 h 1583637"/>
              <a:gd name="connsiteX20" fmla="*/ 295142 w 1583637"/>
              <a:gd name="connsiteY20" fmla="*/ 1184981 h 1583637"/>
              <a:gd name="connsiteX21" fmla="*/ 144035 w 1583637"/>
              <a:gd name="connsiteY21" fmla="*/ 1239984 h 1583637"/>
              <a:gd name="connsiteX22" fmla="*/ 79804 w 1583637"/>
              <a:gd name="connsiteY22" fmla="*/ 1128733 h 1583637"/>
              <a:gd name="connsiteX23" fmla="*/ 202991 w 1583637"/>
              <a:gd name="connsiteY23" fmla="*/ 1025372 h 1583637"/>
              <a:gd name="connsiteX24" fmla="*/ 158622 w 1583637"/>
              <a:gd name="connsiteY24" fmla="*/ 773743 h 1583637"/>
              <a:gd name="connsiteX25" fmla="*/ 7512 w 1583637"/>
              <a:gd name="connsiteY25" fmla="*/ 718748 h 1583637"/>
              <a:gd name="connsiteX26" fmla="*/ 29819 w 1583637"/>
              <a:gd name="connsiteY26" fmla="*/ 592237 h 1583637"/>
              <a:gd name="connsiteX27" fmla="*/ 190625 w 1583637"/>
              <a:gd name="connsiteY27" fmla="*/ 592241 h 1583637"/>
              <a:gd name="connsiteX28" fmla="*/ 318381 w 1583637"/>
              <a:gd name="connsiteY28" fmla="*/ 370961 h 1583637"/>
              <a:gd name="connsiteX29" fmla="*/ 237974 w 1583637"/>
              <a:gd name="connsiteY29" fmla="*/ 231701 h 1583637"/>
              <a:gd name="connsiteX30" fmla="*/ 336381 w 1583637"/>
              <a:gd name="connsiteY30" fmla="*/ 149126 h 1583637"/>
              <a:gd name="connsiteX31" fmla="*/ 459563 w 1583637"/>
              <a:gd name="connsiteY31" fmla="*/ 252493 h 1583637"/>
              <a:gd name="connsiteX32" fmla="*/ 699666 w 1583637"/>
              <a:gd name="connsiteY32" fmla="*/ 165103 h 1583637"/>
              <a:gd name="connsiteX33" fmla="*/ 727586 w 1583637"/>
              <a:gd name="connsiteY33" fmla="*/ 6739 h 1583637"/>
              <a:gd name="connsiteX34" fmla="*/ 856051 w 1583637"/>
              <a:gd name="connsiteY34" fmla="*/ 6739 h 1583637"/>
              <a:gd name="connsiteX35" fmla="*/ 883970 w 1583637"/>
              <a:gd name="connsiteY35" fmla="*/ 165102 h 1583637"/>
              <a:gd name="connsiteX36" fmla="*/ 1124073 w 1583637"/>
              <a:gd name="connsiteY36" fmla="*/ 252493 h 1583637"/>
              <a:gd name="connsiteX37" fmla="*/ 1124074 w 1583637"/>
              <a:gd name="connsiteY37" fmla="*/ 252493 h 15836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583637" h="1583637">
                <a:moveTo>
                  <a:pt x="1124074" y="252493"/>
                </a:moveTo>
                <a:lnTo>
                  <a:pt x="1247256" y="149126"/>
                </a:lnTo>
                <a:lnTo>
                  <a:pt x="1345663" y="231701"/>
                </a:lnTo>
                <a:lnTo>
                  <a:pt x="1265256" y="370961"/>
                </a:lnTo>
                <a:cubicBezTo>
                  <a:pt x="1322430" y="435278"/>
                  <a:pt x="1365899" y="510569"/>
                  <a:pt x="1393012" y="592241"/>
                </a:cubicBezTo>
                <a:lnTo>
                  <a:pt x="1553818" y="592237"/>
                </a:lnTo>
                <a:lnTo>
                  <a:pt x="1576125" y="718748"/>
                </a:lnTo>
                <a:lnTo>
                  <a:pt x="1425015" y="773743"/>
                </a:lnTo>
                <a:cubicBezTo>
                  <a:pt x="1427471" y="859762"/>
                  <a:pt x="1412374" y="945380"/>
                  <a:pt x="1380646" y="1025372"/>
                </a:cubicBezTo>
                <a:lnTo>
                  <a:pt x="1503833" y="1128733"/>
                </a:lnTo>
                <a:lnTo>
                  <a:pt x="1439602" y="1239984"/>
                </a:lnTo>
                <a:lnTo>
                  <a:pt x="1288495" y="1184982"/>
                </a:lnTo>
                <a:cubicBezTo>
                  <a:pt x="1235084" y="1252456"/>
                  <a:pt x="1168484" y="1308339"/>
                  <a:pt x="1092761" y="1349222"/>
                </a:cubicBezTo>
                <a:lnTo>
                  <a:pt x="1120689" y="1507584"/>
                </a:lnTo>
                <a:lnTo>
                  <a:pt x="999974" y="1551521"/>
                </a:lnTo>
                <a:lnTo>
                  <a:pt x="919574" y="1412257"/>
                </a:lnTo>
                <a:cubicBezTo>
                  <a:pt x="835287" y="1429613"/>
                  <a:pt x="748348" y="1429613"/>
                  <a:pt x="664062" y="1412257"/>
                </a:cubicBezTo>
                <a:lnTo>
                  <a:pt x="583663" y="1551521"/>
                </a:lnTo>
                <a:lnTo>
                  <a:pt x="462948" y="1507584"/>
                </a:lnTo>
                <a:lnTo>
                  <a:pt x="490876" y="1349222"/>
                </a:lnTo>
                <a:cubicBezTo>
                  <a:pt x="415153" y="1308339"/>
                  <a:pt x="348553" y="1252455"/>
                  <a:pt x="295142" y="1184981"/>
                </a:cubicBezTo>
                <a:lnTo>
                  <a:pt x="144035" y="1239984"/>
                </a:lnTo>
                <a:lnTo>
                  <a:pt x="79804" y="1128733"/>
                </a:lnTo>
                <a:lnTo>
                  <a:pt x="202991" y="1025372"/>
                </a:lnTo>
                <a:cubicBezTo>
                  <a:pt x="171263" y="945380"/>
                  <a:pt x="156166" y="859762"/>
                  <a:pt x="158622" y="773743"/>
                </a:cubicBezTo>
                <a:lnTo>
                  <a:pt x="7512" y="718748"/>
                </a:lnTo>
                <a:lnTo>
                  <a:pt x="29819" y="592237"/>
                </a:lnTo>
                <a:lnTo>
                  <a:pt x="190625" y="592241"/>
                </a:lnTo>
                <a:cubicBezTo>
                  <a:pt x="217738" y="510569"/>
                  <a:pt x="261208" y="435277"/>
                  <a:pt x="318381" y="370961"/>
                </a:cubicBezTo>
                <a:lnTo>
                  <a:pt x="237974" y="231701"/>
                </a:lnTo>
                <a:lnTo>
                  <a:pt x="336381" y="149126"/>
                </a:lnTo>
                <a:lnTo>
                  <a:pt x="459563" y="252493"/>
                </a:lnTo>
                <a:cubicBezTo>
                  <a:pt x="532831" y="207356"/>
                  <a:pt x="614527" y="177621"/>
                  <a:pt x="699666" y="165103"/>
                </a:cubicBezTo>
                <a:lnTo>
                  <a:pt x="727586" y="6739"/>
                </a:lnTo>
                <a:lnTo>
                  <a:pt x="856051" y="6739"/>
                </a:lnTo>
                <a:lnTo>
                  <a:pt x="883970" y="165102"/>
                </a:lnTo>
                <a:cubicBezTo>
                  <a:pt x="969110" y="177621"/>
                  <a:pt x="1050806" y="207356"/>
                  <a:pt x="1124073" y="252493"/>
                </a:cubicBezTo>
                <a:lnTo>
                  <a:pt x="1124074" y="252493"/>
                </a:lnTo>
                <a:close/>
              </a:path>
            </a:pathLst>
          </a:custGeom>
          <a:solidFill>
            <a:srgbClr val="C0C9BE"/>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75308" tIns="731520" rIns="475308" bIns="582340" numCol="1" spcCol="1270" anchor="ctr" anchorCtr="0">
            <a:noAutofit/>
          </a:bodyPr>
          <a:lstStyle/>
          <a:p>
            <a:pPr algn="ctr" defTabSz="1777365">
              <a:lnSpc>
                <a:spcPct val="90000"/>
              </a:lnSpc>
              <a:spcBef>
                <a:spcPct val="0"/>
              </a:spcBef>
              <a:spcAft>
                <a:spcPct val="35000"/>
              </a:spcAft>
            </a:pPr>
            <a:endParaRPr lang="en-US" sz="4000" dirty="0"/>
          </a:p>
        </p:txBody>
      </p:sp>
      <p:sp>
        <p:nvSpPr>
          <p:cNvPr id="8" name="Oval 15"/>
          <p:cNvSpPr/>
          <p:nvPr/>
        </p:nvSpPr>
        <p:spPr>
          <a:xfrm>
            <a:off x="9219604" y="1934413"/>
            <a:ext cx="954995" cy="954995"/>
          </a:xfrm>
          <a:prstGeom prst="ellipse">
            <a:avLst/>
          </a:prstGeom>
          <a:solidFill>
            <a:srgbClr val="90A08D"/>
          </a:solidFill>
          <a:ln w="57150">
            <a:solidFill>
              <a:srgbClr val="E6E6E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265" dirty="0"/>
          </a:p>
        </p:txBody>
      </p:sp>
      <p:sp>
        <p:nvSpPr>
          <p:cNvPr id="18" name="Arc 17"/>
          <p:cNvSpPr/>
          <p:nvPr/>
        </p:nvSpPr>
        <p:spPr>
          <a:xfrm rot="11931966">
            <a:off x="6652175" y="2327651"/>
            <a:ext cx="2181771" cy="2181771"/>
          </a:xfrm>
          <a:prstGeom prst="arc">
            <a:avLst/>
          </a:prstGeom>
          <a:ln w="28575">
            <a:solidFill>
              <a:srgbClr val="41413F"/>
            </a:solidFill>
            <a:prstDash val="sysDot"/>
            <a:tailEnd type="stealt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sz="2400" dirty="0"/>
          </a:p>
        </p:txBody>
      </p:sp>
      <p:sp>
        <p:nvSpPr>
          <p:cNvPr id="19" name="Text Placeholder 3"/>
          <p:cNvSpPr txBox="1"/>
          <p:nvPr/>
        </p:nvSpPr>
        <p:spPr>
          <a:xfrm>
            <a:off x="1367127" y="1690218"/>
            <a:ext cx="852798" cy="923330"/>
          </a:xfrm>
          <a:prstGeom prst="rect">
            <a:avLst/>
          </a:prstGeom>
        </p:spPr>
        <p:txBody>
          <a:bodyPr wrap="none" lIns="0" tIns="0" rIns="0" bIns="0" anchor="b">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1218565">
              <a:spcBef>
                <a:spcPct val="20000"/>
              </a:spcBef>
              <a:defRPr/>
            </a:pPr>
            <a:r>
              <a:rPr lang="en-US" sz="6000" dirty="0">
                <a:solidFill>
                  <a:srgbClr val="90A08D"/>
                </a:solidFill>
              </a:rPr>
              <a:t>01</a:t>
            </a:r>
          </a:p>
        </p:txBody>
      </p:sp>
      <p:sp>
        <p:nvSpPr>
          <p:cNvPr id="20" name="Text Placeholder 3"/>
          <p:cNvSpPr txBox="1"/>
          <p:nvPr/>
        </p:nvSpPr>
        <p:spPr>
          <a:xfrm>
            <a:off x="1379455" y="2776857"/>
            <a:ext cx="852798" cy="923330"/>
          </a:xfrm>
          <a:prstGeom prst="rect">
            <a:avLst/>
          </a:prstGeom>
        </p:spPr>
        <p:txBody>
          <a:bodyPr wrap="none" lIns="0" tIns="0" rIns="0" bIns="0" anchor="b">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1218565">
              <a:spcBef>
                <a:spcPct val="20000"/>
              </a:spcBef>
              <a:defRPr/>
            </a:pPr>
            <a:r>
              <a:rPr lang="en-US" sz="6000" dirty="0">
                <a:solidFill>
                  <a:srgbClr val="90A08D"/>
                </a:solidFill>
              </a:rPr>
              <a:t>02</a:t>
            </a:r>
          </a:p>
        </p:txBody>
      </p:sp>
      <p:sp>
        <p:nvSpPr>
          <p:cNvPr id="21" name="Text Placeholder 3"/>
          <p:cNvSpPr txBox="1"/>
          <p:nvPr/>
        </p:nvSpPr>
        <p:spPr>
          <a:xfrm>
            <a:off x="1364902" y="3863495"/>
            <a:ext cx="852798" cy="923330"/>
          </a:xfrm>
          <a:prstGeom prst="rect">
            <a:avLst/>
          </a:prstGeom>
        </p:spPr>
        <p:txBody>
          <a:bodyPr wrap="none" lIns="0" tIns="0" rIns="0" bIns="0" anchor="b">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1218565">
              <a:spcBef>
                <a:spcPct val="20000"/>
              </a:spcBef>
              <a:defRPr/>
            </a:pPr>
            <a:r>
              <a:rPr lang="en-US" sz="6000" dirty="0">
                <a:solidFill>
                  <a:srgbClr val="90A08D"/>
                </a:solidFill>
              </a:rPr>
              <a:t>03</a:t>
            </a:r>
          </a:p>
        </p:txBody>
      </p:sp>
      <p:sp>
        <p:nvSpPr>
          <p:cNvPr id="22" name="Text Placeholder 3"/>
          <p:cNvSpPr txBox="1"/>
          <p:nvPr/>
        </p:nvSpPr>
        <p:spPr>
          <a:xfrm>
            <a:off x="1367127" y="4950134"/>
            <a:ext cx="852798" cy="923330"/>
          </a:xfrm>
          <a:prstGeom prst="rect">
            <a:avLst/>
          </a:prstGeom>
        </p:spPr>
        <p:txBody>
          <a:bodyPr wrap="none" lIns="0" tIns="0" rIns="0" bIns="0" anchor="b">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1218565">
              <a:spcBef>
                <a:spcPct val="20000"/>
              </a:spcBef>
              <a:defRPr/>
            </a:pPr>
            <a:r>
              <a:rPr lang="en-US" sz="6000" dirty="0">
                <a:solidFill>
                  <a:srgbClr val="90A08D"/>
                </a:solidFill>
              </a:rPr>
              <a:t>04</a:t>
            </a:r>
          </a:p>
        </p:txBody>
      </p:sp>
      <p:sp>
        <p:nvSpPr>
          <p:cNvPr id="23" name="Arc 38"/>
          <p:cNvSpPr/>
          <p:nvPr/>
        </p:nvSpPr>
        <p:spPr>
          <a:xfrm rot="5691386">
            <a:off x="8917300" y="3412073"/>
            <a:ext cx="2181771" cy="2181771"/>
          </a:xfrm>
          <a:prstGeom prst="arc">
            <a:avLst/>
          </a:prstGeom>
          <a:ln w="28575">
            <a:solidFill>
              <a:srgbClr val="41413F"/>
            </a:solidFill>
            <a:prstDash val="sysDot"/>
            <a:tailEnd type="stealt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sz="2400" dirty="0"/>
          </a:p>
        </p:txBody>
      </p:sp>
      <p:sp>
        <p:nvSpPr>
          <p:cNvPr id="24" name="Freeform 42"/>
          <p:cNvSpPr>
            <a:spLocks noEditPoints="1"/>
          </p:cNvSpPr>
          <p:nvPr/>
        </p:nvSpPr>
        <p:spPr bwMode="auto">
          <a:xfrm>
            <a:off x="7728870" y="3008063"/>
            <a:ext cx="793791" cy="683263"/>
          </a:xfrm>
          <a:custGeom>
            <a:avLst/>
            <a:gdLst/>
            <a:ahLst/>
            <a:cxnLst>
              <a:cxn ang="0">
                <a:pos x="73" y="47"/>
              </a:cxn>
              <a:cxn ang="0">
                <a:pos x="67" y="53"/>
              </a:cxn>
              <a:cxn ang="0">
                <a:pos x="46" y="53"/>
              </a:cxn>
              <a:cxn ang="0">
                <a:pos x="48" y="60"/>
              </a:cxn>
              <a:cxn ang="0">
                <a:pos x="46" y="63"/>
              </a:cxn>
              <a:cxn ang="0">
                <a:pos x="26" y="63"/>
              </a:cxn>
              <a:cxn ang="0">
                <a:pos x="24" y="60"/>
              </a:cxn>
              <a:cxn ang="0">
                <a:pos x="26" y="53"/>
              </a:cxn>
              <a:cxn ang="0">
                <a:pos x="6" y="53"/>
              </a:cxn>
              <a:cxn ang="0">
                <a:pos x="0" y="47"/>
              </a:cxn>
              <a:cxn ang="0">
                <a:pos x="0" y="6"/>
              </a:cxn>
              <a:cxn ang="0">
                <a:pos x="6" y="0"/>
              </a:cxn>
              <a:cxn ang="0">
                <a:pos x="67" y="0"/>
              </a:cxn>
              <a:cxn ang="0">
                <a:pos x="73" y="6"/>
              </a:cxn>
              <a:cxn ang="0">
                <a:pos x="73" y="47"/>
              </a:cxn>
              <a:cxn ang="0">
                <a:pos x="68" y="6"/>
              </a:cxn>
              <a:cxn ang="0">
                <a:pos x="67" y="5"/>
              </a:cxn>
              <a:cxn ang="0">
                <a:pos x="6" y="5"/>
              </a:cxn>
              <a:cxn ang="0">
                <a:pos x="5" y="6"/>
              </a:cxn>
              <a:cxn ang="0">
                <a:pos x="5" y="37"/>
              </a:cxn>
              <a:cxn ang="0">
                <a:pos x="6" y="39"/>
              </a:cxn>
              <a:cxn ang="0">
                <a:pos x="67" y="39"/>
              </a:cxn>
              <a:cxn ang="0">
                <a:pos x="68" y="37"/>
              </a:cxn>
              <a:cxn ang="0">
                <a:pos x="68" y="6"/>
              </a:cxn>
            </a:cxnLst>
            <a:rect l="0" t="0" r="r" b="b"/>
            <a:pathLst>
              <a:path w="73" h="63">
                <a:moveTo>
                  <a:pt x="73" y="47"/>
                </a:moveTo>
                <a:cubicBezTo>
                  <a:pt x="73" y="50"/>
                  <a:pt x="70" y="53"/>
                  <a:pt x="67" y="53"/>
                </a:cubicBezTo>
                <a:cubicBezTo>
                  <a:pt x="46" y="53"/>
                  <a:pt x="46" y="53"/>
                  <a:pt x="46" y="53"/>
                </a:cubicBezTo>
                <a:cubicBezTo>
                  <a:pt x="46" y="56"/>
                  <a:pt x="48" y="59"/>
                  <a:pt x="48" y="60"/>
                </a:cubicBezTo>
                <a:cubicBezTo>
                  <a:pt x="48" y="62"/>
                  <a:pt x="47" y="63"/>
                  <a:pt x="46" y="63"/>
                </a:cubicBezTo>
                <a:cubicBezTo>
                  <a:pt x="26" y="63"/>
                  <a:pt x="26" y="63"/>
                  <a:pt x="26" y="63"/>
                </a:cubicBezTo>
                <a:cubicBezTo>
                  <a:pt x="25" y="63"/>
                  <a:pt x="24" y="62"/>
                  <a:pt x="24" y="60"/>
                </a:cubicBezTo>
                <a:cubicBezTo>
                  <a:pt x="24" y="59"/>
                  <a:pt x="26" y="56"/>
                  <a:pt x="26" y="53"/>
                </a:cubicBezTo>
                <a:cubicBezTo>
                  <a:pt x="6" y="53"/>
                  <a:pt x="6" y="53"/>
                  <a:pt x="6" y="53"/>
                </a:cubicBezTo>
                <a:cubicBezTo>
                  <a:pt x="2" y="53"/>
                  <a:pt x="0" y="50"/>
                  <a:pt x="0" y="47"/>
                </a:cubicBezTo>
                <a:cubicBezTo>
                  <a:pt x="0" y="6"/>
                  <a:pt x="0" y="6"/>
                  <a:pt x="0" y="6"/>
                </a:cubicBezTo>
                <a:cubicBezTo>
                  <a:pt x="0" y="2"/>
                  <a:pt x="2" y="0"/>
                  <a:pt x="6" y="0"/>
                </a:cubicBezTo>
                <a:cubicBezTo>
                  <a:pt x="67" y="0"/>
                  <a:pt x="67" y="0"/>
                  <a:pt x="67" y="0"/>
                </a:cubicBezTo>
                <a:cubicBezTo>
                  <a:pt x="70" y="0"/>
                  <a:pt x="73" y="2"/>
                  <a:pt x="73" y="6"/>
                </a:cubicBezTo>
                <a:lnTo>
                  <a:pt x="73" y="47"/>
                </a:lnTo>
                <a:close/>
                <a:moveTo>
                  <a:pt x="68" y="6"/>
                </a:moveTo>
                <a:cubicBezTo>
                  <a:pt x="68" y="5"/>
                  <a:pt x="67" y="5"/>
                  <a:pt x="67" y="5"/>
                </a:cubicBezTo>
                <a:cubicBezTo>
                  <a:pt x="6" y="5"/>
                  <a:pt x="6" y="5"/>
                  <a:pt x="6" y="5"/>
                </a:cubicBezTo>
                <a:cubicBezTo>
                  <a:pt x="5" y="5"/>
                  <a:pt x="5" y="5"/>
                  <a:pt x="5" y="6"/>
                </a:cubicBezTo>
                <a:cubicBezTo>
                  <a:pt x="5" y="37"/>
                  <a:pt x="5" y="37"/>
                  <a:pt x="5" y="37"/>
                </a:cubicBezTo>
                <a:cubicBezTo>
                  <a:pt x="5" y="38"/>
                  <a:pt x="5" y="39"/>
                  <a:pt x="6" y="39"/>
                </a:cubicBezTo>
                <a:cubicBezTo>
                  <a:pt x="67" y="39"/>
                  <a:pt x="67" y="39"/>
                  <a:pt x="67" y="39"/>
                </a:cubicBezTo>
                <a:cubicBezTo>
                  <a:pt x="67" y="39"/>
                  <a:pt x="68" y="38"/>
                  <a:pt x="68" y="37"/>
                </a:cubicBezTo>
                <a:lnTo>
                  <a:pt x="68" y="6"/>
                </a:lnTo>
                <a:close/>
              </a:path>
            </a:pathLst>
          </a:custGeom>
          <a:solidFill>
            <a:srgbClr val="E6E6E6"/>
          </a:solidFill>
          <a:ln w="9525">
            <a:noFill/>
            <a:round/>
          </a:ln>
        </p:spPr>
        <p:txBody>
          <a:bodyPr vert="horz" wrap="square" lIns="121920" tIns="60960" rIns="121920" bIns="60960" numCol="1" anchor="t" anchorCtr="0" compatLnSpc="1"/>
          <a:lstStyle/>
          <a:p>
            <a:endParaRPr lang="en-US" sz="2400"/>
          </a:p>
        </p:txBody>
      </p:sp>
      <p:sp>
        <p:nvSpPr>
          <p:cNvPr id="25" name="Freeform 152"/>
          <p:cNvSpPr>
            <a:spLocks noEditPoints="1"/>
          </p:cNvSpPr>
          <p:nvPr/>
        </p:nvSpPr>
        <p:spPr bwMode="auto">
          <a:xfrm>
            <a:off x="9400982" y="2153722"/>
            <a:ext cx="585755" cy="541317"/>
          </a:xfrm>
          <a:custGeom>
            <a:avLst/>
            <a:gdLst/>
            <a:ahLst/>
            <a:cxnLst>
              <a:cxn ang="0">
                <a:pos x="67" y="20"/>
              </a:cxn>
              <a:cxn ang="0">
                <a:pos x="46" y="36"/>
              </a:cxn>
              <a:cxn ang="0">
                <a:pos x="42" y="40"/>
              </a:cxn>
              <a:cxn ang="0">
                <a:pos x="39" y="47"/>
              </a:cxn>
              <a:cxn ang="0">
                <a:pos x="44" y="52"/>
              </a:cxn>
              <a:cxn ang="0">
                <a:pos x="52" y="58"/>
              </a:cxn>
              <a:cxn ang="0">
                <a:pos x="52" y="61"/>
              </a:cxn>
              <a:cxn ang="0">
                <a:pos x="51" y="62"/>
              </a:cxn>
              <a:cxn ang="0">
                <a:pos x="17" y="62"/>
              </a:cxn>
              <a:cxn ang="0">
                <a:pos x="16" y="61"/>
              </a:cxn>
              <a:cxn ang="0">
                <a:pos x="16" y="58"/>
              </a:cxn>
              <a:cxn ang="0">
                <a:pos x="24" y="52"/>
              </a:cxn>
              <a:cxn ang="0">
                <a:pos x="29" y="47"/>
              </a:cxn>
              <a:cxn ang="0">
                <a:pos x="26" y="40"/>
              </a:cxn>
              <a:cxn ang="0">
                <a:pos x="22" y="36"/>
              </a:cxn>
              <a:cxn ang="0">
                <a:pos x="0" y="20"/>
              </a:cxn>
              <a:cxn ang="0">
                <a:pos x="0" y="15"/>
              </a:cxn>
              <a:cxn ang="0">
                <a:pos x="4" y="11"/>
              </a:cxn>
              <a:cxn ang="0">
                <a:pos x="16" y="11"/>
              </a:cxn>
              <a:cxn ang="0">
                <a:pos x="16" y="7"/>
              </a:cxn>
              <a:cxn ang="0">
                <a:pos x="22" y="0"/>
              </a:cxn>
              <a:cxn ang="0">
                <a:pos x="45" y="0"/>
              </a:cxn>
              <a:cxn ang="0">
                <a:pos x="52" y="7"/>
              </a:cxn>
              <a:cxn ang="0">
                <a:pos x="52" y="11"/>
              </a:cxn>
              <a:cxn ang="0">
                <a:pos x="63" y="11"/>
              </a:cxn>
              <a:cxn ang="0">
                <a:pos x="67" y="15"/>
              </a:cxn>
              <a:cxn ang="0">
                <a:pos x="67" y="20"/>
              </a:cxn>
              <a:cxn ang="0">
                <a:pos x="16" y="16"/>
              </a:cxn>
              <a:cxn ang="0">
                <a:pos x="6" y="16"/>
              </a:cxn>
              <a:cxn ang="0">
                <a:pos x="6" y="20"/>
              </a:cxn>
              <a:cxn ang="0">
                <a:pos x="19" y="31"/>
              </a:cxn>
              <a:cxn ang="0">
                <a:pos x="16" y="16"/>
              </a:cxn>
              <a:cxn ang="0">
                <a:pos x="62" y="16"/>
              </a:cxn>
              <a:cxn ang="0">
                <a:pos x="52" y="16"/>
              </a:cxn>
              <a:cxn ang="0">
                <a:pos x="49" y="31"/>
              </a:cxn>
              <a:cxn ang="0">
                <a:pos x="62" y="20"/>
              </a:cxn>
              <a:cxn ang="0">
                <a:pos x="62" y="16"/>
              </a:cxn>
            </a:cxnLst>
            <a:rect l="0" t="0" r="r" b="b"/>
            <a:pathLst>
              <a:path w="67" h="62">
                <a:moveTo>
                  <a:pt x="67" y="20"/>
                </a:moveTo>
                <a:cubicBezTo>
                  <a:pt x="67" y="27"/>
                  <a:pt x="58" y="36"/>
                  <a:pt x="46" y="36"/>
                </a:cubicBezTo>
                <a:cubicBezTo>
                  <a:pt x="44" y="38"/>
                  <a:pt x="42" y="40"/>
                  <a:pt x="42" y="40"/>
                </a:cubicBezTo>
                <a:cubicBezTo>
                  <a:pt x="40" y="42"/>
                  <a:pt x="39" y="44"/>
                  <a:pt x="39" y="47"/>
                </a:cubicBezTo>
                <a:cubicBezTo>
                  <a:pt x="39" y="49"/>
                  <a:pt x="40" y="52"/>
                  <a:pt x="44" y="52"/>
                </a:cubicBezTo>
                <a:cubicBezTo>
                  <a:pt x="48" y="52"/>
                  <a:pt x="52" y="54"/>
                  <a:pt x="52" y="58"/>
                </a:cubicBezTo>
                <a:cubicBezTo>
                  <a:pt x="52" y="61"/>
                  <a:pt x="52" y="61"/>
                  <a:pt x="52" y="61"/>
                </a:cubicBezTo>
                <a:cubicBezTo>
                  <a:pt x="52" y="62"/>
                  <a:pt x="51" y="62"/>
                  <a:pt x="51" y="62"/>
                </a:cubicBezTo>
                <a:cubicBezTo>
                  <a:pt x="17" y="62"/>
                  <a:pt x="17" y="62"/>
                  <a:pt x="17" y="62"/>
                </a:cubicBezTo>
                <a:cubicBezTo>
                  <a:pt x="16" y="62"/>
                  <a:pt x="16" y="62"/>
                  <a:pt x="16" y="61"/>
                </a:cubicBezTo>
                <a:cubicBezTo>
                  <a:pt x="16" y="58"/>
                  <a:pt x="16" y="58"/>
                  <a:pt x="16" y="58"/>
                </a:cubicBezTo>
                <a:cubicBezTo>
                  <a:pt x="16" y="54"/>
                  <a:pt x="20" y="52"/>
                  <a:pt x="24" y="52"/>
                </a:cubicBezTo>
                <a:cubicBezTo>
                  <a:pt x="27" y="52"/>
                  <a:pt x="29" y="49"/>
                  <a:pt x="29" y="47"/>
                </a:cubicBezTo>
                <a:cubicBezTo>
                  <a:pt x="29" y="44"/>
                  <a:pt x="28" y="42"/>
                  <a:pt x="26" y="40"/>
                </a:cubicBezTo>
                <a:cubicBezTo>
                  <a:pt x="25" y="40"/>
                  <a:pt x="24" y="38"/>
                  <a:pt x="22" y="36"/>
                </a:cubicBezTo>
                <a:cubicBezTo>
                  <a:pt x="10" y="36"/>
                  <a:pt x="0" y="27"/>
                  <a:pt x="0" y="20"/>
                </a:cubicBezTo>
                <a:cubicBezTo>
                  <a:pt x="0" y="15"/>
                  <a:pt x="0" y="15"/>
                  <a:pt x="0" y="15"/>
                </a:cubicBezTo>
                <a:cubicBezTo>
                  <a:pt x="0" y="12"/>
                  <a:pt x="2" y="11"/>
                  <a:pt x="4" y="11"/>
                </a:cubicBezTo>
                <a:cubicBezTo>
                  <a:pt x="16" y="11"/>
                  <a:pt x="16" y="11"/>
                  <a:pt x="16" y="11"/>
                </a:cubicBezTo>
                <a:cubicBezTo>
                  <a:pt x="16" y="7"/>
                  <a:pt x="16" y="7"/>
                  <a:pt x="16" y="7"/>
                </a:cubicBezTo>
                <a:cubicBezTo>
                  <a:pt x="16" y="3"/>
                  <a:pt x="19" y="0"/>
                  <a:pt x="22" y="0"/>
                </a:cubicBezTo>
                <a:cubicBezTo>
                  <a:pt x="45" y="0"/>
                  <a:pt x="45" y="0"/>
                  <a:pt x="45" y="0"/>
                </a:cubicBezTo>
                <a:cubicBezTo>
                  <a:pt x="49" y="0"/>
                  <a:pt x="52" y="3"/>
                  <a:pt x="52" y="7"/>
                </a:cubicBezTo>
                <a:cubicBezTo>
                  <a:pt x="52" y="11"/>
                  <a:pt x="52" y="11"/>
                  <a:pt x="52" y="11"/>
                </a:cubicBezTo>
                <a:cubicBezTo>
                  <a:pt x="63" y="11"/>
                  <a:pt x="63" y="11"/>
                  <a:pt x="63" y="11"/>
                </a:cubicBezTo>
                <a:cubicBezTo>
                  <a:pt x="66" y="11"/>
                  <a:pt x="67" y="12"/>
                  <a:pt x="67" y="15"/>
                </a:cubicBezTo>
                <a:lnTo>
                  <a:pt x="67" y="20"/>
                </a:lnTo>
                <a:close/>
                <a:moveTo>
                  <a:pt x="16" y="16"/>
                </a:moveTo>
                <a:cubicBezTo>
                  <a:pt x="6" y="16"/>
                  <a:pt x="6" y="16"/>
                  <a:pt x="6" y="16"/>
                </a:cubicBezTo>
                <a:cubicBezTo>
                  <a:pt x="6" y="20"/>
                  <a:pt x="6" y="20"/>
                  <a:pt x="6" y="20"/>
                </a:cubicBezTo>
                <a:cubicBezTo>
                  <a:pt x="6" y="24"/>
                  <a:pt x="11" y="29"/>
                  <a:pt x="19" y="31"/>
                </a:cubicBezTo>
                <a:cubicBezTo>
                  <a:pt x="17" y="27"/>
                  <a:pt x="16" y="22"/>
                  <a:pt x="16" y="16"/>
                </a:cubicBezTo>
                <a:close/>
                <a:moveTo>
                  <a:pt x="62" y="16"/>
                </a:moveTo>
                <a:cubicBezTo>
                  <a:pt x="52" y="16"/>
                  <a:pt x="52" y="16"/>
                  <a:pt x="52" y="16"/>
                </a:cubicBezTo>
                <a:cubicBezTo>
                  <a:pt x="52" y="22"/>
                  <a:pt x="51" y="27"/>
                  <a:pt x="49" y="31"/>
                </a:cubicBezTo>
                <a:cubicBezTo>
                  <a:pt x="57" y="29"/>
                  <a:pt x="62" y="24"/>
                  <a:pt x="62" y="20"/>
                </a:cubicBezTo>
                <a:lnTo>
                  <a:pt x="62" y="16"/>
                </a:lnTo>
                <a:close/>
              </a:path>
            </a:pathLst>
          </a:custGeom>
          <a:solidFill>
            <a:srgbClr val="E6E6E6"/>
          </a:solidFill>
          <a:ln w="9525">
            <a:noFill/>
            <a:round/>
          </a:ln>
        </p:spPr>
        <p:txBody>
          <a:bodyPr vert="horz" wrap="square" lIns="121920" tIns="60960" rIns="121920" bIns="60960" numCol="1" anchor="t" anchorCtr="0" compatLnSpc="1"/>
          <a:lstStyle/>
          <a:p>
            <a:endParaRPr lang="en-US" sz="2400"/>
          </a:p>
        </p:txBody>
      </p:sp>
      <p:sp>
        <p:nvSpPr>
          <p:cNvPr id="26" name="Freeform 144"/>
          <p:cNvSpPr>
            <a:spLocks noEditPoints="1"/>
          </p:cNvSpPr>
          <p:nvPr/>
        </p:nvSpPr>
        <p:spPr bwMode="auto">
          <a:xfrm>
            <a:off x="7857721" y="4878218"/>
            <a:ext cx="546325" cy="423753"/>
          </a:xfrm>
          <a:custGeom>
            <a:avLst/>
            <a:gdLst/>
            <a:ahLst/>
            <a:cxnLst>
              <a:cxn ang="0">
                <a:pos x="67" y="55"/>
              </a:cxn>
              <a:cxn ang="0">
                <a:pos x="65" y="56"/>
              </a:cxn>
              <a:cxn ang="0">
                <a:pos x="8" y="56"/>
              </a:cxn>
              <a:cxn ang="0">
                <a:pos x="6" y="55"/>
              </a:cxn>
              <a:cxn ang="0">
                <a:pos x="0" y="36"/>
              </a:cxn>
              <a:cxn ang="0">
                <a:pos x="36" y="0"/>
              </a:cxn>
              <a:cxn ang="0">
                <a:pos x="72" y="36"/>
              </a:cxn>
              <a:cxn ang="0">
                <a:pos x="67" y="55"/>
              </a:cxn>
              <a:cxn ang="0">
                <a:pos x="11" y="30"/>
              </a:cxn>
              <a:cxn ang="0">
                <a:pos x="6" y="36"/>
              </a:cxn>
              <a:cxn ang="0">
                <a:pos x="11" y="41"/>
              </a:cxn>
              <a:cxn ang="0">
                <a:pos x="16" y="36"/>
              </a:cxn>
              <a:cxn ang="0">
                <a:pos x="11" y="30"/>
              </a:cxn>
              <a:cxn ang="0">
                <a:pos x="18" y="12"/>
              </a:cxn>
              <a:cxn ang="0">
                <a:pos x="13" y="18"/>
              </a:cxn>
              <a:cxn ang="0">
                <a:pos x="18" y="23"/>
              </a:cxn>
              <a:cxn ang="0">
                <a:pos x="24" y="18"/>
              </a:cxn>
              <a:cxn ang="0">
                <a:pos x="18" y="12"/>
              </a:cxn>
              <a:cxn ang="0">
                <a:pos x="45" y="22"/>
              </a:cxn>
              <a:cxn ang="0">
                <a:pos x="43" y="18"/>
              </a:cxn>
              <a:cxn ang="0">
                <a:pos x="40" y="20"/>
              </a:cxn>
              <a:cxn ang="0">
                <a:pos x="36" y="36"/>
              </a:cxn>
              <a:cxn ang="0">
                <a:pos x="29" y="41"/>
              </a:cxn>
              <a:cxn ang="0">
                <a:pos x="34" y="51"/>
              </a:cxn>
              <a:cxn ang="0">
                <a:pos x="44" y="45"/>
              </a:cxn>
              <a:cxn ang="0">
                <a:pos x="41" y="37"/>
              </a:cxn>
              <a:cxn ang="0">
                <a:pos x="45" y="22"/>
              </a:cxn>
              <a:cxn ang="0">
                <a:pos x="36" y="5"/>
              </a:cxn>
              <a:cxn ang="0">
                <a:pos x="31" y="10"/>
              </a:cxn>
              <a:cxn ang="0">
                <a:pos x="36" y="15"/>
              </a:cxn>
              <a:cxn ang="0">
                <a:pos x="42" y="10"/>
              </a:cxn>
              <a:cxn ang="0">
                <a:pos x="36" y="5"/>
              </a:cxn>
              <a:cxn ang="0">
                <a:pos x="54" y="12"/>
              </a:cxn>
              <a:cxn ang="0">
                <a:pos x="49" y="18"/>
              </a:cxn>
              <a:cxn ang="0">
                <a:pos x="54" y="23"/>
              </a:cxn>
              <a:cxn ang="0">
                <a:pos x="60" y="18"/>
              </a:cxn>
              <a:cxn ang="0">
                <a:pos x="54" y="12"/>
              </a:cxn>
              <a:cxn ang="0">
                <a:pos x="62" y="30"/>
              </a:cxn>
              <a:cxn ang="0">
                <a:pos x="57" y="36"/>
              </a:cxn>
              <a:cxn ang="0">
                <a:pos x="62" y="41"/>
              </a:cxn>
              <a:cxn ang="0">
                <a:pos x="67" y="36"/>
              </a:cxn>
              <a:cxn ang="0">
                <a:pos x="62" y="30"/>
              </a:cxn>
            </a:cxnLst>
            <a:rect l="0" t="0" r="r" b="b"/>
            <a:pathLst>
              <a:path w="72" h="56">
                <a:moveTo>
                  <a:pt x="67" y="55"/>
                </a:moveTo>
                <a:cubicBezTo>
                  <a:pt x="66" y="56"/>
                  <a:pt x="66" y="56"/>
                  <a:pt x="65" y="56"/>
                </a:cubicBezTo>
                <a:cubicBezTo>
                  <a:pt x="8" y="56"/>
                  <a:pt x="8" y="56"/>
                  <a:pt x="8" y="56"/>
                </a:cubicBezTo>
                <a:cubicBezTo>
                  <a:pt x="7" y="56"/>
                  <a:pt x="7" y="56"/>
                  <a:pt x="6" y="55"/>
                </a:cubicBezTo>
                <a:cubicBezTo>
                  <a:pt x="2" y="49"/>
                  <a:pt x="0" y="42"/>
                  <a:pt x="0" y="36"/>
                </a:cubicBezTo>
                <a:cubicBezTo>
                  <a:pt x="0" y="16"/>
                  <a:pt x="17" y="0"/>
                  <a:pt x="36" y="0"/>
                </a:cubicBezTo>
                <a:cubicBezTo>
                  <a:pt x="56" y="0"/>
                  <a:pt x="72" y="16"/>
                  <a:pt x="72" y="36"/>
                </a:cubicBezTo>
                <a:cubicBezTo>
                  <a:pt x="72" y="42"/>
                  <a:pt x="70" y="49"/>
                  <a:pt x="67" y="55"/>
                </a:cubicBezTo>
                <a:close/>
                <a:moveTo>
                  <a:pt x="11" y="30"/>
                </a:moveTo>
                <a:cubicBezTo>
                  <a:pt x="8" y="30"/>
                  <a:pt x="6" y="33"/>
                  <a:pt x="6" y="36"/>
                </a:cubicBezTo>
                <a:cubicBezTo>
                  <a:pt x="6" y="38"/>
                  <a:pt x="8" y="41"/>
                  <a:pt x="11" y="41"/>
                </a:cubicBezTo>
                <a:cubicBezTo>
                  <a:pt x="14" y="41"/>
                  <a:pt x="16" y="38"/>
                  <a:pt x="16" y="36"/>
                </a:cubicBezTo>
                <a:cubicBezTo>
                  <a:pt x="16" y="33"/>
                  <a:pt x="14" y="30"/>
                  <a:pt x="11" y="30"/>
                </a:cubicBezTo>
                <a:close/>
                <a:moveTo>
                  <a:pt x="18" y="12"/>
                </a:moveTo>
                <a:cubicBezTo>
                  <a:pt x="16" y="12"/>
                  <a:pt x="13" y="15"/>
                  <a:pt x="13" y="18"/>
                </a:cubicBezTo>
                <a:cubicBezTo>
                  <a:pt x="13" y="20"/>
                  <a:pt x="16" y="23"/>
                  <a:pt x="18" y="23"/>
                </a:cubicBezTo>
                <a:cubicBezTo>
                  <a:pt x="21" y="23"/>
                  <a:pt x="24" y="20"/>
                  <a:pt x="24" y="18"/>
                </a:cubicBezTo>
                <a:cubicBezTo>
                  <a:pt x="24" y="15"/>
                  <a:pt x="21" y="12"/>
                  <a:pt x="18" y="12"/>
                </a:cubicBezTo>
                <a:close/>
                <a:moveTo>
                  <a:pt x="45" y="22"/>
                </a:moveTo>
                <a:cubicBezTo>
                  <a:pt x="45" y="20"/>
                  <a:pt x="44" y="19"/>
                  <a:pt x="43" y="18"/>
                </a:cubicBezTo>
                <a:cubicBezTo>
                  <a:pt x="42" y="18"/>
                  <a:pt x="40" y="19"/>
                  <a:pt x="40" y="20"/>
                </a:cubicBezTo>
                <a:cubicBezTo>
                  <a:pt x="36" y="36"/>
                  <a:pt x="36" y="36"/>
                  <a:pt x="36" y="36"/>
                </a:cubicBezTo>
                <a:cubicBezTo>
                  <a:pt x="33" y="36"/>
                  <a:pt x="30" y="38"/>
                  <a:pt x="29" y="41"/>
                </a:cubicBezTo>
                <a:cubicBezTo>
                  <a:pt x="28" y="45"/>
                  <a:pt x="30" y="50"/>
                  <a:pt x="34" y="51"/>
                </a:cubicBezTo>
                <a:cubicBezTo>
                  <a:pt x="39" y="52"/>
                  <a:pt x="43" y="49"/>
                  <a:pt x="44" y="45"/>
                </a:cubicBezTo>
                <a:cubicBezTo>
                  <a:pt x="45" y="42"/>
                  <a:pt x="43" y="39"/>
                  <a:pt x="41" y="37"/>
                </a:cubicBezTo>
                <a:lnTo>
                  <a:pt x="45" y="22"/>
                </a:lnTo>
                <a:close/>
                <a:moveTo>
                  <a:pt x="36" y="5"/>
                </a:moveTo>
                <a:cubicBezTo>
                  <a:pt x="34" y="5"/>
                  <a:pt x="31" y="7"/>
                  <a:pt x="31" y="10"/>
                </a:cubicBezTo>
                <a:cubicBezTo>
                  <a:pt x="31" y="13"/>
                  <a:pt x="34" y="15"/>
                  <a:pt x="36" y="15"/>
                </a:cubicBezTo>
                <a:cubicBezTo>
                  <a:pt x="39" y="15"/>
                  <a:pt x="42" y="13"/>
                  <a:pt x="42" y="10"/>
                </a:cubicBezTo>
                <a:cubicBezTo>
                  <a:pt x="42" y="7"/>
                  <a:pt x="39" y="5"/>
                  <a:pt x="36" y="5"/>
                </a:cubicBezTo>
                <a:close/>
                <a:moveTo>
                  <a:pt x="54" y="12"/>
                </a:moveTo>
                <a:cubicBezTo>
                  <a:pt x="52" y="12"/>
                  <a:pt x="49" y="15"/>
                  <a:pt x="49" y="18"/>
                </a:cubicBezTo>
                <a:cubicBezTo>
                  <a:pt x="49" y="20"/>
                  <a:pt x="52" y="23"/>
                  <a:pt x="54" y="23"/>
                </a:cubicBezTo>
                <a:cubicBezTo>
                  <a:pt x="57" y="23"/>
                  <a:pt x="60" y="20"/>
                  <a:pt x="60" y="18"/>
                </a:cubicBezTo>
                <a:cubicBezTo>
                  <a:pt x="60" y="15"/>
                  <a:pt x="57" y="12"/>
                  <a:pt x="54" y="12"/>
                </a:cubicBezTo>
                <a:close/>
                <a:moveTo>
                  <a:pt x="62" y="30"/>
                </a:moveTo>
                <a:cubicBezTo>
                  <a:pt x="59" y="30"/>
                  <a:pt x="57" y="33"/>
                  <a:pt x="57" y="36"/>
                </a:cubicBezTo>
                <a:cubicBezTo>
                  <a:pt x="57" y="38"/>
                  <a:pt x="59" y="41"/>
                  <a:pt x="62" y="41"/>
                </a:cubicBezTo>
                <a:cubicBezTo>
                  <a:pt x="65" y="41"/>
                  <a:pt x="67" y="38"/>
                  <a:pt x="67" y="36"/>
                </a:cubicBezTo>
                <a:cubicBezTo>
                  <a:pt x="67" y="33"/>
                  <a:pt x="65" y="30"/>
                  <a:pt x="62" y="30"/>
                </a:cubicBezTo>
                <a:close/>
              </a:path>
            </a:pathLst>
          </a:custGeom>
          <a:solidFill>
            <a:srgbClr val="E6E6E6"/>
          </a:solidFill>
          <a:ln w="9525">
            <a:noFill/>
            <a:round/>
          </a:ln>
        </p:spPr>
        <p:txBody>
          <a:bodyPr vert="horz" wrap="square" lIns="121920" tIns="60960" rIns="121920" bIns="60960" numCol="1" anchor="t" anchorCtr="0" compatLnSpc="1"/>
          <a:lstStyle/>
          <a:p>
            <a:endParaRPr lang="en-US" sz="2400"/>
          </a:p>
        </p:txBody>
      </p:sp>
      <p:sp>
        <p:nvSpPr>
          <p:cNvPr id="27" name="Freeform 234"/>
          <p:cNvSpPr/>
          <p:nvPr/>
        </p:nvSpPr>
        <p:spPr bwMode="auto">
          <a:xfrm>
            <a:off x="9658298" y="4113922"/>
            <a:ext cx="547288" cy="554735"/>
          </a:xfrm>
          <a:custGeom>
            <a:avLst/>
            <a:gdLst/>
            <a:ahLst/>
            <a:cxnLst>
              <a:cxn ang="0">
                <a:pos x="66" y="25"/>
              </a:cxn>
              <a:cxn ang="0">
                <a:pos x="51" y="40"/>
              </a:cxn>
              <a:cxn ang="0">
                <a:pos x="57" y="46"/>
              </a:cxn>
              <a:cxn ang="0">
                <a:pos x="51" y="52"/>
              </a:cxn>
              <a:cxn ang="0">
                <a:pos x="20" y="55"/>
              </a:cxn>
              <a:cxn ang="0">
                <a:pos x="7" y="69"/>
              </a:cxn>
              <a:cxn ang="0">
                <a:pos x="0" y="69"/>
              </a:cxn>
              <a:cxn ang="0">
                <a:pos x="0" y="62"/>
              </a:cxn>
              <a:cxn ang="0">
                <a:pos x="14" y="48"/>
              </a:cxn>
              <a:cxn ang="0">
                <a:pos x="17" y="18"/>
              </a:cxn>
              <a:cxn ang="0">
                <a:pos x="23" y="12"/>
              </a:cxn>
              <a:cxn ang="0">
                <a:pos x="29" y="17"/>
              </a:cxn>
              <a:cxn ang="0">
                <a:pos x="44" y="2"/>
              </a:cxn>
              <a:cxn ang="0">
                <a:pos x="51" y="2"/>
              </a:cxn>
              <a:cxn ang="0">
                <a:pos x="51" y="9"/>
              </a:cxn>
              <a:cxn ang="0">
                <a:pos x="35" y="24"/>
              </a:cxn>
              <a:cxn ang="0">
                <a:pos x="44" y="33"/>
              </a:cxn>
              <a:cxn ang="0">
                <a:pos x="60" y="18"/>
              </a:cxn>
              <a:cxn ang="0">
                <a:pos x="66" y="18"/>
              </a:cxn>
              <a:cxn ang="0">
                <a:pos x="66" y="25"/>
              </a:cxn>
            </a:cxnLst>
            <a:rect l="0" t="0" r="r" b="b"/>
            <a:pathLst>
              <a:path w="68" h="69">
                <a:moveTo>
                  <a:pt x="66" y="25"/>
                </a:moveTo>
                <a:cubicBezTo>
                  <a:pt x="51" y="40"/>
                  <a:pt x="51" y="40"/>
                  <a:pt x="51" y="40"/>
                </a:cubicBezTo>
                <a:cubicBezTo>
                  <a:pt x="57" y="46"/>
                  <a:pt x="57" y="46"/>
                  <a:pt x="57" y="46"/>
                </a:cubicBezTo>
                <a:cubicBezTo>
                  <a:pt x="51" y="52"/>
                  <a:pt x="51" y="52"/>
                  <a:pt x="51" y="52"/>
                </a:cubicBezTo>
                <a:cubicBezTo>
                  <a:pt x="42" y="60"/>
                  <a:pt x="30" y="61"/>
                  <a:pt x="20" y="55"/>
                </a:cubicBezTo>
                <a:cubicBezTo>
                  <a:pt x="7" y="69"/>
                  <a:pt x="7" y="69"/>
                  <a:pt x="7" y="69"/>
                </a:cubicBezTo>
                <a:cubicBezTo>
                  <a:pt x="0" y="69"/>
                  <a:pt x="0" y="69"/>
                  <a:pt x="0" y="69"/>
                </a:cubicBezTo>
                <a:cubicBezTo>
                  <a:pt x="0" y="62"/>
                  <a:pt x="0" y="62"/>
                  <a:pt x="0" y="62"/>
                </a:cubicBezTo>
                <a:cubicBezTo>
                  <a:pt x="14" y="48"/>
                  <a:pt x="14" y="48"/>
                  <a:pt x="14" y="48"/>
                </a:cubicBezTo>
                <a:cubicBezTo>
                  <a:pt x="7" y="39"/>
                  <a:pt x="8" y="26"/>
                  <a:pt x="17" y="18"/>
                </a:cubicBezTo>
                <a:cubicBezTo>
                  <a:pt x="23" y="12"/>
                  <a:pt x="23" y="12"/>
                  <a:pt x="23" y="12"/>
                </a:cubicBezTo>
                <a:cubicBezTo>
                  <a:pt x="29" y="17"/>
                  <a:pt x="29" y="17"/>
                  <a:pt x="29" y="17"/>
                </a:cubicBezTo>
                <a:cubicBezTo>
                  <a:pt x="44" y="2"/>
                  <a:pt x="44" y="2"/>
                  <a:pt x="44" y="2"/>
                </a:cubicBezTo>
                <a:cubicBezTo>
                  <a:pt x="46" y="0"/>
                  <a:pt x="49" y="0"/>
                  <a:pt x="51" y="2"/>
                </a:cubicBezTo>
                <a:cubicBezTo>
                  <a:pt x="52" y="4"/>
                  <a:pt x="52" y="7"/>
                  <a:pt x="51" y="9"/>
                </a:cubicBezTo>
                <a:cubicBezTo>
                  <a:pt x="35" y="24"/>
                  <a:pt x="35" y="24"/>
                  <a:pt x="35" y="24"/>
                </a:cubicBezTo>
                <a:cubicBezTo>
                  <a:pt x="44" y="33"/>
                  <a:pt x="44" y="33"/>
                  <a:pt x="44" y="33"/>
                </a:cubicBezTo>
                <a:cubicBezTo>
                  <a:pt x="60" y="18"/>
                  <a:pt x="60" y="18"/>
                  <a:pt x="60" y="18"/>
                </a:cubicBezTo>
                <a:cubicBezTo>
                  <a:pt x="61" y="16"/>
                  <a:pt x="64" y="16"/>
                  <a:pt x="66" y="18"/>
                </a:cubicBezTo>
                <a:cubicBezTo>
                  <a:pt x="68" y="20"/>
                  <a:pt x="68" y="23"/>
                  <a:pt x="66" y="25"/>
                </a:cubicBezTo>
                <a:close/>
              </a:path>
            </a:pathLst>
          </a:custGeom>
          <a:solidFill>
            <a:srgbClr val="E6E6E6"/>
          </a:solidFill>
          <a:ln w="9525">
            <a:noFill/>
            <a:round/>
          </a:ln>
        </p:spPr>
        <p:txBody>
          <a:bodyPr vert="horz" wrap="square" lIns="121920" tIns="60960" rIns="121920" bIns="60960" numCol="1" anchor="t" anchorCtr="0" compatLnSpc="1"/>
          <a:lstStyle/>
          <a:p>
            <a:endParaRPr lang="en-US" sz="2400"/>
          </a:p>
        </p:txBody>
      </p:sp>
      <p:sp>
        <p:nvSpPr>
          <p:cNvPr id="28" name="文本框 27"/>
          <p:cNvSpPr txBox="1"/>
          <p:nvPr/>
        </p:nvSpPr>
        <p:spPr>
          <a:xfrm>
            <a:off x="2318212" y="2033384"/>
            <a:ext cx="3609094" cy="553998"/>
          </a:xfrm>
          <a:prstGeom prst="rect">
            <a:avLst/>
          </a:prstGeom>
          <a:noFill/>
        </p:spPr>
        <p:txBody>
          <a:bodyPr wrap="square" rtlCol="0">
            <a:spAutoFit/>
          </a:bodyPr>
          <a:lstStyle/>
          <a:p>
            <a:pPr>
              <a:lnSpc>
                <a:spcPct val="125000"/>
              </a:lnSpc>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点击文本框即可进行编辑输入相关内容点击文本框即可进行编辑输入相关内容点击文本框即</a:t>
            </a:r>
          </a:p>
        </p:txBody>
      </p:sp>
      <p:sp>
        <p:nvSpPr>
          <p:cNvPr id="29" name="文本框 28"/>
          <p:cNvSpPr txBox="1"/>
          <p:nvPr/>
        </p:nvSpPr>
        <p:spPr>
          <a:xfrm>
            <a:off x="2341319" y="1768112"/>
            <a:ext cx="2374316" cy="338554"/>
          </a:xfrm>
          <a:prstGeom prst="rect">
            <a:avLst/>
          </a:prstGeom>
          <a:noFill/>
        </p:spPr>
        <p:txBody>
          <a:bodyPr wrap="square" rtlCol="0">
            <a:spAutoFit/>
          </a:bodyPr>
          <a:lstStyle/>
          <a:p>
            <a:r>
              <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rPr>
              <a:t>添加标题</a:t>
            </a:r>
          </a:p>
        </p:txBody>
      </p:sp>
      <p:sp>
        <p:nvSpPr>
          <p:cNvPr id="30" name="文本框 29"/>
          <p:cNvSpPr txBox="1"/>
          <p:nvPr/>
        </p:nvSpPr>
        <p:spPr>
          <a:xfrm>
            <a:off x="2318212" y="3135796"/>
            <a:ext cx="3609094" cy="553998"/>
          </a:xfrm>
          <a:prstGeom prst="rect">
            <a:avLst/>
          </a:prstGeom>
          <a:noFill/>
        </p:spPr>
        <p:txBody>
          <a:bodyPr wrap="square" rtlCol="0">
            <a:spAutoFit/>
          </a:bodyPr>
          <a:lstStyle/>
          <a:p>
            <a:pPr>
              <a:lnSpc>
                <a:spcPct val="125000"/>
              </a:lnSpc>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点击文本框即可进行编辑输入相关内容点击文本框即可进行编辑输入相关内容点击文本框即</a:t>
            </a:r>
          </a:p>
        </p:txBody>
      </p:sp>
      <p:sp>
        <p:nvSpPr>
          <p:cNvPr id="31" name="文本框 30"/>
          <p:cNvSpPr txBox="1"/>
          <p:nvPr/>
        </p:nvSpPr>
        <p:spPr>
          <a:xfrm>
            <a:off x="2341319" y="2870524"/>
            <a:ext cx="2374316" cy="338554"/>
          </a:xfrm>
          <a:prstGeom prst="rect">
            <a:avLst/>
          </a:prstGeom>
          <a:noFill/>
        </p:spPr>
        <p:txBody>
          <a:bodyPr wrap="square" rtlCol="0">
            <a:spAutoFit/>
          </a:bodyPr>
          <a:lstStyle/>
          <a:p>
            <a:r>
              <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rPr>
              <a:t>添加标题</a:t>
            </a:r>
          </a:p>
        </p:txBody>
      </p:sp>
      <p:sp>
        <p:nvSpPr>
          <p:cNvPr id="32" name="文本框 31"/>
          <p:cNvSpPr txBox="1"/>
          <p:nvPr/>
        </p:nvSpPr>
        <p:spPr>
          <a:xfrm>
            <a:off x="2318212" y="4200108"/>
            <a:ext cx="3609094" cy="553998"/>
          </a:xfrm>
          <a:prstGeom prst="rect">
            <a:avLst/>
          </a:prstGeom>
          <a:noFill/>
        </p:spPr>
        <p:txBody>
          <a:bodyPr wrap="square" rtlCol="0">
            <a:spAutoFit/>
          </a:bodyPr>
          <a:lstStyle/>
          <a:p>
            <a:pPr>
              <a:lnSpc>
                <a:spcPct val="125000"/>
              </a:lnSpc>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点击文本框即可进行编辑输入相关内容点击文本框即可进行编辑输入相关内容点击文本框即</a:t>
            </a:r>
          </a:p>
        </p:txBody>
      </p:sp>
      <p:sp>
        <p:nvSpPr>
          <p:cNvPr id="33" name="文本框 32"/>
          <p:cNvSpPr txBox="1"/>
          <p:nvPr/>
        </p:nvSpPr>
        <p:spPr>
          <a:xfrm>
            <a:off x="2341319" y="3934836"/>
            <a:ext cx="2374316" cy="338554"/>
          </a:xfrm>
          <a:prstGeom prst="rect">
            <a:avLst/>
          </a:prstGeom>
          <a:noFill/>
        </p:spPr>
        <p:txBody>
          <a:bodyPr wrap="square" rtlCol="0">
            <a:spAutoFit/>
          </a:bodyPr>
          <a:lstStyle/>
          <a:p>
            <a:r>
              <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rPr>
              <a:t>添加标题</a:t>
            </a:r>
          </a:p>
        </p:txBody>
      </p:sp>
      <p:sp>
        <p:nvSpPr>
          <p:cNvPr id="34" name="文本框 33"/>
          <p:cNvSpPr txBox="1"/>
          <p:nvPr/>
        </p:nvSpPr>
        <p:spPr>
          <a:xfrm>
            <a:off x="2318212" y="5302520"/>
            <a:ext cx="3609094" cy="553998"/>
          </a:xfrm>
          <a:prstGeom prst="rect">
            <a:avLst/>
          </a:prstGeom>
          <a:noFill/>
        </p:spPr>
        <p:txBody>
          <a:bodyPr wrap="square" rtlCol="0">
            <a:spAutoFit/>
          </a:bodyPr>
          <a:lstStyle/>
          <a:p>
            <a:pPr>
              <a:lnSpc>
                <a:spcPct val="125000"/>
              </a:lnSpc>
            </a:pP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rPr>
              <a:t>点击文本框即可进行编辑输入相关内容点击文本框即可进行编辑输入相关内容点击文本框即</a:t>
            </a:r>
          </a:p>
        </p:txBody>
      </p:sp>
      <p:sp>
        <p:nvSpPr>
          <p:cNvPr id="35" name="文本框 34"/>
          <p:cNvSpPr txBox="1"/>
          <p:nvPr/>
        </p:nvSpPr>
        <p:spPr>
          <a:xfrm>
            <a:off x="2341319" y="5037248"/>
            <a:ext cx="2374316" cy="338554"/>
          </a:xfrm>
          <a:prstGeom prst="rect">
            <a:avLst/>
          </a:prstGeom>
          <a:noFill/>
        </p:spPr>
        <p:txBody>
          <a:bodyPr wrap="square" rtlCol="0">
            <a:spAutoFit/>
          </a:bodyPr>
          <a:lstStyle/>
          <a:p>
            <a:r>
              <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rPr>
              <a:t>添加标题</a:t>
            </a:r>
          </a:p>
        </p:txBody>
      </p:sp>
    </p:spTree>
    <p:custDataLst>
      <p:tags r:id="rId1"/>
    </p:custDataLst>
  </p:cSld>
  <p:clrMapOvr>
    <a:masterClrMapping/>
  </p:clrMapOvr>
  <p:transition spd="slow">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1000"/>
                                        <p:tgtEl>
                                          <p:spTgt spid="19"/>
                                        </p:tgtEl>
                                      </p:cBhvr>
                                    </p:animEffect>
                                    <p:anim calcmode="lin" valueType="num">
                                      <p:cBhvr>
                                        <p:cTn id="8" dur="1000" fill="hold"/>
                                        <p:tgtEl>
                                          <p:spTgt spid="19"/>
                                        </p:tgtEl>
                                        <p:attrNameLst>
                                          <p:attrName>ppt_x</p:attrName>
                                        </p:attrNameLst>
                                      </p:cBhvr>
                                      <p:tavLst>
                                        <p:tav tm="0">
                                          <p:val>
                                            <p:strVal val="#ppt_x"/>
                                          </p:val>
                                        </p:tav>
                                        <p:tav tm="100000">
                                          <p:val>
                                            <p:strVal val="#ppt_x"/>
                                          </p:val>
                                        </p:tav>
                                      </p:tavLst>
                                    </p:anim>
                                    <p:anim calcmode="lin" valueType="num">
                                      <p:cBhvr>
                                        <p:cTn id="9" dur="1000" fill="hold"/>
                                        <p:tgtEl>
                                          <p:spTgt spid="19"/>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20"/>
                                        </p:tgtEl>
                                        <p:attrNameLst>
                                          <p:attrName>style.visibility</p:attrName>
                                        </p:attrNameLst>
                                      </p:cBhvr>
                                      <p:to>
                                        <p:strVal val="visible"/>
                                      </p:to>
                                    </p:set>
                                    <p:animEffect transition="in" filter="fade">
                                      <p:cBhvr>
                                        <p:cTn id="12" dur="1000"/>
                                        <p:tgtEl>
                                          <p:spTgt spid="20"/>
                                        </p:tgtEl>
                                      </p:cBhvr>
                                    </p:animEffect>
                                    <p:anim calcmode="lin" valueType="num">
                                      <p:cBhvr>
                                        <p:cTn id="13" dur="1000" fill="hold"/>
                                        <p:tgtEl>
                                          <p:spTgt spid="20"/>
                                        </p:tgtEl>
                                        <p:attrNameLst>
                                          <p:attrName>ppt_x</p:attrName>
                                        </p:attrNameLst>
                                      </p:cBhvr>
                                      <p:tavLst>
                                        <p:tav tm="0">
                                          <p:val>
                                            <p:strVal val="#ppt_x"/>
                                          </p:val>
                                        </p:tav>
                                        <p:tav tm="100000">
                                          <p:val>
                                            <p:strVal val="#ppt_x"/>
                                          </p:val>
                                        </p:tav>
                                      </p:tavLst>
                                    </p:anim>
                                    <p:anim calcmode="lin" valueType="num">
                                      <p:cBhvr>
                                        <p:cTn id="14" dur="1000" fill="hold"/>
                                        <p:tgtEl>
                                          <p:spTgt spid="20"/>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21"/>
                                        </p:tgtEl>
                                        <p:attrNameLst>
                                          <p:attrName>style.visibility</p:attrName>
                                        </p:attrNameLst>
                                      </p:cBhvr>
                                      <p:to>
                                        <p:strVal val="visible"/>
                                      </p:to>
                                    </p:set>
                                    <p:animEffect transition="in" filter="fade">
                                      <p:cBhvr>
                                        <p:cTn id="17" dur="1000"/>
                                        <p:tgtEl>
                                          <p:spTgt spid="21"/>
                                        </p:tgtEl>
                                      </p:cBhvr>
                                    </p:animEffect>
                                    <p:anim calcmode="lin" valueType="num">
                                      <p:cBhvr>
                                        <p:cTn id="18" dur="1000" fill="hold"/>
                                        <p:tgtEl>
                                          <p:spTgt spid="21"/>
                                        </p:tgtEl>
                                        <p:attrNameLst>
                                          <p:attrName>ppt_x</p:attrName>
                                        </p:attrNameLst>
                                      </p:cBhvr>
                                      <p:tavLst>
                                        <p:tav tm="0">
                                          <p:val>
                                            <p:strVal val="#ppt_x"/>
                                          </p:val>
                                        </p:tav>
                                        <p:tav tm="100000">
                                          <p:val>
                                            <p:strVal val="#ppt_x"/>
                                          </p:val>
                                        </p:tav>
                                      </p:tavLst>
                                    </p:anim>
                                    <p:anim calcmode="lin" valueType="num">
                                      <p:cBhvr>
                                        <p:cTn id="19" dur="1000" fill="hold"/>
                                        <p:tgtEl>
                                          <p:spTgt spid="21"/>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22"/>
                                        </p:tgtEl>
                                        <p:attrNameLst>
                                          <p:attrName>style.visibility</p:attrName>
                                        </p:attrNameLst>
                                      </p:cBhvr>
                                      <p:to>
                                        <p:strVal val="visible"/>
                                      </p:to>
                                    </p:set>
                                    <p:animEffect transition="in" filter="fade">
                                      <p:cBhvr>
                                        <p:cTn id="22" dur="1000"/>
                                        <p:tgtEl>
                                          <p:spTgt spid="22"/>
                                        </p:tgtEl>
                                      </p:cBhvr>
                                    </p:animEffect>
                                    <p:anim calcmode="lin" valueType="num">
                                      <p:cBhvr>
                                        <p:cTn id="23" dur="1000" fill="hold"/>
                                        <p:tgtEl>
                                          <p:spTgt spid="22"/>
                                        </p:tgtEl>
                                        <p:attrNameLst>
                                          <p:attrName>ppt_x</p:attrName>
                                        </p:attrNameLst>
                                      </p:cBhvr>
                                      <p:tavLst>
                                        <p:tav tm="0">
                                          <p:val>
                                            <p:strVal val="#ppt_x"/>
                                          </p:val>
                                        </p:tav>
                                        <p:tav tm="100000">
                                          <p:val>
                                            <p:strVal val="#ppt_x"/>
                                          </p:val>
                                        </p:tav>
                                      </p:tavLst>
                                    </p:anim>
                                    <p:anim calcmode="lin" valueType="num">
                                      <p:cBhvr>
                                        <p:cTn id="24" dur="1000" fill="hold"/>
                                        <p:tgtEl>
                                          <p:spTgt spid="22"/>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28"/>
                                        </p:tgtEl>
                                        <p:attrNameLst>
                                          <p:attrName>style.visibility</p:attrName>
                                        </p:attrNameLst>
                                      </p:cBhvr>
                                      <p:to>
                                        <p:strVal val="visible"/>
                                      </p:to>
                                    </p:set>
                                    <p:animEffect transition="in" filter="fade">
                                      <p:cBhvr>
                                        <p:cTn id="27" dur="1000"/>
                                        <p:tgtEl>
                                          <p:spTgt spid="28"/>
                                        </p:tgtEl>
                                      </p:cBhvr>
                                    </p:animEffect>
                                    <p:anim calcmode="lin" valueType="num">
                                      <p:cBhvr>
                                        <p:cTn id="28" dur="1000" fill="hold"/>
                                        <p:tgtEl>
                                          <p:spTgt spid="28"/>
                                        </p:tgtEl>
                                        <p:attrNameLst>
                                          <p:attrName>ppt_x</p:attrName>
                                        </p:attrNameLst>
                                      </p:cBhvr>
                                      <p:tavLst>
                                        <p:tav tm="0">
                                          <p:val>
                                            <p:strVal val="#ppt_x"/>
                                          </p:val>
                                        </p:tav>
                                        <p:tav tm="100000">
                                          <p:val>
                                            <p:strVal val="#ppt_x"/>
                                          </p:val>
                                        </p:tav>
                                      </p:tavLst>
                                    </p:anim>
                                    <p:anim calcmode="lin" valueType="num">
                                      <p:cBhvr>
                                        <p:cTn id="29" dur="1000" fill="hold"/>
                                        <p:tgtEl>
                                          <p:spTgt spid="28"/>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29"/>
                                        </p:tgtEl>
                                        <p:attrNameLst>
                                          <p:attrName>style.visibility</p:attrName>
                                        </p:attrNameLst>
                                      </p:cBhvr>
                                      <p:to>
                                        <p:strVal val="visible"/>
                                      </p:to>
                                    </p:set>
                                    <p:animEffect transition="in" filter="fade">
                                      <p:cBhvr>
                                        <p:cTn id="32" dur="1000"/>
                                        <p:tgtEl>
                                          <p:spTgt spid="29"/>
                                        </p:tgtEl>
                                      </p:cBhvr>
                                    </p:animEffect>
                                    <p:anim calcmode="lin" valueType="num">
                                      <p:cBhvr>
                                        <p:cTn id="33" dur="1000" fill="hold"/>
                                        <p:tgtEl>
                                          <p:spTgt spid="29"/>
                                        </p:tgtEl>
                                        <p:attrNameLst>
                                          <p:attrName>ppt_x</p:attrName>
                                        </p:attrNameLst>
                                      </p:cBhvr>
                                      <p:tavLst>
                                        <p:tav tm="0">
                                          <p:val>
                                            <p:strVal val="#ppt_x"/>
                                          </p:val>
                                        </p:tav>
                                        <p:tav tm="100000">
                                          <p:val>
                                            <p:strVal val="#ppt_x"/>
                                          </p:val>
                                        </p:tav>
                                      </p:tavLst>
                                    </p:anim>
                                    <p:anim calcmode="lin" valueType="num">
                                      <p:cBhvr>
                                        <p:cTn id="34" dur="1000" fill="hold"/>
                                        <p:tgtEl>
                                          <p:spTgt spid="29"/>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30"/>
                                        </p:tgtEl>
                                        <p:attrNameLst>
                                          <p:attrName>style.visibility</p:attrName>
                                        </p:attrNameLst>
                                      </p:cBhvr>
                                      <p:to>
                                        <p:strVal val="visible"/>
                                      </p:to>
                                    </p:set>
                                    <p:animEffect transition="in" filter="fade">
                                      <p:cBhvr>
                                        <p:cTn id="37" dur="1000"/>
                                        <p:tgtEl>
                                          <p:spTgt spid="30"/>
                                        </p:tgtEl>
                                      </p:cBhvr>
                                    </p:animEffect>
                                    <p:anim calcmode="lin" valueType="num">
                                      <p:cBhvr>
                                        <p:cTn id="38" dur="1000" fill="hold"/>
                                        <p:tgtEl>
                                          <p:spTgt spid="30"/>
                                        </p:tgtEl>
                                        <p:attrNameLst>
                                          <p:attrName>ppt_x</p:attrName>
                                        </p:attrNameLst>
                                      </p:cBhvr>
                                      <p:tavLst>
                                        <p:tav tm="0">
                                          <p:val>
                                            <p:strVal val="#ppt_x"/>
                                          </p:val>
                                        </p:tav>
                                        <p:tav tm="100000">
                                          <p:val>
                                            <p:strVal val="#ppt_x"/>
                                          </p:val>
                                        </p:tav>
                                      </p:tavLst>
                                    </p:anim>
                                    <p:anim calcmode="lin" valueType="num">
                                      <p:cBhvr>
                                        <p:cTn id="39" dur="1000" fill="hold"/>
                                        <p:tgtEl>
                                          <p:spTgt spid="30"/>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0"/>
                                  </p:stCondLst>
                                  <p:childTnLst>
                                    <p:set>
                                      <p:cBhvr>
                                        <p:cTn id="41" dur="1" fill="hold">
                                          <p:stCondLst>
                                            <p:cond delay="0"/>
                                          </p:stCondLst>
                                        </p:cTn>
                                        <p:tgtEl>
                                          <p:spTgt spid="31"/>
                                        </p:tgtEl>
                                        <p:attrNameLst>
                                          <p:attrName>style.visibility</p:attrName>
                                        </p:attrNameLst>
                                      </p:cBhvr>
                                      <p:to>
                                        <p:strVal val="visible"/>
                                      </p:to>
                                    </p:set>
                                    <p:animEffect transition="in" filter="fade">
                                      <p:cBhvr>
                                        <p:cTn id="42" dur="1000"/>
                                        <p:tgtEl>
                                          <p:spTgt spid="31"/>
                                        </p:tgtEl>
                                      </p:cBhvr>
                                    </p:animEffect>
                                    <p:anim calcmode="lin" valueType="num">
                                      <p:cBhvr>
                                        <p:cTn id="43" dur="1000" fill="hold"/>
                                        <p:tgtEl>
                                          <p:spTgt spid="31"/>
                                        </p:tgtEl>
                                        <p:attrNameLst>
                                          <p:attrName>ppt_x</p:attrName>
                                        </p:attrNameLst>
                                      </p:cBhvr>
                                      <p:tavLst>
                                        <p:tav tm="0">
                                          <p:val>
                                            <p:strVal val="#ppt_x"/>
                                          </p:val>
                                        </p:tav>
                                        <p:tav tm="100000">
                                          <p:val>
                                            <p:strVal val="#ppt_x"/>
                                          </p:val>
                                        </p:tav>
                                      </p:tavLst>
                                    </p:anim>
                                    <p:anim calcmode="lin" valueType="num">
                                      <p:cBhvr>
                                        <p:cTn id="44" dur="1000" fill="hold"/>
                                        <p:tgtEl>
                                          <p:spTgt spid="31"/>
                                        </p:tgtEl>
                                        <p:attrNameLst>
                                          <p:attrName>ppt_y</p:attrName>
                                        </p:attrNameLst>
                                      </p:cBhvr>
                                      <p:tavLst>
                                        <p:tav tm="0">
                                          <p:val>
                                            <p:strVal val="#ppt_y+.1"/>
                                          </p:val>
                                        </p:tav>
                                        <p:tav tm="100000">
                                          <p:val>
                                            <p:strVal val="#ppt_y"/>
                                          </p:val>
                                        </p:tav>
                                      </p:tavLst>
                                    </p:anim>
                                  </p:childTnLst>
                                </p:cTn>
                              </p:par>
                              <p:par>
                                <p:cTn id="45" presetID="42" presetClass="entr" presetSubtype="0" fill="hold" grpId="0" nodeType="withEffect">
                                  <p:stCondLst>
                                    <p:cond delay="0"/>
                                  </p:stCondLst>
                                  <p:childTnLst>
                                    <p:set>
                                      <p:cBhvr>
                                        <p:cTn id="46" dur="1" fill="hold">
                                          <p:stCondLst>
                                            <p:cond delay="0"/>
                                          </p:stCondLst>
                                        </p:cTn>
                                        <p:tgtEl>
                                          <p:spTgt spid="32"/>
                                        </p:tgtEl>
                                        <p:attrNameLst>
                                          <p:attrName>style.visibility</p:attrName>
                                        </p:attrNameLst>
                                      </p:cBhvr>
                                      <p:to>
                                        <p:strVal val="visible"/>
                                      </p:to>
                                    </p:set>
                                    <p:animEffect transition="in" filter="fade">
                                      <p:cBhvr>
                                        <p:cTn id="47" dur="1000"/>
                                        <p:tgtEl>
                                          <p:spTgt spid="32"/>
                                        </p:tgtEl>
                                      </p:cBhvr>
                                    </p:animEffect>
                                    <p:anim calcmode="lin" valueType="num">
                                      <p:cBhvr>
                                        <p:cTn id="48" dur="1000" fill="hold"/>
                                        <p:tgtEl>
                                          <p:spTgt spid="32"/>
                                        </p:tgtEl>
                                        <p:attrNameLst>
                                          <p:attrName>ppt_x</p:attrName>
                                        </p:attrNameLst>
                                      </p:cBhvr>
                                      <p:tavLst>
                                        <p:tav tm="0">
                                          <p:val>
                                            <p:strVal val="#ppt_x"/>
                                          </p:val>
                                        </p:tav>
                                        <p:tav tm="100000">
                                          <p:val>
                                            <p:strVal val="#ppt_x"/>
                                          </p:val>
                                        </p:tav>
                                      </p:tavLst>
                                    </p:anim>
                                    <p:anim calcmode="lin" valueType="num">
                                      <p:cBhvr>
                                        <p:cTn id="49" dur="1000" fill="hold"/>
                                        <p:tgtEl>
                                          <p:spTgt spid="32"/>
                                        </p:tgtEl>
                                        <p:attrNameLst>
                                          <p:attrName>ppt_y</p:attrName>
                                        </p:attrNameLst>
                                      </p:cBhvr>
                                      <p:tavLst>
                                        <p:tav tm="0">
                                          <p:val>
                                            <p:strVal val="#ppt_y+.1"/>
                                          </p:val>
                                        </p:tav>
                                        <p:tav tm="100000">
                                          <p:val>
                                            <p:strVal val="#ppt_y"/>
                                          </p:val>
                                        </p:tav>
                                      </p:tavLst>
                                    </p:anim>
                                  </p:childTnLst>
                                </p:cTn>
                              </p:par>
                              <p:par>
                                <p:cTn id="50" presetID="42" presetClass="entr" presetSubtype="0" fill="hold" grpId="0" nodeType="withEffect">
                                  <p:stCondLst>
                                    <p:cond delay="0"/>
                                  </p:stCondLst>
                                  <p:childTnLst>
                                    <p:set>
                                      <p:cBhvr>
                                        <p:cTn id="51" dur="1" fill="hold">
                                          <p:stCondLst>
                                            <p:cond delay="0"/>
                                          </p:stCondLst>
                                        </p:cTn>
                                        <p:tgtEl>
                                          <p:spTgt spid="33"/>
                                        </p:tgtEl>
                                        <p:attrNameLst>
                                          <p:attrName>style.visibility</p:attrName>
                                        </p:attrNameLst>
                                      </p:cBhvr>
                                      <p:to>
                                        <p:strVal val="visible"/>
                                      </p:to>
                                    </p:set>
                                    <p:animEffect transition="in" filter="fade">
                                      <p:cBhvr>
                                        <p:cTn id="52" dur="1000"/>
                                        <p:tgtEl>
                                          <p:spTgt spid="33"/>
                                        </p:tgtEl>
                                      </p:cBhvr>
                                    </p:animEffect>
                                    <p:anim calcmode="lin" valueType="num">
                                      <p:cBhvr>
                                        <p:cTn id="53" dur="1000" fill="hold"/>
                                        <p:tgtEl>
                                          <p:spTgt spid="33"/>
                                        </p:tgtEl>
                                        <p:attrNameLst>
                                          <p:attrName>ppt_x</p:attrName>
                                        </p:attrNameLst>
                                      </p:cBhvr>
                                      <p:tavLst>
                                        <p:tav tm="0">
                                          <p:val>
                                            <p:strVal val="#ppt_x"/>
                                          </p:val>
                                        </p:tav>
                                        <p:tav tm="100000">
                                          <p:val>
                                            <p:strVal val="#ppt_x"/>
                                          </p:val>
                                        </p:tav>
                                      </p:tavLst>
                                    </p:anim>
                                    <p:anim calcmode="lin" valueType="num">
                                      <p:cBhvr>
                                        <p:cTn id="54" dur="1000" fill="hold"/>
                                        <p:tgtEl>
                                          <p:spTgt spid="33"/>
                                        </p:tgtEl>
                                        <p:attrNameLst>
                                          <p:attrName>ppt_y</p:attrName>
                                        </p:attrNameLst>
                                      </p:cBhvr>
                                      <p:tavLst>
                                        <p:tav tm="0">
                                          <p:val>
                                            <p:strVal val="#ppt_y+.1"/>
                                          </p:val>
                                        </p:tav>
                                        <p:tav tm="100000">
                                          <p:val>
                                            <p:strVal val="#ppt_y"/>
                                          </p:val>
                                        </p:tav>
                                      </p:tavLst>
                                    </p:anim>
                                  </p:childTnLst>
                                </p:cTn>
                              </p:par>
                              <p:par>
                                <p:cTn id="55" presetID="42" presetClass="entr" presetSubtype="0" fill="hold" grpId="0" nodeType="withEffect">
                                  <p:stCondLst>
                                    <p:cond delay="0"/>
                                  </p:stCondLst>
                                  <p:childTnLst>
                                    <p:set>
                                      <p:cBhvr>
                                        <p:cTn id="56" dur="1" fill="hold">
                                          <p:stCondLst>
                                            <p:cond delay="0"/>
                                          </p:stCondLst>
                                        </p:cTn>
                                        <p:tgtEl>
                                          <p:spTgt spid="34"/>
                                        </p:tgtEl>
                                        <p:attrNameLst>
                                          <p:attrName>style.visibility</p:attrName>
                                        </p:attrNameLst>
                                      </p:cBhvr>
                                      <p:to>
                                        <p:strVal val="visible"/>
                                      </p:to>
                                    </p:set>
                                    <p:animEffect transition="in" filter="fade">
                                      <p:cBhvr>
                                        <p:cTn id="57" dur="1000"/>
                                        <p:tgtEl>
                                          <p:spTgt spid="34"/>
                                        </p:tgtEl>
                                      </p:cBhvr>
                                    </p:animEffect>
                                    <p:anim calcmode="lin" valueType="num">
                                      <p:cBhvr>
                                        <p:cTn id="58" dur="1000" fill="hold"/>
                                        <p:tgtEl>
                                          <p:spTgt spid="34"/>
                                        </p:tgtEl>
                                        <p:attrNameLst>
                                          <p:attrName>ppt_x</p:attrName>
                                        </p:attrNameLst>
                                      </p:cBhvr>
                                      <p:tavLst>
                                        <p:tav tm="0">
                                          <p:val>
                                            <p:strVal val="#ppt_x"/>
                                          </p:val>
                                        </p:tav>
                                        <p:tav tm="100000">
                                          <p:val>
                                            <p:strVal val="#ppt_x"/>
                                          </p:val>
                                        </p:tav>
                                      </p:tavLst>
                                    </p:anim>
                                    <p:anim calcmode="lin" valueType="num">
                                      <p:cBhvr>
                                        <p:cTn id="59" dur="1000" fill="hold"/>
                                        <p:tgtEl>
                                          <p:spTgt spid="34"/>
                                        </p:tgtEl>
                                        <p:attrNameLst>
                                          <p:attrName>ppt_y</p:attrName>
                                        </p:attrNameLst>
                                      </p:cBhvr>
                                      <p:tavLst>
                                        <p:tav tm="0">
                                          <p:val>
                                            <p:strVal val="#ppt_y+.1"/>
                                          </p:val>
                                        </p:tav>
                                        <p:tav tm="100000">
                                          <p:val>
                                            <p:strVal val="#ppt_y"/>
                                          </p:val>
                                        </p:tav>
                                      </p:tavLst>
                                    </p:anim>
                                  </p:childTnLst>
                                </p:cTn>
                              </p:par>
                              <p:par>
                                <p:cTn id="60" presetID="42" presetClass="entr" presetSubtype="0" fill="hold" grpId="0" nodeType="withEffect">
                                  <p:stCondLst>
                                    <p:cond delay="0"/>
                                  </p:stCondLst>
                                  <p:childTnLst>
                                    <p:set>
                                      <p:cBhvr>
                                        <p:cTn id="61" dur="1" fill="hold">
                                          <p:stCondLst>
                                            <p:cond delay="0"/>
                                          </p:stCondLst>
                                        </p:cTn>
                                        <p:tgtEl>
                                          <p:spTgt spid="35"/>
                                        </p:tgtEl>
                                        <p:attrNameLst>
                                          <p:attrName>style.visibility</p:attrName>
                                        </p:attrNameLst>
                                      </p:cBhvr>
                                      <p:to>
                                        <p:strVal val="visible"/>
                                      </p:to>
                                    </p:set>
                                    <p:animEffect transition="in" filter="fade">
                                      <p:cBhvr>
                                        <p:cTn id="62" dur="1000"/>
                                        <p:tgtEl>
                                          <p:spTgt spid="35"/>
                                        </p:tgtEl>
                                      </p:cBhvr>
                                    </p:animEffect>
                                    <p:anim calcmode="lin" valueType="num">
                                      <p:cBhvr>
                                        <p:cTn id="63" dur="1000" fill="hold"/>
                                        <p:tgtEl>
                                          <p:spTgt spid="35"/>
                                        </p:tgtEl>
                                        <p:attrNameLst>
                                          <p:attrName>ppt_x</p:attrName>
                                        </p:attrNameLst>
                                      </p:cBhvr>
                                      <p:tavLst>
                                        <p:tav tm="0">
                                          <p:val>
                                            <p:strVal val="#ppt_x"/>
                                          </p:val>
                                        </p:tav>
                                        <p:tav tm="100000">
                                          <p:val>
                                            <p:strVal val="#ppt_x"/>
                                          </p:val>
                                        </p:tav>
                                      </p:tavLst>
                                    </p:anim>
                                    <p:anim calcmode="lin" valueType="num">
                                      <p:cBhvr>
                                        <p:cTn id="64" dur="1000" fill="hold"/>
                                        <p:tgtEl>
                                          <p:spTgt spid="35"/>
                                        </p:tgtEl>
                                        <p:attrNameLst>
                                          <p:attrName>ppt_y</p:attrName>
                                        </p:attrNameLst>
                                      </p:cBhvr>
                                      <p:tavLst>
                                        <p:tav tm="0">
                                          <p:val>
                                            <p:strVal val="#ppt_y+.1"/>
                                          </p:val>
                                        </p:tav>
                                        <p:tav tm="100000">
                                          <p:val>
                                            <p:strVal val="#ppt_y"/>
                                          </p:val>
                                        </p:tav>
                                      </p:tavLst>
                                    </p:anim>
                                  </p:childTnLst>
                                </p:cTn>
                              </p:par>
                            </p:childTnLst>
                          </p:cTn>
                        </p:par>
                        <p:par>
                          <p:cTn id="65" fill="hold">
                            <p:stCondLst>
                              <p:cond delay="1000"/>
                            </p:stCondLst>
                            <p:childTnLst>
                              <p:par>
                                <p:cTn id="66" presetID="55" presetClass="entr" presetSubtype="0" fill="hold" grpId="0" nodeType="afterEffect">
                                  <p:stCondLst>
                                    <p:cond delay="0"/>
                                  </p:stCondLst>
                                  <p:childTnLst>
                                    <p:set>
                                      <p:cBhvr>
                                        <p:cTn id="67" dur="1" fill="hold">
                                          <p:stCondLst>
                                            <p:cond delay="0"/>
                                          </p:stCondLst>
                                        </p:cTn>
                                        <p:tgtEl>
                                          <p:spTgt spid="10"/>
                                        </p:tgtEl>
                                        <p:attrNameLst>
                                          <p:attrName>style.visibility</p:attrName>
                                        </p:attrNameLst>
                                      </p:cBhvr>
                                      <p:to>
                                        <p:strVal val="visible"/>
                                      </p:to>
                                    </p:set>
                                    <p:anim calcmode="lin" valueType="num">
                                      <p:cBhvr>
                                        <p:cTn id="68" dur="1000" fill="hold"/>
                                        <p:tgtEl>
                                          <p:spTgt spid="10"/>
                                        </p:tgtEl>
                                        <p:attrNameLst>
                                          <p:attrName>ppt_w</p:attrName>
                                        </p:attrNameLst>
                                      </p:cBhvr>
                                      <p:tavLst>
                                        <p:tav tm="0">
                                          <p:val>
                                            <p:strVal val="#ppt_w*0.70"/>
                                          </p:val>
                                        </p:tav>
                                        <p:tav tm="100000">
                                          <p:val>
                                            <p:strVal val="#ppt_w"/>
                                          </p:val>
                                        </p:tav>
                                      </p:tavLst>
                                    </p:anim>
                                    <p:anim calcmode="lin" valueType="num">
                                      <p:cBhvr>
                                        <p:cTn id="69" dur="1000" fill="hold"/>
                                        <p:tgtEl>
                                          <p:spTgt spid="10"/>
                                        </p:tgtEl>
                                        <p:attrNameLst>
                                          <p:attrName>ppt_h</p:attrName>
                                        </p:attrNameLst>
                                      </p:cBhvr>
                                      <p:tavLst>
                                        <p:tav tm="0">
                                          <p:val>
                                            <p:strVal val="#ppt_h"/>
                                          </p:val>
                                        </p:tav>
                                        <p:tav tm="100000">
                                          <p:val>
                                            <p:strVal val="#ppt_h"/>
                                          </p:val>
                                        </p:tav>
                                      </p:tavLst>
                                    </p:anim>
                                    <p:animEffect transition="in" filter="fade">
                                      <p:cBhvr>
                                        <p:cTn id="70" dur="1000"/>
                                        <p:tgtEl>
                                          <p:spTgt spid="10"/>
                                        </p:tgtEl>
                                      </p:cBhvr>
                                    </p:animEffect>
                                  </p:childTnLst>
                                </p:cTn>
                              </p:par>
                              <p:par>
                                <p:cTn id="71" presetID="55" presetClass="entr" presetSubtype="0" fill="hold" grpId="0" nodeType="withEffect">
                                  <p:stCondLst>
                                    <p:cond delay="0"/>
                                  </p:stCondLst>
                                  <p:childTnLst>
                                    <p:set>
                                      <p:cBhvr>
                                        <p:cTn id="72" dur="1" fill="hold">
                                          <p:stCondLst>
                                            <p:cond delay="0"/>
                                          </p:stCondLst>
                                        </p:cTn>
                                        <p:tgtEl>
                                          <p:spTgt spid="2"/>
                                        </p:tgtEl>
                                        <p:attrNameLst>
                                          <p:attrName>style.visibility</p:attrName>
                                        </p:attrNameLst>
                                      </p:cBhvr>
                                      <p:to>
                                        <p:strVal val="visible"/>
                                      </p:to>
                                    </p:set>
                                    <p:anim calcmode="lin" valueType="num">
                                      <p:cBhvr>
                                        <p:cTn id="73" dur="1000" fill="hold"/>
                                        <p:tgtEl>
                                          <p:spTgt spid="2"/>
                                        </p:tgtEl>
                                        <p:attrNameLst>
                                          <p:attrName>ppt_w</p:attrName>
                                        </p:attrNameLst>
                                      </p:cBhvr>
                                      <p:tavLst>
                                        <p:tav tm="0">
                                          <p:val>
                                            <p:strVal val="#ppt_w*0.70"/>
                                          </p:val>
                                        </p:tav>
                                        <p:tav tm="100000">
                                          <p:val>
                                            <p:strVal val="#ppt_w"/>
                                          </p:val>
                                        </p:tav>
                                      </p:tavLst>
                                    </p:anim>
                                    <p:anim calcmode="lin" valueType="num">
                                      <p:cBhvr>
                                        <p:cTn id="74" dur="1000" fill="hold"/>
                                        <p:tgtEl>
                                          <p:spTgt spid="2"/>
                                        </p:tgtEl>
                                        <p:attrNameLst>
                                          <p:attrName>ppt_h</p:attrName>
                                        </p:attrNameLst>
                                      </p:cBhvr>
                                      <p:tavLst>
                                        <p:tav tm="0">
                                          <p:val>
                                            <p:strVal val="#ppt_h"/>
                                          </p:val>
                                        </p:tav>
                                        <p:tav tm="100000">
                                          <p:val>
                                            <p:strVal val="#ppt_h"/>
                                          </p:val>
                                        </p:tav>
                                      </p:tavLst>
                                    </p:anim>
                                    <p:animEffect transition="in" filter="fade">
                                      <p:cBhvr>
                                        <p:cTn id="75" dur="1000"/>
                                        <p:tgtEl>
                                          <p:spTgt spid="2"/>
                                        </p:tgtEl>
                                      </p:cBhvr>
                                    </p:animEffect>
                                  </p:childTnLst>
                                </p:cTn>
                              </p:par>
                              <p:par>
                                <p:cTn id="76" presetID="55" presetClass="entr" presetSubtype="0" fill="hold" grpId="0" nodeType="withEffect">
                                  <p:stCondLst>
                                    <p:cond delay="0"/>
                                  </p:stCondLst>
                                  <p:childTnLst>
                                    <p:set>
                                      <p:cBhvr>
                                        <p:cTn id="77" dur="1" fill="hold">
                                          <p:stCondLst>
                                            <p:cond delay="0"/>
                                          </p:stCondLst>
                                        </p:cTn>
                                        <p:tgtEl>
                                          <p:spTgt spid="3"/>
                                        </p:tgtEl>
                                        <p:attrNameLst>
                                          <p:attrName>style.visibility</p:attrName>
                                        </p:attrNameLst>
                                      </p:cBhvr>
                                      <p:to>
                                        <p:strVal val="visible"/>
                                      </p:to>
                                    </p:set>
                                    <p:anim calcmode="lin" valueType="num">
                                      <p:cBhvr>
                                        <p:cTn id="78" dur="1000" fill="hold"/>
                                        <p:tgtEl>
                                          <p:spTgt spid="3"/>
                                        </p:tgtEl>
                                        <p:attrNameLst>
                                          <p:attrName>ppt_w</p:attrName>
                                        </p:attrNameLst>
                                      </p:cBhvr>
                                      <p:tavLst>
                                        <p:tav tm="0">
                                          <p:val>
                                            <p:strVal val="#ppt_w*0.70"/>
                                          </p:val>
                                        </p:tav>
                                        <p:tav tm="100000">
                                          <p:val>
                                            <p:strVal val="#ppt_w"/>
                                          </p:val>
                                        </p:tav>
                                      </p:tavLst>
                                    </p:anim>
                                    <p:anim calcmode="lin" valueType="num">
                                      <p:cBhvr>
                                        <p:cTn id="79" dur="1000" fill="hold"/>
                                        <p:tgtEl>
                                          <p:spTgt spid="3"/>
                                        </p:tgtEl>
                                        <p:attrNameLst>
                                          <p:attrName>ppt_h</p:attrName>
                                        </p:attrNameLst>
                                      </p:cBhvr>
                                      <p:tavLst>
                                        <p:tav tm="0">
                                          <p:val>
                                            <p:strVal val="#ppt_h"/>
                                          </p:val>
                                        </p:tav>
                                        <p:tav tm="100000">
                                          <p:val>
                                            <p:strVal val="#ppt_h"/>
                                          </p:val>
                                        </p:tav>
                                      </p:tavLst>
                                    </p:anim>
                                    <p:animEffect transition="in" filter="fade">
                                      <p:cBhvr>
                                        <p:cTn id="80" dur="1000"/>
                                        <p:tgtEl>
                                          <p:spTgt spid="3"/>
                                        </p:tgtEl>
                                      </p:cBhvr>
                                    </p:animEffect>
                                  </p:childTnLst>
                                </p:cTn>
                              </p:par>
                              <p:par>
                                <p:cTn id="81" presetID="55" presetClass="entr" presetSubtype="0" fill="hold" grpId="0" nodeType="withEffect">
                                  <p:stCondLst>
                                    <p:cond delay="0"/>
                                  </p:stCondLst>
                                  <p:childTnLst>
                                    <p:set>
                                      <p:cBhvr>
                                        <p:cTn id="82" dur="1" fill="hold">
                                          <p:stCondLst>
                                            <p:cond delay="0"/>
                                          </p:stCondLst>
                                        </p:cTn>
                                        <p:tgtEl>
                                          <p:spTgt spid="13"/>
                                        </p:tgtEl>
                                        <p:attrNameLst>
                                          <p:attrName>style.visibility</p:attrName>
                                        </p:attrNameLst>
                                      </p:cBhvr>
                                      <p:to>
                                        <p:strVal val="visible"/>
                                      </p:to>
                                    </p:set>
                                    <p:anim calcmode="lin" valueType="num">
                                      <p:cBhvr>
                                        <p:cTn id="83" dur="1000" fill="hold"/>
                                        <p:tgtEl>
                                          <p:spTgt spid="13"/>
                                        </p:tgtEl>
                                        <p:attrNameLst>
                                          <p:attrName>ppt_w</p:attrName>
                                        </p:attrNameLst>
                                      </p:cBhvr>
                                      <p:tavLst>
                                        <p:tav tm="0">
                                          <p:val>
                                            <p:strVal val="#ppt_w*0.70"/>
                                          </p:val>
                                        </p:tav>
                                        <p:tav tm="100000">
                                          <p:val>
                                            <p:strVal val="#ppt_w"/>
                                          </p:val>
                                        </p:tav>
                                      </p:tavLst>
                                    </p:anim>
                                    <p:anim calcmode="lin" valueType="num">
                                      <p:cBhvr>
                                        <p:cTn id="84" dur="1000" fill="hold"/>
                                        <p:tgtEl>
                                          <p:spTgt spid="13"/>
                                        </p:tgtEl>
                                        <p:attrNameLst>
                                          <p:attrName>ppt_h</p:attrName>
                                        </p:attrNameLst>
                                      </p:cBhvr>
                                      <p:tavLst>
                                        <p:tav tm="0">
                                          <p:val>
                                            <p:strVal val="#ppt_h"/>
                                          </p:val>
                                        </p:tav>
                                        <p:tav tm="100000">
                                          <p:val>
                                            <p:strVal val="#ppt_h"/>
                                          </p:val>
                                        </p:tav>
                                      </p:tavLst>
                                    </p:anim>
                                    <p:animEffect transition="in" filter="fade">
                                      <p:cBhvr>
                                        <p:cTn id="85" dur="1000"/>
                                        <p:tgtEl>
                                          <p:spTgt spid="13"/>
                                        </p:tgtEl>
                                      </p:cBhvr>
                                    </p:animEffect>
                                  </p:childTnLst>
                                </p:cTn>
                              </p:par>
                              <p:par>
                                <p:cTn id="86" presetID="55" presetClass="entr" presetSubtype="0" fill="hold" grpId="0" nodeType="withEffect">
                                  <p:stCondLst>
                                    <p:cond delay="0"/>
                                  </p:stCondLst>
                                  <p:childTnLst>
                                    <p:set>
                                      <p:cBhvr>
                                        <p:cTn id="87" dur="1" fill="hold">
                                          <p:stCondLst>
                                            <p:cond delay="0"/>
                                          </p:stCondLst>
                                        </p:cTn>
                                        <p:tgtEl>
                                          <p:spTgt spid="14"/>
                                        </p:tgtEl>
                                        <p:attrNameLst>
                                          <p:attrName>style.visibility</p:attrName>
                                        </p:attrNameLst>
                                      </p:cBhvr>
                                      <p:to>
                                        <p:strVal val="visible"/>
                                      </p:to>
                                    </p:set>
                                    <p:anim calcmode="lin" valueType="num">
                                      <p:cBhvr>
                                        <p:cTn id="88" dur="1000" fill="hold"/>
                                        <p:tgtEl>
                                          <p:spTgt spid="14"/>
                                        </p:tgtEl>
                                        <p:attrNameLst>
                                          <p:attrName>ppt_w</p:attrName>
                                        </p:attrNameLst>
                                      </p:cBhvr>
                                      <p:tavLst>
                                        <p:tav tm="0">
                                          <p:val>
                                            <p:strVal val="#ppt_w*0.70"/>
                                          </p:val>
                                        </p:tav>
                                        <p:tav tm="100000">
                                          <p:val>
                                            <p:strVal val="#ppt_w"/>
                                          </p:val>
                                        </p:tav>
                                      </p:tavLst>
                                    </p:anim>
                                    <p:anim calcmode="lin" valueType="num">
                                      <p:cBhvr>
                                        <p:cTn id="89" dur="1000" fill="hold"/>
                                        <p:tgtEl>
                                          <p:spTgt spid="14"/>
                                        </p:tgtEl>
                                        <p:attrNameLst>
                                          <p:attrName>ppt_h</p:attrName>
                                        </p:attrNameLst>
                                      </p:cBhvr>
                                      <p:tavLst>
                                        <p:tav tm="0">
                                          <p:val>
                                            <p:strVal val="#ppt_h"/>
                                          </p:val>
                                        </p:tav>
                                        <p:tav tm="100000">
                                          <p:val>
                                            <p:strVal val="#ppt_h"/>
                                          </p:val>
                                        </p:tav>
                                      </p:tavLst>
                                    </p:anim>
                                    <p:animEffect transition="in" filter="fade">
                                      <p:cBhvr>
                                        <p:cTn id="90" dur="1000"/>
                                        <p:tgtEl>
                                          <p:spTgt spid="14"/>
                                        </p:tgtEl>
                                      </p:cBhvr>
                                    </p:animEffect>
                                  </p:childTnLst>
                                </p:cTn>
                              </p:par>
                              <p:par>
                                <p:cTn id="91" presetID="55" presetClass="entr" presetSubtype="0" fill="hold" grpId="0" nodeType="withEffect">
                                  <p:stCondLst>
                                    <p:cond delay="0"/>
                                  </p:stCondLst>
                                  <p:childTnLst>
                                    <p:set>
                                      <p:cBhvr>
                                        <p:cTn id="92" dur="1" fill="hold">
                                          <p:stCondLst>
                                            <p:cond delay="0"/>
                                          </p:stCondLst>
                                        </p:cTn>
                                        <p:tgtEl>
                                          <p:spTgt spid="15"/>
                                        </p:tgtEl>
                                        <p:attrNameLst>
                                          <p:attrName>style.visibility</p:attrName>
                                        </p:attrNameLst>
                                      </p:cBhvr>
                                      <p:to>
                                        <p:strVal val="visible"/>
                                      </p:to>
                                    </p:set>
                                    <p:anim calcmode="lin" valueType="num">
                                      <p:cBhvr>
                                        <p:cTn id="93" dur="1000" fill="hold"/>
                                        <p:tgtEl>
                                          <p:spTgt spid="15"/>
                                        </p:tgtEl>
                                        <p:attrNameLst>
                                          <p:attrName>ppt_w</p:attrName>
                                        </p:attrNameLst>
                                      </p:cBhvr>
                                      <p:tavLst>
                                        <p:tav tm="0">
                                          <p:val>
                                            <p:strVal val="#ppt_w*0.70"/>
                                          </p:val>
                                        </p:tav>
                                        <p:tav tm="100000">
                                          <p:val>
                                            <p:strVal val="#ppt_w"/>
                                          </p:val>
                                        </p:tav>
                                      </p:tavLst>
                                    </p:anim>
                                    <p:anim calcmode="lin" valueType="num">
                                      <p:cBhvr>
                                        <p:cTn id="94" dur="1000" fill="hold"/>
                                        <p:tgtEl>
                                          <p:spTgt spid="15"/>
                                        </p:tgtEl>
                                        <p:attrNameLst>
                                          <p:attrName>ppt_h</p:attrName>
                                        </p:attrNameLst>
                                      </p:cBhvr>
                                      <p:tavLst>
                                        <p:tav tm="0">
                                          <p:val>
                                            <p:strVal val="#ppt_h"/>
                                          </p:val>
                                        </p:tav>
                                        <p:tav tm="100000">
                                          <p:val>
                                            <p:strVal val="#ppt_h"/>
                                          </p:val>
                                        </p:tav>
                                      </p:tavLst>
                                    </p:anim>
                                    <p:animEffect transition="in" filter="fade">
                                      <p:cBhvr>
                                        <p:cTn id="95" dur="1000"/>
                                        <p:tgtEl>
                                          <p:spTgt spid="15"/>
                                        </p:tgtEl>
                                      </p:cBhvr>
                                    </p:animEffect>
                                  </p:childTnLst>
                                </p:cTn>
                              </p:par>
                              <p:par>
                                <p:cTn id="96" presetID="55" presetClass="entr" presetSubtype="0" fill="hold" grpId="0" nodeType="withEffect">
                                  <p:stCondLst>
                                    <p:cond delay="0"/>
                                  </p:stCondLst>
                                  <p:childTnLst>
                                    <p:set>
                                      <p:cBhvr>
                                        <p:cTn id="97" dur="1" fill="hold">
                                          <p:stCondLst>
                                            <p:cond delay="0"/>
                                          </p:stCondLst>
                                        </p:cTn>
                                        <p:tgtEl>
                                          <p:spTgt spid="16"/>
                                        </p:tgtEl>
                                        <p:attrNameLst>
                                          <p:attrName>style.visibility</p:attrName>
                                        </p:attrNameLst>
                                      </p:cBhvr>
                                      <p:to>
                                        <p:strVal val="visible"/>
                                      </p:to>
                                    </p:set>
                                    <p:anim calcmode="lin" valueType="num">
                                      <p:cBhvr>
                                        <p:cTn id="98" dur="1000" fill="hold"/>
                                        <p:tgtEl>
                                          <p:spTgt spid="16"/>
                                        </p:tgtEl>
                                        <p:attrNameLst>
                                          <p:attrName>ppt_w</p:attrName>
                                        </p:attrNameLst>
                                      </p:cBhvr>
                                      <p:tavLst>
                                        <p:tav tm="0">
                                          <p:val>
                                            <p:strVal val="#ppt_w*0.70"/>
                                          </p:val>
                                        </p:tav>
                                        <p:tav tm="100000">
                                          <p:val>
                                            <p:strVal val="#ppt_w"/>
                                          </p:val>
                                        </p:tav>
                                      </p:tavLst>
                                    </p:anim>
                                    <p:anim calcmode="lin" valueType="num">
                                      <p:cBhvr>
                                        <p:cTn id="99" dur="1000" fill="hold"/>
                                        <p:tgtEl>
                                          <p:spTgt spid="16"/>
                                        </p:tgtEl>
                                        <p:attrNameLst>
                                          <p:attrName>ppt_h</p:attrName>
                                        </p:attrNameLst>
                                      </p:cBhvr>
                                      <p:tavLst>
                                        <p:tav tm="0">
                                          <p:val>
                                            <p:strVal val="#ppt_h"/>
                                          </p:val>
                                        </p:tav>
                                        <p:tav tm="100000">
                                          <p:val>
                                            <p:strVal val="#ppt_h"/>
                                          </p:val>
                                        </p:tav>
                                      </p:tavLst>
                                    </p:anim>
                                    <p:animEffect transition="in" filter="fade">
                                      <p:cBhvr>
                                        <p:cTn id="100" dur="1000"/>
                                        <p:tgtEl>
                                          <p:spTgt spid="16"/>
                                        </p:tgtEl>
                                      </p:cBhvr>
                                    </p:animEffect>
                                  </p:childTnLst>
                                </p:cTn>
                              </p:par>
                              <p:par>
                                <p:cTn id="101" presetID="55" presetClass="entr" presetSubtype="0" fill="hold" grpId="0" nodeType="withEffect">
                                  <p:stCondLst>
                                    <p:cond delay="0"/>
                                  </p:stCondLst>
                                  <p:childTnLst>
                                    <p:set>
                                      <p:cBhvr>
                                        <p:cTn id="102" dur="1" fill="hold">
                                          <p:stCondLst>
                                            <p:cond delay="0"/>
                                          </p:stCondLst>
                                        </p:cTn>
                                        <p:tgtEl>
                                          <p:spTgt spid="8"/>
                                        </p:tgtEl>
                                        <p:attrNameLst>
                                          <p:attrName>style.visibility</p:attrName>
                                        </p:attrNameLst>
                                      </p:cBhvr>
                                      <p:to>
                                        <p:strVal val="visible"/>
                                      </p:to>
                                    </p:set>
                                    <p:anim calcmode="lin" valueType="num">
                                      <p:cBhvr>
                                        <p:cTn id="103" dur="1000" fill="hold"/>
                                        <p:tgtEl>
                                          <p:spTgt spid="8"/>
                                        </p:tgtEl>
                                        <p:attrNameLst>
                                          <p:attrName>ppt_w</p:attrName>
                                        </p:attrNameLst>
                                      </p:cBhvr>
                                      <p:tavLst>
                                        <p:tav tm="0">
                                          <p:val>
                                            <p:strVal val="#ppt_w*0.70"/>
                                          </p:val>
                                        </p:tav>
                                        <p:tav tm="100000">
                                          <p:val>
                                            <p:strVal val="#ppt_w"/>
                                          </p:val>
                                        </p:tav>
                                      </p:tavLst>
                                    </p:anim>
                                    <p:anim calcmode="lin" valueType="num">
                                      <p:cBhvr>
                                        <p:cTn id="104" dur="1000" fill="hold"/>
                                        <p:tgtEl>
                                          <p:spTgt spid="8"/>
                                        </p:tgtEl>
                                        <p:attrNameLst>
                                          <p:attrName>ppt_h</p:attrName>
                                        </p:attrNameLst>
                                      </p:cBhvr>
                                      <p:tavLst>
                                        <p:tav tm="0">
                                          <p:val>
                                            <p:strVal val="#ppt_h"/>
                                          </p:val>
                                        </p:tav>
                                        <p:tav tm="100000">
                                          <p:val>
                                            <p:strVal val="#ppt_h"/>
                                          </p:val>
                                        </p:tav>
                                      </p:tavLst>
                                    </p:anim>
                                    <p:animEffect transition="in" filter="fade">
                                      <p:cBhvr>
                                        <p:cTn id="105" dur="1000"/>
                                        <p:tgtEl>
                                          <p:spTgt spid="8"/>
                                        </p:tgtEl>
                                      </p:cBhvr>
                                    </p:animEffect>
                                  </p:childTnLst>
                                </p:cTn>
                              </p:par>
                              <p:par>
                                <p:cTn id="106" presetID="55" presetClass="entr" presetSubtype="0" fill="hold" grpId="0" nodeType="withEffect">
                                  <p:stCondLst>
                                    <p:cond delay="0"/>
                                  </p:stCondLst>
                                  <p:childTnLst>
                                    <p:set>
                                      <p:cBhvr>
                                        <p:cTn id="107" dur="1" fill="hold">
                                          <p:stCondLst>
                                            <p:cond delay="0"/>
                                          </p:stCondLst>
                                        </p:cTn>
                                        <p:tgtEl>
                                          <p:spTgt spid="18"/>
                                        </p:tgtEl>
                                        <p:attrNameLst>
                                          <p:attrName>style.visibility</p:attrName>
                                        </p:attrNameLst>
                                      </p:cBhvr>
                                      <p:to>
                                        <p:strVal val="visible"/>
                                      </p:to>
                                    </p:set>
                                    <p:anim calcmode="lin" valueType="num">
                                      <p:cBhvr>
                                        <p:cTn id="108" dur="1000" fill="hold"/>
                                        <p:tgtEl>
                                          <p:spTgt spid="18"/>
                                        </p:tgtEl>
                                        <p:attrNameLst>
                                          <p:attrName>ppt_w</p:attrName>
                                        </p:attrNameLst>
                                      </p:cBhvr>
                                      <p:tavLst>
                                        <p:tav tm="0">
                                          <p:val>
                                            <p:strVal val="#ppt_w*0.70"/>
                                          </p:val>
                                        </p:tav>
                                        <p:tav tm="100000">
                                          <p:val>
                                            <p:strVal val="#ppt_w"/>
                                          </p:val>
                                        </p:tav>
                                      </p:tavLst>
                                    </p:anim>
                                    <p:anim calcmode="lin" valueType="num">
                                      <p:cBhvr>
                                        <p:cTn id="109" dur="1000" fill="hold"/>
                                        <p:tgtEl>
                                          <p:spTgt spid="18"/>
                                        </p:tgtEl>
                                        <p:attrNameLst>
                                          <p:attrName>ppt_h</p:attrName>
                                        </p:attrNameLst>
                                      </p:cBhvr>
                                      <p:tavLst>
                                        <p:tav tm="0">
                                          <p:val>
                                            <p:strVal val="#ppt_h"/>
                                          </p:val>
                                        </p:tav>
                                        <p:tav tm="100000">
                                          <p:val>
                                            <p:strVal val="#ppt_h"/>
                                          </p:val>
                                        </p:tav>
                                      </p:tavLst>
                                    </p:anim>
                                    <p:animEffect transition="in" filter="fade">
                                      <p:cBhvr>
                                        <p:cTn id="110" dur="1000"/>
                                        <p:tgtEl>
                                          <p:spTgt spid="18"/>
                                        </p:tgtEl>
                                      </p:cBhvr>
                                    </p:animEffect>
                                  </p:childTnLst>
                                </p:cTn>
                              </p:par>
                              <p:par>
                                <p:cTn id="111" presetID="55" presetClass="entr" presetSubtype="0" fill="hold" grpId="0" nodeType="withEffect">
                                  <p:stCondLst>
                                    <p:cond delay="0"/>
                                  </p:stCondLst>
                                  <p:childTnLst>
                                    <p:set>
                                      <p:cBhvr>
                                        <p:cTn id="112" dur="1" fill="hold">
                                          <p:stCondLst>
                                            <p:cond delay="0"/>
                                          </p:stCondLst>
                                        </p:cTn>
                                        <p:tgtEl>
                                          <p:spTgt spid="23"/>
                                        </p:tgtEl>
                                        <p:attrNameLst>
                                          <p:attrName>style.visibility</p:attrName>
                                        </p:attrNameLst>
                                      </p:cBhvr>
                                      <p:to>
                                        <p:strVal val="visible"/>
                                      </p:to>
                                    </p:set>
                                    <p:anim calcmode="lin" valueType="num">
                                      <p:cBhvr>
                                        <p:cTn id="113" dur="1000" fill="hold"/>
                                        <p:tgtEl>
                                          <p:spTgt spid="23"/>
                                        </p:tgtEl>
                                        <p:attrNameLst>
                                          <p:attrName>ppt_w</p:attrName>
                                        </p:attrNameLst>
                                      </p:cBhvr>
                                      <p:tavLst>
                                        <p:tav tm="0">
                                          <p:val>
                                            <p:strVal val="#ppt_w*0.70"/>
                                          </p:val>
                                        </p:tav>
                                        <p:tav tm="100000">
                                          <p:val>
                                            <p:strVal val="#ppt_w"/>
                                          </p:val>
                                        </p:tav>
                                      </p:tavLst>
                                    </p:anim>
                                    <p:anim calcmode="lin" valueType="num">
                                      <p:cBhvr>
                                        <p:cTn id="114" dur="1000" fill="hold"/>
                                        <p:tgtEl>
                                          <p:spTgt spid="23"/>
                                        </p:tgtEl>
                                        <p:attrNameLst>
                                          <p:attrName>ppt_h</p:attrName>
                                        </p:attrNameLst>
                                      </p:cBhvr>
                                      <p:tavLst>
                                        <p:tav tm="0">
                                          <p:val>
                                            <p:strVal val="#ppt_h"/>
                                          </p:val>
                                        </p:tav>
                                        <p:tav tm="100000">
                                          <p:val>
                                            <p:strVal val="#ppt_h"/>
                                          </p:val>
                                        </p:tav>
                                      </p:tavLst>
                                    </p:anim>
                                    <p:animEffect transition="in" filter="fade">
                                      <p:cBhvr>
                                        <p:cTn id="115" dur="1000"/>
                                        <p:tgtEl>
                                          <p:spTgt spid="23"/>
                                        </p:tgtEl>
                                      </p:cBhvr>
                                    </p:animEffect>
                                  </p:childTnLst>
                                </p:cTn>
                              </p:par>
                              <p:par>
                                <p:cTn id="116" presetID="55" presetClass="entr" presetSubtype="0" fill="hold" grpId="0" nodeType="withEffect">
                                  <p:stCondLst>
                                    <p:cond delay="0"/>
                                  </p:stCondLst>
                                  <p:childTnLst>
                                    <p:set>
                                      <p:cBhvr>
                                        <p:cTn id="117" dur="1" fill="hold">
                                          <p:stCondLst>
                                            <p:cond delay="0"/>
                                          </p:stCondLst>
                                        </p:cTn>
                                        <p:tgtEl>
                                          <p:spTgt spid="24"/>
                                        </p:tgtEl>
                                        <p:attrNameLst>
                                          <p:attrName>style.visibility</p:attrName>
                                        </p:attrNameLst>
                                      </p:cBhvr>
                                      <p:to>
                                        <p:strVal val="visible"/>
                                      </p:to>
                                    </p:set>
                                    <p:anim calcmode="lin" valueType="num">
                                      <p:cBhvr>
                                        <p:cTn id="118" dur="1000" fill="hold"/>
                                        <p:tgtEl>
                                          <p:spTgt spid="24"/>
                                        </p:tgtEl>
                                        <p:attrNameLst>
                                          <p:attrName>ppt_w</p:attrName>
                                        </p:attrNameLst>
                                      </p:cBhvr>
                                      <p:tavLst>
                                        <p:tav tm="0">
                                          <p:val>
                                            <p:strVal val="#ppt_w*0.70"/>
                                          </p:val>
                                        </p:tav>
                                        <p:tav tm="100000">
                                          <p:val>
                                            <p:strVal val="#ppt_w"/>
                                          </p:val>
                                        </p:tav>
                                      </p:tavLst>
                                    </p:anim>
                                    <p:anim calcmode="lin" valueType="num">
                                      <p:cBhvr>
                                        <p:cTn id="119" dur="1000" fill="hold"/>
                                        <p:tgtEl>
                                          <p:spTgt spid="24"/>
                                        </p:tgtEl>
                                        <p:attrNameLst>
                                          <p:attrName>ppt_h</p:attrName>
                                        </p:attrNameLst>
                                      </p:cBhvr>
                                      <p:tavLst>
                                        <p:tav tm="0">
                                          <p:val>
                                            <p:strVal val="#ppt_h"/>
                                          </p:val>
                                        </p:tav>
                                        <p:tav tm="100000">
                                          <p:val>
                                            <p:strVal val="#ppt_h"/>
                                          </p:val>
                                        </p:tav>
                                      </p:tavLst>
                                    </p:anim>
                                    <p:animEffect transition="in" filter="fade">
                                      <p:cBhvr>
                                        <p:cTn id="120" dur="1000"/>
                                        <p:tgtEl>
                                          <p:spTgt spid="24"/>
                                        </p:tgtEl>
                                      </p:cBhvr>
                                    </p:animEffect>
                                  </p:childTnLst>
                                </p:cTn>
                              </p:par>
                              <p:par>
                                <p:cTn id="121" presetID="55" presetClass="entr" presetSubtype="0" fill="hold" grpId="0" nodeType="withEffect">
                                  <p:stCondLst>
                                    <p:cond delay="0"/>
                                  </p:stCondLst>
                                  <p:childTnLst>
                                    <p:set>
                                      <p:cBhvr>
                                        <p:cTn id="122" dur="1" fill="hold">
                                          <p:stCondLst>
                                            <p:cond delay="0"/>
                                          </p:stCondLst>
                                        </p:cTn>
                                        <p:tgtEl>
                                          <p:spTgt spid="25"/>
                                        </p:tgtEl>
                                        <p:attrNameLst>
                                          <p:attrName>style.visibility</p:attrName>
                                        </p:attrNameLst>
                                      </p:cBhvr>
                                      <p:to>
                                        <p:strVal val="visible"/>
                                      </p:to>
                                    </p:set>
                                    <p:anim calcmode="lin" valueType="num">
                                      <p:cBhvr>
                                        <p:cTn id="123" dur="1000" fill="hold"/>
                                        <p:tgtEl>
                                          <p:spTgt spid="25"/>
                                        </p:tgtEl>
                                        <p:attrNameLst>
                                          <p:attrName>ppt_w</p:attrName>
                                        </p:attrNameLst>
                                      </p:cBhvr>
                                      <p:tavLst>
                                        <p:tav tm="0">
                                          <p:val>
                                            <p:strVal val="#ppt_w*0.70"/>
                                          </p:val>
                                        </p:tav>
                                        <p:tav tm="100000">
                                          <p:val>
                                            <p:strVal val="#ppt_w"/>
                                          </p:val>
                                        </p:tav>
                                      </p:tavLst>
                                    </p:anim>
                                    <p:anim calcmode="lin" valueType="num">
                                      <p:cBhvr>
                                        <p:cTn id="124" dur="1000" fill="hold"/>
                                        <p:tgtEl>
                                          <p:spTgt spid="25"/>
                                        </p:tgtEl>
                                        <p:attrNameLst>
                                          <p:attrName>ppt_h</p:attrName>
                                        </p:attrNameLst>
                                      </p:cBhvr>
                                      <p:tavLst>
                                        <p:tav tm="0">
                                          <p:val>
                                            <p:strVal val="#ppt_h"/>
                                          </p:val>
                                        </p:tav>
                                        <p:tav tm="100000">
                                          <p:val>
                                            <p:strVal val="#ppt_h"/>
                                          </p:val>
                                        </p:tav>
                                      </p:tavLst>
                                    </p:anim>
                                    <p:animEffect transition="in" filter="fade">
                                      <p:cBhvr>
                                        <p:cTn id="125" dur="1000"/>
                                        <p:tgtEl>
                                          <p:spTgt spid="25"/>
                                        </p:tgtEl>
                                      </p:cBhvr>
                                    </p:animEffect>
                                  </p:childTnLst>
                                </p:cTn>
                              </p:par>
                              <p:par>
                                <p:cTn id="126" presetID="55" presetClass="entr" presetSubtype="0" fill="hold" grpId="0" nodeType="withEffect">
                                  <p:stCondLst>
                                    <p:cond delay="0"/>
                                  </p:stCondLst>
                                  <p:childTnLst>
                                    <p:set>
                                      <p:cBhvr>
                                        <p:cTn id="127" dur="1" fill="hold">
                                          <p:stCondLst>
                                            <p:cond delay="0"/>
                                          </p:stCondLst>
                                        </p:cTn>
                                        <p:tgtEl>
                                          <p:spTgt spid="26"/>
                                        </p:tgtEl>
                                        <p:attrNameLst>
                                          <p:attrName>style.visibility</p:attrName>
                                        </p:attrNameLst>
                                      </p:cBhvr>
                                      <p:to>
                                        <p:strVal val="visible"/>
                                      </p:to>
                                    </p:set>
                                    <p:anim calcmode="lin" valueType="num">
                                      <p:cBhvr>
                                        <p:cTn id="128" dur="1000" fill="hold"/>
                                        <p:tgtEl>
                                          <p:spTgt spid="26"/>
                                        </p:tgtEl>
                                        <p:attrNameLst>
                                          <p:attrName>ppt_w</p:attrName>
                                        </p:attrNameLst>
                                      </p:cBhvr>
                                      <p:tavLst>
                                        <p:tav tm="0">
                                          <p:val>
                                            <p:strVal val="#ppt_w*0.70"/>
                                          </p:val>
                                        </p:tav>
                                        <p:tav tm="100000">
                                          <p:val>
                                            <p:strVal val="#ppt_w"/>
                                          </p:val>
                                        </p:tav>
                                      </p:tavLst>
                                    </p:anim>
                                    <p:anim calcmode="lin" valueType="num">
                                      <p:cBhvr>
                                        <p:cTn id="129" dur="1000" fill="hold"/>
                                        <p:tgtEl>
                                          <p:spTgt spid="26"/>
                                        </p:tgtEl>
                                        <p:attrNameLst>
                                          <p:attrName>ppt_h</p:attrName>
                                        </p:attrNameLst>
                                      </p:cBhvr>
                                      <p:tavLst>
                                        <p:tav tm="0">
                                          <p:val>
                                            <p:strVal val="#ppt_h"/>
                                          </p:val>
                                        </p:tav>
                                        <p:tav tm="100000">
                                          <p:val>
                                            <p:strVal val="#ppt_h"/>
                                          </p:val>
                                        </p:tav>
                                      </p:tavLst>
                                    </p:anim>
                                    <p:animEffect transition="in" filter="fade">
                                      <p:cBhvr>
                                        <p:cTn id="130" dur="1000"/>
                                        <p:tgtEl>
                                          <p:spTgt spid="26"/>
                                        </p:tgtEl>
                                      </p:cBhvr>
                                    </p:animEffect>
                                  </p:childTnLst>
                                </p:cTn>
                              </p:par>
                              <p:par>
                                <p:cTn id="131" presetID="55" presetClass="entr" presetSubtype="0" fill="hold" grpId="0" nodeType="withEffect">
                                  <p:stCondLst>
                                    <p:cond delay="0"/>
                                  </p:stCondLst>
                                  <p:childTnLst>
                                    <p:set>
                                      <p:cBhvr>
                                        <p:cTn id="132" dur="1" fill="hold">
                                          <p:stCondLst>
                                            <p:cond delay="0"/>
                                          </p:stCondLst>
                                        </p:cTn>
                                        <p:tgtEl>
                                          <p:spTgt spid="27"/>
                                        </p:tgtEl>
                                        <p:attrNameLst>
                                          <p:attrName>style.visibility</p:attrName>
                                        </p:attrNameLst>
                                      </p:cBhvr>
                                      <p:to>
                                        <p:strVal val="visible"/>
                                      </p:to>
                                    </p:set>
                                    <p:anim calcmode="lin" valueType="num">
                                      <p:cBhvr>
                                        <p:cTn id="133" dur="1000" fill="hold"/>
                                        <p:tgtEl>
                                          <p:spTgt spid="27"/>
                                        </p:tgtEl>
                                        <p:attrNameLst>
                                          <p:attrName>ppt_w</p:attrName>
                                        </p:attrNameLst>
                                      </p:cBhvr>
                                      <p:tavLst>
                                        <p:tav tm="0">
                                          <p:val>
                                            <p:strVal val="#ppt_w*0.70"/>
                                          </p:val>
                                        </p:tav>
                                        <p:tav tm="100000">
                                          <p:val>
                                            <p:strVal val="#ppt_w"/>
                                          </p:val>
                                        </p:tav>
                                      </p:tavLst>
                                    </p:anim>
                                    <p:anim calcmode="lin" valueType="num">
                                      <p:cBhvr>
                                        <p:cTn id="134" dur="1000" fill="hold"/>
                                        <p:tgtEl>
                                          <p:spTgt spid="27"/>
                                        </p:tgtEl>
                                        <p:attrNameLst>
                                          <p:attrName>ppt_h</p:attrName>
                                        </p:attrNameLst>
                                      </p:cBhvr>
                                      <p:tavLst>
                                        <p:tav tm="0">
                                          <p:val>
                                            <p:strVal val="#ppt_h"/>
                                          </p:val>
                                        </p:tav>
                                        <p:tav tm="100000">
                                          <p:val>
                                            <p:strVal val="#ppt_h"/>
                                          </p:val>
                                        </p:tav>
                                      </p:tavLst>
                                    </p:anim>
                                    <p:animEffect transition="in" filter="fade">
                                      <p:cBhvr>
                                        <p:cTn id="135" dur="10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2" grpId="0" animBg="1"/>
      <p:bldP spid="3" grpId="0" animBg="1"/>
      <p:bldP spid="13" grpId="0" animBg="1"/>
      <p:bldP spid="14" grpId="0" animBg="1"/>
      <p:bldP spid="15" grpId="0" animBg="1"/>
      <p:bldP spid="16" grpId="0" animBg="1"/>
      <p:bldP spid="8" grpId="0" animBg="1"/>
      <p:bldP spid="18" grpId="0" animBg="1"/>
      <p:bldP spid="19" grpId="0"/>
      <p:bldP spid="20" grpId="0"/>
      <p:bldP spid="21" grpId="0"/>
      <p:bldP spid="22" grpId="0"/>
      <p:bldP spid="23" grpId="0" animBg="1"/>
      <p:bldP spid="24" grpId="0" animBg="1"/>
      <p:bldP spid="25" grpId="0" animBg="1"/>
      <p:bldP spid="26" grpId="0" animBg="1"/>
      <p:bldP spid="27" grpId="0" animBg="1"/>
      <p:bldP spid="28" grpId="0"/>
      <p:bldP spid="29" grpId="0"/>
      <p:bldP spid="30" grpId="0"/>
      <p:bldP spid="31" grpId="0"/>
      <p:bldP spid="32" grpId="0"/>
      <p:bldP spid="33" grpId="0"/>
      <p:bldP spid="34" grpId="0"/>
      <p:bldP spid="35"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1" name="直接连接符 10"/>
          <p:cNvCxnSpPr/>
          <p:nvPr/>
        </p:nvCxnSpPr>
        <p:spPr>
          <a:xfrm flipH="1">
            <a:off x="-50800" y="-28575"/>
            <a:ext cx="1694815" cy="1607820"/>
          </a:xfrm>
          <a:prstGeom prst="line">
            <a:avLst/>
          </a:prstGeom>
          <a:ln>
            <a:solidFill>
              <a:srgbClr val="90A08D"/>
            </a:solidFill>
            <a:prstDash val="solid"/>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flipH="1">
            <a:off x="167640" y="-445770"/>
            <a:ext cx="1694815" cy="1607820"/>
          </a:xfrm>
          <a:prstGeom prst="line">
            <a:avLst/>
          </a:prstGeom>
          <a:ln>
            <a:solidFill>
              <a:srgbClr val="90A08D"/>
            </a:solidFill>
            <a:prstDash val="solid"/>
          </a:ln>
        </p:spPr>
        <p:style>
          <a:lnRef idx="1">
            <a:schemeClr val="accent1"/>
          </a:lnRef>
          <a:fillRef idx="0">
            <a:schemeClr val="accent1"/>
          </a:fillRef>
          <a:effectRef idx="0">
            <a:schemeClr val="accent1"/>
          </a:effectRef>
          <a:fontRef idx="minor">
            <a:schemeClr val="tx1"/>
          </a:fontRef>
        </p:style>
      </p:cxnSp>
      <p:cxnSp>
        <p:nvCxnSpPr>
          <p:cNvPr id="4" name="直接连接符 3"/>
          <p:cNvCxnSpPr/>
          <p:nvPr/>
        </p:nvCxnSpPr>
        <p:spPr>
          <a:xfrm flipH="1">
            <a:off x="10599420" y="5515610"/>
            <a:ext cx="1694815" cy="1607820"/>
          </a:xfrm>
          <a:prstGeom prst="line">
            <a:avLst/>
          </a:prstGeom>
          <a:ln>
            <a:solidFill>
              <a:srgbClr val="90A08D"/>
            </a:solidFill>
            <a:prstDash val="solid"/>
          </a:ln>
        </p:spPr>
        <p:style>
          <a:lnRef idx="1">
            <a:schemeClr val="accent1"/>
          </a:lnRef>
          <a:fillRef idx="0">
            <a:schemeClr val="accent1"/>
          </a:fillRef>
          <a:effectRef idx="0">
            <a:schemeClr val="accent1"/>
          </a:effectRef>
          <a:fontRef idx="minor">
            <a:schemeClr val="tx1"/>
          </a:fontRef>
        </p:style>
      </p:cxnSp>
      <p:cxnSp>
        <p:nvCxnSpPr>
          <p:cNvPr id="5" name="直接连接符 4"/>
          <p:cNvCxnSpPr/>
          <p:nvPr/>
        </p:nvCxnSpPr>
        <p:spPr>
          <a:xfrm flipH="1">
            <a:off x="10817860" y="5098415"/>
            <a:ext cx="1694815" cy="1607820"/>
          </a:xfrm>
          <a:prstGeom prst="line">
            <a:avLst/>
          </a:prstGeom>
          <a:ln>
            <a:solidFill>
              <a:srgbClr val="90A08D"/>
            </a:solidFill>
            <a:prstDash val="solid"/>
          </a:ln>
        </p:spPr>
        <p:style>
          <a:lnRef idx="1">
            <a:schemeClr val="accent1"/>
          </a:lnRef>
          <a:fillRef idx="0">
            <a:schemeClr val="accent1"/>
          </a:fillRef>
          <a:effectRef idx="0">
            <a:schemeClr val="accent1"/>
          </a:effectRef>
          <a:fontRef idx="minor">
            <a:schemeClr val="tx1"/>
          </a:fontRef>
        </p:style>
      </p:cxnSp>
      <p:sp>
        <p:nvSpPr>
          <p:cNvPr id="17" name="TextBox 32"/>
          <p:cNvSpPr txBox="1">
            <a:spLocks noChangeArrowheads="1"/>
          </p:cNvSpPr>
          <p:nvPr/>
        </p:nvSpPr>
        <p:spPr bwMode="auto">
          <a:xfrm>
            <a:off x="4057015" y="578485"/>
            <a:ext cx="4522470" cy="5835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dist"/>
            <a:r>
              <a:rPr lang="zh-CN" altLang="en-US" sz="3200" b="1" dirty="0">
                <a:solidFill>
                  <a:schemeClr val="tx1">
                    <a:lumMod val="75000"/>
                    <a:lumOff val="25000"/>
                  </a:schemeClr>
                </a:solidFill>
                <a:latin typeface="仿宋" panose="02010609060101010101" charset="-122"/>
                <a:ea typeface="仿宋" panose="02010609060101010101" charset="-122"/>
                <a:sym typeface="+mn-ea"/>
              </a:rPr>
              <a:t>单击此处添加标题</a:t>
            </a:r>
            <a:endParaRPr lang="zh-CN" altLang="en-US" sz="3200" b="1" dirty="0">
              <a:solidFill>
                <a:schemeClr val="tx1">
                  <a:lumMod val="75000"/>
                  <a:lumOff val="25000"/>
                </a:schemeClr>
              </a:solidFill>
              <a:latin typeface="仿宋" panose="02010609060101010101" charset="-122"/>
              <a:ea typeface="仿宋" panose="02010609060101010101" charset="-122"/>
              <a:cs typeface="Yuanti SC" charset="-122"/>
              <a:sym typeface="+mn-ea"/>
            </a:endParaRPr>
          </a:p>
        </p:txBody>
      </p:sp>
      <p:grpSp>
        <p:nvGrpSpPr>
          <p:cNvPr id="6" name="组合 5"/>
          <p:cNvGrpSpPr/>
          <p:nvPr/>
        </p:nvGrpSpPr>
        <p:grpSpPr>
          <a:xfrm rot="2820000">
            <a:off x="3342005" y="454025"/>
            <a:ext cx="738505" cy="701040"/>
            <a:chOff x="2646" y="3580"/>
            <a:chExt cx="4140" cy="3927"/>
          </a:xfrm>
        </p:grpSpPr>
        <p:sp>
          <p:nvSpPr>
            <p:cNvPr id="9" name="椭圆 8"/>
            <p:cNvSpPr/>
            <p:nvPr/>
          </p:nvSpPr>
          <p:spPr>
            <a:xfrm>
              <a:off x="2646" y="3580"/>
              <a:ext cx="3446" cy="3594"/>
            </a:xfrm>
            <a:prstGeom prst="ellipse">
              <a:avLst/>
            </a:prstGeom>
            <a:solidFill>
              <a:srgbClr val="C0C9BE">
                <a:alpha val="7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椭圆 6"/>
            <p:cNvSpPr/>
            <p:nvPr/>
          </p:nvSpPr>
          <p:spPr>
            <a:xfrm>
              <a:off x="3340" y="3913"/>
              <a:ext cx="3446" cy="3594"/>
            </a:xfrm>
            <a:prstGeom prst="ellipse">
              <a:avLst/>
            </a:prstGeom>
            <a:noFill/>
            <a:ln>
              <a:solidFill>
                <a:srgbClr val="90A08D"/>
              </a:solidFill>
              <a:prstDash val="lgDash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2" name="图片 1"/>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297155" y="1879988"/>
            <a:ext cx="2807667" cy="1868721"/>
          </a:xfrm>
          <a:prstGeom prst="rect">
            <a:avLst/>
          </a:prstGeom>
          <a:effectLst>
            <a:outerShdw blurRad="50800" dist="50800" dir="5400000" algn="ctr" rotWithShape="0">
              <a:srgbClr val="000000">
                <a:alpha val="43137"/>
              </a:srgbClr>
            </a:outerShdw>
          </a:effectLst>
        </p:spPr>
      </p:pic>
      <p:pic>
        <p:nvPicPr>
          <p:cNvPr id="3" name="图片 2"/>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4733866" y="1877380"/>
            <a:ext cx="2724211" cy="1816141"/>
          </a:xfrm>
          <a:prstGeom prst="rect">
            <a:avLst/>
          </a:prstGeom>
          <a:effectLst>
            <a:outerShdw blurRad="50800" dist="50800" dir="5400000" algn="ctr" rotWithShape="0">
              <a:srgbClr val="000000">
                <a:alpha val="43137"/>
              </a:srgbClr>
            </a:outerShdw>
          </a:effectLst>
        </p:spPr>
      </p:pic>
      <p:pic>
        <p:nvPicPr>
          <p:cNvPr id="8" name="图片 7"/>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7979594" y="1877380"/>
            <a:ext cx="2845404" cy="1816141"/>
          </a:xfrm>
          <a:prstGeom prst="rect">
            <a:avLst/>
          </a:prstGeom>
          <a:effectLst>
            <a:outerShdw blurRad="50800" dist="50800" dir="5400000" algn="ctr" rotWithShape="0">
              <a:srgbClr val="000000">
                <a:alpha val="43137"/>
              </a:srgbClr>
            </a:outerShdw>
          </a:effectLst>
        </p:spPr>
      </p:pic>
      <p:grpSp>
        <p:nvGrpSpPr>
          <p:cNvPr id="24" name="组合 23"/>
          <p:cNvGrpSpPr/>
          <p:nvPr/>
        </p:nvGrpSpPr>
        <p:grpSpPr>
          <a:xfrm>
            <a:off x="1710690" y="4541520"/>
            <a:ext cx="1981200" cy="711835"/>
            <a:chOff x="2408" y="3190"/>
            <a:chExt cx="3120" cy="1121"/>
          </a:xfrm>
        </p:grpSpPr>
        <p:sp>
          <p:nvSpPr>
            <p:cNvPr id="10" name="TextBox 45"/>
            <p:cNvSpPr txBox="1"/>
            <p:nvPr/>
          </p:nvSpPr>
          <p:spPr>
            <a:xfrm>
              <a:off x="2408" y="3190"/>
              <a:ext cx="3120" cy="663"/>
            </a:xfrm>
            <a:prstGeom prst="rect">
              <a:avLst/>
            </a:prstGeom>
          </p:spPr>
          <p:txBody>
            <a:bodyPr vert="horz" wrap="none" lIns="0" tIns="0" rIns="0" bIns="0" anchor="b" anchorCtr="1">
              <a:normAutofit/>
            </a:bodyPr>
            <a:lstStyle/>
            <a:p>
              <a:pPr algn="ctr"/>
              <a:r>
                <a:rPr lang="zh-CN" altLang="en-US" sz="2000" b="1" kern="900" dirty="0">
                  <a:solidFill>
                    <a:schemeClr val="tx1">
                      <a:lumMod val="75000"/>
                      <a:lumOff val="25000"/>
                    </a:schemeClr>
                  </a:solidFill>
                  <a:latin typeface="仿宋" panose="02010609060101010101" charset="-122"/>
                  <a:ea typeface="仿宋" panose="02010609060101010101" charset="-122"/>
                  <a:cs typeface="+mn-ea"/>
                  <a:sym typeface="+mn-lt"/>
                </a:rPr>
                <a:t>标题文本预设</a:t>
              </a:r>
            </a:p>
          </p:txBody>
        </p:sp>
        <p:sp>
          <p:nvSpPr>
            <p:cNvPr id="13" name="TextBox 46"/>
            <p:cNvSpPr txBox="1"/>
            <p:nvPr/>
          </p:nvSpPr>
          <p:spPr>
            <a:xfrm>
              <a:off x="2408" y="3853"/>
              <a:ext cx="2977" cy="459"/>
            </a:xfrm>
            <a:prstGeom prst="rect">
              <a:avLst/>
            </a:prstGeom>
          </p:spPr>
          <p:txBody>
            <a:bodyPr vert="horz" wrap="square" lIns="0" tIns="0" rIns="0" bIns="0" anchor="t" anchorCtr="1">
              <a:noAutofit/>
            </a:bodyPr>
            <a:lstStyle/>
            <a:p>
              <a:pPr lvl="0" algn="ctr">
                <a:lnSpc>
                  <a:spcPct val="120000"/>
                </a:lnSpc>
              </a:pPr>
              <a:r>
                <a:rPr lang="zh-CN" altLang="en-US" sz="1200">
                  <a:solidFill>
                    <a:schemeClr val="tx1">
                      <a:lumMod val="75000"/>
                      <a:lumOff val="25000"/>
                    </a:schemeClr>
                  </a:solidFill>
                  <a:latin typeface="仿宋" panose="02010609060101010101" charset="-122"/>
                  <a:ea typeface="仿宋" panose="02010609060101010101" charset="-122"/>
                  <a:cs typeface="仿宋" panose="02010609060101010101" charset="-122"/>
                  <a:sym typeface="+mn-lt"/>
                </a:rPr>
                <a:t>此部分内容作为文字排版占位显示</a:t>
              </a:r>
              <a:br>
                <a:rPr lang="zh-CN" altLang="en-US" sz="1200">
                  <a:solidFill>
                    <a:schemeClr val="tx1">
                      <a:lumMod val="75000"/>
                      <a:lumOff val="25000"/>
                    </a:schemeClr>
                  </a:solidFill>
                  <a:latin typeface="仿宋" panose="02010609060101010101" charset="-122"/>
                  <a:ea typeface="仿宋" panose="02010609060101010101" charset="-122"/>
                  <a:cs typeface="仿宋" panose="02010609060101010101" charset="-122"/>
                  <a:sym typeface="+mn-lt"/>
                </a:rPr>
              </a:br>
              <a:r>
                <a:rPr lang="zh-CN" altLang="en-US" sz="1200">
                  <a:solidFill>
                    <a:schemeClr val="tx1">
                      <a:lumMod val="75000"/>
                      <a:lumOff val="25000"/>
                    </a:schemeClr>
                  </a:solidFill>
                  <a:latin typeface="仿宋" panose="02010609060101010101" charset="-122"/>
                  <a:ea typeface="仿宋" panose="02010609060101010101" charset="-122"/>
                  <a:cs typeface="仿宋" panose="02010609060101010101" charset="-122"/>
                  <a:sym typeface="+mn-lt"/>
                </a:rPr>
                <a:t>（建议使用主题字体）</a:t>
              </a:r>
            </a:p>
          </p:txBody>
        </p:sp>
      </p:grpSp>
      <p:grpSp>
        <p:nvGrpSpPr>
          <p:cNvPr id="14" name="组合 13"/>
          <p:cNvGrpSpPr/>
          <p:nvPr/>
        </p:nvGrpSpPr>
        <p:grpSpPr>
          <a:xfrm>
            <a:off x="5236845" y="4541520"/>
            <a:ext cx="1981200" cy="711835"/>
            <a:chOff x="2408" y="3190"/>
            <a:chExt cx="3120" cy="1121"/>
          </a:xfrm>
        </p:grpSpPr>
        <p:sp>
          <p:nvSpPr>
            <p:cNvPr id="15" name="TextBox 45"/>
            <p:cNvSpPr txBox="1"/>
            <p:nvPr/>
          </p:nvSpPr>
          <p:spPr>
            <a:xfrm>
              <a:off x="2408" y="3190"/>
              <a:ext cx="3120" cy="663"/>
            </a:xfrm>
            <a:prstGeom prst="rect">
              <a:avLst/>
            </a:prstGeom>
          </p:spPr>
          <p:txBody>
            <a:bodyPr vert="horz" wrap="none" lIns="0" tIns="0" rIns="0" bIns="0" anchor="b" anchorCtr="1">
              <a:normAutofit/>
            </a:bodyPr>
            <a:lstStyle/>
            <a:p>
              <a:pPr algn="ctr"/>
              <a:r>
                <a:rPr lang="zh-CN" altLang="en-US" sz="2000" b="1" kern="900" dirty="0">
                  <a:solidFill>
                    <a:schemeClr val="tx1">
                      <a:lumMod val="75000"/>
                      <a:lumOff val="25000"/>
                    </a:schemeClr>
                  </a:solidFill>
                  <a:latin typeface="仿宋" panose="02010609060101010101" charset="-122"/>
                  <a:ea typeface="仿宋" panose="02010609060101010101" charset="-122"/>
                  <a:cs typeface="+mn-ea"/>
                  <a:sym typeface="+mn-lt"/>
                </a:rPr>
                <a:t>标题文本预设</a:t>
              </a:r>
            </a:p>
          </p:txBody>
        </p:sp>
        <p:sp>
          <p:nvSpPr>
            <p:cNvPr id="38" name="TextBox 46"/>
            <p:cNvSpPr txBox="1"/>
            <p:nvPr/>
          </p:nvSpPr>
          <p:spPr>
            <a:xfrm>
              <a:off x="2408" y="3853"/>
              <a:ext cx="2977" cy="459"/>
            </a:xfrm>
            <a:prstGeom prst="rect">
              <a:avLst/>
            </a:prstGeom>
          </p:spPr>
          <p:txBody>
            <a:bodyPr vert="horz" wrap="square" lIns="0" tIns="0" rIns="0" bIns="0" anchor="t" anchorCtr="1">
              <a:noAutofit/>
            </a:bodyPr>
            <a:lstStyle/>
            <a:p>
              <a:pPr lvl="0" algn="ctr">
                <a:lnSpc>
                  <a:spcPct val="120000"/>
                </a:lnSpc>
              </a:pPr>
              <a:r>
                <a:rPr lang="zh-CN" altLang="en-US" sz="1200">
                  <a:solidFill>
                    <a:schemeClr val="tx1">
                      <a:lumMod val="75000"/>
                      <a:lumOff val="25000"/>
                    </a:schemeClr>
                  </a:solidFill>
                  <a:latin typeface="仿宋" panose="02010609060101010101" charset="-122"/>
                  <a:ea typeface="仿宋" panose="02010609060101010101" charset="-122"/>
                  <a:cs typeface="仿宋" panose="02010609060101010101" charset="-122"/>
                  <a:sym typeface="+mn-lt"/>
                </a:rPr>
                <a:t>此部分内容作为文字排版占位显示</a:t>
              </a:r>
              <a:br>
                <a:rPr lang="zh-CN" altLang="en-US" sz="1200">
                  <a:solidFill>
                    <a:schemeClr val="tx1">
                      <a:lumMod val="75000"/>
                      <a:lumOff val="25000"/>
                    </a:schemeClr>
                  </a:solidFill>
                  <a:latin typeface="仿宋" panose="02010609060101010101" charset="-122"/>
                  <a:ea typeface="仿宋" panose="02010609060101010101" charset="-122"/>
                  <a:cs typeface="仿宋" panose="02010609060101010101" charset="-122"/>
                  <a:sym typeface="+mn-lt"/>
                </a:rPr>
              </a:br>
              <a:r>
                <a:rPr lang="zh-CN" altLang="en-US" sz="1200">
                  <a:solidFill>
                    <a:schemeClr val="tx1">
                      <a:lumMod val="75000"/>
                      <a:lumOff val="25000"/>
                    </a:schemeClr>
                  </a:solidFill>
                  <a:latin typeface="仿宋" panose="02010609060101010101" charset="-122"/>
                  <a:ea typeface="仿宋" panose="02010609060101010101" charset="-122"/>
                  <a:cs typeface="仿宋" panose="02010609060101010101" charset="-122"/>
                  <a:sym typeface="+mn-lt"/>
                </a:rPr>
                <a:t>（建议使用主题字体）</a:t>
              </a:r>
            </a:p>
          </p:txBody>
        </p:sp>
      </p:grpSp>
      <p:grpSp>
        <p:nvGrpSpPr>
          <p:cNvPr id="16" name="组合 15"/>
          <p:cNvGrpSpPr/>
          <p:nvPr/>
        </p:nvGrpSpPr>
        <p:grpSpPr>
          <a:xfrm>
            <a:off x="8411210" y="4541520"/>
            <a:ext cx="1981200" cy="711835"/>
            <a:chOff x="2408" y="3190"/>
            <a:chExt cx="3120" cy="1121"/>
          </a:xfrm>
        </p:grpSpPr>
        <p:sp>
          <p:nvSpPr>
            <p:cNvPr id="20" name="TextBox 45"/>
            <p:cNvSpPr txBox="1"/>
            <p:nvPr/>
          </p:nvSpPr>
          <p:spPr>
            <a:xfrm>
              <a:off x="2408" y="3190"/>
              <a:ext cx="3120" cy="663"/>
            </a:xfrm>
            <a:prstGeom prst="rect">
              <a:avLst/>
            </a:prstGeom>
          </p:spPr>
          <p:txBody>
            <a:bodyPr vert="horz" wrap="none" lIns="0" tIns="0" rIns="0" bIns="0" anchor="b" anchorCtr="1">
              <a:normAutofit/>
            </a:bodyPr>
            <a:lstStyle/>
            <a:p>
              <a:pPr algn="ctr"/>
              <a:r>
                <a:rPr lang="zh-CN" altLang="en-US" sz="2000" b="1" kern="900" dirty="0">
                  <a:solidFill>
                    <a:schemeClr val="tx1">
                      <a:lumMod val="75000"/>
                      <a:lumOff val="25000"/>
                    </a:schemeClr>
                  </a:solidFill>
                  <a:latin typeface="仿宋" panose="02010609060101010101" charset="-122"/>
                  <a:ea typeface="仿宋" panose="02010609060101010101" charset="-122"/>
                  <a:cs typeface="+mn-ea"/>
                  <a:sym typeface="+mn-lt"/>
                </a:rPr>
                <a:t>标题文本预设</a:t>
              </a:r>
            </a:p>
          </p:txBody>
        </p:sp>
        <p:sp>
          <p:nvSpPr>
            <p:cNvPr id="41" name="TextBox 46"/>
            <p:cNvSpPr txBox="1"/>
            <p:nvPr/>
          </p:nvSpPr>
          <p:spPr>
            <a:xfrm>
              <a:off x="2408" y="3853"/>
              <a:ext cx="2977" cy="459"/>
            </a:xfrm>
            <a:prstGeom prst="rect">
              <a:avLst/>
            </a:prstGeom>
          </p:spPr>
          <p:txBody>
            <a:bodyPr vert="horz" wrap="square" lIns="0" tIns="0" rIns="0" bIns="0" anchor="t" anchorCtr="1">
              <a:noAutofit/>
            </a:bodyPr>
            <a:lstStyle/>
            <a:p>
              <a:pPr lvl="0" algn="ctr">
                <a:lnSpc>
                  <a:spcPct val="120000"/>
                </a:lnSpc>
              </a:pPr>
              <a:r>
                <a:rPr lang="zh-CN" altLang="en-US" sz="1200">
                  <a:solidFill>
                    <a:schemeClr val="tx1">
                      <a:lumMod val="75000"/>
                      <a:lumOff val="25000"/>
                    </a:schemeClr>
                  </a:solidFill>
                  <a:latin typeface="仿宋" panose="02010609060101010101" charset="-122"/>
                  <a:ea typeface="仿宋" panose="02010609060101010101" charset="-122"/>
                  <a:cs typeface="仿宋" panose="02010609060101010101" charset="-122"/>
                  <a:sym typeface="+mn-lt"/>
                </a:rPr>
                <a:t>此部分内容作为文字排版占位显示</a:t>
              </a:r>
              <a:br>
                <a:rPr lang="zh-CN" altLang="en-US" sz="1200">
                  <a:solidFill>
                    <a:schemeClr val="tx1">
                      <a:lumMod val="75000"/>
                      <a:lumOff val="25000"/>
                    </a:schemeClr>
                  </a:solidFill>
                  <a:latin typeface="仿宋" panose="02010609060101010101" charset="-122"/>
                  <a:ea typeface="仿宋" panose="02010609060101010101" charset="-122"/>
                  <a:cs typeface="仿宋" panose="02010609060101010101" charset="-122"/>
                  <a:sym typeface="+mn-lt"/>
                </a:rPr>
              </a:br>
              <a:r>
                <a:rPr lang="zh-CN" altLang="en-US" sz="1200">
                  <a:solidFill>
                    <a:schemeClr val="tx1">
                      <a:lumMod val="75000"/>
                      <a:lumOff val="25000"/>
                    </a:schemeClr>
                  </a:solidFill>
                  <a:latin typeface="仿宋" panose="02010609060101010101" charset="-122"/>
                  <a:ea typeface="仿宋" panose="02010609060101010101" charset="-122"/>
                  <a:cs typeface="仿宋" panose="02010609060101010101" charset="-122"/>
                  <a:sym typeface="+mn-lt"/>
                </a:rPr>
                <a:t>（建议使用主题字体）</a:t>
              </a:r>
            </a:p>
          </p:txBody>
        </p:sp>
      </p:grpSp>
    </p:spTree>
    <p:custDataLst>
      <p:tags r:id="rId1"/>
    </p:custDataLst>
  </p:cSld>
  <p:clrMapOvr>
    <a:masterClrMapping/>
  </p:clrMapOvr>
  <p:transition spd="slow">
    <p:random/>
  </p:transition>
  <p:timing>
    <p:tnLst>
      <p:par>
        <p:cTn id="1" dur="indefinite" restart="never" fill="hold"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1000"/>
                                        <p:tgtEl>
                                          <p:spTgt spid="3"/>
                                        </p:tgtEl>
                                      </p:cBhvr>
                                    </p:animEffect>
                                    <p:anim calcmode="lin" valueType="num">
                                      <p:cBhvr>
                                        <p:cTn id="14" dur="1000" fill="hold"/>
                                        <p:tgtEl>
                                          <p:spTgt spid="3"/>
                                        </p:tgtEl>
                                        <p:attrNameLst>
                                          <p:attrName>ppt_x</p:attrName>
                                        </p:attrNameLst>
                                      </p:cBhvr>
                                      <p:tavLst>
                                        <p:tav tm="0">
                                          <p:val>
                                            <p:strVal val="#ppt_x"/>
                                          </p:val>
                                        </p:tav>
                                        <p:tav tm="100000">
                                          <p:val>
                                            <p:strVal val="#ppt_x"/>
                                          </p:val>
                                        </p:tav>
                                      </p:tavLst>
                                    </p:anim>
                                    <p:anim calcmode="lin" valueType="num">
                                      <p:cBhvr>
                                        <p:cTn id="15" dur="1000" fill="hold"/>
                                        <p:tgtEl>
                                          <p:spTgt spid="3"/>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nodeType="after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fade">
                                      <p:cBhvr>
                                        <p:cTn id="19" dur="1000"/>
                                        <p:tgtEl>
                                          <p:spTgt spid="8"/>
                                        </p:tgtEl>
                                      </p:cBhvr>
                                    </p:animEffect>
                                    <p:anim calcmode="lin" valueType="num">
                                      <p:cBhvr>
                                        <p:cTn id="20" dur="1000" fill="hold"/>
                                        <p:tgtEl>
                                          <p:spTgt spid="8"/>
                                        </p:tgtEl>
                                        <p:attrNameLst>
                                          <p:attrName>ppt_x</p:attrName>
                                        </p:attrNameLst>
                                      </p:cBhvr>
                                      <p:tavLst>
                                        <p:tav tm="0">
                                          <p:val>
                                            <p:strVal val="#ppt_x"/>
                                          </p:val>
                                        </p:tav>
                                        <p:tav tm="100000">
                                          <p:val>
                                            <p:strVal val="#ppt_x"/>
                                          </p:val>
                                        </p:tav>
                                      </p:tavLst>
                                    </p:anim>
                                    <p:anim calcmode="lin" valueType="num">
                                      <p:cBhvr>
                                        <p:cTn id="21" dur="1000" fill="hold"/>
                                        <p:tgtEl>
                                          <p:spTgt spid="8"/>
                                        </p:tgtEl>
                                        <p:attrNameLst>
                                          <p:attrName>ppt_y</p:attrName>
                                        </p:attrNameLst>
                                      </p:cBhvr>
                                      <p:tavLst>
                                        <p:tav tm="0">
                                          <p:val>
                                            <p:strVal val="#ppt_y+.1"/>
                                          </p:val>
                                        </p:tav>
                                        <p:tav tm="100000">
                                          <p:val>
                                            <p:strVal val="#ppt_y"/>
                                          </p:val>
                                        </p:tav>
                                      </p:tavLst>
                                    </p:anim>
                                  </p:childTnLst>
                                </p:cTn>
                              </p:par>
                            </p:childTnLst>
                          </p:cTn>
                        </p:par>
                        <p:par>
                          <p:cTn id="22" fill="hold">
                            <p:stCondLst>
                              <p:cond delay="3000"/>
                            </p:stCondLst>
                            <p:childTnLst>
                              <p:par>
                                <p:cTn id="23" presetID="5" presetClass="entr" presetSubtype="10" fill="hold" nodeType="afterEffect">
                                  <p:stCondLst>
                                    <p:cond delay="0"/>
                                  </p:stCondLst>
                                  <p:childTnLst>
                                    <p:set>
                                      <p:cBhvr>
                                        <p:cTn id="24" dur="1" fill="hold">
                                          <p:stCondLst>
                                            <p:cond delay="0"/>
                                          </p:stCondLst>
                                        </p:cTn>
                                        <p:tgtEl>
                                          <p:spTgt spid="24"/>
                                        </p:tgtEl>
                                        <p:attrNameLst>
                                          <p:attrName>style.visibility</p:attrName>
                                        </p:attrNameLst>
                                      </p:cBhvr>
                                      <p:to>
                                        <p:strVal val="visible"/>
                                      </p:to>
                                    </p:set>
                                    <p:animEffect transition="in" filter="checkerboard(across)">
                                      <p:cBhvr>
                                        <p:cTn id="25" dur="500"/>
                                        <p:tgtEl>
                                          <p:spTgt spid="24"/>
                                        </p:tgtEl>
                                      </p:cBhvr>
                                    </p:animEffect>
                                  </p:childTnLst>
                                </p:cTn>
                              </p:par>
                            </p:childTnLst>
                          </p:cTn>
                        </p:par>
                        <p:par>
                          <p:cTn id="26" fill="hold">
                            <p:stCondLst>
                              <p:cond delay="3500"/>
                            </p:stCondLst>
                            <p:childTnLst>
                              <p:par>
                                <p:cTn id="27" presetID="5" presetClass="entr" presetSubtype="10" fill="hold" nodeType="after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checkerboard(across)">
                                      <p:cBhvr>
                                        <p:cTn id="29" dur="500"/>
                                        <p:tgtEl>
                                          <p:spTgt spid="14"/>
                                        </p:tgtEl>
                                      </p:cBhvr>
                                    </p:animEffect>
                                  </p:childTnLst>
                                </p:cTn>
                              </p:par>
                            </p:childTnLst>
                          </p:cTn>
                        </p:par>
                        <p:par>
                          <p:cTn id="30" fill="hold">
                            <p:stCondLst>
                              <p:cond delay="4000"/>
                            </p:stCondLst>
                            <p:childTnLst>
                              <p:par>
                                <p:cTn id="31" presetID="5" presetClass="entr" presetSubtype="10" fill="hold" nodeType="afterEffect">
                                  <p:stCondLst>
                                    <p:cond delay="0"/>
                                  </p:stCondLst>
                                  <p:childTnLst>
                                    <p:set>
                                      <p:cBhvr>
                                        <p:cTn id="32" dur="1" fill="hold">
                                          <p:stCondLst>
                                            <p:cond delay="0"/>
                                          </p:stCondLst>
                                        </p:cTn>
                                        <p:tgtEl>
                                          <p:spTgt spid="16"/>
                                        </p:tgtEl>
                                        <p:attrNameLst>
                                          <p:attrName>style.visibility</p:attrName>
                                        </p:attrNameLst>
                                      </p:cBhvr>
                                      <p:to>
                                        <p:strVal val="visible"/>
                                      </p:to>
                                    </p:set>
                                    <p:animEffect transition="in" filter="checkerboard(across)">
                                      <p:cBhvr>
                                        <p:cTn id="33"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1" name="直接连接符 10"/>
          <p:cNvCxnSpPr/>
          <p:nvPr/>
        </p:nvCxnSpPr>
        <p:spPr>
          <a:xfrm flipH="1">
            <a:off x="-50800" y="-28575"/>
            <a:ext cx="1694815" cy="1607820"/>
          </a:xfrm>
          <a:prstGeom prst="line">
            <a:avLst/>
          </a:prstGeom>
          <a:ln>
            <a:solidFill>
              <a:srgbClr val="90A08D"/>
            </a:solidFill>
            <a:prstDash val="solid"/>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flipH="1">
            <a:off x="167640" y="-445770"/>
            <a:ext cx="1694815" cy="1607820"/>
          </a:xfrm>
          <a:prstGeom prst="line">
            <a:avLst/>
          </a:prstGeom>
          <a:ln>
            <a:solidFill>
              <a:srgbClr val="90A08D"/>
            </a:solidFill>
            <a:prstDash val="solid"/>
          </a:ln>
        </p:spPr>
        <p:style>
          <a:lnRef idx="1">
            <a:schemeClr val="accent1"/>
          </a:lnRef>
          <a:fillRef idx="0">
            <a:schemeClr val="accent1"/>
          </a:fillRef>
          <a:effectRef idx="0">
            <a:schemeClr val="accent1"/>
          </a:effectRef>
          <a:fontRef idx="minor">
            <a:schemeClr val="tx1"/>
          </a:fontRef>
        </p:style>
      </p:cxnSp>
      <p:cxnSp>
        <p:nvCxnSpPr>
          <p:cNvPr id="4" name="直接连接符 3"/>
          <p:cNvCxnSpPr/>
          <p:nvPr/>
        </p:nvCxnSpPr>
        <p:spPr>
          <a:xfrm flipH="1">
            <a:off x="10599420" y="5515610"/>
            <a:ext cx="1694815" cy="1607820"/>
          </a:xfrm>
          <a:prstGeom prst="line">
            <a:avLst/>
          </a:prstGeom>
          <a:ln>
            <a:solidFill>
              <a:srgbClr val="90A08D"/>
            </a:solidFill>
            <a:prstDash val="solid"/>
          </a:ln>
        </p:spPr>
        <p:style>
          <a:lnRef idx="1">
            <a:schemeClr val="accent1"/>
          </a:lnRef>
          <a:fillRef idx="0">
            <a:schemeClr val="accent1"/>
          </a:fillRef>
          <a:effectRef idx="0">
            <a:schemeClr val="accent1"/>
          </a:effectRef>
          <a:fontRef idx="minor">
            <a:schemeClr val="tx1"/>
          </a:fontRef>
        </p:style>
      </p:cxnSp>
      <p:cxnSp>
        <p:nvCxnSpPr>
          <p:cNvPr id="5" name="直接连接符 4"/>
          <p:cNvCxnSpPr/>
          <p:nvPr/>
        </p:nvCxnSpPr>
        <p:spPr>
          <a:xfrm flipH="1">
            <a:off x="10817860" y="5098415"/>
            <a:ext cx="1694815" cy="1607820"/>
          </a:xfrm>
          <a:prstGeom prst="line">
            <a:avLst/>
          </a:prstGeom>
          <a:ln>
            <a:solidFill>
              <a:srgbClr val="90A08D"/>
            </a:solidFill>
            <a:prstDash val="solid"/>
          </a:ln>
        </p:spPr>
        <p:style>
          <a:lnRef idx="1">
            <a:schemeClr val="accent1"/>
          </a:lnRef>
          <a:fillRef idx="0">
            <a:schemeClr val="accent1"/>
          </a:fillRef>
          <a:effectRef idx="0">
            <a:schemeClr val="accent1"/>
          </a:effectRef>
          <a:fontRef idx="minor">
            <a:schemeClr val="tx1"/>
          </a:fontRef>
        </p:style>
      </p:cxnSp>
      <p:sp>
        <p:nvSpPr>
          <p:cNvPr id="17" name="TextBox 32"/>
          <p:cNvSpPr txBox="1">
            <a:spLocks noChangeArrowheads="1"/>
          </p:cNvSpPr>
          <p:nvPr/>
        </p:nvSpPr>
        <p:spPr bwMode="auto">
          <a:xfrm>
            <a:off x="4057015" y="578485"/>
            <a:ext cx="4522470" cy="5835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dist"/>
            <a:r>
              <a:rPr lang="zh-CN" altLang="en-US" sz="3200" b="1" dirty="0">
                <a:solidFill>
                  <a:schemeClr val="tx1">
                    <a:lumMod val="75000"/>
                    <a:lumOff val="25000"/>
                  </a:schemeClr>
                </a:solidFill>
                <a:latin typeface="仿宋" panose="02010609060101010101" charset="-122"/>
                <a:ea typeface="仿宋" panose="02010609060101010101" charset="-122"/>
                <a:sym typeface="+mn-ea"/>
              </a:rPr>
              <a:t>单击此处添加标题</a:t>
            </a:r>
            <a:endParaRPr lang="zh-CN" altLang="en-US" sz="3200" b="1" dirty="0">
              <a:solidFill>
                <a:schemeClr val="tx1">
                  <a:lumMod val="75000"/>
                  <a:lumOff val="25000"/>
                </a:schemeClr>
              </a:solidFill>
              <a:latin typeface="仿宋" panose="02010609060101010101" charset="-122"/>
              <a:ea typeface="仿宋" panose="02010609060101010101" charset="-122"/>
              <a:cs typeface="Yuanti SC" charset="-122"/>
              <a:sym typeface="+mn-ea"/>
            </a:endParaRPr>
          </a:p>
        </p:txBody>
      </p:sp>
      <p:grpSp>
        <p:nvGrpSpPr>
          <p:cNvPr id="6" name="组合 5"/>
          <p:cNvGrpSpPr/>
          <p:nvPr/>
        </p:nvGrpSpPr>
        <p:grpSpPr>
          <a:xfrm rot="2820000">
            <a:off x="3342005" y="454025"/>
            <a:ext cx="738505" cy="701040"/>
            <a:chOff x="2646" y="3580"/>
            <a:chExt cx="4140" cy="3927"/>
          </a:xfrm>
        </p:grpSpPr>
        <p:sp>
          <p:nvSpPr>
            <p:cNvPr id="9" name="椭圆 8"/>
            <p:cNvSpPr/>
            <p:nvPr/>
          </p:nvSpPr>
          <p:spPr>
            <a:xfrm>
              <a:off x="2646" y="3580"/>
              <a:ext cx="3446" cy="3594"/>
            </a:xfrm>
            <a:prstGeom prst="ellipse">
              <a:avLst/>
            </a:prstGeom>
            <a:solidFill>
              <a:srgbClr val="C0C9BE">
                <a:alpha val="7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椭圆 6"/>
            <p:cNvSpPr/>
            <p:nvPr/>
          </p:nvSpPr>
          <p:spPr>
            <a:xfrm>
              <a:off x="3340" y="3913"/>
              <a:ext cx="3446" cy="3594"/>
            </a:xfrm>
            <a:prstGeom prst="ellipse">
              <a:avLst/>
            </a:prstGeom>
            <a:noFill/>
            <a:ln>
              <a:solidFill>
                <a:srgbClr val="90A08D"/>
              </a:solidFill>
              <a:prstDash val="lgDash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 name="组合 1"/>
          <p:cNvGrpSpPr/>
          <p:nvPr/>
        </p:nvGrpSpPr>
        <p:grpSpPr>
          <a:xfrm>
            <a:off x="4560203" y="2594589"/>
            <a:ext cx="3334480" cy="2681812"/>
            <a:chOff x="4244340" y="2218227"/>
            <a:chExt cx="3707126" cy="2981518"/>
          </a:xfrm>
          <a:solidFill>
            <a:srgbClr val="90A08D"/>
          </a:solidFill>
        </p:grpSpPr>
        <p:sp>
          <p:nvSpPr>
            <p:cNvPr id="16" name="Right Arrow 9"/>
            <p:cNvSpPr/>
            <p:nvPr/>
          </p:nvSpPr>
          <p:spPr>
            <a:xfrm rot="10800000">
              <a:off x="4244340" y="2218227"/>
              <a:ext cx="3031014" cy="1342667"/>
            </a:xfrm>
            <a:prstGeom prst="rightArrow">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Roboto Condensed Light" charset="0"/>
              </a:endParaRPr>
            </a:p>
          </p:txBody>
        </p:sp>
        <p:sp>
          <p:nvSpPr>
            <p:cNvPr id="3" name="Oval 7"/>
            <p:cNvSpPr/>
            <p:nvPr/>
          </p:nvSpPr>
          <p:spPr>
            <a:xfrm>
              <a:off x="6751394" y="2554857"/>
              <a:ext cx="669382" cy="669382"/>
            </a:xfrm>
            <a:prstGeom prst="ellipse">
              <a:avLst/>
            </a:prstGeom>
            <a:grpFill/>
            <a:ln w="41275">
              <a:noFill/>
            </a:ln>
            <a:effectLst/>
          </p:spPr>
          <p:style>
            <a:lnRef idx="1">
              <a:schemeClr val="accent1"/>
            </a:lnRef>
            <a:fillRef idx="3">
              <a:schemeClr val="accent1"/>
            </a:fillRef>
            <a:effectRef idx="2">
              <a:schemeClr val="accent1"/>
            </a:effectRef>
            <a:fontRef idx="minor">
              <a:schemeClr val="lt1"/>
            </a:fontRef>
          </p:style>
          <p:txBody>
            <a:bodyPr wrap="none" rtlCol="0" anchor="ctr"/>
            <a:lstStyle/>
            <a:p>
              <a:pPr algn="ctr"/>
              <a:r>
                <a:rPr lang="en-US" sz="3200" dirty="0">
                  <a:solidFill>
                    <a:srgbClr val="FFFFFF"/>
                  </a:solidFill>
                  <a:latin typeface="Roboto Condensed Light" charset="0"/>
                </a:rPr>
                <a:t>01</a:t>
              </a:r>
            </a:p>
          </p:txBody>
        </p:sp>
        <p:grpSp>
          <p:nvGrpSpPr>
            <p:cNvPr id="8" name="组合 7"/>
            <p:cNvGrpSpPr/>
            <p:nvPr/>
          </p:nvGrpSpPr>
          <p:grpSpPr>
            <a:xfrm>
              <a:off x="4364733" y="3857078"/>
              <a:ext cx="3586733" cy="1342667"/>
              <a:chOff x="4306021" y="3840758"/>
              <a:chExt cx="3586734" cy="1342667"/>
            </a:xfrm>
            <a:grpFill/>
          </p:grpSpPr>
          <p:sp>
            <p:nvSpPr>
              <p:cNvPr id="19" name="Right Arrow 10"/>
              <p:cNvSpPr/>
              <p:nvPr/>
            </p:nvSpPr>
            <p:spPr>
              <a:xfrm>
                <a:off x="4520588" y="3840758"/>
                <a:ext cx="3372167" cy="1342667"/>
              </a:xfrm>
              <a:prstGeom prst="rightArrow">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Roboto Condensed Light" charset="0"/>
                </a:endParaRPr>
              </a:p>
            </p:txBody>
          </p:sp>
          <p:sp>
            <p:nvSpPr>
              <p:cNvPr id="25" name="Oval 11"/>
              <p:cNvSpPr/>
              <p:nvPr/>
            </p:nvSpPr>
            <p:spPr>
              <a:xfrm>
                <a:off x="4306021" y="4177400"/>
                <a:ext cx="669382" cy="669382"/>
              </a:xfrm>
              <a:prstGeom prst="ellipse">
                <a:avLst/>
              </a:prstGeom>
              <a:grpFill/>
              <a:ln w="41275">
                <a:noFill/>
              </a:ln>
              <a:effectLst/>
            </p:spPr>
            <p:style>
              <a:lnRef idx="1">
                <a:schemeClr val="accent1"/>
              </a:lnRef>
              <a:fillRef idx="3">
                <a:schemeClr val="accent1"/>
              </a:fillRef>
              <a:effectRef idx="2">
                <a:schemeClr val="accent1"/>
              </a:effectRef>
              <a:fontRef idx="minor">
                <a:schemeClr val="lt1"/>
              </a:fontRef>
            </p:style>
            <p:txBody>
              <a:bodyPr wrap="none" rtlCol="0" anchor="ctr"/>
              <a:lstStyle/>
              <a:p>
                <a:pPr algn="ctr"/>
                <a:r>
                  <a:rPr lang="en-US" sz="3200" dirty="0">
                    <a:solidFill>
                      <a:srgbClr val="FFFFFF"/>
                    </a:solidFill>
                    <a:latin typeface="Roboto Condensed Light" charset="0"/>
                  </a:rPr>
                  <a:t>02</a:t>
                </a:r>
              </a:p>
            </p:txBody>
          </p:sp>
        </p:grpSp>
      </p:grpSp>
      <p:sp>
        <p:nvSpPr>
          <p:cNvPr id="10" name="矩形 9"/>
          <p:cNvSpPr>
            <a:spLocks noChangeArrowheads="1"/>
          </p:cNvSpPr>
          <p:nvPr/>
        </p:nvSpPr>
        <p:spPr bwMode="auto">
          <a:xfrm>
            <a:off x="998207" y="2266566"/>
            <a:ext cx="4465620" cy="2383790"/>
          </a:xfrm>
          <a:prstGeom prst="rect">
            <a:avLst/>
          </a:prstGeom>
          <a:noFill/>
          <a:ln w="9525">
            <a:noFill/>
            <a:prstDash val="sysDash"/>
            <a:miter lim="800000"/>
          </a:ln>
          <a:extLst>
            <a:ext uri="{909E8E84-426E-40DD-AFC4-6F175D3DCCD1}">
              <a14:hiddenFill xmlns:a14="http://schemas.microsoft.com/office/drawing/2010/main">
                <a:solidFill>
                  <a:srgbClr val="FFFFFF"/>
                </a:solidFill>
              </a14:hiddenFill>
            </a:ext>
          </a:extLst>
        </p:spPr>
        <p:txBody>
          <a:bodyPr wrap="square" lIns="122843" tIns="61422" rIns="122843" bIns="61422">
            <a:spAutoFit/>
          </a:bodyPr>
          <a:lstStyle/>
          <a:p>
            <a:pPr algn="just">
              <a:lnSpc>
                <a:spcPct val="150000"/>
              </a:lnSpc>
            </a:pPr>
            <a:r>
              <a:rPr lang="zh-CN" altLang="en-US" sz="1400" dirty="0">
                <a:solidFill>
                  <a:schemeClr val="tx1">
                    <a:lumMod val="75000"/>
                    <a:lumOff val="25000"/>
                  </a:schemeClr>
                </a:solidFill>
                <a:latin typeface="仿宋" panose="02010609060101010101" charset="-122"/>
                <a:ea typeface="仿宋" panose="02010609060101010101" charset="-122"/>
                <a:cs typeface="仿宋" panose="02010609060101010101" charset="-122"/>
              </a:rPr>
              <a:t>点击增加文本内容    点击增加文本内容</a:t>
            </a:r>
          </a:p>
          <a:p>
            <a:pPr algn="just">
              <a:lnSpc>
                <a:spcPct val="150000"/>
              </a:lnSpc>
            </a:pPr>
            <a:r>
              <a:rPr lang="zh-CN" altLang="en-US" sz="1400" dirty="0">
                <a:solidFill>
                  <a:schemeClr val="tx1">
                    <a:lumMod val="75000"/>
                    <a:lumOff val="25000"/>
                  </a:schemeClr>
                </a:solidFill>
                <a:latin typeface="仿宋" panose="02010609060101010101" charset="-122"/>
                <a:ea typeface="仿宋" panose="02010609060101010101" charset="-122"/>
                <a:cs typeface="仿宋" panose="02010609060101010101" charset="-122"/>
              </a:rPr>
              <a:t>点击增加文本内容    点击增加文本内容</a:t>
            </a:r>
          </a:p>
          <a:p>
            <a:pPr algn="just">
              <a:lnSpc>
                <a:spcPct val="150000"/>
              </a:lnSpc>
            </a:pPr>
            <a:r>
              <a:rPr lang="zh-CN" altLang="en-US" sz="1400" dirty="0">
                <a:solidFill>
                  <a:schemeClr val="tx1">
                    <a:lumMod val="75000"/>
                    <a:lumOff val="25000"/>
                  </a:schemeClr>
                </a:solidFill>
                <a:latin typeface="仿宋" panose="02010609060101010101" charset="-122"/>
                <a:ea typeface="仿宋" panose="02010609060101010101" charset="-122"/>
                <a:cs typeface="仿宋" panose="02010609060101010101" charset="-122"/>
              </a:rPr>
              <a:t>点击增加文本内容    点击增加文本内容</a:t>
            </a:r>
          </a:p>
          <a:p>
            <a:pPr algn="just">
              <a:lnSpc>
                <a:spcPct val="150000"/>
              </a:lnSpc>
            </a:pPr>
            <a:r>
              <a:rPr lang="zh-CN" altLang="en-US" sz="1400" dirty="0">
                <a:solidFill>
                  <a:schemeClr val="tx1">
                    <a:lumMod val="75000"/>
                    <a:lumOff val="25000"/>
                  </a:schemeClr>
                </a:solidFill>
                <a:latin typeface="仿宋" panose="02010609060101010101" charset="-122"/>
                <a:ea typeface="仿宋" panose="02010609060101010101" charset="-122"/>
                <a:cs typeface="仿宋" panose="02010609060101010101" charset="-122"/>
              </a:rPr>
              <a:t>点击增加文本内容    点击增加文本内容</a:t>
            </a:r>
          </a:p>
          <a:p>
            <a:pPr algn="just">
              <a:lnSpc>
                <a:spcPct val="150000"/>
              </a:lnSpc>
            </a:pPr>
            <a:r>
              <a:rPr lang="zh-CN" altLang="en-US" sz="1400" dirty="0">
                <a:solidFill>
                  <a:schemeClr val="tx1">
                    <a:lumMod val="75000"/>
                    <a:lumOff val="25000"/>
                  </a:schemeClr>
                </a:solidFill>
                <a:latin typeface="仿宋" panose="02010609060101010101" charset="-122"/>
                <a:ea typeface="仿宋" panose="02010609060101010101" charset="-122"/>
                <a:cs typeface="仿宋" panose="02010609060101010101" charset="-122"/>
              </a:rPr>
              <a:t>点击增加文本内容    点击增加文本内容</a:t>
            </a:r>
          </a:p>
          <a:p>
            <a:pPr algn="just">
              <a:lnSpc>
                <a:spcPct val="150000"/>
              </a:lnSpc>
            </a:pPr>
            <a:r>
              <a:rPr lang="zh-CN" altLang="en-US" sz="1400" dirty="0">
                <a:solidFill>
                  <a:schemeClr val="tx1">
                    <a:lumMod val="75000"/>
                    <a:lumOff val="25000"/>
                  </a:schemeClr>
                </a:solidFill>
                <a:latin typeface="仿宋" panose="02010609060101010101" charset="-122"/>
                <a:ea typeface="仿宋" panose="02010609060101010101" charset="-122"/>
                <a:cs typeface="仿宋" panose="02010609060101010101" charset="-122"/>
              </a:rPr>
              <a:t>点击增加文本内容    点击增加文本内容</a:t>
            </a:r>
            <a:endParaRPr lang="zh-CN" altLang="en-US" sz="1400" dirty="0">
              <a:solidFill>
                <a:schemeClr val="bg1">
                  <a:lumMod val="50000"/>
                </a:schemeClr>
              </a:solidFill>
              <a:latin typeface="微软雅黑" panose="020B0503020204020204" pitchFamily="34" charset="-122"/>
              <a:ea typeface="微软雅黑" panose="020B0503020204020204" pitchFamily="34" charset="-122"/>
            </a:endParaRPr>
          </a:p>
          <a:p>
            <a:pPr algn="just">
              <a:lnSpc>
                <a:spcPct val="150000"/>
              </a:lnSpc>
            </a:pPr>
            <a:endParaRPr lang="zh-CN" altLang="en-US" sz="14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20" name="文本框 19"/>
          <p:cNvSpPr txBox="1"/>
          <p:nvPr/>
        </p:nvSpPr>
        <p:spPr>
          <a:xfrm>
            <a:off x="1880235" y="1579245"/>
            <a:ext cx="1407160" cy="829945"/>
          </a:xfrm>
          <a:prstGeom prst="rect">
            <a:avLst/>
          </a:prstGeom>
          <a:noFill/>
        </p:spPr>
        <p:txBody>
          <a:bodyPr wrap="none" rtlCol="0" anchor="t">
            <a:spAutoFit/>
          </a:bodyPr>
          <a:lstStyle/>
          <a:p>
            <a:r>
              <a:rPr lang="zh-CN" altLang="en-US" sz="4800" b="1">
                <a:solidFill>
                  <a:schemeClr val="tx1">
                    <a:lumMod val="75000"/>
                    <a:lumOff val="25000"/>
                  </a:schemeClr>
                </a:solidFill>
                <a:latin typeface="仿宋" panose="02010609060101010101" charset="-122"/>
                <a:ea typeface="仿宋" panose="02010609060101010101" charset="-122"/>
                <a:sym typeface="+mn-ea"/>
              </a:rPr>
              <a:t>重点</a:t>
            </a:r>
          </a:p>
        </p:txBody>
      </p:sp>
      <p:sp>
        <p:nvSpPr>
          <p:cNvPr id="21" name="矩形 20"/>
          <p:cNvSpPr>
            <a:spLocks noChangeArrowheads="1"/>
          </p:cNvSpPr>
          <p:nvPr/>
        </p:nvSpPr>
        <p:spPr bwMode="auto">
          <a:xfrm>
            <a:off x="7894942" y="4322696"/>
            <a:ext cx="4465620" cy="2383790"/>
          </a:xfrm>
          <a:prstGeom prst="rect">
            <a:avLst/>
          </a:prstGeom>
          <a:noFill/>
          <a:ln w="9525">
            <a:noFill/>
            <a:prstDash val="sysDash"/>
            <a:miter lim="800000"/>
          </a:ln>
          <a:extLst>
            <a:ext uri="{909E8E84-426E-40DD-AFC4-6F175D3DCCD1}">
              <a14:hiddenFill xmlns:a14="http://schemas.microsoft.com/office/drawing/2010/main">
                <a:solidFill>
                  <a:srgbClr val="FFFFFF"/>
                </a:solidFill>
              </a14:hiddenFill>
            </a:ext>
          </a:extLst>
        </p:spPr>
        <p:txBody>
          <a:bodyPr wrap="square" lIns="122843" tIns="61422" rIns="122843" bIns="61422">
            <a:spAutoFit/>
          </a:bodyPr>
          <a:lstStyle/>
          <a:p>
            <a:pPr algn="just">
              <a:lnSpc>
                <a:spcPct val="150000"/>
              </a:lnSpc>
            </a:pPr>
            <a:r>
              <a:rPr lang="zh-CN" altLang="en-US" sz="1400" dirty="0">
                <a:solidFill>
                  <a:schemeClr val="tx1">
                    <a:lumMod val="75000"/>
                    <a:lumOff val="25000"/>
                  </a:schemeClr>
                </a:solidFill>
                <a:latin typeface="仿宋" panose="02010609060101010101" charset="-122"/>
                <a:ea typeface="仿宋" panose="02010609060101010101" charset="-122"/>
                <a:cs typeface="仿宋" panose="02010609060101010101" charset="-122"/>
              </a:rPr>
              <a:t>点击增加文本内容    点击增加文本内容</a:t>
            </a:r>
          </a:p>
          <a:p>
            <a:pPr algn="just">
              <a:lnSpc>
                <a:spcPct val="150000"/>
              </a:lnSpc>
            </a:pPr>
            <a:r>
              <a:rPr lang="zh-CN" altLang="en-US" sz="1400" dirty="0">
                <a:solidFill>
                  <a:schemeClr val="tx1">
                    <a:lumMod val="75000"/>
                    <a:lumOff val="25000"/>
                  </a:schemeClr>
                </a:solidFill>
                <a:latin typeface="仿宋" panose="02010609060101010101" charset="-122"/>
                <a:ea typeface="仿宋" panose="02010609060101010101" charset="-122"/>
                <a:cs typeface="仿宋" panose="02010609060101010101" charset="-122"/>
              </a:rPr>
              <a:t>点击增加文本内容    点击增加文本内容</a:t>
            </a:r>
          </a:p>
          <a:p>
            <a:pPr algn="just">
              <a:lnSpc>
                <a:spcPct val="150000"/>
              </a:lnSpc>
            </a:pPr>
            <a:r>
              <a:rPr lang="zh-CN" altLang="en-US" sz="1400" dirty="0">
                <a:solidFill>
                  <a:schemeClr val="tx1">
                    <a:lumMod val="75000"/>
                    <a:lumOff val="25000"/>
                  </a:schemeClr>
                </a:solidFill>
                <a:latin typeface="仿宋" panose="02010609060101010101" charset="-122"/>
                <a:ea typeface="仿宋" panose="02010609060101010101" charset="-122"/>
                <a:cs typeface="仿宋" panose="02010609060101010101" charset="-122"/>
              </a:rPr>
              <a:t>点击增加文本内容    点击增加文本内容</a:t>
            </a:r>
          </a:p>
          <a:p>
            <a:pPr algn="just">
              <a:lnSpc>
                <a:spcPct val="150000"/>
              </a:lnSpc>
            </a:pPr>
            <a:r>
              <a:rPr lang="zh-CN" altLang="en-US" sz="1400" dirty="0">
                <a:solidFill>
                  <a:schemeClr val="tx1">
                    <a:lumMod val="75000"/>
                    <a:lumOff val="25000"/>
                  </a:schemeClr>
                </a:solidFill>
                <a:latin typeface="仿宋" panose="02010609060101010101" charset="-122"/>
                <a:ea typeface="仿宋" panose="02010609060101010101" charset="-122"/>
                <a:cs typeface="仿宋" panose="02010609060101010101" charset="-122"/>
              </a:rPr>
              <a:t>点击增加文本内容    点击增加文本内容</a:t>
            </a:r>
          </a:p>
          <a:p>
            <a:pPr algn="just">
              <a:lnSpc>
                <a:spcPct val="150000"/>
              </a:lnSpc>
            </a:pPr>
            <a:r>
              <a:rPr lang="zh-CN" altLang="en-US" sz="1400" dirty="0">
                <a:solidFill>
                  <a:schemeClr val="tx1">
                    <a:lumMod val="75000"/>
                    <a:lumOff val="25000"/>
                  </a:schemeClr>
                </a:solidFill>
                <a:latin typeface="仿宋" panose="02010609060101010101" charset="-122"/>
                <a:ea typeface="仿宋" panose="02010609060101010101" charset="-122"/>
                <a:cs typeface="仿宋" panose="02010609060101010101" charset="-122"/>
              </a:rPr>
              <a:t>点击增加文本内容    点击增加文本内容</a:t>
            </a:r>
          </a:p>
          <a:p>
            <a:pPr algn="just">
              <a:lnSpc>
                <a:spcPct val="150000"/>
              </a:lnSpc>
            </a:pPr>
            <a:r>
              <a:rPr lang="zh-CN" altLang="en-US" sz="1400" dirty="0">
                <a:solidFill>
                  <a:schemeClr val="tx1">
                    <a:lumMod val="75000"/>
                    <a:lumOff val="25000"/>
                  </a:schemeClr>
                </a:solidFill>
                <a:latin typeface="仿宋" panose="02010609060101010101" charset="-122"/>
                <a:ea typeface="仿宋" panose="02010609060101010101" charset="-122"/>
                <a:cs typeface="仿宋" panose="02010609060101010101" charset="-122"/>
              </a:rPr>
              <a:t>点击增加文本内容    点击增加文本内容</a:t>
            </a:r>
            <a:endParaRPr lang="zh-CN" altLang="en-US" sz="1400" dirty="0">
              <a:solidFill>
                <a:schemeClr val="bg1">
                  <a:lumMod val="50000"/>
                </a:schemeClr>
              </a:solidFill>
              <a:latin typeface="微软雅黑" panose="020B0503020204020204" pitchFamily="34" charset="-122"/>
              <a:ea typeface="微软雅黑" panose="020B0503020204020204" pitchFamily="34" charset="-122"/>
            </a:endParaRPr>
          </a:p>
          <a:p>
            <a:pPr algn="just">
              <a:lnSpc>
                <a:spcPct val="150000"/>
              </a:lnSpc>
            </a:pPr>
            <a:endParaRPr lang="zh-CN" altLang="en-US" sz="14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22" name="文本框 21"/>
          <p:cNvSpPr txBox="1"/>
          <p:nvPr/>
        </p:nvSpPr>
        <p:spPr>
          <a:xfrm>
            <a:off x="8776970" y="3635375"/>
            <a:ext cx="1407160" cy="829945"/>
          </a:xfrm>
          <a:prstGeom prst="rect">
            <a:avLst/>
          </a:prstGeom>
          <a:noFill/>
        </p:spPr>
        <p:txBody>
          <a:bodyPr wrap="none" rtlCol="0" anchor="t">
            <a:spAutoFit/>
          </a:bodyPr>
          <a:lstStyle/>
          <a:p>
            <a:r>
              <a:rPr lang="zh-CN" altLang="en-US" sz="4800" b="1">
                <a:solidFill>
                  <a:schemeClr val="tx1">
                    <a:lumMod val="75000"/>
                    <a:lumOff val="25000"/>
                  </a:schemeClr>
                </a:solidFill>
                <a:latin typeface="仿宋" panose="02010609060101010101" charset="-122"/>
                <a:ea typeface="仿宋" panose="02010609060101010101" charset="-122"/>
                <a:sym typeface="+mn-ea"/>
              </a:rPr>
              <a:t>难点</a:t>
            </a:r>
          </a:p>
        </p:txBody>
      </p:sp>
    </p:spTree>
    <p:custDataLst>
      <p:tags r:id="rId1"/>
    </p:custDataLst>
  </p:cSld>
  <p:clrMapOvr>
    <a:masterClrMapping/>
  </p:clrMapOvr>
  <p:transition spd="slow">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par>
                          <p:cTn id="10" fill="hold">
                            <p:stCondLst>
                              <p:cond delay="1000"/>
                            </p:stCondLst>
                            <p:childTnLst>
                              <p:par>
                                <p:cTn id="11" presetID="53" presetClass="entr" presetSubtype="16" fill="hold" grpId="0" nodeType="after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p:cTn id="13" dur="500" fill="hold"/>
                                        <p:tgtEl>
                                          <p:spTgt spid="10"/>
                                        </p:tgtEl>
                                        <p:attrNameLst>
                                          <p:attrName>ppt_w</p:attrName>
                                        </p:attrNameLst>
                                      </p:cBhvr>
                                      <p:tavLst>
                                        <p:tav tm="0">
                                          <p:val>
                                            <p:fltVal val="0"/>
                                          </p:val>
                                        </p:tav>
                                        <p:tav tm="100000">
                                          <p:val>
                                            <p:strVal val="#ppt_w"/>
                                          </p:val>
                                        </p:tav>
                                      </p:tavLst>
                                    </p:anim>
                                    <p:anim calcmode="lin" valueType="num">
                                      <p:cBhvr>
                                        <p:cTn id="14" dur="500" fill="hold"/>
                                        <p:tgtEl>
                                          <p:spTgt spid="10"/>
                                        </p:tgtEl>
                                        <p:attrNameLst>
                                          <p:attrName>ppt_h</p:attrName>
                                        </p:attrNameLst>
                                      </p:cBhvr>
                                      <p:tavLst>
                                        <p:tav tm="0">
                                          <p:val>
                                            <p:fltVal val="0"/>
                                          </p:val>
                                        </p:tav>
                                        <p:tav tm="100000">
                                          <p:val>
                                            <p:strVal val="#ppt_h"/>
                                          </p:val>
                                        </p:tav>
                                      </p:tavLst>
                                    </p:anim>
                                    <p:animEffect transition="in" filter="fade">
                                      <p:cBhvr>
                                        <p:cTn id="15" dur="500"/>
                                        <p:tgtEl>
                                          <p:spTgt spid="10"/>
                                        </p:tgtEl>
                                      </p:cBhvr>
                                    </p:animEffect>
                                  </p:childTnLst>
                                </p:cTn>
                              </p:par>
                            </p:childTnLst>
                          </p:cTn>
                        </p:par>
                        <p:par>
                          <p:cTn id="16" fill="hold">
                            <p:stCondLst>
                              <p:cond delay="1500"/>
                            </p:stCondLst>
                            <p:childTnLst>
                              <p:par>
                                <p:cTn id="17" presetID="42" presetClass="entr" presetSubtype="0" fill="hold" grpId="0" nodeType="afterEffect">
                                  <p:stCondLst>
                                    <p:cond delay="0"/>
                                  </p:stCondLst>
                                  <p:childTnLst>
                                    <p:set>
                                      <p:cBhvr>
                                        <p:cTn id="18" dur="1" fill="hold">
                                          <p:stCondLst>
                                            <p:cond delay="0"/>
                                          </p:stCondLst>
                                        </p:cTn>
                                        <p:tgtEl>
                                          <p:spTgt spid="20"/>
                                        </p:tgtEl>
                                        <p:attrNameLst>
                                          <p:attrName>style.visibility</p:attrName>
                                        </p:attrNameLst>
                                      </p:cBhvr>
                                      <p:to>
                                        <p:strVal val="visible"/>
                                      </p:to>
                                    </p:set>
                                    <p:animEffect transition="in" filter="fade">
                                      <p:cBhvr>
                                        <p:cTn id="19" dur="1000"/>
                                        <p:tgtEl>
                                          <p:spTgt spid="20"/>
                                        </p:tgtEl>
                                      </p:cBhvr>
                                    </p:animEffect>
                                    <p:anim calcmode="lin" valueType="num">
                                      <p:cBhvr>
                                        <p:cTn id="20" dur="1000" fill="hold"/>
                                        <p:tgtEl>
                                          <p:spTgt spid="20"/>
                                        </p:tgtEl>
                                        <p:attrNameLst>
                                          <p:attrName>ppt_x</p:attrName>
                                        </p:attrNameLst>
                                      </p:cBhvr>
                                      <p:tavLst>
                                        <p:tav tm="0">
                                          <p:val>
                                            <p:strVal val="#ppt_x"/>
                                          </p:val>
                                        </p:tav>
                                        <p:tav tm="100000">
                                          <p:val>
                                            <p:strVal val="#ppt_x"/>
                                          </p:val>
                                        </p:tav>
                                      </p:tavLst>
                                    </p:anim>
                                    <p:anim calcmode="lin" valueType="num">
                                      <p:cBhvr>
                                        <p:cTn id="21" dur="1000" fill="hold"/>
                                        <p:tgtEl>
                                          <p:spTgt spid="20"/>
                                        </p:tgtEl>
                                        <p:attrNameLst>
                                          <p:attrName>ppt_y</p:attrName>
                                        </p:attrNameLst>
                                      </p:cBhvr>
                                      <p:tavLst>
                                        <p:tav tm="0">
                                          <p:val>
                                            <p:strVal val="#ppt_y+.1"/>
                                          </p:val>
                                        </p:tav>
                                        <p:tav tm="100000">
                                          <p:val>
                                            <p:strVal val="#ppt_y"/>
                                          </p:val>
                                        </p:tav>
                                      </p:tavLst>
                                    </p:anim>
                                  </p:childTnLst>
                                </p:cTn>
                              </p:par>
                            </p:childTnLst>
                          </p:cTn>
                        </p:par>
                        <p:par>
                          <p:cTn id="22" fill="hold">
                            <p:stCondLst>
                              <p:cond delay="2500"/>
                            </p:stCondLst>
                            <p:childTnLst>
                              <p:par>
                                <p:cTn id="23" presetID="53" presetClass="entr" presetSubtype="16" fill="hold" grpId="0" nodeType="afterEffect">
                                  <p:stCondLst>
                                    <p:cond delay="0"/>
                                  </p:stCondLst>
                                  <p:childTnLst>
                                    <p:set>
                                      <p:cBhvr>
                                        <p:cTn id="24" dur="1" fill="hold">
                                          <p:stCondLst>
                                            <p:cond delay="0"/>
                                          </p:stCondLst>
                                        </p:cTn>
                                        <p:tgtEl>
                                          <p:spTgt spid="21"/>
                                        </p:tgtEl>
                                        <p:attrNameLst>
                                          <p:attrName>style.visibility</p:attrName>
                                        </p:attrNameLst>
                                      </p:cBhvr>
                                      <p:to>
                                        <p:strVal val="visible"/>
                                      </p:to>
                                    </p:set>
                                    <p:anim calcmode="lin" valueType="num">
                                      <p:cBhvr>
                                        <p:cTn id="25" dur="500" fill="hold"/>
                                        <p:tgtEl>
                                          <p:spTgt spid="21"/>
                                        </p:tgtEl>
                                        <p:attrNameLst>
                                          <p:attrName>ppt_w</p:attrName>
                                        </p:attrNameLst>
                                      </p:cBhvr>
                                      <p:tavLst>
                                        <p:tav tm="0">
                                          <p:val>
                                            <p:fltVal val="0"/>
                                          </p:val>
                                        </p:tav>
                                        <p:tav tm="100000">
                                          <p:val>
                                            <p:strVal val="#ppt_w"/>
                                          </p:val>
                                        </p:tav>
                                      </p:tavLst>
                                    </p:anim>
                                    <p:anim calcmode="lin" valueType="num">
                                      <p:cBhvr>
                                        <p:cTn id="26" dur="500" fill="hold"/>
                                        <p:tgtEl>
                                          <p:spTgt spid="21"/>
                                        </p:tgtEl>
                                        <p:attrNameLst>
                                          <p:attrName>ppt_h</p:attrName>
                                        </p:attrNameLst>
                                      </p:cBhvr>
                                      <p:tavLst>
                                        <p:tav tm="0">
                                          <p:val>
                                            <p:fltVal val="0"/>
                                          </p:val>
                                        </p:tav>
                                        <p:tav tm="100000">
                                          <p:val>
                                            <p:strVal val="#ppt_h"/>
                                          </p:val>
                                        </p:tav>
                                      </p:tavLst>
                                    </p:anim>
                                    <p:animEffect transition="in" filter="fade">
                                      <p:cBhvr>
                                        <p:cTn id="27" dur="500"/>
                                        <p:tgtEl>
                                          <p:spTgt spid="21"/>
                                        </p:tgtEl>
                                      </p:cBhvr>
                                    </p:animEffect>
                                  </p:childTnLst>
                                </p:cTn>
                              </p:par>
                            </p:childTnLst>
                          </p:cTn>
                        </p:par>
                        <p:par>
                          <p:cTn id="28" fill="hold">
                            <p:stCondLst>
                              <p:cond delay="3000"/>
                            </p:stCondLst>
                            <p:childTnLst>
                              <p:par>
                                <p:cTn id="29" presetID="42" presetClass="entr" presetSubtype="0" fill="hold" grpId="0" nodeType="afterEffect">
                                  <p:stCondLst>
                                    <p:cond delay="0"/>
                                  </p:stCondLst>
                                  <p:childTnLst>
                                    <p:set>
                                      <p:cBhvr>
                                        <p:cTn id="30" dur="1" fill="hold">
                                          <p:stCondLst>
                                            <p:cond delay="0"/>
                                          </p:stCondLst>
                                        </p:cTn>
                                        <p:tgtEl>
                                          <p:spTgt spid="22"/>
                                        </p:tgtEl>
                                        <p:attrNameLst>
                                          <p:attrName>style.visibility</p:attrName>
                                        </p:attrNameLst>
                                      </p:cBhvr>
                                      <p:to>
                                        <p:strVal val="visible"/>
                                      </p:to>
                                    </p:set>
                                    <p:animEffect transition="in" filter="fade">
                                      <p:cBhvr>
                                        <p:cTn id="31" dur="1000"/>
                                        <p:tgtEl>
                                          <p:spTgt spid="22"/>
                                        </p:tgtEl>
                                      </p:cBhvr>
                                    </p:animEffect>
                                    <p:anim calcmode="lin" valueType="num">
                                      <p:cBhvr>
                                        <p:cTn id="32" dur="1000" fill="hold"/>
                                        <p:tgtEl>
                                          <p:spTgt spid="22"/>
                                        </p:tgtEl>
                                        <p:attrNameLst>
                                          <p:attrName>ppt_x</p:attrName>
                                        </p:attrNameLst>
                                      </p:cBhvr>
                                      <p:tavLst>
                                        <p:tav tm="0">
                                          <p:val>
                                            <p:strVal val="#ppt_x"/>
                                          </p:val>
                                        </p:tav>
                                        <p:tav tm="100000">
                                          <p:val>
                                            <p:strVal val="#ppt_x"/>
                                          </p:val>
                                        </p:tav>
                                      </p:tavLst>
                                    </p:anim>
                                    <p:anim calcmode="lin" valueType="num">
                                      <p:cBhvr>
                                        <p:cTn id="33" dur="1000" fill="hold"/>
                                        <p:tgtEl>
                                          <p:spTgt spid="2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20" grpId="0"/>
      <p:bldP spid="21" grpId="0"/>
      <p:bldP spid="22"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1" name="直接连接符 10"/>
          <p:cNvCxnSpPr/>
          <p:nvPr/>
        </p:nvCxnSpPr>
        <p:spPr>
          <a:xfrm flipH="1">
            <a:off x="-50800" y="-28575"/>
            <a:ext cx="1694815" cy="1607820"/>
          </a:xfrm>
          <a:prstGeom prst="line">
            <a:avLst/>
          </a:prstGeom>
          <a:ln>
            <a:solidFill>
              <a:srgbClr val="90A08D"/>
            </a:solidFill>
            <a:prstDash val="solid"/>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flipH="1">
            <a:off x="167640" y="-445770"/>
            <a:ext cx="1694815" cy="1607820"/>
          </a:xfrm>
          <a:prstGeom prst="line">
            <a:avLst/>
          </a:prstGeom>
          <a:ln>
            <a:solidFill>
              <a:srgbClr val="90A08D"/>
            </a:solidFill>
            <a:prstDash val="solid"/>
          </a:ln>
        </p:spPr>
        <p:style>
          <a:lnRef idx="1">
            <a:schemeClr val="accent1"/>
          </a:lnRef>
          <a:fillRef idx="0">
            <a:schemeClr val="accent1"/>
          </a:fillRef>
          <a:effectRef idx="0">
            <a:schemeClr val="accent1"/>
          </a:effectRef>
          <a:fontRef idx="minor">
            <a:schemeClr val="tx1"/>
          </a:fontRef>
        </p:style>
      </p:cxnSp>
      <p:cxnSp>
        <p:nvCxnSpPr>
          <p:cNvPr id="4" name="直接连接符 3"/>
          <p:cNvCxnSpPr/>
          <p:nvPr/>
        </p:nvCxnSpPr>
        <p:spPr>
          <a:xfrm flipH="1">
            <a:off x="10599420" y="5515610"/>
            <a:ext cx="1694815" cy="1607820"/>
          </a:xfrm>
          <a:prstGeom prst="line">
            <a:avLst/>
          </a:prstGeom>
          <a:ln>
            <a:solidFill>
              <a:srgbClr val="90A08D"/>
            </a:solidFill>
            <a:prstDash val="solid"/>
          </a:ln>
        </p:spPr>
        <p:style>
          <a:lnRef idx="1">
            <a:schemeClr val="accent1"/>
          </a:lnRef>
          <a:fillRef idx="0">
            <a:schemeClr val="accent1"/>
          </a:fillRef>
          <a:effectRef idx="0">
            <a:schemeClr val="accent1"/>
          </a:effectRef>
          <a:fontRef idx="minor">
            <a:schemeClr val="tx1"/>
          </a:fontRef>
        </p:style>
      </p:cxnSp>
      <p:cxnSp>
        <p:nvCxnSpPr>
          <p:cNvPr id="5" name="直接连接符 4"/>
          <p:cNvCxnSpPr/>
          <p:nvPr/>
        </p:nvCxnSpPr>
        <p:spPr>
          <a:xfrm flipH="1">
            <a:off x="10817860" y="5098415"/>
            <a:ext cx="1694815" cy="1607820"/>
          </a:xfrm>
          <a:prstGeom prst="line">
            <a:avLst/>
          </a:prstGeom>
          <a:ln>
            <a:solidFill>
              <a:srgbClr val="90A08D"/>
            </a:solidFill>
            <a:prstDash val="solid"/>
          </a:ln>
        </p:spPr>
        <p:style>
          <a:lnRef idx="1">
            <a:schemeClr val="accent1"/>
          </a:lnRef>
          <a:fillRef idx="0">
            <a:schemeClr val="accent1"/>
          </a:fillRef>
          <a:effectRef idx="0">
            <a:schemeClr val="accent1"/>
          </a:effectRef>
          <a:fontRef idx="minor">
            <a:schemeClr val="tx1"/>
          </a:fontRef>
        </p:style>
      </p:cxnSp>
      <p:sp>
        <p:nvSpPr>
          <p:cNvPr id="17" name="TextBox 32"/>
          <p:cNvSpPr txBox="1">
            <a:spLocks noChangeArrowheads="1"/>
          </p:cNvSpPr>
          <p:nvPr/>
        </p:nvSpPr>
        <p:spPr bwMode="auto">
          <a:xfrm>
            <a:off x="4057015" y="578485"/>
            <a:ext cx="4522470" cy="5835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dist"/>
            <a:r>
              <a:rPr lang="zh-CN" altLang="en-US" sz="3200" b="1" dirty="0">
                <a:solidFill>
                  <a:schemeClr val="tx1">
                    <a:lumMod val="75000"/>
                    <a:lumOff val="25000"/>
                  </a:schemeClr>
                </a:solidFill>
                <a:latin typeface="仿宋" panose="02010609060101010101" charset="-122"/>
                <a:ea typeface="仿宋" panose="02010609060101010101" charset="-122"/>
                <a:sym typeface="+mn-ea"/>
              </a:rPr>
              <a:t>单击此处添加标题</a:t>
            </a:r>
            <a:endParaRPr lang="zh-CN" altLang="en-US" sz="3200" b="1" dirty="0">
              <a:solidFill>
                <a:schemeClr val="tx1">
                  <a:lumMod val="75000"/>
                  <a:lumOff val="25000"/>
                </a:schemeClr>
              </a:solidFill>
              <a:latin typeface="仿宋" panose="02010609060101010101" charset="-122"/>
              <a:ea typeface="仿宋" panose="02010609060101010101" charset="-122"/>
              <a:cs typeface="Yuanti SC" charset="-122"/>
              <a:sym typeface="+mn-ea"/>
            </a:endParaRPr>
          </a:p>
        </p:txBody>
      </p:sp>
      <p:grpSp>
        <p:nvGrpSpPr>
          <p:cNvPr id="6" name="组合 5"/>
          <p:cNvGrpSpPr/>
          <p:nvPr/>
        </p:nvGrpSpPr>
        <p:grpSpPr>
          <a:xfrm rot="2820000">
            <a:off x="3342005" y="454025"/>
            <a:ext cx="738505" cy="701040"/>
            <a:chOff x="2646" y="3580"/>
            <a:chExt cx="4140" cy="3927"/>
          </a:xfrm>
        </p:grpSpPr>
        <p:sp>
          <p:nvSpPr>
            <p:cNvPr id="9" name="椭圆 8"/>
            <p:cNvSpPr/>
            <p:nvPr/>
          </p:nvSpPr>
          <p:spPr>
            <a:xfrm>
              <a:off x="2646" y="3580"/>
              <a:ext cx="3446" cy="3594"/>
            </a:xfrm>
            <a:prstGeom prst="ellipse">
              <a:avLst/>
            </a:prstGeom>
            <a:solidFill>
              <a:srgbClr val="C0C9BE">
                <a:alpha val="7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椭圆 6"/>
            <p:cNvSpPr/>
            <p:nvPr/>
          </p:nvSpPr>
          <p:spPr>
            <a:xfrm>
              <a:off x="3340" y="3913"/>
              <a:ext cx="3446" cy="3594"/>
            </a:xfrm>
            <a:prstGeom prst="ellipse">
              <a:avLst/>
            </a:prstGeom>
            <a:noFill/>
            <a:ln>
              <a:solidFill>
                <a:srgbClr val="90A08D"/>
              </a:solidFill>
              <a:prstDash val="lgDash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 name="组合 1"/>
          <p:cNvGrpSpPr/>
          <p:nvPr/>
        </p:nvGrpSpPr>
        <p:grpSpPr>
          <a:xfrm>
            <a:off x="3120390" y="1313815"/>
            <a:ext cx="6395085" cy="4603750"/>
            <a:chOff x="3987" y="1330"/>
            <a:chExt cx="11226" cy="8162"/>
          </a:xfrm>
        </p:grpSpPr>
        <p:grpSp>
          <p:nvGrpSpPr>
            <p:cNvPr id="3" name="Group 729"/>
            <p:cNvGrpSpPr/>
            <p:nvPr/>
          </p:nvGrpSpPr>
          <p:grpSpPr bwMode="auto">
            <a:xfrm>
              <a:off x="4767" y="2945"/>
              <a:ext cx="9693" cy="5759"/>
              <a:chOff x="596144" y="241065"/>
              <a:chExt cx="7676207" cy="4563235"/>
            </a:xfrm>
          </p:grpSpPr>
          <p:sp>
            <p:nvSpPr>
              <p:cNvPr id="8" name="Shape 719"/>
              <p:cNvSpPr/>
              <p:nvPr/>
            </p:nvSpPr>
            <p:spPr>
              <a:xfrm flipV="1">
                <a:off x="1459658" y="241065"/>
                <a:ext cx="2955506" cy="2479707"/>
              </a:xfrm>
              <a:prstGeom prst="line">
                <a:avLst/>
              </a:prstGeom>
              <a:noFill/>
              <a:ln w="12700" cap="flat" cmpd="sng">
                <a:solidFill>
                  <a:schemeClr val="bg1">
                    <a:lumMod val="75000"/>
                  </a:schemeClr>
                </a:solidFill>
                <a:prstDash val="solid"/>
                <a:miter lim="400000"/>
              </a:ln>
              <a:effectLst/>
            </p:spPr>
            <p:txBody>
              <a:bodyPr lIns="25400" tIns="25400" rIns="25400" bIns="25400" anchor="ctr"/>
              <a:lstStyle/>
              <a:p>
                <a:pPr algn="ctr" defTabSz="913765">
                  <a:defRPr sz="1200">
                    <a:solidFill>
                      <a:srgbClr val="000000"/>
                    </a:solidFill>
                    <a:latin typeface="Helvetica"/>
                    <a:ea typeface="Helvetica"/>
                    <a:cs typeface="Helvetica"/>
                    <a:sym typeface="Helvetica"/>
                  </a:defRPr>
                </a:pPr>
                <a:endParaRPr sz="600">
                  <a:solidFill>
                    <a:srgbClr val="000000"/>
                  </a:solidFill>
                  <a:latin typeface="Century Gothic" panose="020B0502020202020204" pitchFamily="34" charset="0"/>
                  <a:ea typeface="微软雅黑" panose="020B0503020204020204" pitchFamily="34" charset="-122"/>
                  <a:cs typeface="Lato Light"/>
                  <a:sym typeface="Century Gothic" panose="020B0502020202020204" pitchFamily="34" charset="0"/>
                </a:endParaRPr>
              </a:p>
            </p:txBody>
          </p:sp>
          <p:sp>
            <p:nvSpPr>
              <p:cNvPr id="10" name="Shape 720"/>
              <p:cNvSpPr/>
              <p:nvPr/>
            </p:nvSpPr>
            <p:spPr>
              <a:xfrm flipV="1">
                <a:off x="3461005" y="241065"/>
                <a:ext cx="954159" cy="2520280"/>
              </a:xfrm>
              <a:prstGeom prst="line">
                <a:avLst/>
              </a:prstGeom>
              <a:noFill/>
              <a:ln w="12700" cap="flat" cmpd="sng">
                <a:solidFill>
                  <a:schemeClr val="bg1">
                    <a:lumMod val="75000"/>
                  </a:schemeClr>
                </a:solidFill>
                <a:prstDash val="solid"/>
                <a:miter lim="400000"/>
              </a:ln>
              <a:effectLst/>
            </p:spPr>
            <p:txBody>
              <a:bodyPr lIns="25400" tIns="25400" rIns="25400" bIns="25400" anchor="ctr"/>
              <a:lstStyle/>
              <a:p>
                <a:pPr algn="ctr" defTabSz="913765">
                  <a:defRPr sz="1200">
                    <a:solidFill>
                      <a:srgbClr val="000000"/>
                    </a:solidFill>
                    <a:latin typeface="Helvetica"/>
                    <a:ea typeface="Helvetica"/>
                    <a:cs typeface="Helvetica"/>
                    <a:sym typeface="Helvetica"/>
                  </a:defRPr>
                </a:pPr>
                <a:endParaRPr sz="600">
                  <a:solidFill>
                    <a:srgbClr val="000000"/>
                  </a:solidFill>
                  <a:latin typeface="Century Gothic" panose="020B0502020202020204" pitchFamily="34" charset="0"/>
                  <a:ea typeface="微软雅黑" panose="020B0503020204020204" pitchFamily="34" charset="-122"/>
                  <a:cs typeface="Lato Light"/>
                  <a:sym typeface="Century Gothic" panose="020B0502020202020204" pitchFamily="34" charset="0"/>
                </a:endParaRPr>
              </a:p>
            </p:txBody>
          </p:sp>
          <p:sp>
            <p:nvSpPr>
              <p:cNvPr id="13" name="Shape 721"/>
              <p:cNvSpPr/>
              <p:nvPr/>
            </p:nvSpPr>
            <p:spPr>
              <a:xfrm flipH="1" flipV="1">
                <a:off x="4415164" y="241065"/>
                <a:ext cx="975628" cy="2515507"/>
              </a:xfrm>
              <a:prstGeom prst="line">
                <a:avLst/>
              </a:prstGeom>
              <a:noFill/>
              <a:ln w="12700" cap="flat" cmpd="sng">
                <a:solidFill>
                  <a:schemeClr val="bg1">
                    <a:lumMod val="75000"/>
                  </a:schemeClr>
                </a:solidFill>
                <a:prstDash val="solid"/>
                <a:miter lim="400000"/>
              </a:ln>
              <a:effectLst/>
            </p:spPr>
            <p:txBody>
              <a:bodyPr lIns="25400" tIns="25400" rIns="25400" bIns="25400" anchor="ctr"/>
              <a:lstStyle/>
              <a:p>
                <a:pPr algn="ctr" defTabSz="913765">
                  <a:defRPr sz="1200">
                    <a:solidFill>
                      <a:srgbClr val="000000"/>
                    </a:solidFill>
                    <a:latin typeface="Helvetica"/>
                    <a:ea typeface="Helvetica"/>
                    <a:cs typeface="Helvetica"/>
                    <a:sym typeface="Helvetica"/>
                  </a:defRPr>
                </a:pPr>
                <a:endParaRPr sz="600">
                  <a:solidFill>
                    <a:srgbClr val="000000"/>
                  </a:solidFill>
                  <a:latin typeface="Century Gothic" panose="020B0502020202020204" pitchFamily="34" charset="0"/>
                  <a:ea typeface="微软雅黑" panose="020B0503020204020204" pitchFamily="34" charset="-122"/>
                  <a:cs typeface="Lato Light"/>
                  <a:sym typeface="Century Gothic" panose="020B0502020202020204" pitchFamily="34" charset="0"/>
                </a:endParaRPr>
              </a:p>
            </p:txBody>
          </p:sp>
          <p:sp>
            <p:nvSpPr>
              <p:cNvPr id="14" name="Shape 722"/>
              <p:cNvSpPr/>
              <p:nvPr/>
            </p:nvSpPr>
            <p:spPr>
              <a:xfrm flipH="1" flipV="1">
                <a:off x="4415164" y="241065"/>
                <a:ext cx="2974591" cy="2489253"/>
              </a:xfrm>
              <a:prstGeom prst="line">
                <a:avLst/>
              </a:prstGeom>
              <a:noFill/>
              <a:ln w="12700" cap="flat" cmpd="sng">
                <a:solidFill>
                  <a:schemeClr val="bg1">
                    <a:lumMod val="75000"/>
                  </a:schemeClr>
                </a:solidFill>
                <a:prstDash val="solid"/>
                <a:miter lim="400000"/>
              </a:ln>
              <a:effectLst/>
            </p:spPr>
            <p:txBody>
              <a:bodyPr lIns="25400" tIns="25400" rIns="25400" bIns="25400" anchor="ctr"/>
              <a:lstStyle/>
              <a:p>
                <a:pPr algn="ctr" defTabSz="913765">
                  <a:defRPr sz="1200">
                    <a:solidFill>
                      <a:srgbClr val="000000"/>
                    </a:solidFill>
                    <a:latin typeface="Helvetica"/>
                    <a:ea typeface="Helvetica"/>
                    <a:cs typeface="Helvetica"/>
                    <a:sym typeface="Helvetica"/>
                  </a:defRPr>
                </a:pPr>
                <a:endParaRPr sz="600">
                  <a:solidFill>
                    <a:srgbClr val="000000"/>
                  </a:solidFill>
                  <a:latin typeface="Century Gothic" panose="020B0502020202020204" pitchFamily="34" charset="0"/>
                  <a:ea typeface="微软雅黑" panose="020B0503020204020204" pitchFamily="34" charset="-122"/>
                  <a:cs typeface="Lato Light"/>
                  <a:sym typeface="Century Gothic" panose="020B0502020202020204" pitchFamily="34" charset="0"/>
                </a:endParaRPr>
              </a:p>
            </p:txBody>
          </p:sp>
          <p:sp>
            <p:nvSpPr>
              <p:cNvPr id="15" name="Shape 723"/>
              <p:cNvSpPr/>
              <p:nvPr/>
            </p:nvSpPr>
            <p:spPr>
              <a:xfrm flipH="1">
                <a:off x="596144" y="2720772"/>
                <a:ext cx="863514" cy="2057274"/>
              </a:xfrm>
              <a:prstGeom prst="line">
                <a:avLst/>
              </a:prstGeom>
              <a:noFill/>
              <a:ln w="12700" cap="flat" cmpd="sng">
                <a:solidFill>
                  <a:schemeClr val="bg1">
                    <a:lumMod val="75000"/>
                  </a:schemeClr>
                </a:solidFill>
                <a:prstDash val="solid"/>
                <a:miter lim="400000"/>
              </a:ln>
              <a:effectLst/>
            </p:spPr>
            <p:txBody>
              <a:bodyPr lIns="25400" tIns="25400" rIns="25400" bIns="25400" anchor="ctr"/>
              <a:lstStyle/>
              <a:p>
                <a:pPr algn="ctr" defTabSz="913765">
                  <a:defRPr sz="1200">
                    <a:solidFill>
                      <a:srgbClr val="000000"/>
                    </a:solidFill>
                    <a:latin typeface="Helvetica"/>
                    <a:ea typeface="Helvetica"/>
                    <a:cs typeface="Helvetica"/>
                    <a:sym typeface="Helvetica"/>
                  </a:defRPr>
                </a:pPr>
                <a:endParaRPr sz="600">
                  <a:solidFill>
                    <a:srgbClr val="000000"/>
                  </a:solidFill>
                  <a:latin typeface="Century Gothic" panose="020B0502020202020204" pitchFamily="34" charset="0"/>
                  <a:ea typeface="微软雅黑" panose="020B0503020204020204" pitchFamily="34" charset="-122"/>
                  <a:cs typeface="Lato Light"/>
                  <a:sym typeface="Century Gothic" panose="020B0502020202020204" pitchFamily="34" charset="0"/>
                </a:endParaRPr>
              </a:p>
            </p:txBody>
          </p:sp>
          <p:sp>
            <p:nvSpPr>
              <p:cNvPr id="16" name="Shape 724"/>
              <p:cNvSpPr/>
              <p:nvPr/>
            </p:nvSpPr>
            <p:spPr>
              <a:xfrm>
                <a:off x="3461005" y="2761345"/>
                <a:ext cx="2266127" cy="2026247"/>
              </a:xfrm>
              <a:prstGeom prst="line">
                <a:avLst/>
              </a:prstGeom>
              <a:noFill/>
              <a:ln w="12700" cap="flat" cmpd="sng">
                <a:solidFill>
                  <a:schemeClr val="bg1">
                    <a:lumMod val="75000"/>
                  </a:schemeClr>
                </a:solidFill>
                <a:prstDash val="solid"/>
                <a:miter lim="400000"/>
              </a:ln>
              <a:effectLst/>
            </p:spPr>
            <p:txBody>
              <a:bodyPr lIns="25400" tIns="25400" rIns="25400" bIns="25400" anchor="ctr"/>
              <a:lstStyle/>
              <a:p>
                <a:pPr algn="ctr" defTabSz="913765">
                  <a:defRPr sz="1200">
                    <a:solidFill>
                      <a:srgbClr val="000000"/>
                    </a:solidFill>
                    <a:latin typeface="Helvetica"/>
                    <a:ea typeface="Helvetica"/>
                    <a:cs typeface="Helvetica"/>
                    <a:sym typeface="Helvetica"/>
                  </a:defRPr>
                </a:pPr>
                <a:endParaRPr sz="600">
                  <a:solidFill>
                    <a:srgbClr val="000000"/>
                  </a:solidFill>
                  <a:latin typeface="Century Gothic" panose="020B0502020202020204" pitchFamily="34" charset="0"/>
                  <a:ea typeface="微软雅黑" panose="020B0503020204020204" pitchFamily="34" charset="-122"/>
                  <a:cs typeface="Lato Light"/>
                  <a:sym typeface="Century Gothic" panose="020B0502020202020204" pitchFamily="34" charset="0"/>
                </a:endParaRPr>
              </a:p>
            </p:txBody>
          </p:sp>
          <p:sp>
            <p:nvSpPr>
              <p:cNvPr id="18" name="Shape 725"/>
              <p:cNvSpPr/>
              <p:nvPr/>
            </p:nvSpPr>
            <p:spPr>
              <a:xfrm>
                <a:off x="7389754" y="2730318"/>
                <a:ext cx="882597" cy="2073982"/>
              </a:xfrm>
              <a:prstGeom prst="line">
                <a:avLst/>
              </a:prstGeom>
              <a:noFill/>
              <a:ln w="12700" cap="flat" cmpd="sng">
                <a:solidFill>
                  <a:schemeClr val="bg1">
                    <a:lumMod val="75000"/>
                  </a:schemeClr>
                </a:solidFill>
                <a:prstDash val="solid"/>
                <a:miter lim="400000"/>
              </a:ln>
              <a:effectLst/>
            </p:spPr>
            <p:txBody>
              <a:bodyPr lIns="25400" tIns="25400" rIns="25400" bIns="25400" anchor="ctr"/>
              <a:lstStyle/>
              <a:p>
                <a:pPr algn="ctr" defTabSz="913765">
                  <a:defRPr sz="1200">
                    <a:solidFill>
                      <a:srgbClr val="000000"/>
                    </a:solidFill>
                    <a:latin typeface="Helvetica"/>
                    <a:ea typeface="Helvetica"/>
                    <a:cs typeface="Helvetica"/>
                    <a:sym typeface="Helvetica"/>
                  </a:defRPr>
                </a:pPr>
                <a:endParaRPr sz="600">
                  <a:solidFill>
                    <a:srgbClr val="000000"/>
                  </a:solidFill>
                  <a:latin typeface="Century Gothic" panose="020B0502020202020204" pitchFamily="34" charset="0"/>
                  <a:ea typeface="微软雅黑" panose="020B0503020204020204" pitchFamily="34" charset="-122"/>
                  <a:cs typeface="Lato Light"/>
                  <a:sym typeface="Century Gothic" panose="020B0502020202020204" pitchFamily="34" charset="0"/>
                </a:endParaRPr>
              </a:p>
            </p:txBody>
          </p:sp>
          <p:sp>
            <p:nvSpPr>
              <p:cNvPr id="19" name="Shape 726"/>
              <p:cNvSpPr/>
              <p:nvPr/>
            </p:nvSpPr>
            <p:spPr>
              <a:xfrm flipH="1">
                <a:off x="5719976" y="2730318"/>
                <a:ext cx="1669778" cy="2038181"/>
              </a:xfrm>
              <a:prstGeom prst="line">
                <a:avLst/>
              </a:prstGeom>
              <a:noFill/>
              <a:ln w="12700" cap="flat" cmpd="sng">
                <a:solidFill>
                  <a:schemeClr val="bg1">
                    <a:lumMod val="75000"/>
                  </a:schemeClr>
                </a:solidFill>
                <a:prstDash val="solid"/>
                <a:miter lim="400000"/>
              </a:ln>
              <a:effectLst/>
            </p:spPr>
            <p:txBody>
              <a:bodyPr lIns="25400" tIns="25400" rIns="25400" bIns="25400" anchor="ctr"/>
              <a:lstStyle/>
              <a:p>
                <a:pPr algn="ctr" defTabSz="913765">
                  <a:defRPr sz="1200">
                    <a:solidFill>
                      <a:srgbClr val="000000"/>
                    </a:solidFill>
                    <a:latin typeface="Helvetica"/>
                    <a:ea typeface="Helvetica"/>
                    <a:cs typeface="Helvetica"/>
                    <a:sym typeface="Helvetica"/>
                  </a:defRPr>
                </a:pPr>
                <a:endParaRPr sz="600">
                  <a:solidFill>
                    <a:srgbClr val="000000"/>
                  </a:solidFill>
                  <a:latin typeface="Century Gothic" panose="020B0502020202020204" pitchFamily="34" charset="0"/>
                  <a:ea typeface="微软雅黑" panose="020B0503020204020204" pitchFamily="34" charset="-122"/>
                  <a:cs typeface="Lato Light"/>
                  <a:sym typeface="Century Gothic" panose="020B0502020202020204" pitchFamily="34" charset="0"/>
                </a:endParaRPr>
              </a:p>
            </p:txBody>
          </p:sp>
          <p:sp>
            <p:nvSpPr>
              <p:cNvPr id="20" name="Shape 727"/>
              <p:cNvSpPr/>
              <p:nvPr/>
            </p:nvSpPr>
            <p:spPr>
              <a:xfrm flipH="1">
                <a:off x="3174757" y="2756572"/>
                <a:ext cx="2216034" cy="2023862"/>
              </a:xfrm>
              <a:prstGeom prst="line">
                <a:avLst/>
              </a:prstGeom>
              <a:noFill/>
              <a:ln w="12700" cap="flat" cmpd="sng">
                <a:solidFill>
                  <a:schemeClr val="bg1">
                    <a:lumMod val="75000"/>
                  </a:schemeClr>
                </a:solidFill>
                <a:prstDash val="solid"/>
                <a:miter lim="400000"/>
              </a:ln>
              <a:effectLst/>
            </p:spPr>
            <p:txBody>
              <a:bodyPr lIns="25400" tIns="25400" rIns="25400" bIns="25400" anchor="ctr"/>
              <a:lstStyle/>
              <a:p>
                <a:pPr algn="ctr" defTabSz="913765">
                  <a:defRPr sz="1200">
                    <a:solidFill>
                      <a:srgbClr val="000000"/>
                    </a:solidFill>
                    <a:latin typeface="Helvetica"/>
                    <a:ea typeface="Helvetica"/>
                    <a:cs typeface="Helvetica"/>
                    <a:sym typeface="Helvetica"/>
                  </a:defRPr>
                </a:pPr>
                <a:endParaRPr sz="600">
                  <a:solidFill>
                    <a:srgbClr val="000000"/>
                  </a:solidFill>
                  <a:latin typeface="Century Gothic" panose="020B0502020202020204" pitchFamily="34" charset="0"/>
                  <a:ea typeface="微软雅黑" panose="020B0503020204020204" pitchFamily="34" charset="-122"/>
                  <a:cs typeface="Lato Light"/>
                  <a:sym typeface="Century Gothic" panose="020B0502020202020204" pitchFamily="34" charset="0"/>
                </a:endParaRPr>
              </a:p>
            </p:txBody>
          </p:sp>
          <p:sp>
            <p:nvSpPr>
              <p:cNvPr id="21" name="Shape 728"/>
              <p:cNvSpPr/>
              <p:nvPr/>
            </p:nvSpPr>
            <p:spPr>
              <a:xfrm flipH="1" flipV="1">
                <a:off x="1464428" y="2756572"/>
                <a:ext cx="1688861" cy="2021474"/>
              </a:xfrm>
              <a:prstGeom prst="line">
                <a:avLst/>
              </a:prstGeom>
              <a:noFill/>
              <a:ln w="12700" cap="flat" cmpd="sng">
                <a:solidFill>
                  <a:schemeClr val="bg1">
                    <a:lumMod val="75000"/>
                  </a:schemeClr>
                </a:solidFill>
                <a:prstDash val="solid"/>
                <a:miter lim="400000"/>
              </a:ln>
              <a:effectLst/>
            </p:spPr>
            <p:txBody>
              <a:bodyPr lIns="25400" tIns="25400" rIns="25400" bIns="25400" anchor="ctr"/>
              <a:lstStyle/>
              <a:p>
                <a:pPr algn="ctr" defTabSz="913765">
                  <a:defRPr sz="1200">
                    <a:solidFill>
                      <a:srgbClr val="000000"/>
                    </a:solidFill>
                    <a:latin typeface="Helvetica"/>
                    <a:ea typeface="Helvetica"/>
                    <a:cs typeface="Helvetica"/>
                    <a:sym typeface="Helvetica"/>
                  </a:defRPr>
                </a:pPr>
                <a:endParaRPr sz="600">
                  <a:solidFill>
                    <a:srgbClr val="000000"/>
                  </a:solidFill>
                  <a:latin typeface="Century Gothic" panose="020B0502020202020204" pitchFamily="34" charset="0"/>
                  <a:ea typeface="微软雅黑" panose="020B0503020204020204" pitchFamily="34" charset="-122"/>
                  <a:cs typeface="Lato Light"/>
                  <a:sym typeface="Century Gothic" panose="020B0502020202020204" pitchFamily="34" charset="0"/>
                </a:endParaRPr>
              </a:p>
            </p:txBody>
          </p:sp>
        </p:grpSp>
        <p:sp>
          <p:nvSpPr>
            <p:cNvPr id="22" name="Shape 730"/>
            <p:cNvSpPr/>
            <p:nvPr/>
          </p:nvSpPr>
          <p:spPr bwMode="auto">
            <a:xfrm>
              <a:off x="7996" y="1330"/>
              <a:ext cx="3208" cy="3205"/>
            </a:xfrm>
            <a:custGeom>
              <a:avLst/>
              <a:gdLst>
                <a:gd name="T0" fmla="*/ 2147483646 w 19679"/>
                <a:gd name="T1" fmla="*/ 2147483646 h 19679"/>
                <a:gd name="T2" fmla="*/ 2147483646 w 19679"/>
                <a:gd name="T3" fmla="*/ 2147483646 h 19679"/>
                <a:gd name="T4" fmla="*/ 2147483646 w 19679"/>
                <a:gd name="T5" fmla="*/ 2147483646 h 19679"/>
                <a:gd name="T6" fmla="*/ 2147483646 w 19679"/>
                <a:gd name="T7" fmla="*/ 2147483646 h 19679"/>
                <a:gd name="T8" fmla="*/ 0 60000 65536"/>
                <a:gd name="T9" fmla="*/ 5898240 60000 65536"/>
                <a:gd name="T10" fmla="*/ 11796480 60000 65536"/>
                <a:gd name="T11" fmla="*/ 17694720 60000 65536"/>
                <a:gd name="T12" fmla="*/ 0 w 19679"/>
                <a:gd name="T13" fmla="*/ 0 h 19679"/>
                <a:gd name="T14" fmla="*/ 19679 w 19679"/>
                <a:gd name="T15" fmla="*/ 19679 h 19679"/>
              </a:gdLst>
              <a:ahLst/>
              <a:cxnLst>
                <a:cxn ang="T8">
                  <a:pos x="T0" y="T1"/>
                </a:cxn>
                <a:cxn ang="T9">
                  <a:pos x="T2" y="T3"/>
                </a:cxn>
                <a:cxn ang="T10">
                  <a:pos x="T4" y="T5"/>
                </a:cxn>
                <a:cxn ang="T11">
                  <a:pos x="T6" y="T7"/>
                </a:cxn>
              </a:cxnLst>
              <a:rect l="T12" t="T13" r="T14" b="T15"/>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90A08D"/>
            </a:solidFill>
            <a:ln>
              <a:noFill/>
            </a:ln>
          </p:spPr>
          <p:txBody>
            <a:bodyPr lIns="0" tIns="0" rIns="0" bIns="0" anchor="ctr"/>
            <a:lstStyle/>
            <a:p>
              <a:endParaRPr lang="zh-CN" altLang="en-US"/>
            </a:p>
          </p:txBody>
        </p:sp>
        <p:sp>
          <p:nvSpPr>
            <p:cNvPr id="23" name="Shape 731"/>
            <p:cNvSpPr/>
            <p:nvPr/>
          </p:nvSpPr>
          <p:spPr>
            <a:xfrm>
              <a:off x="13611" y="7884"/>
              <a:ext cx="1602" cy="1608"/>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90A08D"/>
            </a:solidFill>
            <a:ln w="12700" cap="flat">
              <a:noFill/>
              <a:miter lim="400000"/>
            </a:ln>
            <a:effectLst/>
          </p:spPr>
          <p:txBody>
            <a:bodyPr lIns="0" tIns="0" rIns="0" bIns="0" anchor="ctr"/>
            <a:lstStyle/>
            <a:p>
              <a:pPr algn="ctr" defTabSz="292100">
                <a:defRPr sz="3500" cap="all">
                  <a:solidFill>
                    <a:srgbClr val="FFFFFF"/>
                  </a:solidFill>
                </a:defRPr>
              </a:pPr>
              <a:endParaRPr sz="1750" cap="all">
                <a:solidFill>
                  <a:srgbClr val="FFFFFF"/>
                </a:solidFill>
                <a:latin typeface="Century Gothic" panose="020B0502020202020204" pitchFamily="34" charset="0"/>
                <a:ea typeface="微软雅黑" panose="020B0503020204020204" pitchFamily="34" charset="-122"/>
                <a:cs typeface="Lato Light"/>
                <a:sym typeface="Century Gothic" panose="020B0502020202020204" pitchFamily="34" charset="0"/>
              </a:endParaRPr>
            </a:p>
          </p:txBody>
        </p:sp>
        <p:sp>
          <p:nvSpPr>
            <p:cNvPr id="24" name="Shape 734"/>
            <p:cNvSpPr/>
            <p:nvPr/>
          </p:nvSpPr>
          <p:spPr>
            <a:xfrm>
              <a:off x="3987" y="7884"/>
              <a:ext cx="1605" cy="1608"/>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525F5C"/>
            </a:solidFill>
            <a:ln w="12700" cap="flat">
              <a:noFill/>
              <a:miter lim="400000"/>
            </a:ln>
            <a:effectLst/>
          </p:spPr>
          <p:txBody>
            <a:bodyPr lIns="0" tIns="0" rIns="0" bIns="0" anchor="ctr"/>
            <a:lstStyle/>
            <a:p>
              <a:pPr algn="ctr" defTabSz="292100">
                <a:defRPr sz="3500" cap="all">
                  <a:solidFill>
                    <a:srgbClr val="FFFFFF"/>
                  </a:solidFill>
                </a:defRPr>
              </a:pPr>
              <a:endParaRPr sz="1750" cap="all">
                <a:solidFill>
                  <a:srgbClr val="FFFFFF"/>
                </a:solidFill>
                <a:latin typeface="Century Gothic" panose="020B0502020202020204" pitchFamily="34" charset="0"/>
                <a:ea typeface="微软雅黑" panose="020B0503020204020204" pitchFamily="34" charset="-122"/>
                <a:cs typeface="Lato Light"/>
                <a:sym typeface="Century Gothic" panose="020B0502020202020204" pitchFamily="34" charset="0"/>
              </a:endParaRPr>
            </a:p>
          </p:txBody>
        </p:sp>
        <p:sp>
          <p:nvSpPr>
            <p:cNvPr id="25" name="Shape 735"/>
            <p:cNvSpPr/>
            <p:nvPr/>
          </p:nvSpPr>
          <p:spPr>
            <a:xfrm>
              <a:off x="4433" y="8330"/>
              <a:ext cx="714" cy="717"/>
            </a:xfrm>
            <a:custGeom>
              <a:avLst/>
              <a:gdLst/>
              <a:ahLst/>
              <a:cxnLst>
                <a:cxn ang="0">
                  <a:pos x="wd2" y="hd2"/>
                </a:cxn>
                <a:cxn ang="5400000">
                  <a:pos x="wd2" y="hd2"/>
                </a:cxn>
                <a:cxn ang="10800000">
                  <a:pos x="wd2" y="hd2"/>
                </a:cxn>
                <a:cxn ang="16200000">
                  <a:pos x="wd2" y="hd2"/>
                </a:cxn>
              </a:cxnLst>
              <a:rect l="0" t="0" r="r" b="b"/>
              <a:pathLst>
                <a:path w="21600" h="21600" extrusionOk="0">
                  <a:moveTo>
                    <a:pt x="273" y="21600"/>
                  </a:moveTo>
                  <a:lnTo>
                    <a:pt x="4902" y="21600"/>
                  </a:lnTo>
                  <a:lnTo>
                    <a:pt x="4902" y="7024"/>
                  </a:lnTo>
                  <a:lnTo>
                    <a:pt x="273" y="7024"/>
                  </a:lnTo>
                  <a:lnTo>
                    <a:pt x="273" y="21600"/>
                  </a:lnTo>
                  <a:cubicBezTo>
                    <a:pt x="273" y="21600"/>
                    <a:pt x="273" y="21600"/>
                    <a:pt x="273" y="21600"/>
                  </a:cubicBezTo>
                  <a:close/>
                  <a:moveTo>
                    <a:pt x="2621" y="0"/>
                  </a:moveTo>
                  <a:cubicBezTo>
                    <a:pt x="1033" y="0"/>
                    <a:pt x="0" y="1086"/>
                    <a:pt x="0" y="2518"/>
                  </a:cubicBezTo>
                  <a:cubicBezTo>
                    <a:pt x="0" y="3917"/>
                    <a:pt x="1004" y="5039"/>
                    <a:pt x="2558" y="5039"/>
                  </a:cubicBezTo>
                  <a:lnTo>
                    <a:pt x="2589" y="5039"/>
                  </a:lnTo>
                  <a:cubicBezTo>
                    <a:pt x="4203" y="5039"/>
                    <a:pt x="5207" y="3917"/>
                    <a:pt x="5207" y="2518"/>
                  </a:cubicBezTo>
                  <a:cubicBezTo>
                    <a:pt x="5178" y="1086"/>
                    <a:pt x="4203" y="0"/>
                    <a:pt x="2621" y="0"/>
                  </a:cubicBezTo>
                  <a:cubicBezTo>
                    <a:pt x="2621" y="0"/>
                    <a:pt x="2621" y="0"/>
                    <a:pt x="2621" y="0"/>
                  </a:cubicBezTo>
                  <a:close/>
                  <a:moveTo>
                    <a:pt x="21600" y="13242"/>
                  </a:moveTo>
                  <a:lnTo>
                    <a:pt x="21600" y="21600"/>
                  </a:lnTo>
                  <a:lnTo>
                    <a:pt x="16970" y="21600"/>
                  </a:lnTo>
                  <a:lnTo>
                    <a:pt x="16970" y="13803"/>
                  </a:lnTo>
                  <a:cubicBezTo>
                    <a:pt x="16970" y="11844"/>
                    <a:pt x="16299" y="10507"/>
                    <a:pt x="14623" y="10507"/>
                  </a:cubicBezTo>
                  <a:cubicBezTo>
                    <a:pt x="13345" y="10507"/>
                    <a:pt x="12582" y="11408"/>
                    <a:pt x="12250" y="12280"/>
                  </a:cubicBezTo>
                  <a:cubicBezTo>
                    <a:pt x="12127" y="12592"/>
                    <a:pt x="12094" y="13025"/>
                    <a:pt x="12094" y="13462"/>
                  </a:cubicBezTo>
                  <a:lnTo>
                    <a:pt x="12094" y="21600"/>
                  </a:lnTo>
                  <a:lnTo>
                    <a:pt x="7463" y="21600"/>
                  </a:lnTo>
                  <a:cubicBezTo>
                    <a:pt x="7463" y="21600"/>
                    <a:pt x="7525" y="8394"/>
                    <a:pt x="7463" y="7024"/>
                  </a:cubicBezTo>
                  <a:lnTo>
                    <a:pt x="12094" y="7024"/>
                  </a:lnTo>
                  <a:lnTo>
                    <a:pt x="12094" y="9093"/>
                  </a:lnTo>
                  <a:cubicBezTo>
                    <a:pt x="12087" y="9106"/>
                    <a:pt x="12074" y="9123"/>
                    <a:pt x="12066" y="9139"/>
                  </a:cubicBezTo>
                  <a:lnTo>
                    <a:pt x="12094" y="9139"/>
                  </a:lnTo>
                  <a:lnTo>
                    <a:pt x="12094" y="9093"/>
                  </a:lnTo>
                  <a:cubicBezTo>
                    <a:pt x="12710" y="8101"/>
                    <a:pt x="13808" y="6683"/>
                    <a:pt x="16269" y="6683"/>
                  </a:cubicBezTo>
                  <a:cubicBezTo>
                    <a:pt x="19315" y="6683"/>
                    <a:pt x="21600" y="8767"/>
                    <a:pt x="21600" y="13242"/>
                  </a:cubicBezTo>
                  <a:cubicBezTo>
                    <a:pt x="21600" y="13242"/>
                    <a:pt x="21600" y="13242"/>
                    <a:pt x="21600" y="13242"/>
                  </a:cubicBezTo>
                  <a:close/>
                </a:path>
              </a:pathLst>
            </a:custGeom>
            <a:solidFill>
              <a:srgbClr val="FFFFFF"/>
            </a:solidFill>
            <a:ln w="12700" cap="flat">
              <a:noFill/>
              <a:miter lim="400000"/>
            </a:ln>
            <a:effectLst/>
          </p:spPr>
          <p:txBody>
            <a:bodyPr lIns="0" tIns="0" rIns="0" bIns="0" anchor="ctr"/>
            <a:lstStyle/>
            <a:p>
              <a:pPr algn="ctr" defTabSz="913765">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500">
                <a:solidFill>
                  <a:srgbClr val="FFFFFF"/>
                </a:solidFill>
                <a:effectLst>
                  <a:outerShdw blurRad="38100" dist="12700" dir="5400000" rotWithShape="0">
                    <a:srgbClr val="000000">
                      <a:alpha val="50000"/>
                    </a:srgbClr>
                  </a:outerShdw>
                </a:effectLst>
                <a:latin typeface="Century Gothic" panose="020B0502020202020204" pitchFamily="34" charset="0"/>
                <a:ea typeface="微软雅黑" panose="020B0503020204020204" pitchFamily="34" charset="-122"/>
                <a:cs typeface="Lato Light"/>
                <a:sym typeface="Century Gothic" panose="020B0502020202020204" pitchFamily="34" charset="0"/>
              </a:endParaRPr>
            </a:p>
          </p:txBody>
        </p:sp>
        <p:sp>
          <p:nvSpPr>
            <p:cNvPr id="26" name="Shape 737"/>
            <p:cNvSpPr/>
            <p:nvPr/>
          </p:nvSpPr>
          <p:spPr>
            <a:xfrm>
              <a:off x="5029" y="5306"/>
              <a:ext cx="1605" cy="1602"/>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90A08D"/>
            </a:solidFill>
            <a:ln w="12700" cap="flat">
              <a:noFill/>
              <a:miter lim="400000"/>
            </a:ln>
            <a:effectLst/>
          </p:spPr>
          <p:txBody>
            <a:bodyPr lIns="0" tIns="0" rIns="0" bIns="0" anchor="ctr"/>
            <a:lstStyle/>
            <a:p>
              <a:pPr algn="ctr" defTabSz="292100">
                <a:defRPr sz="3500" cap="all">
                  <a:solidFill>
                    <a:srgbClr val="FFFFFF"/>
                  </a:solidFill>
                </a:defRPr>
              </a:pPr>
              <a:endParaRPr sz="1750" cap="all">
                <a:solidFill>
                  <a:srgbClr val="FFFFFF"/>
                </a:solidFill>
                <a:latin typeface="Century Gothic" panose="020B0502020202020204" pitchFamily="34" charset="0"/>
                <a:ea typeface="微软雅黑" panose="020B0503020204020204" pitchFamily="34" charset="-122"/>
                <a:cs typeface="Lato Light"/>
                <a:sym typeface="Century Gothic" panose="020B0502020202020204" pitchFamily="34" charset="0"/>
              </a:endParaRPr>
            </a:p>
          </p:txBody>
        </p:sp>
        <p:sp>
          <p:nvSpPr>
            <p:cNvPr id="27" name="Shape 740"/>
            <p:cNvSpPr/>
            <p:nvPr/>
          </p:nvSpPr>
          <p:spPr>
            <a:xfrm>
              <a:off x="10400" y="7884"/>
              <a:ext cx="1605" cy="1608"/>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525F5C"/>
            </a:solidFill>
            <a:ln w="12700" cap="flat">
              <a:noFill/>
              <a:miter lim="400000"/>
            </a:ln>
            <a:effectLst/>
          </p:spPr>
          <p:txBody>
            <a:bodyPr lIns="0" tIns="0" rIns="0" bIns="0" anchor="ctr"/>
            <a:lstStyle/>
            <a:p>
              <a:pPr algn="ctr" defTabSz="292100">
                <a:defRPr sz="3500" cap="all">
                  <a:solidFill>
                    <a:srgbClr val="FFFFFF"/>
                  </a:solidFill>
                </a:defRPr>
              </a:pPr>
              <a:endParaRPr sz="1750" cap="all">
                <a:solidFill>
                  <a:srgbClr val="FFFFFF"/>
                </a:solidFill>
                <a:latin typeface="Century Gothic" panose="020B0502020202020204" pitchFamily="34" charset="0"/>
                <a:ea typeface="微软雅黑" panose="020B0503020204020204" pitchFamily="34" charset="-122"/>
                <a:cs typeface="Lato Light"/>
                <a:sym typeface="Century Gothic" panose="020B0502020202020204" pitchFamily="34" charset="0"/>
              </a:endParaRPr>
            </a:p>
          </p:txBody>
        </p:sp>
        <p:sp>
          <p:nvSpPr>
            <p:cNvPr id="28" name="Shape 741"/>
            <p:cNvSpPr/>
            <p:nvPr/>
          </p:nvSpPr>
          <p:spPr>
            <a:xfrm>
              <a:off x="10845" y="8421"/>
              <a:ext cx="714" cy="536"/>
            </a:xfrm>
            <a:custGeom>
              <a:avLst/>
              <a:gdLst/>
              <a:ahLst/>
              <a:cxnLst>
                <a:cxn ang="0">
                  <a:pos x="wd2" y="hd2"/>
                </a:cxn>
                <a:cxn ang="5400000">
                  <a:pos x="wd2" y="hd2"/>
                </a:cxn>
                <a:cxn ang="10800000">
                  <a:pos x="wd2" y="hd2"/>
                </a:cxn>
                <a:cxn ang="16200000">
                  <a:pos x="wd2" y="hd2"/>
                </a:cxn>
              </a:cxnLst>
              <a:rect l="0" t="0" r="r" b="b"/>
              <a:pathLst>
                <a:path w="21600" h="21600" extrusionOk="0">
                  <a:moveTo>
                    <a:pt x="8640" y="16021"/>
                  </a:moveTo>
                  <a:lnTo>
                    <a:pt x="8640" y="4401"/>
                  </a:lnTo>
                  <a:lnTo>
                    <a:pt x="14811" y="10212"/>
                  </a:lnTo>
                  <a:lnTo>
                    <a:pt x="8640" y="16021"/>
                  </a:lnTo>
                  <a:cubicBezTo>
                    <a:pt x="8640" y="16021"/>
                    <a:pt x="8640" y="16021"/>
                    <a:pt x="8640" y="16021"/>
                  </a:cubicBezTo>
                  <a:close/>
                  <a:moveTo>
                    <a:pt x="21600" y="4613"/>
                  </a:moveTo>
                  <a:cubicBezTo>
                    <a:pt x="21600" y="2066"/>
                    <a:pt x="20156" y="0"/>
                    <a:pt x="18372" y="0"/>
                  </a:cubicBezTo>
                  <a:lnTo>
                    <a:pt x="3228" y="0"/>
                  </a:lnTo>
                  <a:cubicBezTo>
                    <a:pt x="1444" y="0"/>
                    <a:pt x="0" y="2066"/>
                    <a:pt x="0" y="4613"/>
                  </a:cubicBezTo>
                  <a:lnTo>
                    <a:pt x="0" y="16986"/>
                  </a:lnTo>
                  <a:cubicBezTo>
                    <a:pt x="0" y="19533"/>
                    <a:pt x="1444" y="21600"/>
                    <a:pt x="3228" y="21600"/>
                  </a:cubicBezTo>
                  <a:lnTo>
                    <a:pt x="18372" y="21600"/>
                  </a:lnTo>
                  <a:cubicBezTo>
                    <a:pt x="20156" y="21600"/>
                    <a:pt x="21600" y="19533"/>
                    <a:pt x="21600" y="16986"/>
                  </a:cubicBezTo>
                  <a:lnTo>
                    <a:pt x="21600" y="4613"/>
                  </a:lnTo>
                  <a:cubicBezTo>
                    <a:pt x="21600" y="4613"/>
                    <a:pt x="21600" y="4613"/>
                    <a:pt x="21600" y="4613"/>
                  </a:cubicBezTo>
                  <a:close/>
                </a:path>
              </a:pathLst>
            </a:custGeom>
            <a:solidFill>
              <a:srgbClr val="FFFFFF"/>
            </a:solidFill>
            <a:ln w="12700" cap="flat">
              <a:noFill/>
              <a:miter lim="400000"/>
            </a:ln>
            <a:effectLst/>
          </p:spPr>
          <p:txBody>
            <a:bodyPr lIns="19050" tIns="19050" rIns="19050" bIns="19050" anchor="ctr"/>
            <a:lstStyle/>
            <a:p>
              <a:pPr algn="ctr" defTabSz="913765">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500">
                <a:solidFill>
                  <a:srgbClr val="FFFFFF"/>
                </a:solidFill>
                <a:effectLst>
                  <a:outerShdw blurRad="38100" dist="12700" dir="5400000" rotWithShape="0">
                    <a:srgbClr val="000000">
                      <a:alpha val="50000"/>
                    </a:srgbClr>
                  </a:outerShdw>
                </a:effectLst>
                <a:latin typeface="Century Gothic" panose="020B0502020202020204" pitchFamily="34" charset="0"/>
                <a:ea typeface="微软雅黑" panose="020B0503020204020204" pitchFamily="34" charset="-122"/>
                <a:cs typeface="Lato Light"/>
                <a:sym typeface="Century Gothic" panose="020B0502020202020204" pitchFamily="34" charset="0"/>
              </a:endParaRPr>
            </a:p>
          </p:txBody>
        </p:sp>
        <p:sp>
          <p:nvSpPr>
            <p:cNvPr id="29" name="Shape 743"/>
            <p:cNvSpPr/>
            <p:nvPr/>
          </p:nvSpPr>
          <p:spPr>
            <a:xfrm>
              <a:off x="10056" y="5306"/>
              <a:ext cx="1602" cy="1602"/>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90A08D"/>
            </a:solidFill>
            <a:ln w="12700" cap="flat">
              <a:noFill/>
              <a:miter lim="400000"/>
            </a:ln>
            <a:effectLst/>
          </p:spPr>
          <p:txBody>
            <a:bodyPr lIns="0" tIns="0" rIns="0" bIns="0" anchor="ctr"/>
            <a:lstStyle/>
            <a:p>
              <a:pPr algn="ctr" defTabSz="292100">
                <a:defRPr sz="3500" cap="all">
                  <a:solidFill>
                    <a:srgbClr val="FFFFFF"/>
                  </a:solidFill>
                </a:defRPr>
              </a:pPr>
              <a:endParaRPr sz="1750" cap="all">
                <a:solidFill>
                  <a:srgbClr val="FFFFFF"/>
                </a:solidFill>
                <a:latin typeface="Century Gothic" panose="020B0502020202020204" pitchFamily="34" charset="0"/>
                <a:ea typeface="微软雅黑" panose="020B0503020204020204" pitchFamily="34" charset="-122"/>
                <a:cs typeface="Lato Light"/>
                <a:sym typeface="Century Gothic" panose="020B0502020202020204" pitchFamily="34" charset="0"/>
              </a:endParaRPr>
            </a:p>
          </p:txBody>
        </p:sp>
        <p:sp>
          <p:nvSpPr>
            <p:cNvPr id="30" name="Shape 744"/>
            <p:cNvSpPr/>
            <p:nvPr/>
          </p:nvSpPr>
          <p:spPr>
            <a:xfrm>
              <a:off x="14141" y="8360"/>
              <a:ext cx="711" cy="663"/>
            </a:xfrm>
            <a:custGeom>
              <a:avLst/>
              <a:gdLst/>
              <a:ahLst/>
              <a:cxnLst>
                <a:cxn ang="0">
                  <a:pos x="wd2" y="hd2"/>
                </a:cxn>
                <a:cxn ang="5400000">
                  <a:pos x="wd2" y="hd2"/>
                </a:cxn>
                <a:cxn ang="10800000">
                  <a:pos x="wd2" y="hd2"/>
                </a:cxn>
                <a:cxn ang="16200000">
                  <a:pos x="wd2" y="hd2"/>
                </a:cxn>
              </a:cxnLst>
              <a:rect l="0" t="0" r="r" b="b"/>
              <a:pathLst>
                <a:path w="21600" h="21600" extrusionOk="0">
                  <a:moveTo>
                    <a:pt x="8648" y="5409"/>
                  </a:moveTo>
                  <a:cubicBezTo>
                    <a:pt x="8423" y="3519"/>
                    <a:pt x="7212" y="1948"/>
                    <a:pt x="5946" y="1906"/>
                  </a:cubicBezTo>
                  <a:lnTo>
                    <a:pt x="5894" y="1906"/>
                  </a:lnTo>
                  <a:cubicBezTo>
                    <a:pt x="5447" y="1906"/>
                    <a:pt x="5049" y="2111"/>
                    <a:pt x="4743" y="2498"/>
                  </a:cubicBezTo>
                  <a:cubicBezTo>
                    <a:pt x="4271" y="3097"/>
                    <a:pt x="4073" y="4045"/>
                    <a:pt x="4198" y="5100"/>
                  </a:cubicBezTo>
                  <a:cubicBezTo>
                    <a:pt x="4418" y="6988"/>
                    <a:pt x="5656" y="8619"/>
                    <a:pt x="6897" y="8662"/>
                  </a:cubicBezTo>
                  <a:lnTo>
                    <a:pt x="6916" y="8662"/>
                  </a:lnTo>
                  <a:cubicBezTo>
                    <a:pt x="7385" y="8662"/>
                    <a:pt x="7778" y="8457"/>
                    <a:pt x="8085" y="8070"/>
                  </a:cubicBezTo>
                  <a:cubicBezTo>
                    <a:pt x="8561" y="7463"/>
                    <a:pt x="8773" y="6468"/>
                    <a:pt x="8648" y="5409"/>
                  </a:cubicBezTo>
                  <a:cubicBezTo>
                    <a:pt x="8648" y="5409"/>
                    <a:pt x="8648" y="5409"/>
                    <a:pt x="8648" y="5409"/>
                  </a:cubicBezTo>
                  <a:close/>
                  <a:moveTo>
                    <a:pt x="2967" y="16668"/>
                  </a:moveTo>
                  <a:cubicBezTo>
                    <a:pt x="2967" y="18299"/>
                    <a:pt x="4433" y="19576"/>
                    <a:pt x="6303" y="19576"/>
                  </a:cubicBezTo>
                  <a:cubicBezTo>
                    <a:pt x="8773" y="19576"/>
                    <a:pt x="10022" y="18631"/>
                    <a:pt x="10022" y="16763"/>
                  </a:cubicBezTo>
                  <a:cubicBezTo>
                    <a:pt x="10022" y="16587"/>
                    <a:pt x="10003" y="16402"/>
                    <a:pt x="9965" y="16220"/>
                  </a:cubicBezTo>
                  <a:cubicBezTo>
                    <a:pt x="9800" y="15495"/>
                    <a:pt x="9201" y="15043"/>
                    <a:pt x="8298" y="14355"/>
                  </a:cubicBezTo>
                  <a:cubicBezTo>
                    <a:pt x="8173" y="14263"/>
                    <a:pt x="8044" y="14164"/>
                    <a:pt x="7911" y="14063"/>
                  </a:cubicBezTo>
                  <a:cubicBezTo>
                    <a:pt x="7520" y="13931"/>
                    <a:pt x="7106" y="13857"/>
                    <a:pt x="6683" y="13855"/>
                  </a:cubicBezTo>
                  <a:lnTo>
                    <a:pt x="6629" y="13852"/>
                  </a:lnTo>
                  <a:cubicBezTo>
                    <a:pt x="4680" y="13852"/>
                    <a:pt x="2967" y="15167"/>
                    <a:pt x="2967" y="16668"/>
                  </a:cubicBezTo>
                  <a:cubicBezTo>
                    <a:pt x="2967" y="16668"/>
                    <a:pt x="2967" y="16668"/>
                    <a:pt x="2967" y="16668"/>
                  </a:cubicBezTo>
                  <a:close/>
                  <a:moveTo>
                    <a:pt x="12670" y="907"/>
                  </a:moveTo>
                  <a:lnTo>
                    <a:pt x="11388" y="1940"/>
                  </a:lnTo>
                  <a:cubicBezTo>
                    <a:pt x="11312" y="2002"/>
                    <a:pt x="11218" y="2035"/>
                    <a:pt x="11123" y="2035"/>
                  </a:cubicBezTo>
                  <a:lnTo>
                    <a:pt x="10665" y="2035"/>
                  </a:lnTo>
                  <a:cubicBezTo>
                    <a:pt x="11255" y="2824"/>
                    <a:pt x="11605" y="3949"/>
                    <a:pt x="11605" y="5219"/>
                  </a:cubicBezTo>
                  <a:cubicBezTo>
                    <a:pt x="11605" y="6615"/>
                    <a:pt x="10968" y="7937"/>
                    <a:pt x="9814" y="8945"/>
                  </a:cubicBezTo>
                  <a:cubicBezTo>
                    <a:pt x="8922" y="9717"/>
                    <a:pt x="8887" y="9931"/>
                    <a:pt x="8887" y="10374"/>
                  </a:cubicBezTo>
                  <a:cubicBezTo>
                    <a:pt x="8897" y="10617"/>
                    <a:pt x="9521" y="11409"/>
                    <a:pt x="10204" y="11949"/>
                  </a:cubicBezTo>
                  <a:cubicBezTo>
                    <a:pt x="11803" y="13208"/>
                    <a:pt x="12396" y="14441"/>
                    <a:pt x="12396" y="16503"/>
                  </a:cubicBezTo>
                  <a:cubicBezTo>
                    <a:pt x="12396" y="18652"/>
                    <a:pt x="10930" y="20513"/>
                    <a:pt x="8659" y="21248"/>
                  </a:cubicBezTo>
                  <a:cubicBezTo>
                    <a:pt x="7930" y="21482"/>
                    <a:pt x="7141" y="21600"/>
                    <a:pt x="6315" y="21600"/>
                  </a:cubicBezTo>
                  <a:cubicBezTo>
                    <a:pt x="5396" y="21600"/>
                    <a:pt x="4510" y="21482"/>
                    <a:pt x="3686" y="21251"/>
                  </a:cubicBezTo>
                  <a:cubicBezTo>
                    <a:pt x="2090" y="20802"/>
                    <a:pt x="908" y="19953"/>
                    <a:pt x="358" y="18858"/>
                  </a:cubicBezTo>
                  <a:cubicBezTo>
                    <a:pt x="122" y="18382"/>
                    <a:pt x="0" y="17877"/>
                    <a:pt x="0" y="17354"/>
                  </a:cubicBezTo>
                  <a:cubicBezTo>
                    <a:pt x="0" y="16815"/>
                    <a:pt x="117" y="16269"/>
                    <a:pt x="344" y="15728"/>
                  </a:cubicBezTo>
                  <a:cubicBezTo>
                    <a:pt x="1219" y="13652"/>
                    <a:pt x="3526" y="12256"/>
                    <a:pt x="6079" y="12256"/>
                  </a:cubicBezTo>
                  <a:cubicBezTo>
                    <a:pt x="6106" y="12256"/>
                    <a:pt x="6130" y="12256"/>
                    <a:pt x="6152" y="12256"/>
                  </a:cubicBezTo>
                  <a:cubicBezTo>
                    <a:pt x="5946" y="11848"/>
                    <a:pt x="5843" y="11429"/>
                    <a:pt x="5843" y="10984"/>
                  </a:cubicBezTo>
                  <a:cubicBezTo>
                    <a:pt x="5843" y="10764"/>
                    <a:pt x="5870" y="10538"/>
                    <a:pt x="5924" y="10311"/>
                  </a:cubicBezTo>
                  <a:cubicBezTo>
                    <a:pt x="3244" y="10243"/>
                    <a:pt x="1238" y="8057"/>
                    <a:pt x="1238" y="5179"/>
                  </a:cubicBezTo>
                  <a:cubicBezTo>
                    <a:pt x="1238" y="3144"/>
                    <a:pt x="2699" y="1162"/>
                    <a:pt x="4786" y="362"/>
                  </a:cubicBezTo>
                  <a:cubicBezTo>
                    <a:pt x="5412" y="121"/>
                    <a:pt x="6049" y="0"/>
                    <a:pt x="6675" y="0"/>
                  </a:cubicBezTo>
                  <a:lnTo>
                    <a:pt x="12404" y="0"/>
                  </a:lnTo>
                  <a:cubicBezTo>
                    <a:pt x="12599" y="0"/>
                    <a:pt x="12772" y="139"/>
                    <a:pt x="12833" y="347"/>
                  </a:cubicBezTo>
                  <a:cubicBezTo>
                    <a:pt x="12895" y="553"/>
                    <a:pt x="12827" y="781"/>
                    <a:pt x="12670" y="907"/>
                  </a:cubicBezTo>
                  <a:cubicBezTo>
                    <a:pt x="12670" y="907"/>
                    <a:pt x="12670" y="907"/>
                    <a:pt x="12670" y="907"/>
                  </a:cubicBezTo>
                  <a:close/>
                  <a:moveTo>
                    <a:pt x="21151" y="10807"/>
                  </a:moveTo>
                  <a:lnTo>
                    <a:pt x="17892" y="10807"/>
                  </a:lnTo>
                  <a:lnTo>
                    <a:pt x="17892" y="14433"/>
                  </a:lnTo>
                  <a:cubicBezTo>
                    <a:pt x="17892" y="14711"/>
                    <a:pt x="17691" y="14934"/>
                    <a:pt x="17443" y="14934"/>
                  </a:cubicBezTo>
                  <a:lnTo>
                    <a:pt x="16515" y="14934"/>
                  </a:lnTo>
                  <a:cubicBezTo>
                    <a:pt x="16266" y="14934"/>
                    <a:pt x="16063" y="14711"/>
                    <a:pt x="16063" y="14433"/>
                  </a:cubicBezTo>
                  <a:lnTo>
                    <a:pt x="16063" y="10807"/>
                  </a:lnTo>
                  <a:lnTo>
                    <a:pt x="12808" y="10807"/>
                  </a:lnTo>
                  <a:cubicBezTo>
                    <a:pt x="12559" y="10807"/>
                    <a:pt x="12355" y="10582"/>
                    <a:pt x="12355" y="10305"/>
                  </a:cubicBezTo>
                  <a:lnTo>
                    <a:pt x="12355" y="9273"/>
                  </a:lnTo>
                  <a:cubicBezTo>
                    <a:pt x="12355" y="8994"/>
                    <a:pt x="12559" y="8769"/>
                    <a:pt x="12808" y="8769"/>
                  </a:cubicBezTo>
                  <a:lnTo>
                    <a:pt x="16063" y="8769"/>
                  </a:lnTo>
                  <a:lnTo>
                    <a:pt x="16063" y="5144"/>
                  </a:lnTo>
                  <a:cubicBezTo>
                    <a:pt x="16063" y="4869"/>
                    <a:pt x="16266" y="4643"/>
                    <a:pt x="16515" y="4643"/>
                  </a:cubicBezTo>
                  <a:lnTo>
                    <a:pt x="17443" y="4643"/>
                  </a:lnTo>
                  <a:cubicBezTo>
                    <a:pt x="17691" y="4643"/>
                    <a:pt x="17892" y="4869"/>
                    <a:pt x="17892" y="5144"/>
                  </a:cubicBezTo>
                  <a:lnTo>
                    <a:pt x="17892" y="8769"/>
                  </a:lnTo>
                  <a:lnTo>
                    <a:pt x="21151" y="8769"/>
                  </a:lnTo>
                  <a:cubicBezTo>
                    <a:pt x="21396" y="8769"/>
                    <a:pt x="21600" y="8994"/>
                    <a:pt x="21600" y="9273"/>
                  </a:cubicBezTo>
                  <a:lnTo>
                    <a:pt x="21600" y="10305"/>
                  </a:lnTo>
                  <a:cubicBezTo>
                    <a:pt x="21600" y="10582"/>
                    <a:pt x="21396" y="10807"/>
                    <a:pt x="21151" y="10807"/>
                  </a:cubicBezTo>
                  <a:cubicBezTo>
                    <a:pt x="21151" y="10807"/>
                    <a:pt x="21151" y="10807"/>
                    <a:pt x="21151" y="10807"/>
                  </a:cubicBezTo>
                  <a:close/>
                </a:path>
              </a:pathLst>
            </a:custGeom>
            <a:solidFill>
              <a:srgbClr val="FFFFFF"/>
            </a:solidFill>
            <a:ln w="12700" cap="flat">
              <a:noFill/>
              <a:miter lim="400000"/>
            </a:ln>
            <a:effectLst/>
          </p:spPr>
          <p:txBody>
            <a:bodyPr lIns="0" tIns="0" rIns="0" bIns="0" anchor="ctr"/>
            <a:lstStyle/>
            <a:p>
              <a:pPr algn="ctr" defTabSz="913765">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500">
                <a:solidFill>
                  <a:srgbClr val="FFFFFF"/>
                </a:solidFill>
                <a:effectLst>
                  <a:outerShdw blurRad="38100" dist="12700" dir="5400000" rotWithShape="0">
                    <a:srgbClr val="000000">
                      <a:alpha val="50000"/>
                    </a:srgbClr>
                  </a:outerShdw>
                </a:effectLst>
                <a:latin typeface="Century Gothic" panose="020B0502020202020204" pitchFamily="34" charset="0"/>
                <a:ea typeface="微软雅黑" panose="020B0503020204020204" pitchFamily="34" charset="-122"/>
                <a:cs typeface="Lato Light"/>
                <a:sym typeface="Century Gothic" panose="020B0502020202020204" pitchFamily="34" charset="0"/>
              </a:endParaRPr>
            </a:p>
          </p:txBody>
        </p:sp>
        <p:sp>
          <p:nvSpPr>
            <p:cNvPr id="31" name="Shape 746"/>
            <p:cNvSpPr/>
            <p:nvPr/>
          </p:nvSpPr>
          <p:spPr>
            <a:xfrm>
              <a:off x="7195" y="7884"/>
              <a:ext cx="1602" cy="1608"/>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90A08D"/>
            </a:solidFill>
            <a:ln w="12700" cap="flat">
              <a:noFill/>
              <a:miter lim="400000"/>
            </a:ln>
            <a:effectLst/>
          </p:spPr>
          <p:txBody>
            <a:bodyPr lIns="0" tIns="0" rIns="0" bIns="0" anchor="ctr"/>
            <a:lstStyle/>
            <a:p>
              <a:pPr algn="ctr" defTabSz="292100">
                <a:defRPr sz="3500" cap="all">
                  <a:solidFill>
                    <a:srgbClr val="FFFFFF"/>
                  </a:solidFill>
                </a:defRPr>
              </a:pPr>
              <a:endParaRPr sz="1750" cap="all">
                <a:solidFill>
                  <a:srgbClr val="FFFFFF"/>
                </a:solidFill>
                <a:latin typeface="Century Gothic" panose="020B0502020202020204" pitchFamily="34" charset="0"/>
                <a:ea typeface="微软雅黑" panose="020B0503020204020204" pitchFamily="34" charset="-122"/>
                <a:cs typeface="Lato Light"/>
                <a:sym typeface="Century Gothic" panose="020B0502020202020204" pitchFamily="34" charset="0"/>
              </a:endParaRPr>
            </a:p>
          </p:txBody>
        </p:sp>
        <p:sp>
          <p:nvSpPr>
            <p:cNvPr id="32" name="Shape 747"/>
            <p:cNvSpPr/>
            <p:nvPr/>
          </p:nvSpPr>
          <p:spPr>
            <a:xfrm>
              <a:off x="5469" y="5770"/>
              <a:ext cx="714" cy="711"/>
            </a:xfrm>
            <a:custGeom>
              <a:avLst/>
              <a:gdLst/>
              <a:ahLst/>
              <a:cxnLst>
                <a:cxn ang="0">
                  <a:pos x="wd2" y="hd2"/>
                </a:cxn>
                <a:cxn ang="5400000">
                  <a:pos x="wd2" y="hd2"/>
                </a:cxn>
                <a:cxn ang="10800000">
                  <a:pos x="wd2" y="hd2"/>
                </a:cxn>
                <a:cxn ang="16200000">
                  <a:pos x="wd2" y="hd2"/>
                </a:cxn>
              </a:cxnLst>
              <a:rect l="0" t="0" r="r" b="b"/>
              <a:pathLst>
                <a:path w="21600" h="21600" extrusionOk="0">
                  <a:moveTo>
                    <a:pt x="19495" y="17427"/>
                  </a:moveTo>
                  <a:cubicBezTo>
                    <a:pt x="19495" y="18567"/>
                    <a:pt x="18567" y="19497"/>
                    <a:pt x="17424" y="19497"/>
                  </a:cubicBezTo>
                  <a:lnTo>
                    <a:pt x="4174" y="19497"/>
                  </a:lnTo>
                  <a:cubicBezTo>
                    <a:pt x="3033" y="19497"/>
                    <a:pt x="2104" y="18567"/>
                    <a:pt x="2104" y="17427"/>
                  </a:cubicBezTo>
                  <a:lnTo>
                    <a:pt x="2104" y="8583"/>
                  </a:lnTo>
                  <a:lnTo>
                    <a:pt x="5329" y="8583"/>
                  </a:lnTo>
                  <a:cubicBezTo>
                    <a:pt x="5049" y="9269"/>
                    <a:pt x="4895" y="10017"/>
                    <a:pt x="4895" y="10800"/>
                  </a:cubicBezTo>
                  <a:cubicBezTo>
                    <a:pt x="4895" y="14057"/>
                    <a:pt x="7543" y="16709"/>
                    <a:pt x="10799" y="16709"/>
                  </a:cubicBezTo>
                  <a:cubicBezTo>
                    <a:pt x="14056" y="16709"/>
                    <a:pt x="16705" y="14057"/>
                    <a:pt x="16705" y="10800"/>
                  </a:cubicBezTo>
                  <a:cubicBezTo>
                    <a:pt x="16705" y="10017"/>
                    <a:pt x="16549" y="9269"/>
                    <a:pt x="16269" y="8583"/>
                  </a:cubicBezTo>
                  <a:lnTo>
                    <a:pt x="19495" y="8583"/>
                  </a:lnTo>
                  <a:lnTo>
                    <a:pt x="19495" y="17427"/>
                  </a:lnTo>
                  <a:cubicBezTo>
                    <a:pt x="19495" y="17427"/>
                    <a:pt x="19495" y="17427"/>
                    <a:pt x="19495" y="17427"/>
                  </a:cubicBezTo>
                  <a:close/>
                  <a:moveTo>
                    <a:pt x="7716" y="8583"/>
                  </a:moveTo>
                  <a:cubicBezTo>
                    <a:pt x="8408" y="7627"/>
                    <a:pt x="9531" y="7001"/>
                    <a:pt x="10799" y="7001"/>
                  </a:cubicBezTo>
                  <a:cubicBezTo>
                    <a:pt x="12068" y="7001"/>
                    <a:pt x="13191" y="7627"/>
                    <a:pt x="13882" y="8583"/>
                  </a:cubicBezTo>
                  <a:cubicBezTo>
                    <a:pt x="14331" y="9210"/>
                    <a:pt x="14603" y="9973"/>
                    <a:pt x="14603" y="10800"/>
                  </a:cubicBezTo>
                  <a:cubicBezTo>
                    <a:pt x="14603" y="12897"/>
                    <a:pt x="12896" y="14603"/>
                    <a:pt x="10799" y="14603"/>
                  </a:cubicBezTo>
                  <a:cubicBezTo>
                    <a:pt x="8703" y="14603"/>
                    <a:pt x="6998" y="12897"/>
                    <a:pt x="6998" y="10800"/>
                  </a:cubicBezTo>
                  <a:cubicBezTo>
                    <a:pt x="6998" y="9973"/>
                    <a:pt x="7266" y="9210"/>
                    <a:pt x="7716" y="8583"/>
                  </a:cubicBezTo>
                  <a:cubicBezTo>
                    <a:pt x="7716" y="8583"/>
                    <a:pt x="7716" y="8583"/>
                    <a:pt x="7716" y="8583"/>
                  </a:cubicBezTo>
                  <a:close/>
                  <a:moveTo>
                    <a:pt x="18622" y="2490"/>
                  </a:moveTo>
                  <a:lnTo>
                    <a:pt x="19099" y="2487"/>
                  </a:lnTo>
                  <a:lnTo>
                    <a:pt x="19099" y="2965"/>
                  </a:lnTo>
                  <a:lnTo>
                    <a:pt x="19099" y="6150"/>
                  </a:lnTo>
                  <a:lnTo>
                    <a:pt x="15450" y="6163"/>
                  </a:lnTo>
                  <a:lnTo>
                    <a:pt x="15437" y="2502"/>
                  </a:lnTo>
                  <a:lnTo>
                    <a:pt x="18622" y="2490"/>
                  </a:lnTo>
                  <a:cubicBezTo>
                    <a:pt x="18622" y="2490"/>
                    <a:pt x="18622" y="2490"/>
                    <a:pt x="18622" y="2490"/>
                  </a:cubicBezTo>
                  <a:close/>
                  <a:moveTo>
                    <a:pt x="17424" y="0"/>
                  </a:moveTo>
                  <a:lnTo>
                    <a:pt x="4174" y="0"/>
                  </a:lnTo>
                  <a:cubicBezTo>
                    <a:pt x="1873" y="0"/>
                    <a:pt x="0" y="1873"/>
                    <a:pt x="0" y="4176"/>
                  </a:cubicBezTo>
                  <a:lnTo>
                    <a:pt x="0" y="8583"/>
                  </a:lnTo>
                  <a:lnTo>
                    <a:pt x="0" y="17427"/>
                  </a:lnTo>
                  <a:cubicBezTo>
                    <a:pt x="0" y="19727"/>
                    <a:pt x="1873" y="21600"/>
                    <a:pt x="4174" y="21600"/>
                  </a:cubicBezTo>
                  <a:lnTo>
                    <a:pt x="17424" y="21600"/>
                  </a:lnTo>
                  <a:cubicBezTo>
                    <a:pt x="19727" y="21600"/>
                    <a:pt x="21600" y="19727"/>
                    <a:pt x="21600" y="17427"/>
                  </a:cubicBezTo>
                  <a:lnTo>
                    <a:pt x="21600" y="8583"/>
                  </a:lnTo>
                  <a:lnTo>
                    <a:pt x="21600" y="4176"/>
                  </a:lnTo>
                  <a:cubicBezTo>
                    <a:pt x="21600" y="1873"/>
                    <a:pt x="19727" y="0"/>
                    <a:pt x="17424" y="0"/>
                  </a:cubicBezTo>
                  <a:cubicBezTo>
                    <a:pt x="17424" y="0"/>
                    <a:pt x="17424" y="0"/>
                    <a:pt x="17424" y="0"/>
                  </a:cubicBezTo>
                  <a:close/>
                </a:path>
              </a:pathLst>
            </a:custGeom>
            <a:solidFill>
              <a:srgbClr val="FFFFFF"/>
            </a:solidFill>
            <a:ln w="12700" cap="flat">
              <a:noFill/>
              <a:miter lim="400000"/>
            </a:ln>
            <a:effectLst/>
          </p:spPr>
          <p:txBody>
            <a:bodyPr lIns="0" tIns="0" rIns="0" bIns="0" anchor="ctr"/>
            <a:lstStyle/>
            <a:p>
              <a:pPr algn="ctr" defTabSz="913765">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500">
                <a:solidFill>
                  <a:srgbClr val="FFFFFF"/>
                </a:solidFill>
                <a:effectLst>
                  <a:outerShdw blurRad="38100" dist="12700" dir="5400000" rotWithShape="0">
                    <a:srgbClr val="000000">
                      <a:alpha val="50000"/>
                    </a:srgbClr>
                  </a:outerShdw>
                </a:effectLst>
                <a:latin typeface="Century Gothic" panose="020B0502020202020204" pitchFamily="34" charset="0"/>
                <a:ea typeface="微软雅黑" panose="020B0503020204020204" pitchFamily="34" charset="-122"/>
                <a:cs typeface="Lato Light"/>
                <a:sym typeface="Century Gothic" panose="020B0502020202020204" pitchFamily="34" charset="0"/>
              </a:endParaRPr>
            </a:p>
          </p:txBody>
        </p:sp>
        <p:sp>
          <p:nvSpPr>
            <p:cNvPr id="33" name="Shape 749"/>
            <p:cNvSpPr/>
            <p:nvPr/>
          </p:nvSpPr>
          <p:spPr>
            <a:xfrm>
              <a:off x="12568" y="5306"/>
              <a:ext cx="1602" cy="1602"/>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525F5C"/>
            </a:solidFill>
            <a:ln w="12700" cap="flat">
              <a:noFill/>
              <a:miter lim="400000"/>
            </a:ln>
            <a:effectLst/>
          </p:spPr>
          <p:txBody>
            <a:bodyPr lIns="0" tIns="0" rIns="0" bIns="0" anchor="ctr"/>
            <a:lstStyle/>
            <a:p>
              <a:pPr algn="ctr" defTabSz="292100">
                <a:defRPr sz="3500" cap="all">
                  <a:solidFill>
                    <a:srgbClr val="FFFFFF"/>
                  </a:solidFill>
                </a:defRPr>
              </a:pPr>
              <a:endParaRPr sz="1750" cap="all">
                <a:solidFill>
                  <a:srgbClr val="FFFFFF"/>
                </a:solidFill>
                <a:latin typeface="Century Gothic" panose="020B0502020202020204" pitchFamily="34" charset="0"/>
                <a:ea typeface="微软雅黑" panose="020B0503020204020204" pitchFamily="34" charset="-122"/>
                <a:cs typeface="Lato Light"/>
                <a:sym typeface="Century Gothic" panose="020B0502020202020204" pitchFamily="34" charset="0"/>
              </a:endParaRPr>
            </a:p>
          </p:txBody>
        </p:sp>
        <p:sp>
          <p:nvSpPr>
            <p:cNvPr id="34" name="Shape 753"/>
            <p:cNvSpPr/>
            <p:nvPr/>
          </p:nvSpPr>
          <p:spPr bwMode="auto">
            <a:xfrm>
              <a:off x="13243" y="5758"/>
              <a:ext cx="322" cy="693"/>
            </a:xfrm>
            <a:custGeom>
              <a:avLst/>
              <a:gdLst>
                <a:gd name="T0" fmla="*/ 2147483646 w 21600"/>
                <a:gd name="T1" fmla="*/ 2147483646 h 21600"/>
                <a:gd name="T2" fmla="*/ 2147483646 w 21600"/>
                <a:gd name="T3" fmla="*/ 2147483646 h 21600"/>
                <a:gd name="T4" fmla="*/ 2147483646 w 21600"/>
                <a:gd name="T5" fmla="*/ 2147483646 h 21600"/>
                <a:gd name="T6" fmla="*/ 2147483646 w 21600"/>
                <a:gd name="T7" fmla="*/ 2147483646 h 21600"/>
                <a:gd name="T8" fmla="*/ 0 60000 65536"/>
                <a:gd name="T9" fmla="*/ 5898240 60000 65536"/>
                <a:gd name="T10" fmla="*/ 11796480 60000 65536"/>
                <a:gd name="T11" fmla="*/ 17694720 60000 65536"/>
              </a:gdLst>
              <a:ahLst/>
              <a:cxnLst>
                <a:cxn ang="T8">
                  <a:pos x="T0" y="T1"/>
                </a:cxn>
                <a:cxn ang="T9">
                  <a:pos x="T2" y="T3"/>
                </a:cxn>
                <a:cxn ang="T10">
                  <a:pos x="T4" y="T5"/>
                </a:cxn>
                <a:cxn ang="T11">
                  <a:pos x="T6" y="T7"/>
                </a:cxn>
              </a:cxnLst>
              <a:rect l="0" t="0" r="r" b="b"/>
              <a:pathLst>
                <a:path w="21600" h="21600" extrusionOk="0">
                  <a:moveTo>
                    <a:pt x="14362" y="21600"/>
                  </a:moveTo>
                  <a:lnTo>
                    <a:pt x="4786" y="21600"/>
                  </a:lnTo>
                  <a:lnTo>
                    <a:pt x="4786" y="10800"/>
                  </a:lnTo>
                  <a:lnTo>
                    <a:pt x="0" y="10800"/>
                  </a:lnTo>
                  <a:lnTo>
                    <a:pt x="0" y="7077"/>
                  </a:lnTo>
                  <a:lnTo>
                    <a:pt x="4786" y="7077"/>
                  </a:lnTo>
                  <a:lnTo>
                    <a:pt x="4786" y="4842"/>
                  </a:lnTo>
                  <a:cubicBezTo>
                    <a:pt x="4786" y="1806"/>
                    <a:pt x="7489" y="0"/>
                    <a:pt x="15162" y="0"/>
                  </a:cubicBezTo>
                  <a:lnTo>
                    <a:pt x="21552" y="0"/>
                  </a:lnTo>
                  <a:lnTo>
                    <a:pt x="21552" y="3723"/>
                  </a:lnTo>
                  <a:lnTo>
                    <a:pt x="17560" y="3723"/>
                  </a:lnTo>
                  <a:cubicBezTo>
                    <a:pt x="14572" y="3723"/>
                    <a:pt x="14372" y="4243"/>
                    <a:pt x="14372" y="5214"/>
                  </a:cubicBezTo>
                  <a:lnTo>
                    <a:pt x="14362" y="7077"/>
                  </a:lnTo>
                  <a:lnTo>
                    <a:pt x="21600" y="7077"/>
                  </a:lnTo>
                  <a:lnTo>
                    <a:pt x="20752" y="10800"/>
                  </a:lnTo>
                  <a:lnTo>
                    <a:pt x="14362" y="10800"/>
                  </a:lnTo>
                  <a:cubicBezTo>
                    <a:pt x="14362" y="10800"/>
                    <a:pt x="14362" y="21600"/>
                    <a:pt x="14362" y="21600"/>
                  </a:cubicBezTo>
                  <a:close/>
                </a:path>
              </a:pathLst>
            </a:custGeom>
            <a:solidFill>
              <a:srgbClr val="FFFFFF"/>
            </a:solidFill>
            <a:ln>
              <a:noFill/>
            </a:ln>
            <a:extLst>
              <a:ext uri="{91240B29-F687-4F45-9708-019B960494DF}">
                <a14:hiddenLine xmlns:a14="http://schemas.microsoft.com/office/drawing/2010/main" w="12700">
                  <a:solidFill>
                    <a:srgbClr val="000000"/>
                  </a:solidFill>
                  <a:miter lim="400000"/>
                  <a:headEnd/>
                  <a:tailEnd/>
                </a14:hiddenLine>
              </a:ext>
            </a:extLst>
          </p:spPr>
          <p:txBody>
            <a:bodyPr lIns="0" tIns="0" rIns="0" bIns="0" anchor="ctr"/>
            <a:lstStyle/>
            <a:p>
              <a:endParaRPr lang="zh-CN" altLang="en-US"/>
            </a:p>
          </p:txBody>
        </p:sp>
        <p:sp>
          <p:nvSpPr>
            <p:cNvPr id="35" name="Shape 738"/>
            <p:cNvSpPr/>
            <p:nvPr/>
          </p:nvSpPr>
          <p:spPr>
            <a:xfrm>
              <a:off x="7680" y="8475"/>
              <a:ext cx="714" cy="584"/>
            </a:xfrm>
            <a:custGeom>
              <a:avLst/>
              <a:gdLst/>
              <a:ahLst/>
              <a:cxnLst>
                <a:cxn ang="0">
                  <a:pos x="wd2" y="hd2"/>
                </a:cxn>
                <a:cxn ang="5400000">
                  <a:pos x="wd2" y="hd2"/>
                </a:cxn>
                <a:cxn ang="10800000">
                  <a:pos x="wd2" y="hd2"/>
                </a:cxn>
                <a:cxn ang="16200000">
                  <a:pos x="wd2" y="hd2"/>
                </a:cxn>
              </a:cxnLst>
              <a:rect l="0" t="0" r="r" b="b"/>
              <a:pathLst>
                <a:path w="21600" h="21600" extrusionOk="0">
                  <a:moveTo>
                    <a:pt x="21600" y="2559"/>
                  </a:moveTo>
                  <a:cubicBezTo>
                    <a:pt x="20805" y="2994"/>
                    <a:pt x="19949" y="3285"/>
                    <a:pt x="19055" y="3417"/>
                  </a:cubicBezTo>
                  <a:cubicBezTo>
                    <a:pt x="19968" y="2742"/>
                    <a:pt x="20672" y="1676"/>
                    <a:pt x="21003" y="401"/>
                  </a:cubicBezTo>
                  <a:cubicBezTo>
                    <a:pt x="20147" y="1026"/>
                    <a:pt x="19198" y="1478"/>
                    <a:pt x="18187" y="1722"/>
                  </a:cubicBezTo>
                  <a:cubicBezTo>
                    <a:pt x="17379" y="665"/>
                    <a:pt x="16228" y="0"/>
                    <a:pt x="14953" y="0"/>
                  </a:cubicBezTo>
                  <a:cubicBezTo>
                    <a:pt x="12506" y="0"/>
                    <a:pt x="10524" y="2441"/>
                    <a:pt x="10524" y="5454"/>
                  </a:cubicBezTo>
                  <a:cubicBezTo>
                    <a:pt x="10524" y="5881"/>
                    <a:pt x="10561" y="6298"/>
                    <a:pt x="10637" y="6694"/>
                  </a:cubicBezTo>
                  <a:cubicBezTo>
                    <a:pt x="6954" y="6468"/>
                    <a:pt x="3689" y="4296"/>
                    <a:pt x="1504" y="998"/>
                  </a:cubicBezTo>
                  <a:cubicBezTo>
                    <a:pt x="1122" y="1806"/>
                    <a:pt x="903" y="2742"/>
                    <a:pt x="903" y="3739"/>
                  </a:cubicBezTo>
                  <a:cubicBezTo>
                    <a:pt x="903" y="5631"/>
                    <a:pt x="1686" y="7302"/>
                    <a:pt x="2875" y="8279"/>
                  </a:cubicBezTo>
                  <a:cubicBezTo>
                    <a:pt x="2149" y="8248"/>
                    <a:pt x="1466" y="8005"/>
                    <a:pt x="868" y="7599"/>
                  </a:cubicBezTo>
                  <a:cubicBezTo>
                    <a:pt x="868" y="7618"/>
                    <a:pt x="868" y="7641"/>
                    <a:pt x="868" y="7666"/>
                  </a:cubicBezTo>
                  <a:cubicBezTo>
                    <a:pt x="868" y="10307"/>
                    <a:pt x="2395" y="12512"/>
                    <a:pt x="4423" y="13011"/>
                  </a:cubicBezTo>
                  <a:cubicBezTo>
                    <a:pt x="4051" y="13134"/>
                    <a:pt x="3658" y="13201"/>
                    <a:pt x="3255" y="13201"/>
                  </a:cubicBezTo>
                  <a:cubicBezTo>
                    <a:pt x="2970" y="13201"/>
                    <a:pt x="2691" y="13168"/>
                    <a:pt x="2420" y="13106"/>
                  </a:cubicBezTo>
                  <a:cubicBezTo>
                    <a:pt x="2983" y="15270"/>
                    <a:pt x="4621" y="16846"/>
                    <a:pt x="6561" y="16890"/>
                  </a:cubicBezTo>
                  <a:cubicBezTo>
                    <a:pt x="5042" y="18353"/>
                    <a:pt x="3134" y="19225"/>
                    <a:pt x="1056" y="19225"/>
                  </a:cubicBezTo>
                  <a:cubicBezTo>
                    <a:pt x="700" y="19225"/>
                    <a:pt x="347" y="19197"/>
                    <a:pt x="0" y="19149"/>
                  </a:cubicBezTo>
                  <a:cubicBezTo>
                    <a:pt x="1963" y="20695"/>
                    <a:pt x="4290" y="21600"/>
                    <a:pt x="6791" y="21600"/>
                  </a:cubicBezTo>
                  <a:cubicBezTo>
                    <a:pt x="14943" y="21600"/>
                    <a:pt x="19401" y="13291"/>
                    <a:pt x="19401" y="6084"/>
                  </a:cubicBezTo>
                  <a:cubicBezTo>
                    <a:pt x="19401" y="5851"/>
                    <a:pt x="19396" y="5613"/>
                    <a:pt x="19388" y="5380"/>
                  </a:cubicBezTo>
                  <a:cubicBezTo>
                    <a:pt x="20253" y="4614"/>
                    <a:pt x="21005" y="3652"/>
                    <a:pt x="21600" y="2559"/>
                  </a:cubicBezTo>
                  <a:cubicBezTo>
                    <a:pt x="21600" y="2559"/>
                    <a:pt x="21600" y="2559"/>
                    <a:pt x="21600" y="2559"/>
                  </a:cubicBezTo>
                  <a:close/>
                </a:path>
              </a:pathLst>
            </a:custGeom>
            <a:solidFill>
              <a:srgbClr val="FFFFFF"/>
            </a:solidFill>
            <a:ln w="12700" cap="flat">
              <a:noFill/>
              <a:miter lim="400000"/>
            </a:ln>
            <a:effectLst/>
          </p:spPr>
          <p:txBody>
            <a:bodyPr lIns="0" tIns="0" rIns="0" bIns="0" anchor="ctr"/>
            <a:lstStyle/>
            <a:p>
              <a:pPr algn="ctr" defTabSz="913765">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500">
                <a:solidFill>
                  <a:srgbClr val="FFFFFF"/>
                </a:solidFill>
                <a:effectLst>
                  <a:outerShdw blurRad="38100" dist="12700" dir="5400000" rotWithShape="0">
                    <a:srgbClr val="000000">
                      <a:alpha val="50000"/>
                    </a:srgbClr>
                  </a:outerShdw>
                </a:effectLst>
                <a:latin typeface="Century Gothic" panose="020B0502020202020204" pitchFamily="34" charset="0"/>
                <a:ea typeface="微软雅黑" panose="020B0503020204020204" pitchFamily="34" charset="-122"/>
                <a:cs typeface="Lato Light"/>
                <a:sym typeface="Century Gothic" panose="020B0502020202020204" pitchFamily="34" charset="0"/>
              </a:endParaRPr>
            </a:p>
          </p:txBody>
        </p:sp>
        <p:sp>
          <p:nvSpPr>
            <p:cNvPr id="36" name="Shape 732"/>
            <p:cNvSpPr/>
            <p:nvPr/>
          </p:nvSpPr>
          <p:spPr>
            <a:xfrm>
              <a:off x="10496" y="5788"/>
              <a:ext cx="708" cy="620"/>
            </a:xfrm>
            <a:custGeom>
              <a:avLst/>
              <a:gdLst/>
              <a:ahLst/>
              <a:cxnLst>
                <a:cxn ang="0">
                  <a:pos x="wd2" y="hd2"/>
                </a:cxn>
                <a:cxn ang="5400000">
                  <a:pos x="wd2" y="hd2"/>
                </a:cxn>
                <a:cxn ang="10800000">
                  <a:pos x="wd2" y="hd2"/>
                </a:cxn>
                <a:cxn ang="16200000">
                  <a:pos x="wd2" y="hd2"/>
                </a:cxn>
              </a:cxnLst>
              <a:rect l="0" t="0" r="r" b="b"/>
              <a:pathLst>
                <a:path w="21491" h="21491" extrusionOk="0">
                  <a:moveTo>
                    <a:pt x="1003" y="7253"/>
                  </a:moveTo>
                  <a:lnTo>
                    <a:pt x="0" y="5736"/>
                  </a:lnTo>
                  <a:lnTo>
                    <a:pt x="3122" y="2502"/>
                  </a:lnTo>
                  <a:cubicBezTo>
                    <a:pt x="4546" y="1076"/>
                    <a:pt x="5606" y="337"/>
                    <a:pt x="6302" y="281"/>
                  </a:cubicBezTo>
                  <a:cubicBezTo>
                    <a:pt x="7973" y="108"/>
                    <a:pt x="8999" y="1428"/>
                    <a:pt x="9375" y="4240"/>
                  </a:cubicBezTo>
                  <a:cubicBezTo>
                    <a:pt x="9814" y="7350"/>
                    <a:pt x="10106" y="9248"/>
                    <a:pt x="10255" y="9940"/>
                  </a:cubicBezTo>
                  <a:cubicBezTo>
                    <a:pt x="10735" y="12464"/>
                    <a:pt x="11262" y="13725"/>
                    <a:pt x="11839" y="13725"/>
                  </a:cubicBezTo>
                  <a:cubicBezTo>
                    <a:pt x="12297" y="13725"/>
                    <a:pt x="12968" y="12904"/>
                    <a:pt x="13855" y="11266"/>
                  </a:cubicBezTo>
                  <a:cubicBezTo>
                    <a:pt x="14769" y="9632"/>
                    <a:pt x="15253" y="8388"/>
                    <a:pt x="15302" y="7529"/>
                  </a:cubicBezTo>
                  <a:cubicBezTo>
                    <a:pt x="15433" y="6117"/>
                    <a:pt x="14950" y="5410"/>
                    <a:pt x="13855" y="5410"/>
                  </a:cubicBezTo>
                  <a:cubicBezTo>
                    <a:pt x="13337" y="5410"/>
                    <a:pt x="12809" y="5544"/>
                    <a:pt x="12271" y="5807"/>
                  </a:cubicBezTo>
                  <a:cubicBezTo>
                    <a:pt x="13326" y="1824"/>
                    <a:pt x="15346" y="-109"/>
                    <a:pt x="18333" y="5"/>
                  </a:cubicBezTo>
                  <a:cubicBezTo>
                    <a:pt x="20552" y="73"/>
                    <a:pt x="21600" y="1724"/>
                    <a:pt x="21482" y="4961"/>
                  </a:cubicBezTo>
                  <a:cubicBezTo>
                    <a:pt x="21373" y="7384"/>
                    <a:pt x="19910" y="10695"/>
                    <a:pt x="17094" y="14896"/>
                  </a:cubicBezTo>
                  <a:cubicBezTo>
                    <a:pt x="14167" y="19291"/>
                    <a:pt x="11695" y="21491"/>
                    <a:pt x="9673" y="21491"/>
                  </a:cubicBezTo>
                  <a:cubicBezTo>
                    <a:pt x="8430" y="21491"/>
                    <a:pt x="7370" y="20150"/>
                    <a:pt x="6494" y="17463"/>
                  </a:cubicBezTo>
                  <a:lnTo>
                    <a:pt x="4762" y="10095"/>
                  </a:lnTo>
                  <a:cubicBezTo>
                    <a:pt x="4117" y="7418"/>
                    <a:pt x="3425" y="6082"/>
                    <a:pt x="2689" y="6082"/>
                  </a:cubicBezTo>
                  <a:cubicBezTo>
                    <a:pt x="2539" y="6082"/>
                    <a:pt x="1976" y="6473"/>
                    <a:pt x="1003" y="7253"/>
                  </a:cubicBezTo>
                  <a:cubicBezTo>
                    <a:pt x="1003" y="7253"/>
                    <a:pt x="1003" y="7253"/>
                    <a:pt x="1003" y="7253"/>
                  </a:cubicBezTo>
                  <a:close/>
                </a:path>
              </a:pathLst>
            </a:custGeom>
            <a:solidFill>
              <a:srgbClr val="FFFFFF"/>
            </a:solidFill>
            <a:ln w="12700" cap="flat">
              <a:noFill/>
              <a:miter lim="400000"/>
            </a:ln>
            <a:effectLst/>
          </p:spPr>
          <p:txBody>
            <a:bodyPr lIns="19050" tIns="19050" rIns="19050" bIns="19050" anchor="ctr"/>
            <a:lstStyle/>
            <a:p>
              <a:pPr algn="ctr" defTabSz="913765">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500">
                <a:solidFill>
                  <a:srgbClr val="FFFFFF"/>
                </a:solidFill>
                <a:effectLst>
                  <a:outerShdw blurRad="38100" dist="12700" dir="5400000" rotWithShape="0">
                    <a:srgbClr val="000000">
                      <a:alpha val="50000"/>
                    </a:srgbClr>
                  </a:outerShdw>
                </a:effectLst>
                <a:latin typeface="Century Gothic" panose="020B0502020202020204" pitchFamily="34" charset="0"/>
                <a:ea typeface="微软雅黑" panose="020B0503020204020204" pitchFamily="34" charset="-122"/>
                <a:cs typeface="Lato Light"/>
                <a:sym typeface="Century Gothic" panose="020B0502020202020204" pitchFamily="34" charset="0"/>
              </a:endParaRPr>
            </a:p>
          </p:txBody>
        </p:sp>
        <p:sp>
          <p:nvSpPr>
            <p:cNvPr id="37" name="Shape 752"/>
            <p:cNvSpPr/>
            <p:nvPr/>
          </p:nvSpPr>
          <p:spPr>
            <a:xfrm>
              <a:off x="7544" y="5306"/>
              <a:ext cx="1602" cy="1602"/>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525F5C"/>
            </a:solidFill>
            <a:ln w="12700" cap="flat">
              <a:noFill/>
              <a:miter lim="400000"/>
            </a:ln>
            <a:effectLst/>
          </p:spPr>
          <p:txBody>
            <a:bodyPr lIns="0" tIns="0" rIns="0" bIns="0" anchor="ctr"/>
            <a:lstStyle/>
            <a:p>
              <a:pPr algn="ctr" defTabSz="292100">
                <a:defRPr sz="3500" cap="all">
                  <a:solidFill>
                    <a:srgbClr val="FFFFFF"/>
                  </a:solidFill>
                </a:defRPr>
              </a:pPr>
              <a:endParaRPr sz="1750" cap="all">
                <a:solidFill>
                  <a:srgbClr val="FFFFFF"/>
                </a:solidFill>
                <a:latin typeface="Century Gothic" panose="020B0502020202020204" pitchFamily="34" charset="0"/>
                <a:ea typeface="微软雅黑" panose="020B0503020204020204" pitchFamily="34" charset="-122"/>
                <a:cs typeface="Lato Light"/>
                <a:sym typeface="Century Gothic" panose="020B0502020202020204" pitchFamily="34" charset="0"/>
              </a:endParaRPr>
            </a:p>
          </p:txBody>
        </p:sp>
        <p:sp>
          <p:nvSpPr>
            <p:cNvPr id="38" name="Shape 750"/>
            <p:cNvSpPr/>
            <p:nvPr/>
          </p:nvSpPr>
          <p:spPr>
            <a:xfrm>
              <a:off x="8062" y="5752"/>
              <a:ext cx="536" cy="711"/>
            </a:xfrm>
            <a:custGeom>
              <a:avLst/>
              <a:gdLst/>
              <a:ahLst/>
              <a:cxnLst>
                <a:cxn ang="0">
                  <a:pos x="wd2" y="hd2"/>
                </a:cxn>
                <a:cxn ang="5400000">
                  <a:pos x="wd2" y="hd2"/>
                </a:cxn>
                <a:cxn ang="10800000">
                  <a:pos x="wd2" y="hd2"/>
                </a:cxn>
                <a:cxn ang="16200000">
                  <a:pos x="wd2" y="hd2"/>
                </a:cxn>
              </a:cxnLst>
              <a:rect l="0" t="0" r="r" b="b"/>
              <a:pathLst>
                <a:path w="21600" h="21555" extrusionOk="0">
                  <a:moveTo>
                    <a:pt x="11451" y="0"/>
                  </a:moveTo>
                  <a:cubicBezTo>
                    <a:pt x="3838" y="0"/>
                    <a:pt x="0" y="4218"/>
                    <a:pt x="0" y="7733"/>
                  </a:cubicBezTo>
                  <a:cubicBezTo>
                    <a:pt x="0" y="9864"/>
                    <a:pt x="1041" y="11759"/>
                    <a:pt x="3280" y="12463"/>
                  </a:cubicBezTo>
                  <a:cubicBezTo>
                    <a:pt x="3646" y="12579"/>
                    <a:pt x="3975" y="12468"/>
                    <a:pt x="4084" y="12154"/>
                  </a:cubicBezTo>
                  <a:cubicBezTo>
                    <a:pt x="4156" y="11937"/>
                    <a:pt x="4332" y="11389"/>
                    <a:pt x="4412" y="11159"/>
                  </a:cubicBezTo>
                  <a:cubicBezTo>
                    <a:pt x="4518" y="10850"/>
                    <a:pt x="4478" y="10742"/>
                    <a:pt x="4180" y="10470"/>
                  </a:cubicBezTo>
                  <a:cubicBezTo>
                    <a:pt x="3533" y="9882"/>
                    <a:pt x="3122" y="9120"/>
                    <a:pt x="3122" y="8042"/>
                  </a:cubicBezTo>
                  <a:cubicBezTo>
                    <a:pt x="3122" y="4914"/>
                    <a:pt x="6154" y="2111"/>
                    <a:pt x="11012" y="2111"/>
                  </a:cubicBezTo>
                  <a:cubicBezTo>
                    <a:pt x="15316" y="2111"/>
                    <a:pt x="17682" y="4144"/>
                    <a:pt x="17682" y="6858"/>
                  </a:cubicBezTo>
                  <a:cubicBezTo>
                    <a:pt x="17682" y="10427"/>
                    <a:pt x="15637" y="13441"/>
                    <a:pt x="12601" y="13441"/>
                  </a:cubicBezTo>
                  <a:cubicBezTo>
                    <a:pt x="10924" y="13441"/>
                    <a:pt x="9670" y="12371"/>
                    <a:pt x="10071" y="11056"/>
                  </a:cubicBezTo>
                  <a:cubicBezTo>
                    <a:pt x="10551" y="9487"/>
                    <a:pt x="11485" y="7793"/>
                    <a:pt x="11485" y="6663"/>
                  </a:cubicBezTo>
                  <a:cubicBezTo>
                    <a:pt x="11485" y="5648"/>
                    <a:pt x="10780" y="4803"/>
                    <a:pt x="9324" y="4803"/>
                  </a:cubicBezTo>
                  <a:cubicBezTo>
                    <a:pt x="7610" y="4803"/>
                    <a:pt x="6234" y="6172"/>
                    <a:pt x="6234" y="8006"/>
                  </a:cubicBezTo>
                  <a:cubicBezTo>
                    <a:pt x="6234" y="9174"/>
                    <a:pt x="6744" y="9967"/>
                    <a:pt x="6744" y="9967"/>
                  </a:cubicBezTo>
                  <a:cubicBezTo>
                    <a:pt x="6744" y="9967"/>
                    <a:pt x="4991" y="15708"/>
                    <a:pt x="4683" y="16714"/>
                  </a:cubicBezTo>
                  <a:cubicBezTo>
                    <a:pt x="4068" y="18716"/>
                    <a:pt x="4588" y="21172"/>
                    <a:pt x="4638" y="21418"/>
                  </a:cubicBezTo>
                  <a:cubicBezTo>
                    <a:pt x="4662" y="21567"/>
                    <a:pt x="4905" y="21600"/>
                    <a:pt x="5016" y="21492"/>
                  </a:cubicBezTo>
                  <a:cubicBezTo>
                    <a:pt x="5175" y="21333"/>
                    <a:pt x="7216" y="19382"/>
                    <a:pt x="7911" y="17439"/>
                  </a:cubicBezTo>
                  <a:cubicBezTo>
                    <a:pt x="8106" y="16886"/>
                    <a:pt x="9038" y="14035"/>
                    <a:pt x="9038" y="14035"/>
                  </a:cubicBezTo>
                  <a:cubicBezTo>
                    <a:pt x="9595" y="14856"/>
                    <a:pt x="11221" y="15577"/>
                    <a:pt x="12952" y="15577"/>
                  </a:cubicBezTo>
                  <a:cubicBezTo>
                    <a:pt x="18105" y="15577"/>
                    <a:pt x="21600" y="11951"/>
                    <a:pt x="21600" y="7094"/>
                  </a:cubicBezTo>
                  <a:cubicBezTo>
                    <a:pt x="21600" y="3420"/>
                    <a:pt x="17575" y="0"/>
                    <a:pt x="11451" y="0"/>
                  </a:cubicBezTo>
                  <a:cubicBezTo>
                    <a:pt x="11451" y="0"/>
                    <a:pt x="11451" y="0"/>
                    <a:pt x="11451" y="0"/>
                  </a:cubicBezTo>
                  <a:close/>
                </a:path>
              </a:pathLst>
            </a:custGeom>
            <a:solidFill>
              <a:srgbClr val="FFFFFF"/>
            </a:solidFill>
            <a:ln w="12700" cap="flat">
              <a:noFill/>
              <a:miter lim="400000"/>
            </a:ln>
            <a:effectLst/>
          </p:spPr>
          <p:txBody>
            <a:bodyPr lIns="0" tIns="0" rIns="0" bIns="0" anchor="ctr"/>
            <a:lstStyle/>
            <a:p>
              <a:pPr algn="ctr" defTabSz="913765">
                <a:defRPr sz="3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500">
                <a:solidFill>
                  <a:srgbClr val="FFFFFF"/>
                </a:solidFill>
                <a:effectLst>
                  <a:outerShdw blurRad="38100" dist="12700" dir="5400000" rotWithShape="0">
                    <a:srgbClr val="000000">
                      <a:alpha val="50000"/>
                    </a:srgbClr>
                  </a:outerShdw>
                </a:effectLst>
                <a:latin typeface="Century Gothic" panose="020B0502020202020204" pitchFamily="34" charset="0"/>
                <a:ea typeface="微软雅黑" panose="020B0503020204020204" pitchFamily="34" charset="-122"/>
                <a:cs typeface="Lato Light"/>
                <a:sym typeface="Century Gothic" panose="020B0502020202020204" pitchFamily="34" charset="0"/>
              </a:endParaRPr>
            </a:p>
          </p:txBody>
        </p:sp>
        <p:sp>
          <p:nvSpPr>
            <p:cNvPr id="39" name="Rectangle 61"/>
            <p:cNvSpPr/>
            <p:nvPr/>
          </p:nvSpPr>
          <p:spPr>
            <a:xfrm>
              <a:off x="8062" y="2116"/>
              <a:ext cx="3039" cy="1742"/>
            </a:xfrm>
            <a:prstGeom prst="rect">
              <a:avLst/>
            </a:prstGeom>
            <a:noFill/>
            <a:ln w="6350" cmpd="sng">
              <a:noFill/>
            </a:ln>
            <a:effectLst/>
          </p:spPr>
          <p:style>
            <a:lnRef idx="1">
              <a:schemeClr val="accent1"/>
            </a:lnRef>
            <a:fillRef idx="3">
              <a:schemeClr val="accent1"/>
            </a:fillRef>
            <a:effectRef idx="2">
              <a:schemeClr val="accent1"/>
            </a:effectRef>
            <a:fontRef idx="minor">
              <a:schemeClr val="lt1"/>
            </a:fontRef>
          </p:style>
          <p:txBody>
            <a:bodyPr lIns="121899" tIns="60950" rIns="121899" bIns="60950" anchor="ctr">
              <a:spAutoFit/>
            </a:bodyPr>
            <a:lstStyle/>
            <a:p>
              <a:pPr algn="ctr">
                <a:defRPr/>
              </a:pPr>
              <a:r>
                <a:rPr lang="zh-CN" altLang="en-US" sz="2800" b="1" dirty="0">
                  <a:solidFill>
                    <a:schemeClr val="bg1"/>
                  </a:solidFill>
                  <a:latin typeface="仿宋" panose="02010609060101010101" charset="-122"/>
                  <a:ea typeface="仿宋" panose="02010609060101010101" charset="-122"/>
                  <a:sym typeface="Century Gothic" panose="020B0502020202020204" pitchFamily="34" charset="0"/>
                </a:rPr>
                <a:t>技术的难点</a:t>
              </a:r>
            </a:p>
          </p:txBody>
        </p:sp>
      </p:grpSp>
    </p:spTree>
    <p:custDataLst>
      <p:tags r:id="rId1"/>
    </p:custDataLst>
  </p:cSld>
  <p:clrMapOvr>
    <a:masterClrMapping/>
  </p:clrMapOvr>
  <p:transition spd="slow">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80">
                                          <p:stCondLst>
                                            <p:cond delay="0"/>
                                          </p:stCondLst>
                                        </p:cTn>
                                        <p:tgtEl>
                                          <p:spTgt spid="2"/>
                                        </p:tgtEl>
                                      </p:cBhvr>
                                    </p:animEffect>
                                    <p:anim calcmode="lin" valueType="num">
                                      <p:cBhvr>
                                        <p:cTn id="8"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13" dur="26">
                                          <p:stCondLst>
                                            <p:cond delay="650"/>
                                          </p:stCondLst>
                                        </p:cTn>
                                        <p:tgtEl>
                                          <p:spTgt spid="2"/>
                                        </p:tgtEl>
                                      </p:cBhvr>
                                      <p:to x="100000" y="60000"/>
                                    </p:animScale>
                                    <p:animScale>
                                      <p:cBhvr>
                                        <p:cTn id="14" dur="166" decel="50000">
                                          <p:stCondLst>
                                            <p:cond delay="676"/>
                                          </p:stCondLst>
                                        </p:cTn>
                                        <p:tgtEl>
                                          <p:spTgt spid="2"/>
                                        </p:tgtEl>
                                      </p:cBhvr>
                                      <p:to x="100000" y="100000"/>
                                    </p:animScale>
                                    <p:animScale>
                                      <p:cBhvr>
                                        <p:cTn id="15" dur="26">
                                          <p:stCondLst>
                                            <p:cond delay="1312"/>
                                          </p:stCondLst>
                                        </p:cTn>
                                        <p:tgtEl>
                                          <p:spTgt spid="2"/>
                                        </p:tgtEl>
                                      </p:cBhvr>
                                      <p:to x="100000" y="80000"/>
                                    </p:animScale>
                                    <p:animScale>
                                      <p:cBhvr>
                                        <p:cTn id="16" dur="166" decel="50000">
                                          <p:stCondLst>
                                            <p:cond delay="1338"/>
                                          </p:stCondLst>
                                        </p:cTn>
                                        <p:tgtEl>
                                          <p:spTgt spid="2"/>
                                        </p:tgtEl>
                                      </p:cBhvr>
                                      <p:to x="100000" y="100000"/>
                                    </p:animScale>
                                    <p:animScale>
                                      <p:cBhvr>
                                        <p:cTn id="17" dur="26">
                                          <p:stCondLst>
                                            <p:cond delay="1642"/>
                                          </p:stCondLst>
                                        </p:cTn>
                                        <p:tgtEl>
                                          <p:spTgt spid="2"/>
                                        </p:tgtEl>
                                      </p:cBhvr>
                                      <p:to x="100000" y="90000"/>
                                    </p:animScale>
                                    <p:animScale>
                                      <p:cBhvr>
                                        <p:cTn id="18" dur="166" decel="50000">
                                          <p:stCondLst>
                                            <p:cond delay="1668"/>
                                          </p:stCondLst>
                                        </p:cTn>
                                        <p:tgtEl>
                                          <p:spTgt spid="2"/>
                                        </p:tgtEl>
                                      </p:cBhvr>
                                      <p:to x="100000" y="100000"/>
                                    </p:animScale>
                                    <p:animScale>
                                      <p:cBhvr>
                                        <p:cTn id="19" dur="26">
                                          <p:stCondLst>
                                            <p:cond delay="1808"/>
                                          </p:stCondLst>
                                        </p:cTn>
                                        <p:tgtEl>
                                          <p:spTgt spid="2"/>
                                        </p:tgtEl>
                                      </p:cBhvr>
                                      <p:to x="100000" y="95000"/>
                                    </p:animScale>
                                    <p:animScale>
                                      <p:cBhvr>
                                        <p:cTn id="20" dur="166" decel="50000">
                                          <p:stCondLst>
                                            <p:cond delay="1834"/>
                                          </p:stCondLst>
                                        </p:cTn>
                                        <p:tgtEl>
                                          <p:spTgt spid="2"/>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50800" y="-28575"/>
            <a:ext cx="12293600" cy="6915150"/>
          </a:xfrm>
          <a:prstGeom prst="rect">
            <a:avLst/>
          </a:prstGeom>
        </p:spPr>
      </p:pic>
      <p:sp>
        <p:nvSpPr>
          <p:cNvPr id="17" name="TextBox 32"/>
          <p:cNvSpPr txBox="1">
            <a:spLocks noChangeArrowheads="1"/>
          </p:cNvSpPr>
          <p:nvPr/>
        </p:nvSpPr>
        <p:spPr bwMode="auto">
          <a:xfrm>
            <a:off x="4322445" y="3270250"/>
            <a:ext cx="5301615" cy="7067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dist"/>
            <a:r>
              <a:rPr lang="zh-CN" altLang="en-US" sz="4000" b="1" dirty="0">
                <a:solidFill>
                  <a:schemeClr val="tx1">
                    <a:lumMod val="75000"/>
                    <a:lumOff val="25000"/>
                  </a:schemeClr>
                </a:solidFill>
                <a:latin typeface="仿宋" panose="02010609060101010101" charset="-122"/>
                <a:ea typeface="仿宋" panose="02010609060101010101" charset="-122"/>
                <a:sym typeface="+mn-ea"/>
              </a:rPr>
              <a:t>单击此处添加标题</a:t>
            </a:r>
            <a:endParaRPr lang="zh-CN" altLang="en-US" sz="4000" b="1" dirty="0">
              <a:solidFill>
                <a:schemeClr val="tx1">
                  <a:lumMod val="75000"/>
                  <a:lumOff val="25000"/>
                </a:schemeClr>
              </a:solidFill>
              <a:latin typeface="仿宋" panose="02010609060101010101" charset="-122"/>
              <a:ea typeface="仿宋" panose="02010609060101010101" charset="-122"/>
              <a:cs typeface="Yuanti SC" charset="-122"/>
              <a:sym typeface="+mn-ea"/>
            </a:endParaRPr>
          </a:p>
        </p:txBody>
      </p:sp>
      <p:grpSp>
        <p:nvGrpSpPr>
          <p:cNvPr id="6" name="组合 5"/>
          <p:cNvGrpSpPr/>
          <p:nvPr/>
        </p:nvGrpSpPr>
        <p:grpSpPr>
          <a:xfrm rot="2820000">
            <a:off x="1985645" y="2065020"/>
            <a:ext cx="2628900" cy="2493645"/>
            <a:chOff x="2646" y="3580"/>
            <a:chExt cx="4140" cy="3927"/>
          </a:xfrm>
        </p:grpSpPr>
        <p:sp>
          <p:nvSpPr>
            <p:cNvPr id="9" name="椭圆 8"/>
            <p:cNvSpPr/>
            <p:nvPr/>
          </p:nvSpPr>
          <p:spPr>
            <a:xfrm>
              <a:off x="2646" y="3580"/>
              <a:ext cx="3446" cy="3594"/>
            </a:xfrm>
            <a:prstGeom prst="ellipse">
              <a:avLst/>
            </a:prstGeom>
            <a:solidFill>
              <a:srgbClr val="C0C9BE">
                <a:alpha val="7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椭圆 4"/>
            <p:cNvSpPr/>
            <p:nvPr/>
          </p:nvSpPr>
          <p:spPr>
            <a:xfrm>
              <a:off x="3340" y="3913"/>
              <a:ext cx="3446" cy="3594"/>
            </a:xfrm>
            <a:prstGeom prst="ellipse">
              <a:avLst/>
            </a:prstGeom>
            <a:noFill/>
            <a:ln>
              <a:solidFill>
                <a:srgbClr val="90A08D"/>
              </a:solidFill>
              <a:prstDash val="lgDash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7" name="文本框 6"/>
          <p:cNvSpPr txBox="1"/>
          <p:nvPr/>
        </p:nvSpPr>
        <p:spPr>
          <a:xfrm>
            <a:off x="3046095" y="2870200"/>
            <a:ext cx="1028700" cy="1106805"/>
          </a:xfrm>
          <a:prstGeom prst="rect">
            <a:avLst/>
          </a:prstGeom>
          <a:noFill/>
        </p:spPr>
        <p:txBody>
          <a:bodyPr wrap="none" rtlCol="0" anchor="t">
            <a:spAutoFit/>
          </a:bodyPr>
          <a:lstStyle/>
          <a:p>
            <a:pPr eaLnBrk="1" hangingPunct="1"/>
            <a:r>
              <a:rPr lang="en-US" altLang="zh-CN" sz="6600" b="1" dirty="0">
                <a:solidFill>
                  <a:schemeClr val="bg1"/>
                </a:solidFill>
                <a:latin typeface="Yuanti SC" charset="-122"/>
                <a:ea typeface="Yuanti SC" charset="-122"/>
                <a:cs typeface="Yuanti SC" charset="-122"/>
                <a:sym typeface="+mn-ea"/>
              </a:rPr>
              <a:t>04</a:t>
            </a:r>
          </a:p>
        </p:txBody>
      </p:sp>
      <p:cxnSp>
        <p:nvCxnSpPr>
          <p:cNvPr id="8" name="直接连接符 7"/>
          <p:cNvCxnSpPr/>
          <p:nvPr/>
        </p:nvCxnSpPr>
        <p:spPr>
          <a:xfrm flipH="1">
            <a:off x="-283845" y="-28575"/>
            <a:ext cx="1694815" cy="1607820"/>
          </a:xfrm>
          <a:prstGeom prst="line">
            <a:avLst/>
          </a:prstGeom>
          <a:ln>
            <a:solidFill>
              <a:srgbClr val="90A08D"/>
            </a:solidFill>
            <a:prstDash val="solid"/>
          </a:ln>
        </p:spPr>
        <p:style>
          <a:lnRef idx="1">
            <a:schemeClr val="accent1"/>
          </a:lnRef>
          <a:fillRef idx="0">
            <a:schemeClr val="accent1"/>
          </a:fillRef>
          <a:effectRef idx="0">
            <a:schemeClr val="accent1"/>
          </a:effectRef>
          <a:fontRef idx="minor">
            <a:schemeClr val="tx1"/>
          </a:fontRef>
        </p:style>
      </p:cxnSp>
      <p:cxnSp>
        <p:nvCxnSpPr>
          <p:cNvPr id="13" name="直接连接符 12"/>
          <p:cNvCxnSpPr/>
          <p:nvPr/>
        </p:nvCxnSpPr>
        <p:spPr>
          <a:xfrm flipH="1">
            <a:off x="-65405" y="-445770"/>
            <a:ext cx="1694815" cy="1607820"/>
          </a:xfrm>
          <a:prstGeom prst="line">
            <a:avLst/>
          </a:prstGeom>
          <a:ln>
            <a:solidFill>
              <a:srgbClr val="90A08D"/>
            </a:solidFill>
            <a:prstDash val="solid"/>
          </a:ln>
        </p:spPr>
        <p:style>
          <a:lnRef idx="1">
            <a:schemeClr val="accent1"/>
          </a:lnRef>
          <a:fillRef idx="0">
            <a:schemeClr val="accent1"/>
          </a:fillRef>
          <a:effectRef idx="0">
            <a:schemeClr val="accent1"/>
          </a:effectRef>
          <a:fontRef idx="minor">
            <a:schemeClr val="tx1"/>
          </a:fontRef>
        </p:style>
      </p:cxnSp>
      <p:cxnSp>
        <p:nvCxnSpPr>
          <p:cNvPr id="2" name="直接连接符 1"/>
          <p:cNvCxnSpPr/>
          <p:nvPr/>
        </p:nvCxnSpPr>
        <p:spPr>
          <a:xfrm flipH="1">
            <a:off x="10344150" y="5123180"/>
            <a:ext cx="1694815" cy="1607820"/>
          </a:xfrm>
          <a:prstGeom prst="line">
            <a:avLst/>
          </a:prstGeom>
          <a:ln>
            <a:solidFill>
              <a:srgbClr val="90A08D"/>
            </a:solidFill>
            <a:prstDash val="solid"/>
          </a:ln>
        </p:spPr>
        <p:style>
          <a:lnRef idx="1">
            <a:schemeClr val="accent1"/>
          </a:lnRef>
          <a:fillRef idx="0">
            <a:schemeClr val="accent1"/>
          </a:fillRef>
          <a:effectRef idx="0">
            <a:schemeClr val="accent1"/>
          </a:effectRef>
          <a:fontRef idx="minor">
            <a:schemeClr val="tx1"/>
          </a:fontRef>
        </p:style>
      </p:cxnSp>
      <p:cxnSp>
        <p:nvCxnSpPr>
          <p:cNvPr id="3" name="直接连接符 2"/>
          <p:cNvCxnSpPr/>
          <p:nvPr/>
        </p:nvCxnSpPr>
        <p:spPr>
          <a:xfrm flipH="1">
            <a:off x="10562590" y="4705985"/>
            <a:ext cx="1694815" cy="1607820"/>
          </a:xfrm>
          <a:prstGeom prst="line">
            <a:avLst/>
          </a:prstGeom>
          <a:ln>
            <a:solidFill>
              <a:srgbClr val="90A08D"/>
            </a:solidFill>
            <a:prstDash val="solid"/>
          </a:ln>
        </p:spPr>
        <p:style>
          <a:lnRef idx="1">
            <a:schemeClr val="accent1"/>
          </a:lnRef>
          <a:fillRef idx="0">
            <a:schemeClr val="accent1"/>
          </a:fillRef>
          <a:effectRef idx="0">
            <a:schemeClr val="accent1"/>
          </a:effectRef>
          <a:fontRef idx="minor">
            <a:schemeClr val="tx1"/>
          </a:fontRef>
        </p:style>
      </p:cxnSp>
    </p:spTree>
    <p:custDataLst>
      <p:tags r:id="rId1"/>
    </p:custDataLst>
  </p:cSld>
  <p:clrMapOvr>
    <a:masterClrMapping/>
  </p:clrMapOvr>
  <p:transition spd="slow">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1000"/>
                                        <p:tgtEl>
                                          <p:spTgt spid="17"/>
                                        </p:tgtEl>
                                      </p:cBhvr>
                                    </p:animEffect>
                                    <p:anim calcmode="lin" valueType="num">
                                      <p:cBhvr>
                                        <p:cTn id="8" dur="1000" fill="hold"/>
                                        <p:tgtEl>
                                          <p:spTgt spid="17"/>
                                        </p:tgtEl>
                                        <p:attrNameLst>
                                          <p:attrName>ppt_x</p:attrName>
                                        </p:attrNameLst>
                                      </p:cBhvr>
                                      <p:tavLst>
                                        <p:tav tm="0">
                                          <p:val>
                                            <p:strVal val="#ppt_x"/>
                                          </p:val>
                                        </p:tav>
                                        <p:tav tm="100000">
                                          <p:val>
                                            <p:strVal val="#ppt_x"/>
                                          </p:val>
                                        </p:tav>
                                      </p:tavLst>
                                    </p:anim>
                                    <p:anim calcmode="lin" valueType="num">
                                      <p:cBhvr>
                                        <p:cTn id="9" dur="1000" fill="hold"/>
                                        <p:tgtEl>
                                          <p:spTgt spid="17"/>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1000"/>
                                        <p:tgtEl>
                                          <p:spTgt spid="6"/>
                                        </p:tgtEl>
                                      </p:cBhvr>
                                    </p:animEffect>
                                    <p:anim calcmode="lin" valueType="num">
                                      <p:cBhvr>
                                        <p:cTn id="13" dur="1000" fill="hold"/>
                                        <p:tgtEl>
                                          <p:spTgt spid="6"/>
                                        </p:tgtEl>
                                        <p:attrNameLst>
                                          <p:attrName>ppt_x</p:attrName>
                                        </p:attrNameLst>
                                      </p:cBhvr>
                                      <p:tavLst>
                                        <p:tav tm="0">
                                          <p:val>
                                            <p:strVal val="#ppt_x"/>
                                          </p:val>
                                        </p:tav>
                                        <p:tav tm="100000">
                                          <p:val>
                                            <p:strVal val="#ppt_x"/>
                                          </p:val>
                                        </p:tav>
                                      </p:tavLst>
                                    </p:anim>
                                    <p:anim calcmode="lin" valueType="num">
                                      <p:cBhvr>
                                        <p:cTn id="14" dur="1000" fill="hold"/>
                                        <p:tgtEl>
                                          <p:spTgt spid="6"/>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
                                          </p:val>
                                        </p:tav>
                                        <p:tav tm="100000">
                                          <p:val>
                                            <p:strVal val="#ppt_x"/>
                                          </p:val>
                                        </p:tav>
                                      </p:tavLst>
                                    </p:anim>
                                    <p:anim calcmode="lin" valueType="num">
                                      <p:cBhvr>
                                        <p:cTn id="19" dur="1000" fill="hold"/>
                                        <p:tgtEl>
                                          <p:spTgt spid="7"/>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fade">
                                      <p:cBhvr>
                                        <p:cTn id="22" dur="1000"/>
                                        <p:tgtEl>
                                          <p:spTgt spid="8"/>
                                        </p:tgtEl>
                                      </p:cBhvr>
                                    </p:animEffect>
                                    <p:anim calcmode="lin" valueType="num">
                                      <p:cBhvr>
                                        <p:cTn id="23" dur="1000" fill="hold"/>
                                        <p:tgtEl>
                                          <p:spTgt spid="8"/>
                                        </p:tgtEl>
                                        <p:attrNameLst>
                                          <p:attrName>ppt_x</p:attrName>
                                        </p:attrNameLst>
                                      </p:cBhvr>
                                      <p:tavLst>
                                        <p:tav tm="0">
                                          <p:val>
                                            <p:strVal val="#ppt_x"/>
                                          </p:val>
                                        </p:tav>
                                        <p:tav tm="100000">
                                          <p:val>
                                            <p:strVal val="#ppt_x"/>
                                          </p:val>
                                        </p:tav>
                                      </p:tavLst>
                                    </p:anim>
                                    <p:anim calcmode="lin" valueType="num">
                                      <p:cBhvr>
                                        <p:cTn id="24" dur="1000" fill="hold"/>
                                        <p:tgtEl>
                                          <p:spTgt spid="8"/>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0"/>
                                  </p:stCondLst>
                                  <p:childTnLst>
                                    <p:set>
                                      <p:cBhvr>
                                        <p:cTn id="26" dur="1" fill="hold">
                                          <p:stCondLst>
                                            <p:cond delay="0"/>
                                          </p:stCondLst>
                                        </p:cTn>
                                        <p:tgtEl>
                                          <p:spTgt spid="13"/>
                                        </p:tgtEl>
                                        <p:attrNameLst>
                                          <p:attrName>style.visibility</p:attrName>
                                        </p:attrNameLst>
                                      </p:cBhvr>
                                      <p:to>
                                        <p:strVal val="visible"/>
                                      </p:to>
                                    </p:set>
                                    <p:animEffect transition="in" filter="fade">
                                      <p:cBhvr>
                                        <p:cTn id="27" dur="1000"/>
                                        <p:tgtEl>
                                          <p:spTgt spid="13"/>
                                        </p:tgtEl>
                                      </p:cBhvr>
                                    </p:animEffect>
                                    <p:anim calcmode="lin" valueType="num">
                                      <p:cBhvr>
                                        <p:cTn id="28" dur="1000" fill="hold"/>
                                        <p:tgtEl>
                                          <p:spTgt spid="13"/>
                                        </p:tgtEl>
                                        <p:attrNameLst>
                                          <p:attrName>ppt_x</p:attrName>
                                        </p:attrNameLst>
                                      </p:cBhvr>
                                      <p:tavLst>
                                        <p:tav tm="0">
                                          <p:val>
                                            <p:strVal val="#ppt_x"/>
                                          </p:val>
                                        </p:tav>
                                        <p:tav tm="100000">
                                          <p:val>
                                            <p:strVal val="#ppt_x"/>
                                          </p:val>
                                        </p:tav>
                                      </p:tavLst>
                                    </p:anim>
                                    <p:anim calcmode="lin" valueType="num">
                                      <p:cBhvr>
                                        <p:cTn id="29" dur="1000" fill="hold"/>
                                        <p:tgtEl>
                                          <p:spTgt spid="13"/>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0"/>
                                  </p:stCondLst>
                                  <p:childTnLst>
                                    <p:set>
                                      <p:cBhvr>
                                        <p:cTn id="31" dur="1" fill="hold">
                                          <p:stCondLst>
                                            <p:cond delay="0"/>
                                          </p:stCondLst>
                                        </p:cTn>
                                        <p:tgtEl>
                                          <p:spTgt spid="2"/>
                                        </p:tgtEl>
                                        <p:attrNameLst>
                                          <p:attrName>style.visibility</p:attrName>
                                        </p:attrNameLst>
                                      </p:cBhvr>
                                      <p:to>
                                        <p:strVal val="visible"/>
                                      </p:to>
                                    </p:set>
                                    <p:animEffect transition="in" filter="fade">
                                      <p:cBhvr>
                                        <p:cTn id="32" dur="1000"/>
                                        <p:tgtEl>
                                          <p:spTgt spid="2"/>
                                        </p:tgtEl>
                                      </p:cBhvr>
                                    </p:animEffect>
                                    <p:anim calcmode="lin" valueType="num">
                                      <p:cBhvr>
                                        <p:cTn id="33" dur="1000" fill="hold"/>
                                        <p:tgtEl>
                                          <p:spTgt spid="2"/>
                                        </p:tgtEl>
                                        <p:attrNameLst>
                                          <p:attrName>ppt_x</p:attrName>
                                        </p:attrNameLst>
                                      </p:cBhvr>
                                      <p:tavLst>
                                        <p:tav tm="0">
                                          <p:val>
                                            <p:strVal val="#ppt_x"/>
                                          </p:val>
                                        </p:tav>
                                        <p:tav tm="100000">
                                          <p:val>
                                            <p:strVal val="#ppt_x"/>
                                          </p:val>
                                        </p:tav>
                                      </p:tavLst>
                                    </p:anim>
                                    <p:anim calcmode="lin" valueType="num">
                                      <p:cBhvr>
                                        <p:cTn id="34" dur="1000" fill="hold"/>
                                        <p:tgtEl>
                                          <p:spTgt spid="2"/>
                                        </p:tgtEl>
                                        <p:attrNameLst>
                                          <p:attrName>ppt_y</p:attrName>
                                        </p:attrNameLst>
                                      </p:cBhvr>
                                      <p:tavLst>
                                        <p:tav tm="0">
                                          <p:val>
                                            <p:strVal val="#ppt_y+.1"/>
                                          </p:val>
                                        </p:tav>
                                        <p:tav tm="100000">
                                          <p:val>
                                            <p:strVal val="#ppt_y"/>
                                          </p:val>
                                        </p:tav>
                                      </p:tavLst>
                                    </p:anim>
                                  </p:childTnLst>
                                </p:cTn>
                              </p:par>
                              <p:par>
                                <p:cTn id="35" presetID="42" presetClass="entr" presetSubtype="0" fill="hold" nodeType="withEffect">
                                  <p:stCondLst>
                                    <p:cond delay="0"/>
                                  </p:stCondLst>
                                  <p:childTnLst>
                                    <p:set>
                                      <p:cBhvr>
                                        <p:cTn id="36" dur="1" fill="hold">
                                          <p:stCondLst>
                                            <p:cond delay="0"/>
                                          </p:stCondLst>
                                        </p:cTn>
                                        <p:tgtEl>
                                          <p:spTgt spid="3"/>
                                        </p:tgtEl>
                                        <p:attrNameLst>
                                          <p:attrName>style.visibility</p:attrName>
                                        </p:attrNameLst>
                                      </p:cBhvr>
                                      <p:to>
                                        <p:strVal val="visible"/>
                                      </p:to>
                                    </p:set>
                                    <p:animEffect transition="in" filter="fade">
                                      <p:cBhvr>
                                        <p:cTn id="37" dur="1000"/>
                                        <p:tgtEl>
                                          <p:spTgt spid="3"/>
                                        </p:tgtEl>
                                      </p:cBhvr>
                                    </p:animEffect>
                                    <p:anim calcmode="lin" valueType="num">
                                      <p:cBhvr>
                                        <p:cTn id="38" dur="1000" fill="hold"/>
                                        <p:tgtEl>
                                          <p:spTgt spid="3"/>
                                        </p:tgtEl>
                                        <p:attrNameLst>
                                          <p:attrName>ppt_x</p:attrName>
                                        </p:attrNameLst>
                                      </p:cBhvr>
                                      <p:tavLst>
                                        <p:tav tm="0">
                                          <p:val>
                                            <p:strVal val="#ppt_x"/>
                                          </p:val>
                                        </p:tav>
                                        <p:tav tm="100000">
                                          <p:val>
                                            <p:strVal val="#ppt_x"/>
                                          </p:val>
                                        </p:tav>
                                      </p:tavLst>
                                    </p:anim>
                                    <p:anim calcmode="lin" valueType="num">
                                      <p:cBhvr>
                                        <p:cTn id="3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7"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1" name="直接连接符 10"/>
          <p:cNvCxnSpPr/>
          <p:nvPr/>
        </p:nvCxnSpPr>
        <p:spPr>
          <a:xfrm flipH="1">
            <a:off x="-50800" y="-28575"/>
            <a:ext cx="1694815" cy="1607820"/>
          </a:xfrm>
          <a:prstGeom prst="line">
            <a:avLst/>
          </a:prstGeom>
          <a:ln>
            <a:solidFill>
              <a:srgbClr val="90A08D"/>
            </a:solidFill>
            <a:prstDash val="solid"/>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flipH="1">
            <a:off x="167640" y="-445770"/>
            <a:ext cx="1694815" cy="1607820"/>
          </a:xfrm>
          <a:prstGeom prst="line">
            <a:avLst/>
          </a:prstGeom>
          <a:ln>
            <a:solidFill>
              <a:srgbClr val="90A08D"/>
            </a:solidFill>
            <a:prstDash val="solid"/>
          </a:ln>
        </p:spPr>
        <p:style>
          <a:lnRef idx="1">
            <a:schemeClr val="accent1"/>
          </a:lnRef>
          <a:fillRef idx="0">
            <a:schemeClr val="accent1"/>
          </a:fillRef>
          <a:effectRef idx="0">
            <a:schemeClr val="accent1"/>
          </a:effectRef>
          <a:fontRef idx="minor">
            <a:schemeClr val="tx1"/>
          </a:fontRef>
        </p:style>
      </p:cxnSp>
      <p:cxnSp>
        <p:nvCxnSpPr>
          <p:cNvPr id="4" name="直接连接符 3"/>
          <p:cNvCxnSpPr/>
          <p:nvPr/>
        </p:nvCxnSpPr>
        <p:spPr>
          <a:xfrm flipH="1">
            <a:off x="10599420" y="5515610"/>
            <a:ext cx="1694815" cy="1607820"/>
          </a:xfrm>
          <a:prstGeom prst="line">
            <a:avLst/>
          </a:prstGeom>
          <a:ln>
            <a:solidFill>
              <a:srgbClr val="90A08D"/>
            </a:solidFill>
            <a:prstDash val="solid"/>
          </a:ln>
        </p:spPr>
        <p:style>
          <a:lnRef idx="1">
            <a:schemeClr val="accent1"/>
          </a:lnRef>
          <a:fillRef idx="0">
            <a:schemeClr val="accent1"/>
          </a:fillRef>
          <a:effectRef idx="0">
            <a:schemeClr val="accent1"/>
          </a:effectRef>
          <a:fontRef idx="minor">
            <a:schemeClr val="tx1"/>
          </a:fontRef>
        </p:style>
      </p:cxnSp>
      <p:cxnSp>
        <p:nvCxnSpPr>
          <p:cNvPr id="5" name="直接连接符 4"/>
          <p:cNvCxnSpPr/>
          <p:nvPr/>
        </p:nvCxnSpPr>
        <p:spPr>
          <a:xfrm flipH="1">
            <a:off x="10817860" y="5098415"/>
            <a:ext cx="1694815" cy="1607820"/>
          </a:xfrm>
          <a:prstGeom prst="line">
            <a:avLst/>
          </a:prstGeom>
          <a:ln>
            <a:solidFill>
              <a:srgbClr val="90A08D"/>
            </a:solidFill>
            <a:prstDash val="solid"/>
          </a:ln>
        </p:spPr>
        <p:style>
          <a:lnRef idx="1">
            <a:schemeClr val="accent1"/>
          </a:lnRef>
          <a:fillRef idx="0">
            <a:schemeClr val="accent1"/>
          </a:fillRef>
          <a:effectRef idx="0">
            <a:schemeClr val="accent1"/>
          </a:effectRef>
          <a:fontRef idx="minor">
            <a:schemeClr val="tx1"/>
          </a:fontRef>
        </p:style>
      </p:cxnSp>
      <p:sp>
        <p:nvSpPr>
          <p:cNvPr id="17" name="TextBox 32"/>
          <p:cNvSpPr txBox="1">
            <a:spLocks noChangeArrowheads="1"/>
          </p:cNvSpPr>
          <p:nvPr/>
        </p:nvSpPr>
        <p:spPr bwMode="auto">
          <a:xfrm>
            <a:off x="4057015" y="578485"/>
            <a:ext cx="4522470" cy="5835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dist"/>
            <a:r>
              <a:rPr lang="zh-CN" altLang="en-US" sz="3200" b="1" dirty="0">
                <a:solidFill>
                  <a:schemeClr val="tx1">
                    <a:lumMod val="75000"/>
                    <a:lumOff val="25000"/>
                  </a:schemeClr>
                </a:solidFill>
                <a:latin typeface="仿宋" panose="02010609060101010101" charset="-122"/>
                <a:ea typeface="仿宋" panose="02010609060101010101" charset="-122"/>
                <a:sym typeface="+mn-ea"/>
              </a:rPr>
              <a:t>单击此处添加标题</a:t>
            </a:r>
            <a:endParaRPr lang="zh-CN" altLang="en-US" sz="3200" b="1" dirty="0">
              <a:solidFill>
                <a:schemeClr val="tx1">
                  <a:lumMod val="75000"/>
                  <a:lumOff val="25000"/>
                </a:schemeClr>
              </a:solidFill>
              <a:latin typeface="仿宋" panose="02010609060101010101" charset="-122"/>
              <a:ea typeface="仿宋" panose="02010609060101010101" charset="-122"/>
              <a:cs typeface="Yuanti SC" charset="-122"/>
              <a:sym typeface="+mn-ea"/>
            </a:endParaRPr>
          </a:p>
        </p:txBody>
      </p:sp>
      <p:grpSp>
        <p:nvGrpSpPr>
          <p:cNvPr id="6" name="组合 5"/>
          <p:cNvGrpSpPr/>
          <p:nvPr/>
        </p:nvGrpSpPr>
        <p:grpSpPr>
          <a:xfrm rot="2820000">
            <a:off x="3342005" y="454025"/>
            <a:ext cx="738505" cy="701040"/>
            <a:chOff x="2646" y="3580"/>
            <a:chExt cx="4140" cy="3927"/>
          </a:xfrm>
        </p:grpSpPr>
        <p:sp>
          <p:nvSpPr>
            <p:cNvPr id="9" name="椭圆 8"/>
            <p:cNvSpPr/>
            <p:nvPr/>
          </p:nvSpPr>
          <p:spPr>
            <a:xfrm>
              <a:off x="2646" y="3580"/>
              <a:ext cx="3446" cy="3594"/>
            </a:xfrm>
            <a:prstGeom prst="ellipse">
              <a:avLst/>
            </a:prstGeom>
            <a:solidFill>
              <a:srgbClr val="C0C9BE">
                <a:alpha val="7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椭圆 6"/>
            <p:cNvSpPr/>
            <p:nvPr/>
          </p:nvSpPr>
          <p:spPr>
            <a:xfrm>
              <a:off x="3340" y="3913"/>
              <a:ext cx="3446" cy="3594"/>
            </a:xfrm>
            <a:prstGeom prst="ellipse">
              <a:avLst/>
            </a:prstGeom>
            <a:noFill/>
            <a:ln>
              <a:solidFill>
                <a:srgbClr val="90A08D"/>
              </a:solidFill>
              <a:prstDash val="lgDash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5" name="组合 24"/>
          <p:cNvGrpSpPr/>
          <p:nvPr/>
        </p:nvGrpSpPr>
        <p:grpSpPr>
          <a:xfrm>
            <a:off x="2211070" y="2218690"/>
            <a:ext cx="7734935" cy="1990090"/>
            <a:chOff x="3482" y="3494"/>
            <a:chExt cx="12181" cy="3134"/>
          </a:xfrm>
        </p:grpSpPr>
        <p:grpSp>
          <p:nvGrpSpPr>
            <p:cNvPr id="19" name="组合 18"/>
            <p:cNvGrpSpPr/>
            <p:nvPr/>
          </p:nvGrpSpPr>
          <p:grpSpPr>
            <a:xfrm>
              <a:off x="3482" y="3494"/>
              <a:ext cx="2909" cy="3134"/>
              <a:chOff x="2065139" y="1556792"/>
              <a:chExt cx="2088232" cy="2250250"/>
            </a:xfrm>
            <a:solidFill>
              <a:srgbClr val="90A08D"/>
            </a:solidFill>
          </p:grpSpPr>
          <p:sp>
            <p:nvSpPr>
              <p:cNvPr id="20" name="椭圆 19"/>
              <p:cNvSpPr/>
              <p:nvPr/>
            </p:nvSpPr>
            <p:spPr>
              <a:xfrm>
                <a:off x="2065139" y="1556792"/>
                <a:ext cx="2088232" cy="2088232"/>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1" name="等腰三角形 20"/>
              <p:cNvSpPr/>
              <p:nvPr/>
            </p:nvSpPr>
            <p:spPr>
              <a:xfrm rot="10800000">
                <a:off x="2921314" y="3483006"/>
                <a:ext cx="375882" cy="324036"/>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sym typeface="微软雅黑" panose="020B0503020204020204" pitchFamily="34" charset="-122"/>
                </a:endParaRPr>
              </a:p>
            </p:txBody>
          </p:sp>
        </p:grpSp>
        <p:grpSp>
          <p:nvGrpSpPr>
            <p:cNvPr id="22" name="组合 21"/>
            <p:cNvGrpSpPr/>
            <p:nvPr/>
          </p:nvGrpSpPr>
          <p:grpSpPr>
            <a:xfrm>
              <a:off x="7930" y="3494"/>
              <a:ext cx="2909" cy="3134"/>
              <a:chOff x="2065139" y="1556792"/>
              <a:chExt cx="2088232" cy="2250250"/>
            </a:xfrm>
            <a:solidFill>
              <a:srgbClr val="C0C9BE"/>
            </a:solidFill>
          </p:grpSpPr>
          <p:sp>
            <p:nvSpPr>
              <p:cNvPr id="23" name="椭圆 22"/>
              <p:cNvSpPr/>
              <p:nvPr/>
            </p:nvSpPr>
            <p:spPr>
              <a:xfrm>
                <a:off x="2065139" y="1556792"/>
                <a:ext cx="2088232" cy="2088232"/>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4" name="等腰三角形 23"/>
              <p:cNvSpPr/>
              <p:nvPr/>
            </p:nvSpPr>
            <p:spPr>
              <a:xfrm rot="10800000">
                <a:off x="2921314" y="3483006"/>
                <a:ext cx="375882" cy="324036"/>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sym typeface="微软雅黑" panose="020B0503020204020204" pitchFamily="34" charset="-122"/>
                </a:endParaRPr>
              </a:p>
            </p:txBody>
          </p:sp>
        </p:grpSp>
        <p:grpSp>
          <p:nvGrpSpPr>
            <p:cNvPr id="33" name="组合 32"/>
            <p:cNvGrpSpPr/>
            <p:nvPr/>
          </p:nvGrpSpPr>
          <p:grpSpPr>
            <a:xfrm>
              <a:off x="12755" y="3494"/>
              <a:ext cx="2909" cy="3134"/>
              <a:chOff x="2065139" y="1556792"/>
              <a:chExt cx="2088232" cy="2250250"/>
            </a:xfrm>
            <a:solidFill>
              <a:srgbClr val="90A08D"/>
            </a:solidFill>
          </p:grpSpPr>
          <p:sp>
            <p:nvSpPr>
              <p:cNvPr id="37" name="椭圆 36"/>
              <p:cNvSpPr/>
              <p:nvPr/>
            </p:nvSpPr>
            <p:spPr>
              <a:xfrm>
                <a:off x="2065139" y="1556792"/>
                <a:ext cx="2088232" cy="2088232"/>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8" name="等腰三角形 37"/>
              <p:cNvSpPr/>
              <p:nvPr/>
            </p:nvSpPr>
            <p:spPr>
              <a:xfrm rot="10800000">
                <a:off x="2921314" y="3483006"/>
                <a:ext cx="375882" cy="324036"/>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sym typeface="微软雅黑" panose="020B0503020204020204" pitchFamily="34" charset="-122"/>
                </a:endParaRPr>
              </a:p>
            </p:txBody>
          </p:sp>
        </p:grpSp>
        <p:sp>
          <p:nvSpPr>
            <p:cNvPr id="3" name="矩形 2"/>
            <p:cNvSpPr/>
            <p:nvPr/>
          </p:nvSpPr>
          <p:spPr>
            <a:xfrm>
              <a:off x="3983" y="5196"/>
              <a:ext cx="1888" cy="628"/>
            </a:xfrm>
            <a:prstGeom prst="rect">
              <a:avLst/>
            </a:prstGeom>
          </p:spPr>
          <p:txBody>
            <a:bodyPr wrap="none">
              <a:spAutoFit/>
            </a:bodyPr>
            <a:lstStyle/>
            <a:p>
              <a:r>
                <a:rPr lang="zh-CN" altLang="en-US" sz="2000">
                  <a:solidFill>
                    <a:schemeClr val="bg1"/>
                  </a:solidFill>
                  <a:latin typeface="微软雅黑" panose="020B0503020204020204" pitchFamily="34" charset="-122"/>
                  <a:ea typeface="微软雅黑" panose="020B0503020204020204" pitchFamily="34" charset="-122"/>
                  <a:sym typeface="Calibri" panose="020F0502020204030204" pitchFamily="34" charset="0"/>
                </a:rPr>
                <a:t>未来计划</a:t>
              </a:r>
              <a:endParaRPr lang="zh-CN" altLang="en-US">
                <a:solidFill>
                  <a:schemeClr val="bg1"/>
                </a:solidFill>
              </a:endParaRPr>
            </a:p>
          </p:txBody>
        </p:sp>
        <p:sp>
          <p:nvSpPr>
            <p:cNvPr id="50" name="矩形 49"/>
            <p:cNvSpPr/>
            <p:nvPr/>
          </p:nvSpPr>
          <p:spPr>
            <a:xfrm>
              <a:off x="8489" y="5222"/>
              <a:ext cx="1888" cy="628"/>
            </a:xfrm>
            <a:prstGeom prst="rect">
              <a:avLst/>
            </a:prstGeom>
          </p:spPr>
          <p:txBody>
            <a:bodyPr wrap="none">
              <a:spAutoFit/>
            </a:bodyPr>
            <a:lstStyle/>
            <a:p>
              <a:r>
                <a:rPr lang="zh-CN" altLang="en-US" sz="2000">
                  <a:solidFill>
                    <a:schemeClr val="bg1"/>
                  </a:solidFill>
                  <a:latin typeface="微软雅黑" panose="020B0503020204020204" pitchFamily="34" charset="-122"/>
                  <a:ea typeface="微软雅黑" panose="020B0503020204020204" pitchFamily="34" charset="-122"/>
                  <a:sym typeface="Calibri" panose="020F0502020204030204" pitchFamily="34" charset="0"/>
                </a:rPr>
                <a:t>未来计划</a:t>
              </a:r>
              <a:endParaRPr lang="zh-CN" altLang="en-US">
                <a:solidFill>
                  <a:schemeClr val="bg1"/>
                </a:solidFill>
              </a:endParaRPr>
            </a:p>
          </p:txBody>
        </p:sp>
        <p:sp>
          <p:nvSpPr>
            <p:cNvPr id="51" name="矩形 50"/>
            <p:cNvSpPr/>
            <p:nvPr/>
          </p:nvSpPr>
          <p:spPr>
            <a:xfrm>
              <a:off x="13257" y="5222"/>
              <a:ext cx="1888" cy="628"/>
            </a:xfrm>
            <a:prstGeom prst="rect">
              <a:avLst/>
            </a:prstGeom>
          </p:spPr>
          <p:txBody>
            <a:bodyPr wrap="none">
              <a:spAutoFit/>
            </a:bodyPr>
            <a:lstStyle/>
            <a:p>
              <a:pPr algn="l"/>
              <a:r>
                <a:rPr lang="zh-CN" altLang="en-US" sz="2000">
                  <a:solidFill>
                    <a:schemeClr val="bg1"/>
                  </a:solidFill>
                  <a:latin typeface="微软雅黑" panose="020B0503020204020204" pitchFamily="34" charset="-122"/>
                  <a:ea typeface="微软雅黑" panose="020B0503020204020204" pitchFamily="34" charset="-122"/>
                  <a:sym typeface="Calibri" panose="020F0502020204030204" pitchFamily="34" charset="0"/>
                </a:rPr>
                <a:t>未来计划</a:t>
              </a:r>
              <a:endParaRPr lang="zh-CN" altLang="en-US">
                <a:solidFill>
                  <a:schemeClr val="bg1"/>
                </a:solidFill>
              </a:endParaRPr>
            </a:p>
          </p:txBody>
        </p:sp>
        <p:sp>
          <p:nvSpPr>
            <p:cNvPr id="52" name="Freeform 12"/>
            <p:cNvSpPr>
              <a:spLocks noEditPoints="1"/>
            </p:cNvSpPr>
            <p:nvPr/>
          </p:nvSpPr>
          <p:spPr bwMode="auto">
            <a:xfrm>
              <a:off x="13726" y="4093"/>
              <a:ext cx="968" cy="968"/>
            </a:xfrm>
            <a:custGeom>
              <a:avLst/>
              <a:gdLst>
                <a:gd name="T0" fmla="*/ 473 w 548"/>
                <a:gd name="T1" fmla="*/ 86 h 548"/>
                <a:gd name="T2" fmla="*/ 468 w 548"/>
                <a:gd name="T3" fmla="*/ 82 h 548"/>
                <a:gd name="T4" fmla="*/ 464 w 548"/>
                <a:gd name="T5" fmla="*/ 77 h 548"/>
                <a:gd name="T6" fmla="*/ 458 w 548"/>
                <a:gd name="T7" fmla="*/ 73 h 548"/>
                <a:gd name="T8" fmla="*/ 90 w 548"/>
                <a:gd name="T9" fmla="*/ 73 h 548"/>
                <a:gd name="T10" fmla="*/ 86 w 548"/>
                <a:gd name="T11" fmla="*/ 77 h 548"/>
                <a:gd name="T12" fmla="*/ 81 w 548"/>
                <a:gd name="T13" fmla="*/ 82 h 548"/>
                <a:gd name="T14" fmla="*/ 75 w 548"/>
                <a:gd name="T15" fmla="*/ 86 h 548"/>
                <a:gd name="T16" fmla="*/ 0 w 548"/>
                <a:gd name="T17" fmla="*/ 273 h 548"/>
                <a:gd name="T18" fmla="*/ 90 w 548"/>
                <a:gd name="T19" fmla="*/ 476 h 548"/>
                <a:gd name="T20" fmla="*/ 458 w 548"/>
                <a:gd name="T21" fmla="*/ 476 h 548"/>
                <a:gd name="T22" fmla="*/ 548 w 548"/>
                <a:gd name="T23" fmla="*/ 273 h 548"/>
                <a:gd name="T24" fmla="*/ 229 w 548"/>
                <a:gd name="T25" fmla="*/ 37 h 548"/>
                <a:gd name="T26" fmla="*/ 112 w 548"/>
                <a:gd name="T27" fmla="*/ 95 h 548"/>
                <a:gd name="T28" fmla="*/ 90 w 548"/>
                <a:gd name="T29" fmla="*/ 118 h 548"/>
                <a:gd name="T30" fmla="*/ 120 w 548"/>
                <a:gd name="T31" fmla="*/ 259 h 548"/>
                <a:gd name="T32" fmla="*/ 90 w 548"/>
                <a:gd name="T33" fmla="*/ 118 h 548"/>
                <a:gd name="T34" fmla="*/ 120 w 548"/>
                <a:gd name="T35" fmla="*/ 290 h 548"/>
                <a:gd name="T36" fmla="*/ 90 w 548"/>
                <a:gd name="T37" fmla="*/ 430 h 548"/>
                <a:gd name="T38" fmla="*/ 112 w 548"/>
                <a:gd name="T39" fmla="*/ 454 h 548"/>
                <a:gd name="T40" fmla="*/ 229 w 548"/>
                <a:gd name="T41" fmla="*/ 511 h 548"/>
                <a:gd name="T42" fmla="*/ 259 w 548"/>
                <a:gd name="T43" fmla="*/ 493 h 548"/>
                <a:gd name="T44" fmla="*/ 217 w 548"/>
                <a:gd name="T45" fmla="*/ 456 h 548"/>
                <a:gd name="T46" fmla="*/ 185 w 548"/>
                <a:gd name="T47" fmla="*/ 408 h 548"/>
                <a:gd name="T48" fmla="*/ 259 w 548"/>
                <a:gd name="T49" fmla="*/ 493 h 548"/>
                <a:gd name="T50" fmla="*/ 171 w 548"/>
                <a:gd name="T51" fmla="*/ 378 h 548"/>
                <a:gd name="T52" fmla="*/ 154 w 548"/>
                <a:gd name="T53" fmla="*/ 315 h 548"/>
                <a:gd name="T54" fmla="*/ 259 w 548"/>
                <a:gd name="T55" fmla="*/ 290 h 548"/>
                <a:gd name="T56" fmla="*/ 259 w 548"/>
                <a:gd name="T57" fmla="*/ 259 h 548"/>
                <a:gd name="T58" fmla="*/ 154 w 548"/>
                <a:gd name="T59" fmla="*/ 232 h 548"/>
                <a:gd name="T60" fmla="*/ 171 w 548"/>
                <a:gd name="T61" fmla="*/ 170 h 548"/>
                <a:gd name="T62" fmla="*/ 259 w 548"/>
                <a:gd name="T63" fmla="*/ 259 h 548"/>
                <a:gd name="T64" fmla="*/ 185 w 548"/>
                <a:gd name="T65" fmla="*/ 141 h 548"/>
                <a:gd name="T66" fmla="*/ 217 w 548"/>
                <a:gd name="T67" fmla="*/ 92 h 548"/>
                <a:gd name="T68" fmla="*/ 259 w 548"/>
                <a:gd name="T69" fmla="*/ 53 h 548"/>
                <a:gd name="T70" fmla="*/ 515 w 548"/>
                <a:gd name="T71" fmla="*/ 259 h 548"/>
                <a:gd name="T72" fmla="*/ 406 w 548"/>
                <a:gd name="T73" fmla="*/ 155 h 548"/>
                <a:gd name="T74" fmla="*/ 515 w 548"/>
                <a:gd name="T75" fmla="*/ 259 h 548"/>
                <a:gd name="T76" fmla="*/ 393 w 548"/>
                <a:gd name="T77" fmla="*/ 127 h 548"/>
                <a:gd name="T78" fmla="*/ 436 w 548"/>
                <a:gd name="T79" fmla="*/ 95 h 548"/>
                <a:gd name="T80" fmla="*/ 304 w 548"/>
                <a:gd name="T81" fmla="*/ 65 h 548"/>
                <a:gd name="T82" fmla="*/ 353 w 548"/>
                <a:gd name="T83" fmla="*/ 123 h 548"/>
                <a:gd name="T84" fmla="*/ 289 w 548"/>
                <a:gd name="T85" fmla="*/ 157 h 548"/>
                <a:gd name="T86" fmla="*/ 289 w 548"/>
                <a:gd name="T87" fmla="*/ 189 h 548"/>
                <a:gd name="T88" fmla="*/ 385 w 548"/>
                <a:gd name="T89" fmla="*/ 194 h 548"/>
                <a:gd name="T90" fmla="*/ 397 w 548"/>
                <a:gd name="T91" fmla="*/ 259 h 548"/>
                <a:gd name="T92" fmla="*/ 289 w 548"/>
                <a:gd name="T93" fmla="*/ 189 h 548"/>
                <a:gd name="T94" fmla="*/ 397 w 548"/>
                <a:gd name="T95" fmla="*/ 290 h 548"/>
                <a:gd name="T96" fmla="*/ 385 w 548"/>
                <a:gd name="T97" fmla="*/ 355 h 548"/>
                <a:gd name="T98" fmla="*/ 289 w 548"/>
                <a:gd name="T99" fmla="*/ 359 h 548"/>
                <a:gd name="T100" fmla="*/ 289 w 548"/>
                <a:gd name="T101" fmla="*/ 493 h 548"/>
                <a:gd name="T102" fmla="*/ 363 w 548"/>
                <a:gd name="T103" fmla="*/ 408 h 548"/>
                <a:gd name="T104" fmla="*/ 331 w 548"/>
                <a:gd name="T105" fmla="*/ 456 h 548"/>
                <a:gd name="T106" fmla="*/ 289 w 548"/>
                <a:gd name="T107" fmla="*/ 493 h 548"/>
                <a:gd name="T108" fmla="*/ 393 w 548"/>
                <a:gd name="T109" fmla="*/ 421 h 548"/>
                <a:gd name="T110" fmla="*/ 319 w 548"/>
                <a:gd name="T111" fmla="*/ 511 h 548"/>
                <a:gd name="T112" fmla="*/ 406 w 548"/>
                <a:gd name="T113" fmla="*/ 392 h 548"/>
                <a:gd name="T114" fmla="*/ 515 w 548"/>
                <a:gd name="T115" fmla="*/ 290 h 5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548" h="548">
                  <a:moveTo>
                    <a:pt x="481" y="95"/>
                  </a:moveTo>
                  <a:cubicBezTo>
                    <a:pt x="478" y="92"/>
                    <a:pt x="475" y="89"/>
                    <a:pt x="473" y="86"/>
                  </a:cubicBezTo>
                  <a:cubicBezTo>
                    <a:pt x="473" y="86"/>
                    <a:pt x="473" y="86"/>
                    <a:pt x="471" y="84"/>
                  </a:cubicBezTo>
                  <a:cubicBezTo>
                    <a:pt x="471" y="83"/>
                    <a:pt x="470" y="83"/>
                    <a:pt x="468" y="82"/>
                  </a:cubicBezTo>
                  <a:cubicBezTo>
                    <a:pt x="468" y="82"/>
                    <a:pt x="468" y="80"/>
                    <a:pt x="467" y="80"/>
                  </a:cubicBezTo>
                  <a:cubicBezTo>
                    <a:pt x="467" y="79"/>
                    <a:pt x="465" y="77"/>
                    <a:pt x="464" y="77"/>
                  </a:cubicBezTo>
                  <a:cubicBezTo>
                    <a:pt x="462" y="76"/>
                    <a:pt x="462" y="76"/>
                    <a:pt x="462" y="76"/>
                  </a:cubicBezTo>
                  <a:cubicBezTo>
                    <a:pt x="461" y="74"/>
                    <a:pt x="459" y="73"/>
                    <a:pt x="458" y="73"/>
                  </a:cubicBezTo>
                  <a:cubicBezTo>
                    <a:pt x="411" y="27"/>
                    <a:pt x="346" y="0"/>
                    <a:pt x="275" y="0"/>
                  </a:cubicBezTo>
                  <a:cubicBezTo>
                    <a:pt x="204" y="0"/>
                    <a:pt x="139" y="27"/>
                    <a:pt x="90" y="73"/>
                  </a:cubicBezTo>
                  <a:cubicBezTo>
                    <a:pt x="89" y="73"/>
                    <a:pt x="87" y="74"/>
                    <a:pt x="86" y="76"/>
                  </a:cubicBezTo>
                  <a:cubicBezTo>
                    <a:pt x="86" y="76"/>
                    <a:pt x="86" y="76"/>
                    <a:pt x="86" y="77"/>
                  </a:cubicBezTo>
                  <a:cubicBezTo>
                    <a:pt x="84" y="77"/>
                    <a:pt x="83" y="79"/>
                    <a:pt x="81" y="80"/>
                  </a:cubicBezTo>
                  <a:cubicBezTo>
                    <a:pt x="81" y="82"/>
                    <a:pt x="81" y="82"/>
                    <a:pt x="81" y="82"/>
                  </a:cubicBezTo>
                  <a:cubicBezTo>
                    <a:pt x="80" y="83"/>
                    <a:pt x="78" y="83"/>
                    <a:pt x="77" y="84"/>
                  </a:cubicBezTo>
                  <a:cubicBezTo>
                    <a:pt x="77" y="86"/>
                    <a:pt x="77" y="86"/>
                    <a:pt x="75" y="86"/>
                  </a:cubicBezTo>
                  <a:cubicBezTo>
                    <a:pt x="74" y="89"/>
                    <a:pt x="71" y="92"/>
                    <a:pt x="68" y="95"/>
                  </a:cubicBezTo>
                  <a:cubicBezTo>
                    <a:pt x="25" y="144"/>
                    <a:pt x="0" y="206"/>
                    <a:pt x="0" y="273"/>
                  </a:cubicBezTo>
                  <a:cubicBezTo>
                    <a:pt x="0" y="343"/>
                    <a:pt x="25" y="405"/>
                    <a:pt x="68" y="454"/>
                  </a:cubicBezTo>
                  <a:cubicBezTo>
                    <a:pt x="74" y="461"/>
                    <a:pt x="83" y="468"/>
                    <a:pt x="90" y="476"/>
                  </a:cubicBezTo>
                  <a:cubicBezTo>
                    <a:pt x="139" y="520"/>
                    <a:pt x="204" y="548"/>
                    <a:pt x="275" y="548"/>
                  </a:cubicBezTo>
                  <a:cubicBezTo>
                    <a:pt x="346" y="548"/>
                    <a:pt x="409" y="520"/>
                    <a:pt x="458" y="476"/>
                  </a:cubicBezTo>
                  <a:cubicBezTo>
                    <a:pt x="467" y="468"/>
                    <a:pt x="474" y="461"/>
                    <a:pt x="481" y="454"/>
                  </a:cubicBezTo>
                  <a:cubicBezTo>
                    <a:pt x="523" y="405"/>
                    <a:pt x="548" y="343"/>
                    <a:pt x="548" y="273"/>
                  </a:cubicBezTo>
                  <a:cubicBezTo>
                    <a:pt x="548" y="206"/>
                    <a:pt x="523" y="144"/>
                    <a:pt x="481" y="95"/>
                  </a:cubicBezTo>
                  <a:close/>
                  <a:moveTo>
                    <a:pt x="229" y="37"/>
                  </a:moveTo>
                  <a:cubicBezTo>
                    <a:pt x="199" y="61"/>
                    <a:pt x="174" y="92"/>
                    <a:pt x="157" y="127"/>
                  </a:cubicBezTo>
                  <a:cubicBezTo>
                    <a:pt x="140" y="118"/>
                    <a:pt x="126" y="107"/>
                    <a:pt x="112" y="95"/>
                  </a:cubicBezTo>
                  <a:cubicBezTo>
                    <a:pt x="145" y="65"/>
                    <a:pt x="185" y="45"/>
                    <a:pt x="229" y="37"/>
                  </a:cubicBezTo>
                  <a:close/>
                  <a:moveTo>
                    <a:pt x="90" y="118"/>
                  </a:moveTo>
                  <a:cubicBezTo>
                    <a:pt x="106" y="133"/>
                    <a:pt x="124" y="145"/>
                    <a:pt x="142" y="155"/>
                  </a:cubicBezTo>
                  <a:cubicBezTo>
                    <a:pt x="130" y="188"/>
                    <a:pt x="121" y="222"/>
                    <a:pt x="120" y="259"/>
                  </a:cubicBezTo>
                  <a:cubicBezTo>
                    <a:pt x="34" y="259"/>
                    <a:pt x="34" y="259"/>
                    <a:pt x="34" y="259"/>
                  </a:cubicBezTo>
                  <a:cubicBezTo>
                    <a:pt x="37" y="206"/>
                    <a:pt x="58" y="157"/>
                    <a:pt x="90" y="118"/>
                  </a:cubicBezTo>
                  <a:close/>
                  <a:moveTo>
                    <a:pt x="34" y="290"/>
                  </a:moveTo>
                  <a:cubicBezTo>
                    <a:pt x="120" y="290"/>
                    <a:pt x="120" y="290"/>
                    <a:pt x="120" y="290"/>
                  </a:cubicBezTo>
                  <a:cubicBezTo>
                    <a:pt x="121" y="327"/>
                    <a:pt x="130" y="361"/>
                    <a:pt x="142" y="392"/>
                  </a:cubicBezTo>
                  <a:cubicBezTo>
                    <a:pt x="124" y="402"/>
                    <a:pt x="106" y="415"/>
                    <a:pt x="90" y="430"/>
                  </a:cubicBezTo>
                  <a:cubicBezTo>
                    <a:pt x="58" y="392"/>
                    <a:pt x="37" y="343"/>
                    <a:pt x="34" y="290"/>
                  </a:cubicBezTo>
                  <a:close/>
                  <a:moveTo>
                    <a:pt x="112" y="454"/>
                  </a:moveTo>
                  <a:cubicBezTo>
                    <a:pt x="126" y="440"/>
                    <a:pt x="140" y="430"/>
                    <a:pt x="157" y="421"/>
                  </a:cubicBezTo>
                  <a:cubicBezTo>
                    <a:pt x="174" y="456"/>
                    <a:pt x="199" y="486"/>
                    <a:pt x="229" y="511"/>
                  </a:cubicBezTo>
                  <a:cubicBezTo>
                    <a:pt x="185" y="502"/>
                    <a:pt x="145" y="482"/>
                    <a:pt x="112" y="454"/>
                  </a:cubicBezTo>
                  <a:close/>
                  <a:moveTo>
                    <a:pt x="259" y="493"/>
                  </a:moveTo>
                  <a:cubicBezTo>
                    <a:pt x="254" y="490"/>
                    <a:pt x="250" y="486"/>
                    <a:pt x="244" y="483"/>
                  </a:cubicBezTo>
                  <a:cubicBezTo>
                    <a:pt x="235" y="474"/>
                    <a:pt x="226" y="465"/>
                    <a:pt x="217" y="456"/>
                  </a:cubicBezTo>
                  <a:cubicBezTo>
                    <a:pt x="210" y="446"/>
                    <a:pt x="202" y="436"/>
                    <a:pt x="195" y="425"/>
                  </a:cubicBezTo>
                  <a:cubicBezTo>
                    <a:pt x="191" y="420"/>
                    <a:pt x="188" y="414"/>
                    <a:pt x="185" y="408"/>
                  </a:cubicBezTo>
                  <a:cubicBezTo>
                    <a:pt x="208" y="399"/>
                    <a:pt x="232" y="393"/>
                    <a:pt x="259" y="390"/>
                  </a:cubicBezTo>
                  <a:lnTo>
                    <a:pt x="259" y="493"/>
                  </a:lnTo>
                  <a:close/>
                  <a:moveTo>
                    <a:pt x="259" y="359"/>
                  </a:moveTo>
                  <a:cubicBezTo>
                    <a:pt x="227" y="361"/>
                    <a:pt x="198" y="368"/>
                    <a:pt x="171" y="378"/>
                  </a:cubicBezTo>
                  <a:cubicBezTo>
                    <a:pt x="168" y="371"/>
                    <a:pt x="166" y="362"/>
                    <a:pt x="163" y="355"/>
                  </a:cubicBezTo>
                  <a:cubicBezTo>
                    <a:pt x="158" y="341"/>
                    <a:pt x="157" y="328"/>
                    <a:pt x="154" y="315"/>
                  </a:cubicBezTo>
                  <a:cubicBezTo>
                    <a:pt x="152" y="307"/>
                    <a:pt x="152" y="299"/>
                    <a:pt x="151" y="290"/>
                  </a:cubicBezTo>
                  <a:cubicBezTo>
                    <a:pt x="259" y="290"/>
                    <a:pt x="259" y="290"/>
                    <a:pt x="259" y="290"/>
                  </a:cubicBezTo>
                  <a:lnTo>
                    <a:pt x="259" y="359"/>
                  </a:lnTo>
                  <a:close/>
                  <a:moveTo>
                    <a:pt x="259" y="259"/>
                  </a:moveTo>
                  <a:cubicBezTo>
                    <a:pt x="151" y="259"/>
                    <a:pt x="151" y="259"/>
                    <a:pt x="151" y="259"/>
                  </a:cubicBezTo>
                  <a:cubicBezTo>
                    <a:pt x="152" y="250"/>
                    <a:pt x="152" y="241"/>
                    <a:pt x="154" y="232"/>
                  </a:cubicBezTo>
                  <a:cubicBezTo>
                    <a:pt x="157" y="219"/>
                    <a:pt x="158" y="207"/>
                    <a:pt x="163" y="194"/>
                  </a:cubicBezTo>
                  <a:cubicBezTo>
                    <a:pt x="166" y="185"/>
                    <a:pt x="168" y="177"/>
                    <a:pt x="171" y="170"/>
                  </a:cubicBezTo>
                  <a:cubicBezTo>
                    <a:pt x="198" y="180"/>
                    <a:pt x="227" y="188"/>
                    <a:pt x="259" y="189"/>
                  </a:cubicBezTo>
                  <a:lnTo>
                    <a:pt x="259" y="259"/>
                  </a:lnTo>
                  <a:close/>
                  <a:moveTo>
                    <a:pt x="259" y="157"/>
                  </a:moveTo>
                  <a:cubicBezTo>
                    <a:pt x="232" y="155"/>
                    <a:pt x="208" y="149"/>
                    <a:pt x="185" y="141"/>
                  </a:cubicBezTo>
                  <a:cubicBezTo>
                    <a:pt x="188" y="135"/>
                    <a:pt x="191" y="129"/>
                    <a:pt x="195" y="123"/>
                  </a:cubicBezTo>
                  <a:cubicBezTo>
                    <a:pt x="202" y="113"/>
                    <a:pt x="210" y="102"/>
                    <a:pt x="217" y="92"/>
                  </a:cubicBezTo>
                  <a:cubicBezTo>
                    <a:pt x="226" y="83"/>
                    <a:pt x="235" y="74"/>
                    <a:pt x="244" y="65"/>
                  </a:cubicBezTo>
                  <a:cubicBezTo>
                    <a:pt x="250" y="61"/>
                    <a:pt x="254" y="58"/>
                    <a:pt x="259" y="53"/>
                  </a:cubicBezTo>
                  <a:lnTo>
                    <a:pt x="259" y="157"/>
                  </a:lnTo>
                  <a:close/>
                  <a:moveTo>
                    <a:pt x="515" y="259"/>
                  </a:moveTo>
                  <a:cubicBezTo>
                    <a:pt x="428" y="259"/>
                    <a:pt x="428" y="259"/>
                    <a:pt x="428" y="259"/>
                  </a:cubicBezTo>
                  <a:cubicBezTo>
                    <a:pt x="427" y="222"/>
                    <a:pt x="419" y="188"/>
                    <a:pt x="406" y="155"/>
                  </a:cubicBezTo>
                  <a:cubicBezTo>
                    <a:pt x="425" y="145"/>
                    <a:pt x="443" y="133"/>
                    <a:pt x="458" y="118"/>
                  </a:cubicBezTo>
                  <a:cubicBezTo>
                    <a:pt x="490" y="157"/>
                    <a:pt x="512" y="206"/>
                    <a:pt x="515" y="259"/>
                  </a:cubicBezTo>
                  <a:close/>
                  <a:moveTo>
                    <a:pt x="436" y="95"/>
                  </a:moveTo>
                  <a:cubicBezTo>
                    <a:pt x="422" y="107"/>
                    <a:pt x="408" y="118"/>
                    <a:pt x="393" y="127"/>
                  </a:cubicBezTo>
                  <a:cubicBezTo>
                    <a:pt x="374" y="92"/>
                    <a:pt x="349" y="61"/>
                    <a:pt x="319" y="37"/>
                  </a:cubicBezTo>
                  <a:cubicBezTo>
                    <a:pt x="363" y="45"/>
                    <a:pt x="403" y="65"/>
                    <a:pt x="436" y="95"/>
                  </a:cubicBezTo>
                  <a:close/>
                  <a:moveTo>
                    <a:pt x="289" y="53"/>
                  </a:moveTo>
                  <a:cubicBezTo>
                    <a:pt x="295" y="58"/>
                    <a:pt x="300" y="61"/>
                    <a:pt x="304" y="65"/>
                  </a:cubicBezTo>
                  <a:cubicBezTo>
                    <a:pt x="313" y="74"/>
                    <a:pt x="322" y="83"/>
                    <a:pt x="331" y="92"/>
                  </a:cubicBezTo>
                  <a:cubicBezTo>
                    <a:pt x="340" y="102"/>
                    <a:pt x="347" y="113"/>
                    <a:pt x="353" y="123"/>
                  </a:cubicBezTo>
                  <a:cubicBezTo>
                    <a:pt x="357" y="129"/>
                    <a:pt x="360" y="135"/>
                    <a:pt x="363" y="141"/>
                  </a:cubicBezTo>
                  <a:cubicBezTo>
                    <a:pt x="341" y="149"/>
                    <a:pt x="316" y="155"/>
                    <a:pt x="289" y="157"/>
                  </a:cubicBezTo>
                  <a:lnTo>
                    <a:pt x="289" y="53"/>
                  </a:lnTo>
                  <a:close/>
                  <a:moveTo>
                    <a:pt x="289" y="189"/>
                  </a:moveTo>
                  <a:cubicBezTo>
                    <a:pt x="321" y="188"/>
                    <a:pt x="350" y="180"/>
                    <a:pt x="378" y="170"/>
                  </a:cubicBezTo>
                  <a:cubicBezTo>
                    <a:pt x="381" y="177"/>
                    <a:pt x="384" y="185"/>
                    <a:pt x="385" y="194"/>
                  </a:cubicBezTo>
                  <a:cubicBezTo>
                    <a:pt x="390" y="207"/>
                    <a:pt x="393" y="219"/>
                    <a:pt x="394" y="232"/>
                  </a:cubicBezTo>
                  <a:cubicBezTo>
                    <a:pt x="396" y="241"/>
                    <a:pt x="397" y="250"/>
                    <a:pt x="397" y="259"/>
                  </a:cubicBezTo>
                  <a:cubicBezTo>
                    <a:pt x="289" y="259"/>
                    <a:pt x="289" y="259"/>
                    <a:pt x="289" y="259"/>
                  </a:cubicBezTo>
                  <a:lnTo>
                    <a:pt x="289" y="189"/>
                  </a:lnTo>
                  <a:close/>
                  <a:moveTo>
                    <a:pt x="289" y="290"/>
                  </a:moveTo>
                  <a:cubicBezTo>
                    <a:pt x="397" y="290"/>
                    <a:pt x="397" y="290"/>
                    <a:pt x="397" y="290"/>
                  </a:cubicBezTo>
                  <a:cubicBezTo>
                    <a:pt x="397" y="299"/>
                    <a:pt x="396" y="307"/>
                    <a:pt x="394" y="315"/>
                  </a:cubicBezTo>
                  <a:cubicBezTo>
                    <a:pt x="393" y="328"/>
                    <a:pt x="390" y="341"/>
                    <a:pt x="385" y="355"/>
                  </a:cubicBezTo>
                  <a:cubicBezTo>
                    <a:pt x="384" y="362"/>
                    <a:pt x="381" y="371"/>
                    <a:pt x="378" y="378"/>
                  </a:cubicBezTo>
                  <a:cubicBezTo>
                    <a:pt x="350" y="368"/>
                    <a:pt x="321" y="361"/>
                    <a:pt x="289" y="359"/>
                  </a:cubicBezTo>
                  <a:lnTo>
                    <a:pt x="289" y="290"/>
                  </a:lnTo>
                  <a:close/>
                  <a:moveTo>
                    <a:pt x="289" y="493"/>
                  </a:moveTo>
                  <a:cubicBezTo>
                    <a:pt x="289" y="390"/>
                    <a:pt x="289" y="390"/>
                    <a:pt x="289" y="390"/>
                  </a:cubicBezTo>
                  <a:cubicBezTo>
                    <a:pt x="316" y="393"/>
                    <a:pt x="341" y="399"/>
                    <a:pt x="363" y="408"/>
                  </a:cubicBezTo>
                  <a:cubicBezTo>
                    <a:pt x="360" y="414"/>
                    <a:pt x="357" y="420"/>
                    <a:pt x="353" y="425"/>
                  </a:cubicBezTo>
                  <a:cubicBezTo>
                    <a:pt x="347" y="436"/>
                    <a:pt x="340" y="446"/>
                    <a:pt x="331" y="456"/>
                  </a:cubicBezTo>
                  <a:cubicBezTo>
                    <a:pt x="322" y="465"/>
                    <a:pt x="313" y="474"/>
                    <a:pt x="304" y="483"/>
                  </a:cubicBezTo>
                  <a:cubicBezTo>
                    <a:pt x="300" y="486"/>
                    <a:pt x="295" y="490"/>
                    <a:pt x="289" y="493"/>
                  </a:cubicBezTo>
                  <a:close/>
                  <a:moveTo>
                    <a:pt x="319" y="511"/>
                  </a:moveTo>
                  <a:cubicBezTo>
                    <a:pt x="349" y="486"/>
                    <a:pt x="374" y="456"/>
                    <a:pt x="393" y="421"/>
                  </a:cubicBezTo>
                  <a:cubicBezTo>
                    <a:pt x="408" y="430"/>
                    <a:pt x="422" y="440"/>
                    <a:pt x="436" y="454"/>
                  </a:cubicBezTo>
                  <a:cubicBezTo>
                    <a:pt x="403" y="482"/>
                    <a:pt x="363" y="502"/>
                    <a:pt x="319" y="511"/>
                  </a:cubicBezTo>
                  <a:close/>
                  <a:moveTo>
                    <a:pt x="458" y="430"/>
                  </a:moveTo>
                  <a:cubicBezTo>
                    <a:pt x="443" y="415"/>
                    <a:pt x="425" y="402"/>
                    <a:pt x="406" y="392"/>
                  </a:cubicBezTo>
                  <a:cubicBezTo>
                    <a:pt x="419" y="361"/>
                    <a:pt x="427" y="327"/>
                    <a:pt x="428" y="290"/>
                  </a:cubicBezTo>
                  <a:cubicBezTo>
                    <a:pt x="515" y="290"/>
                    <a:pt x="515" y="290"/>
                    <a:pt x="515" y="290"/>
                  </a:cubicBezTo>
                  <a:cubicBezTo>
                    <a:pt x="512" y="343"/>
                    <a:pt x="490" y="392"/>
                    <a:pt x="458" y="430"/>
                  </a:cubicBezTo>
                  <a:close/>
                </a:path>
              </a:pathLst>
            </a:custGeom>
            <a:solidFill>
              <a:schemeClr val="bg1"/>
            </a:solid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grpSp>
          <p:nvGrpSpPr>
            <p:cNvPr id="53" name="Group 85"/>
            <p:cNvGrpSpPr/>
            <p:nvPr/>
          </p:nvGrpSpPr>
          <p:grpSpPr>
            <a:xfrm>
              <a:off x="4423" y="4063"/>
              <a:ext cx="1026" cy="1026"/>
              <a:chOff x="1200150" y="3768725"/>
              <a:chExt cx="446088" cy="446088"/>
            </a:xfrm>
            <a:solidFill>
              <a:schemeClr val="bg1"/>
            </a:solidFill>
          </p:grpSpPr>
          <p:sp>
            <p:nvSpPr>
              <p:cNvPr id="54" name="Freeform 78"/>
              <p:cNvSpPr/>
              <p:nvPr/>
            </p:nvSpPr>
            <p:spPr bwMode="auto">
              <a:xfrm>
                <a:off x="1200150" y="3768725"/>
                <a:ext cx="446088" cy="446088"/>
              </a:xfrm>
              <a:custGeom>
                <a:avLst/>
                <a:gdLst>
                  <a:gd name="T0" fmla="*/ 539 w 580"/>
                  <a:gd name="T1" fmla="*/ 141 h 580"/>
                  <a:gd name="T2" fmla="*/ 509 w 580"/>
                  <a:gd name="T3" fmla="*/ 171 h 580"/>
                  <a:gd name="T4" fmla="*/ 489 w 580"/>
                  <a:gd name="T5" fmla="*/ 181 h 580"/>
                  <a:gd name="T6" fmla="*/ 517 w 580"/>
                  <a:gd name="T7" fmla="*/ 290 h 580"/>
                  <a:gd name="T8" fmla="*/ 290 w 580"/>
                  <a:gd name="T9" fmla="*/ 517 h 580"/>
                  <a:gd name="T10" fmla="*/ 63 w 580"/>
                  <a:gd name="T11" fmla="*/ 290 h 580"/>
                  <a:gd name="T12" fmla="*/ 290 w 580"/>
                  <a:gd name="T13" fmla="*/ 63 h 580"/>
                  <a:gd name="T14" fmla="*/ 401 w 580"/>
                  <a:gd name="T15" fmla="*/ 92 h 580"/>
                  <a:gd name="T16" fmla="*/ 411 w 580"/>
                  <a:gd name="T17" fmla="*/ 72 h 580"/>
                  <a:gd name="T18" fmla="*/ 441 w 580"/>
                  <a:gd name="T19" fmla="*/ 42 h 580"/>
                  <a:gd name="T20" fmla="*/ 290 w 580"/>
                  <a:gd name="T21" fmla="*/ 0 h 580"/>
                  <a:gd name="T22" fmla="*/ 0 w 580"/>
                  <a:gd name="T23" fmla="*/ 290 h 580"/>
                  <a:gd name="T24" fmla="*/ 290 w 580"/>
                  <a:gd name="T25" fmla="*/ 580 h 580"/>
                  <a:gd name="T26" fmla="*/ 580 w 580"/>
                  <a:gd name="T27" fmla="*/ 290 h 580"/>
                  <a:gd name="T28" fmla="*/ 539 w 580"/>
                  <a:gd name="T29" fmla="*/ 141 h 5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80" h="580">
                    <a:moveTo>
                      <a:pt x="539" y="141"/>
                    </a:moveTo>
                    <a:cubicBezTo>
                      <a:pt x="509" y="171"/>
                      <a:pt x="509" y="171"/>
                      <a:pt x="509" y="171"/>
                    </a:cubicBezTo>
                    <a:cubicBezTo>
                      <a:pt x="504" y="176"/>
                      <a:pt x="496" y="179"/>
                      <a:pt x="489" y="181"/>
                    </a:cubicBezTo>
                    <a:cubicBezTo>
                      <a:pt x="506" y="213"/>
                      <a:pt x="517" y="250"/>
                      <a:pt x="517" y="290"/>
                    </a:cubicBezTo>
                    <a:cubicBezTo>
                      <a:pt x="517" y="415"/>
                      <a:pt x="415" y="517"/>
                      <a:pt x="290" y="517"/>
                    </a:cubicBezTo>
                    <a:cubicBezTo>
                      <a:pt x="165" y="517"/>
                      <a:pt x="63" y="415"/>
                      <a:pt x="63" y="290"/>
                    </a:cubicBezTo>
                    <a:cubicBezTo>
                      <a:pt x="63" y="165"/>
                      <a:pt x="165" y="63"/>
                      <a:pt x="290" y="63"/>
                    </a:cubicBezTo>
                    <a:cubicBezTo>
                      <a:pt x="330" y="63"/>
                      <a:pt x="368" y="74"/>
                      <a:pt x="401" y="92"/>
                    </a:cubicBezTo>
                    <a:cubicBezTo>
                      <a:pt x="402" y="85"/>
                      <a:pt x="406" y="78"/>
                      <a:pt x="411" y="72"/>
                    </a:cubicBezTo>
                    <a:cubicBezTo>
                      <a:pt x="441" y="42"/>
                      <a:pt x="441" y="42"/>
                      <a:pt x="441" y="42"/>
                    </a:cubicBezTo>
                    <a:cubicBezTo>
                      <a:pt x="397" y="15"/>
                      <a:pt x="345" y="0"/>
                      <a:pt x="290" y="0"/>
                    </a:cubicBezTo>
                    <a:cubicBezTo>
                      <a:pt x="130" y="0"/>
                      <a:pt x="0" y="130"/>
                      <a:pt x="0" y="290"/>
                    </a:cubicBezTo>
                    <a:cubicBezTo>
                      <a:pt x="0" y="450"/>
                      <a:pt x="130" y="580"/>
                      <a:pt x="290" y="580"/>
                    </a:cubicBezTo>
                    <a:cubicBezTo>
                      <a:pt x="450" y="580"/>
                      <a:pt x="580" y="450"/>
                      <a:pt x="580" y="290"/>
                    </a:cubicBezTo>
                    <a:cubicBezTo>
                      <a:pt x="580" y="235"/>
                      <a:pt x="565" y="184"/>
                      <a:pt x="539" y="141"/>
                    </a:cubicBez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55" name="Freeform 79"/>
              <p:cNvSpPr/>
              <p:nvPr/>
            </p:nvSpPr>
            <p:spPr bwMode="auto">
              <a:xfrm>
                <a:off x="1381125" y="3781425"/>
                <a:ext cx="252413" cy="252413"/>
              </a:xfrm>
              <a:custGeom>
                <a:avLst/>
                <a:gdLst>
                  <a:gd name="T0" fmla="*/ 186 w 329"/>
                  <a:gd name="T1" fmla="*/ 67 h 328"/>
                  <a:gd name="T2" fmla="*/ 249 w 329"/>
                  <a:gd name="T3" fmla="*/ 4 h 328"/>
                  <a:gd name="T4" fmla="*/ 257 w 329"/>
                  <a:gd name="T5" fmla="*/ 7 h 328"/>
                  <a:gd name="T6" fmla="*/ 263 w 329"/>
                  <a:gd name="T7" fmla="*/ 66 h 328"/>
                  <a:gd name="T8" fmla="*/ 322 w 329"/>
                  <a:gd name="T9" fmla="*/ 71 h 328"/>
                  <a:gd name="T10" fmla="*/ 325 w 329"/>
                  <a:gd name="T11" fmla="*/ 80 h 328"/>
                  <a:gd name="T12" fmla="*/ 262 w 329"/>
                  <a:gd name="T13" fmla="*/ 142 h 328"/>
                  <a:gd name="T14" fmla="*/ 245 w 329"/>
                  <a:gd name="T15" fmla="*/ 149 h 328"/>
                  <a:gd name="T16" fmla="*/ 207 w 329"/>
                  <a:gd name="T17" fmla="*/ 145 h 328"/>
                  <a:gd name="T18" fmla="*/ 99 w 329"/>
                  <a:gd name="T19" fmla="*/ 253 h 328"/>
                  <a:gd name="T20" fmla="*/ 89 w 329"/>
                  <a:gd name="T21" fmla="*/ 309 h 328"/>
                  <a:gd name="T22" fmla="*/ 19 w 329"/>
                  <a:gd name="T23" fmla="*/ 309 h 328"/>
                  <a:gd name="T24" fmla="*/ 19 w 329"/>
                  <a:gd name="T25" fmla="*/ 239 h 328"/>
                  <a:gd name="T26" fmla="*/ 75 w 329"/>
                  <a:gd name="T27" fmla="*/ 230 h 328"/>
                  <a:gd name="T28" fmla="*/ 184 w 329"/>
                  <a:gd name="T29" fmla="*/ 121 h 328"/>
                  <a:gd name="T30" fmla="*/ 180 w 329"/>
                  <a:gd name="T31" fmla="*/ 84 h 328"/>
                  <a:gd name="T32" fmla="*/ 186 w 329"/>
                  <a:gd name="T33" fmla="*/ 67 h 3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29" h="328">
                    <a:moveTo>
                      <a:pt x="186" y="67"/>
                    </a:moveTo>
                    <a:cubicBezTo>
                      <a:pt x="249" y="4"/>
                      <a:pt x="249" y="4"/>
                      <a:pt x="249" y="4"/>
                    </a:cubicBezTo>
                    <a:cubicBezTo>
                      <a:pt x="253" y="0"/>
                      <a:pt x="256" y="1"/>
                      <a:pt x="257" y="7"/>
                    </a:cubicBezTo>
                    <a:cubicBezTo>
                      <a:pt x="263" y="66"/>
                      <a:pt x="263" y="66"/>
                      <a:pt x="263" y="66"/>
                    </a:cubicBezTo>
                    <a:cubicBezTo>
                      <a:pt x="322" y="71"/>
                      <a:pt x="322" y="71"/>
                      <a:pt x="322" y="71"/>
                    </a:cubicBezTo>
                    <a:cubicBezTo>
                      <a:pt x="327" y="72"/>
                      <a:pt x="329" y="76"/>
                      <a:pt x="325" y="80"/>
                    </a:cubicBezTo>
                    <a:cubicBezTo>
                      <a:pt x="262" y="142"/>
                      <a:pt x="262" y="142"/>
                      <a:pt x="262" y="142"/>
                    </a:cubicBezTo>
                    <a:cubicBezTo>
                      <a:pt x="258" y="146"/>
                      <a:pt x="250" y="149"/>
                      <a:pt x="245" y="149"/>
                    </a:cubicBezTo>
                    <a:cubicBezTo>
                      <a:pt x="207" y="145"/>
                      <a:pt x="207" y="145"/>
                      <a:pt x="207" y="145"/>
                    </a:cubicBezTo>
                    <a:cubicBezTo>
                      <a:pt x="99" y="253"/>
                      <a:pt x="99" y="253"/>
                      <a:pt x="99" y="253"/>
                    </a:cubicBezTo>
                    <a:cubicBezTo>
                      <a:pt x="107" y="272"/>
                      <a:pt x="104" y="294"/>
                      <a:pt x="89" y="309"/>
                    </a:cubicBezTo>
                    <a:cubicBezTo>
                      <a:pt x="70" y="328"/>
                      <a:pt x="39" y="328"/>
                      <a:pt x="19" y="309"/>
                    </a:cubicBezTo>
                    <a:cubicBezTo>
                      <a:pt x="0" y="290"/>
                      <a:pt x="0" y="259"/>
                      <a:pt x="19" y="239"/>
                    </a:cubicBezTo>
                    <a:cubicBezTo>
                      <a:pt x="34" y="224"/>
                      <a:pt x="57" y="221"/>
                      <a:pt x="75" y="230"/>
                    </a:cubicBezTo>
                    <a:cubicBezTo>
                      <a:pt x="184" y="121"/>
                      <a:pt x="184" y="121"/>
                      <a:pt x="184" y="121"/>
                    </a:cubicBezTo>
                    <a:cubicBezTo>
                      <a:pt x="180" y="84"/>
                      <a:pt x="180" y="84"/>
                      <a:pt x="180" y="84"/>
                    </a:cubicBezTo>
                    <a:cubicBezTo>
                      <a:pt x="179" y="78"/>
                      <a:pt x="182" y="71"/>
                      <a:pt x="186" y="67"/>
                    </a:cubicBez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56" name="Freeform 80"/>
              <p:cNvSpPr/>
              <p:nvPr/>
            </p:nvSpPr>
            <p:spPr bwMode="auto">
              <a:xfrm>
                <a:off x="1292225" y="3860800"/>
                <a:ext cx="261938" cy="261938"/>
              </a:xfrm>
              <a:custGeom>
                <a:avLst/>
                <a:gdLst>
                  <a:gd name="T0" fmla="*/ 170 w 340"/>
                  <a:gd name="T1" fmla="*/ 73 h 340"/>
                  <a:gd name="T2" fmla="*/ 212 w 340"/>
                  <a:gd name="T3" fmla="*/ 83 h 340"/>
                  <a:gd name="T4" fmla="*/ 266 w 340"/>
                  <a:gd name="T5" fmla="*/ 30 h 340"/>
                  <a:gd name="T6" fmla="*/ 170 w 340"/>
                  <a:gd name="T7" fmla="*/ 0 h 340"/>
                  <a:gd name="T8" fmla="*/ 0 w 340"/>
                  <a:gd name="T9" fmla="*/ 170 h 340"/>
                  <a:gd name="T10" fmla="*/ 170 w 340"/>
                  <a:gd name="T11" fmla="*/ 340 h 340"/>
                  <a:gd name="T12" fmla="*/ 340 w 340"/>
                  <a:gd name="T13" fmla="*/ 170 h 340"/>
                  <a:gd name="T14" fmla="*/ 311 w 340"/>
                  <a:gd name="T15" fmla="*/ 76 h 340"/>
                  <a:gd name="T16" fmla="*/ 258 w 340"/>
                  <a:gd name="T17" fmla="*/ 130 h 340"/>
                  <a:gd name="T18" fmla="*/ 267 w 340"/>
                  <a:gd name="T19" fmla="*/ 170 h 340"/>
                  <a:gd name="T20" fmla="*/ 170 w 340"/>
                  <a:gd name="T21" fmla="*/ 267 h 340"/>
                  <a:gd name="T22" fmla="*/ 73 w 340"/>
                  <a:gd name="T23" fmla="*/ 170 h 340"/>
                  <a:gd name="T24" fmla="*/ 170 w 340"/>
                  <a:gd name="T25" fmla="*/ 73 h 3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40" h="340">
                    <a:moveTo>
                      <a:pt x="170" y="73"/>
                    </a:moveTo>
                    <a:cubicBezTo>
                      <a:pt x="185" y="73"/>
                      <a:pt x="199" y="77"/>
                      <a:pt x="212" y="83"/>
                    </a:cubicBezTo>
                    <a:cubicBezTo>
                      <a:pt x="266" y="30"/>
                      <a:pt x="266" y="30"/>
                      <a:pt x="266" y="30"/>
                    </a:cubicBezTo>
                    <a:cubicBezTo>
                      <a:pt x="238" y="11"/>
                      <a:pt x="205" y="0"/>
                      <a:pt x="170" y="0"/>
                    </a:cubicBezTo>
                    <a:cubicBezTo>
                      <a:pt x="76" y="0"/>
                      <a:pt x="0" y="76"/>
                      <a:pt x="0" y="170"/>
                    </a:cubicBezTo>
                    <a:cubicBezTo>
                      <a:pt x="0" y="264"/>
                      <a:pt x="76" y="340"/>
                      <a:pt x="170" y="340"/>
                    </a:cubicBezTo>
                    <a:cubicBezTo>
                      <a:pt x="264" y="340"/>
                      <a:pt x="340" y="264"/>
                      <a:pt x="340" y="170"/>
                    </a:cubicBezTo>
                    <a:cubicBezTo>
                      <a:pt x="340" y="135"/>
                      <a:pt x="329" y="103"/>
                      <a:pt x="311" y="76"/>
                    </a:cubicBezTo>
                    <a:cubicBezTo>
                      <a:pt x="258" y="130"/>
                      <a:pt x="258" y="130"/>
                      <a:pt x="258" y="130"/>
                    </a:cubicBezTo>
                    <a:cubicBezTo>
                      <a:pt x="264" y="142"/>
                      <a:pt x="267" y="156"/>
                      <a:pt x="267" y="170"/>
                    </a:cubicBezTo>
                    <a:cubicBezTo>
                      <a:pt x="267" y="223"/>
                      <a:pt x="223" y="267"/>
                      <a:pt x="170" y="267"/>
                    </a:cubicBezTo>
                    <a:cubicBezTo>
                      <a:pt x="117" y="267"/>
                      <a:pt x="73" y="223"/>
                      <a:pt x="73" y="170"/>
                    </a:cubicBezTo>
                    <a:cubicBezTo>
                      <a:pt x="73" y="117"/>
                      <a:pt x="117" y="73"/>
                      <a:pt x="170" y="73"/>
                    </a:cubicBez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grpSp>
        <p:grpSp>
          <p:nvGrpSpPr>
            <p:cNvPr id="57" name="Group 216"/>
            <p:cNvGrpSpPr/>
            <p:nvPr/>
          </p:nvGrpSpPr>
          <p:grpSpPr>
            <a:xfrm>
              <a:off x="8868" y="4158"/>
              <a:ext cx="1033" cy="836"/>
              <a:chOff x="1209675" y="6354763"/>
              <a:chExt cx="449263" cy="363538"/>
            </a:xfrm>
            <a:solidFill>
              <a:schemeClr val="bg1"/>
            </a:solidFill>
          </p:grpSpPr>
          <p:sp>
            <p:nvSpPr>
              <p:cNvPr id="58" name="Freeform 205"/>
              <p:cNvSpPr/>
              <p:nvPr/>
            </p:nvSpPr>
            <p:spPr bwMode="auto">
              <a:xfrm>
                <a:off x="1560513" y="6529388"/>
                <a:ext cx="96838" cy="188913"/>
              </a:xfrm>
              <a:custGeom>
                <a:avLst/>
                <a:gdLst>
                  <a:gd name="T0" fmla="*/ 31 w 126"/>
                  <a:gd name="T1" fmla="*/ 0 h 245"/>
                  <a:gd name="T2" fmla="*/ 0 w 126"/>
                  <a:gd name="T3" fmla="*/ 39 h 245"/>
                  <a:gd name="T4" fmla="*/ 0 w 126"/>
                  <a:gd name="T5" fmla="*/ 245 h 245"/>
                  <a:gd name="T6" fmla="*/ 126 w 126"/>
                  <a:gd name="T7" fmla="*/ 245 h 245"/>
                  <a:gd name="T8" fmla="*/ 125 w 126"/>
                  <a:gd name="T9" fmla="*/ 74 h 245"/>
                  <a:gd name="T10" fmla="*/ 31 w 126"/>
                  <a:gd name="T11" fmla="*/ 0 h 245"/>
                </a:gdLst>
                <a:ahLst/>
                <a:cxnLst>
                  <a:cxn ang="0">
                    <a:pos x="T0" y="T1"/>
                  </a:cxn>
                  <a:cxn ang="0">
                    <a:pos x="T2" y="T3"/>
                  </a:cxn>
                  <a:cxn ang="0">
                    <a:pos x="T4" y="T5"/>
                  </a:cxn>
                  <a:cxn ang="0">
                    <a:pos x="T6" y="T7"/>
                  </a:cxn>
                  <a:cxn ang="0">
                    <a:pos x="T8" y="T9"/>
                  </a:cxn>
                  <a:cxn ang="0">
                    <a:pos x="T10" y="T11"/>
                  </a:cxn>
                </a:cxnLst>
                <a:rect l="0" t="0" r="r" b="b"/>
                <a:pathLst>
                  <a:path w="126" h="245">
                    <a:moveTo>
                      <a:pt x="31" y="0"/>
                    </a:moveTo>
                    <a:cubicBezTo>
                      <a:pt x="0" y="39"/>
                      <a:pt x="0" y="39"/>
                      <a:pt x="0" y="39"/>
                    </a:cubicBezTo>
                    <a:cubicBezTo>
                      <a:pt x="0" y="245"/>
                      <a:pt x="0" y="245"/>
                      <a:pt x="0" y="245"/>
                    </a:cubicBezTo>
                    <a:cubicBezTo>
                      <a:pt x="126" y="245"/>
                      <a:pt x="126" y="245"/>
                      <a:pt x="126" y="245"/>
                    </a:cubicBezTo>
                    <a:cubicBezTo>
                      <a:pt x="125" y="74"/>
                      <a:pt x="125" y="74"/>
                      <a:pt x="125" y="74"/>
                    </a:cubicBezTo>
                    <a:cubicBezTo>
                      <a:pt x="99" y="52"/>
                      <a:pt x="31" y="0"/>
                      <a:pt x="31" y="0"/>
                    </a:cubicBez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59" name="Freeform 207"/>
              <p:cNvSpPr/>
              <p:nvPr/>
            </p:nvSpPr>
            <p:spPr bwMode="auto">
              <a:xfrm>
                <a:off x="1209675" y="6354763"/>
                <a:ext cx="449263" cy="339725"/>
              </a:xfrm>
              <a:custGeom>
                <a:avLst/>
                <a:gdLst>
                  <a:gd name="T0" fmla="*/ 236 w 585"/>
                  <a:gd name="T1" fmla="*/ 248 h 442"/>
                  <a:gd name="T2" fmla="*/ 76 w 585"/>
                  <a:gd name="T3" fmla="*/ 428 h 442"/>
                  <a:gd name="T4" fmla="*/ 46 w 585"/>
                  <a:gd name="T5" fmla="*/ 442 h 442"/>
                  <a:gd name="T6" fmla="*/ 18 w 585"/>
                  <a:gd name="T7" fmla="*/ 432 h 442"/>
                  <a:gd name="T8" fmla="*/ 15 w 585"/>
                  <a:gd name="T9" fmla="*/ 374 h 442"/>
                  <a:gd name="T10" fmla="*/ 206 w 585"/>
                  <a:gd name="T11" fmla="*/ 158 h 442"/>
                  <a:gd name="T12" fmla="*/ 237 w 585"/>
                  <a:gd name="T13" fmla="*/ 144 h 442"/>
                  <a:gd name="T14" fmla="*/ 268 w 585"/>
                  <a:gd name="T15" fmla="*/ 158 h 442"/>
                  <a:gd name="T16" fmla="*/ 323 w 585"/>
                  <a:gd name="T17" fmla="*/ 224 h 442"/>
                  <a:gd name="T18" fmla="*/ 425 w 585"/>
                  <a:gd name="T19" fmla="*/ 101 h 442"/>
                  <a:gd name="T20" fmla="*/ 330 w 585"/>
                  <a:gd name="T21" fmla="*/ 19 h 442"/>
                  <a:gd name="T22" fmla="*/ 566 w 585"/>
                  <a:gd name="T23" fmla="*/ 0 h 442"/>
                  <a:gd name="T24" fmla="*/ 585 w 585"/>
                  <a:gd name="T25" fmla="*/ 239 h 442"/>
                  <a:gd name="T26" fmla="*/ 487 w 585"/>
                  <a:gd name="T27" fmla="*/ 154 h 442"/>
                  <a:gd name="T28" fmla="*/ 355 w 585"/>
                  <a:gd name="T29" fmla="*/ 314 h 442"/>
                  <a:gd name="T30" fmla="*/ 324 w 585"/>
                  <a:gd name="T31" fmla="*/ 329 h 442"/>
                  <a:gd name="T32" fmla="*/ 292 w 585"/>
                  <a:gd name="T33" fmla="*/ 314 h 442"/>
                  <a:gd name="T34" fmla="*/ 236 w 585"/>
                  <a:gd name="T35" fmla="*/ 248 h 4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85" h="442">
                    <a:moveTo>
                      <a:pt x="236" y="248"/>
                    </a:moveTo>
                    <a:cubicBezTo>
                      <a:pt x="76" y="428"/>
                      <a:pt x="76" y="428"/>
                      <a:pt x="76" y="428"/>
                    </a:cubicBezTo>
                    <a:cubicBezTo>
                      <a:pt x="68" y="438"/>
                      <a:pt x="57" y="442"/>
                      <a:pt x="46" y="442"/>
                    </a:cubicBezTo>
                    <a:cubicBezTo>
                      <a:pt x="36" y="442"/>
                      <a:pt x="26" y="439"/>
                      <a:pt x="18" y="432"/>
                    </a:cubicBezTo>
                    <a:cubicBezTo>
                      <a:pt x="1" y="417"/>
                      <a:pt x="0" y="391"/>
                      <a:pt x="15" y="374"/>
                    </a:cubicBezTo>
                    <a:cubicBezTo>
                      <a:pt x="206" y="158"/>
                      <a:pt x="206" y="158"/>
                      <a:pt x="206" y="158"/>
                    </a:cubicBezTo>
                    <a:cubicBezTo>
                      <a:pt x="214" y="149"/>
                      <a:pt x="225" y="143"/>
                      <a:pt x="237" y="144"/>
                    </a:cubicBezTo>
                    <a:cubicBezTo>
                      <a:pt x="249" y="144"/>
                      <a:pt x="260" y="149"/>
                      <a:pt x="268" y="158"/>
                    </a:cubicBezTo>
                    <a:cubicBezTo>
                      <a:pt x="323" y="224"/>
                      <a:pt x="323" y="224"/>
                      <a:pt x="323" y="224"/>
                    </a:cubicBezTo>
                    <a:cubicBezTo>
                      <a:pt x="425" y="101"/>
                      <a:pt x="425" y="101"/>
                      <a:pt x="425" y="101"/>
                    </a:cubicBezTo>
                    <a:cubicBezTo>
                      <a:pt x="330" y="19"/>
                      <a:pt x="330" y="19"/>
                      <a:pt x="330" y="19"/>
                    </a:cubicBezTo>
                    <a:cubicBezTo>
                      <a:pt x="566" y="0"/>
                      <a:pt x="566" y="0"/>
                      <a:pt x="566" y="0"/>
                    </a:cubicBezTo>
                    <a:cubicBezTo>
                      <a:pt x="585" y="239"/>
                      <a:pt x="585" y="239"/>
                      <a:pt x="585" y="239"/>
                    </a:cubicBezTo>
                    <a:cubicBezTo>
                      <a:pt x="487" y="154"/>
                      <a:pt x="487" y="154"/>
                      <a:pt x="487" y="154"/>
                    </a:cubicBezTo>
                    <a:cubicBezTo>
                      <a:pt x="355" y="314"/>
                      <a:pt x="355" y="314"/>
                      <a:pt x="355" y="314"/>
                    </a:cubicBezTo>
                    <a:cubicBezTo>
                      <a:pt x="348" y="323"/>
                      <a:pt x="336" y="329"/>
                      <a:pt x="324" y="329"/>
                    </a:cubicBezTo>
                    <a:cubicBezTo>
                      <a:pt x="311" y="329"/>
                      <a:pt x="300" y="324"/>
                      <a:pt x="292" y="314"/>
                    </a:cubicBezTo>
                    <a:lnTo>
                      <a:pt x="236" y="248"/>
                    </a:ln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60" name="Freeform 208"/>
              <p:cNvSpPr/>
              <p:nvPr/>
            </p:nvSpPr>
            <p:spPr bwMode="auto">
              <a:xfrm>
                <a:off x="1417638" y="6589713"/>
                <a:ext cx="119063" cy="127000"/>
              </a:xfrm>
              <a:custGeom>
                <a:avLst/>
                <a:gdLst>
                  <a:gd name="T0" fmla="*/ 98 w 153"/>
                  <a:gd name="T1" fmla="*/ 64 h 167"/>
                  <a:gd name="T2" fmla="*/ 62 w 153"/>
                  <a:gd name="T3" fmla="*/ 83 h 167"/>
                  <a:gd name="T4" fmla="*/ 1 w 153"/>
                  <a:gd name="T5" fmla="*/ 56 h 167"/>
                  <a:gd name="T6" fmla="*/ 0 w 153"/>
                  <a:gd name="T7" fmla="*/ 167 h 167"/>
                  <a:gd name="T8" fmla="*/ 150 w 153"/>
                  <a:gd name="T9" fmla="*/ 167 h 167"/>
                  <a:gd name="T10" fmla="*/ 153 w 153"/>
                  <a:gd name="T11" fmla="*/ 0 h 167"/>
                  <a:gd name="T12" fmla="*/ 98 w 153"/>
                  <a:gd name="T13" fmla="*/ 64 h 167"/>
                </a:gdLst>
                <a:ahLst/>
                <a:cxnLst>
                  <a:cxn ang="0">
                    <a:pos x="T0" y="T1"/>
                  </a:cxn>
                  <a:cxn ang="0">
                    <a:pos x="T2" y="T3"/>
                  </a:cxn>
                  <a:cxn ang="0">
                    <a:pos x="T4" y="T5"/>
                  </a:cxn>
                  <a:cxn ang="0">
                    <a:pos x="T6" y="T7"/>
                  </a:cxn>
                  <a:cxn ang="0">
                    <a:pos x="T8" y="T9"/>
                  </a:cxn>
                  <a:cxn ang="0">
                    <a:pos x="T10" y="T11"/>
                  </a:cxn>
                  <a:cxn ang="0">
                    <a:pos x="T12" y="T13"/>
                  </a:cxn>
                </a:cxnLst>
                <a:rect l="0" t="0" r="r" b="b"/>
                <a:pathLst>
                  <a:path w="153" h="167">
                    <a:moveTo>
                      <a:pt x="98" y="64"/>
                    </a:moveTo>
                    <a:cubicBezTo>
                      <a:pt x="76" y="83"/>
                      <a:pt x="62" y="83"/>
                      <a:pt x="62" y="83"/>
                    </a:cubicBezTo>
                    <a:cubicBezTo>
                      <a:pt x="43" y="86"/>
                      <a:pt x="15" y="67"/>
                      <a:pt x="1" y="56"/>
                    </a:cubicBezTo>
                    <a:cubicBezTo>
                      <a:pt x="0" y="167"/>
                      <a:pt x="0" y="167"/>
                      <a:pt x="0" y="167"/>
                    </a:cubicBezTo>
                    <a:cubicBezTo>
                      <a:pt x="150" y="167"/>
                      <a:pt x="150" y="167"/>
                      <a:pt x="150" y="167"/>
                    </a:cubicBezTo>
                    <a:cubicBezTo>
                      <a:pt x="153" y="0"/>
                      <a:pt x="153" y="0"/>
                      <a:pt x="153" y="0"/>
                    </a:cubicBezTo>
                    <a:cubicBezTo>
                      <a:pt x="132" y="24"/>
                      <a:pt x="116" y="47"/>
                      <a:pt x="98" y="64"/>
                    </a:cubicBez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61" name="Freeform 209"/>
              <p:cNvSpPr/>
              <p:nvPr/>
            </p:nvSpPr>
            <p:spPr bwMode="auto">
              <a:xfrm>
                <a:off x="1295400" y="6600825"/>
                <a:ext cx="96838" cy="115888"/>
              </a:xfrm>
              <a:custGeom>
                <a:avLst/>
                <a:gdLst>
                  <a:gd name="T0" fmla="*/ 0 w 61"/>
                  <a:gd name="T1" fmla="*/ 73 h 73"/>
                  <a:gd name="T2" fmla="*/ 61 w 61"/>
                  <a:gd name="T3" fmla="*/ 73 h 73"/>
                  <a:gd name="T4" fmla="*/ 61 w 61"/>
                  <a:gd name="T5" fmla="*/ 0 h 73"/>
                  <a:gd name="T6" fmla="*/ 0 w 61"/>
                  <a:gd name="T7" fmla="*/ 70 h 73"/>
                  <a:gd name="T8" fmla="*/ 0 w 61"/>
                  <a:gd name="T9" fmla="*/ 73 h 73"/>
                </a:gdLst>
                <a:ahLst/>
                <a:cxnLst>
                  <a:cxn ang="0">
                    <a:pos x="T0" y="T1"/>
                  </a:cxn>
                  <a:cxn ang="0">
                    <a:pos x="T2" y="T3"/>
                  </a:cxn>
                  <a:cxn ang="0">
                    <a:pos x="T4" y="T5"/>
                  </a:cxn>
                  <a:cxn ang="0">
                    <a:pos x="T6" y="T7"/>
                  </a:cxn>
                  <a:cxn ang="0">
                    <a:pos x="T8" y="T9"/>
                  </a:cxn>
                </a:cxnLst>
                <a:rect l="0" t="0" r="r" b="b"/>
                <a:pathLst>
                  <a:path w="61" h="73">
                    <a:moveTo>
                      <a:pt x="0" y="73"/>
                    </a:moveTo>
                    <a:lnTo>
                      <a:pt x="61" y="73"/>
                    </a:lnTo>
                    <a:lnTo>
                      <a:pt x="61" y="0"/>
                    </a:lnTo>
                    <a:lnTo>
                      <a:pt x="0" y="70"/>
                    </a:lnTo>
                    <a:lnTo>
                      <a:pt x="0" y="73"/>
                    </a:ln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grpSp>
      </p:grpSp>
      <p:grpSp>
        <p:nvGrpSpPr>
          <p:cNvPr id="2" name="组合 1"/>
          <p:cNvGrpSpPr/>
          <p:nvPr/>
        </p:nvGrpSpPr>
        <p:grpSpPr>
          <a:xfrm>
            <a:off x="1710690" y="4541520"/>
            <a:ext cx="1981200" cy="711835"/>
            <a:chOff x="2408" y="3190"/>
            <a:chExt cx="3120" cy="1121"/>
          </a:xfrm>
        </p:grpSpPr>
        <p:sp>
          <p:nvSpPr>
            <p:cNvPr id="10" name="TextBox 45"/>
            <p:cNvSpPr txBox="1"/>
            <p:nvPr/>
          </p:nvSpPr>
          <p:spPr>
            <a:xfrm>
              <a:off x="2408" y="3190"/>
              <a:ext cx="3120" cy="663"/>
            </a:xfrm>
            <a:prstGeom prst="rect">
              <a:avLst/>
            </a:prstGeom>
          </p:spPr>
          <p:txBody>
            <a:bodyPr vert="horz" wrap="none" lIns="0" tIns="0" rIns="0" bIns="0" anchor="b" anchorCtr="1">
              <a:normAutofit/>
            </a:bodyPr>
            <a:lstStyle/>
            <a:p>
              <a:pPr algn="ctr"/>
              <a:r>
                <a:rPr lang="zh-CN" altLang="en-US" sz="2000" b="1" kern="900" dirty="0">
                  <a:solidFill>
                    <a:schemeClr val="tx1">
                      <a:lumMod val="75000"/>
                      <a:lumOff val="25000"/>
                    </a:schemeClr>
                  </a:solidFill>
                  <a:latin typeface="仿宋" panose="02010609060101010101" charset="-122"/>
                  <a:ea typeface="仿宋" panose="02010609060101010101" charset="-122"/>
                  <a:cs typeface="+mn-ea"/>
                  <a:sym typeface="+mn-lt"/>
                </a:rPr>
                <a:t>标题文本预设</a:t>
              </a:r>
            </a:p>
          </p:txBody>
        </p:sp>
        <p:sp>
          <p:nvSpPr>
            <p:cNvPr id="13" name="TextBox 46"/>
            <p:cNvSpPr txBox="1"/>
            <p:nvPr/>
          </p:nvSpPr>
          <p:spPr>
            <a:xfrm>
              <a:off x="2408" y="3853"/>
              <a:ext cx="2977" cy="459"/>
            </a:xfrm>
            <a:prstGeom prst="rect">
              <a:avLst/>
            </a:prstGeom>
          </p:spPr>
          <p:txBody>
            <a:bodyPr vert="horz" wrap="square" lIns="0" tIns="0" rIns="0" bIns="0" anchor="t" anchorCtr="1">
              <a:noAutofit/>
            </a:bodyPr>
            <a:lstStyle/>
            <a:p>
              <a:pPr lvl="0" algn="ctr">
                <a:lnSpc>
                  <a:spcPct val="120000"/>
                </a:lnSpc>
              </a:pPr>
              <a:r>
                <a:rPr lang="zh-CN" altLang="en-US" sz="1200">
                  <a:solidFill>
                    <a:schemeClr val="tx1">
                      <a:lumMod val="75000"/>
                      <a:lumOff val="25000"/>
                    </a:schemeClr>
                  </a:solidFill>
                  <a:latin typeface="仿宋" panose="02010609060101010101" charset="-122"/>
                  <a:ea typeface="仿宋" panose="02010609060101010101" charset="-122"/>
                  <a:cs typeface="仿宋" panose="02010609060101010101" charset="-122"/>
                  <a:sym typeface="+mn-lt"/>
                </a:rPr>
                <a:t>此部分内容作为文字排版占位显示</a:t>
              </a:r>
              <a:br>
                <a:rPr lang="zh-CN" altLang="en-US" sz="1200">
                  <a:solidFill>
                    <a:schemeClr val="tx1">
                      <a:lumMod val="75000"/>
                      <a:lumOff val="25000"/>
                    </a:schemeClr>
                  </a:solidFill>
                  <a:latin typeface="仿宋" panose="02010609060101010101" charset="-122"/>
                  <a:ea typeface="仿宋" panose="02010609060101010101" charset="-122"/>
                  <a:cs typeface="仿宋" panose="02010609060101010101" charset="-122"/>
                  <a:sym typeface="+mn-lt"/>
                </a:rPr>
              </a:br>
              <a:r>
                <a:rPr lang="zh-CN" altLang="en-US" sz="1200">
                  <a:solidFill>
                    <a:schemeClr val="tx1">
                      <a:lumMod val="75000"/>
                      <a:lumOff val="25000"/>
                    </a:schemeClr>
                  </a:solidFill>
                  <a:latin typeface="仿宋" panose="02010609060101010101" charset="-122"/>
                  <a:ea typeface="仿宋" panose="02010609060101010101" charset="-122"/>
                  <a:cs typeface="仿宋" panose="02010609060101010101" charset="-122"/>
                  <a:sym typeface="+mn-lt"/>
                </a:rPr>
                <a:t>（建议使用主题字体）</a:t>
              </a:r>
            </a:p>
          </p:txBody>
        </p:sp>
      </p:grpSp>
      <p:grpSp>
        <p:nvGrpSpPr>
          <p:cNvPr id="14" name="组合 13"/>
          <p:cNvGrpSpPr/>
          <p:nvPr/>
        </p:nvGrpSpPr>
        <p:grpSpPr>
          <a:xfrm>
            <a:off x="5236845" y="4541520"/>
            <a:ext cx="1981200" cy="711835"/>
            <a:chOff x="2408" y="3190"/>
            <a:chExt cx="3120" cy="1121"/>
          </a:xfrm>
        </p:grpSpPr>
        <p:sp>
          <p:nvSpPr>
            <p:cNvPr id="15" name="TextBox 45"/>
            <p:cNvSpPr txBox="1"/>
            <p:nvPr/>
          </p:nvSpPr>
          <p:spPr>
            <a:xfrm>
              <a:off x="2408" y="3190"/>
              <a:ext cx="3120" cy="663"/>
            </a:xfrm>
            <a:prstGeom prst="rect">
              <a:avLst/>
            </a:prstGeom>
          </p:spPr>
          <p:txBody>
            <a:bodyPr vert="horz" wrap="none" lIns="0" tIns="0" rIns="0" bIns="0" anchor="b" anchorCtr="1">
              <a:normAutofit/>
            </a:bodyPr>
            <a:lstStyle/>
            <a:p>
              <a:pPr algn="ctr"/>
              <a:r>
                <a:rPr lang="zh-CN" altLang="en-US" sz="2000" b="1" kern="900" dirty="0">
                  <a:solidFill>
                    <a:schemeClr val="tx1">
                      <a:lumMod val="75000"/>
                      <a:lumOff val="25000"/>
                    </a:schemeClr>
                  </a:solidFill>
                  <a:latin typeface="仿宋" panose="02010609060101010101" charset="-122"/>
                  <a:ea typeface="仿宋" panose="02010609060101010101" charset="-122"/>
                  <a:cs typeface="+mn-ea"/>
                  <a:sym typeface="+mn-lt"/>
                </a:rPr>
                <a:t>标题文本预设</a:t>
              </a:r>
            </a:p>
          </p:txBody>
        </p:sp>
        <p:sp>
          <p:nvSpPr>
            <p:cNvPr id="8" name="TextBox 46"/>
            <p:cNvSpPr txBox="1"/>
            <p:nvPr/>
          </p:nvSpPr>
          <p:spPr>
            <a:xfrm>
              <a:off x="2408" y="3853"/>
              <a:ext cx="2977" cy="459"/>
            </a:xfrm>
            <a:prstGeom prst="rect">
              <a:avLst/>
            </a:prstGeom>
          </p:spPr>
          <p:txBody>
            <a:bodyPr vert="horz" wrap="square" lIns="0" tIns="0" rIns="0" bIns="0" anchor="t" anchorCtr="1">
              <a:noAutofit/>
            </a:bodyPr>
            <a:lstStyle/>
            <a:p>
              <a:pPr lvl="0" algn="ctr">
                <a:lnSpc>
                  <a:spcPct val="120000"/>
                </a:lnSpc>
              </a:pPr>
              <a:r>
                <a:rPr lang="zh-CN" altLang="en-US" sz="1200">
                  <a:solidFill>
                    <a:schemeClr val="tx1">
                      <a:lumMod val="75000"/>
                      <a:lumOff val="25000"/>
                    </a:schemeClr>
                  </a:solidFill>
                  <a:latin typeface="仿宋" panose="02010609060101010101" charset="-122"/>
                  <a:ea typeface="仿宋" panose="02010609060101010101" charset="-122"/>
                  <a:cs typeface="仿宋" panose="02010609060101010101" charset="-122"/>
                  <a:sym typeface="+mn-lt"/>
                </a:rPr>
                <a:t>此部分内容作为文字排版占位显示</a:t>
              </a:r>
              <a:br>
                <a:rPr lang="zh-CN" altLang="en-US" sz="1200">
                  <a:solidFill>
                    <a:schemeClr val="tx1">
                      <a:lumMod val="75000"/>
                      <a:lumOff val="25000"/>
                    </a:schemeClr>
                  </a:solidFill>
                  <a:latin typeface="仿宋" panose="02010609060101010101" charset="-122"/>
                  <a:ea typeface="仿宋" panose="02010609060101010101" charset="-122"/>
                  <a:cs typeface="仿宋" panose="02010609060101010101" charset="-122"/>
                  <a:sym typeface="+mn-lt"/>
                </a:rPr>
              </a:br>
              <a:r>
                <a:rPr lang="zh-CN" altLang="en-US" sz="1200">
                  <a:solidFill>
                    <a:schemeClr val="tx1">
                      <a:lumMod val="75000"/>
                      <a:lumOff val="25000"/>
                    </a:schemeClr>
                  </a:solidFill>
                  <a:latin typeface="仿宋" panose="02010609060101010101" charset="-122"/>
                  <a:ea typeface="仿宋" panose="02010609060101010101" charset="-122"/>
                  <a:cs typeface="仿宋" panose="02010609060101010101" charset="-122"/>
                  <a:sym typeface="+mn-lt"/>
                </a:rPr>
                <a:t>（建议使用主题字体）</a:t>
              </a:r>
            </a:p>
          </p:txBody>
        </p:sp>
      </p:grpSp>
      <p:grpSp>
        <p:nvGrpSpPr>
          <p:cNvPr id="16" name="组合 15"/>
          <p:cNvGrpSpPr/>
          <p:nvPr/>
        </p:nvGrpSpPr>
        <p:grpSpPr>
          <a:xfrm>
            <a:off x="8411210" y="4541520"/>
            <a:ext cx="1981200" cy="711835"/>
            <a:chOff x="2408" y="3190"/>
            <a:chExt cx="3120" cy="1121"/>
          </a:xfrm>
        </p:grpSpPr>
        <p:sp>
          <p:nvSpPr>
            <p:cNvPr id="18" name="TextBox 45"/>
            <p:cNvSpPr txBox="1"/>
            <p:nvPr/>
          </p:nvSpPr>
          <p:spPr>
            <a:xfrm>
              <a:off x="2408" y="3190"/>
              <a:ext cx="3120" cy="663"/>
            </a:xfrm>
            <a:prstGeom prst="rect">
              <a:avLst/>
            </a:prstGeom>
          </p:spPr>
          <p:txBody>
            <a:bodyPr vert="horz" wrap="none" lIns="0" tIns="0" rIns="0" bIns="0" anchor="b" anchorCtr="1">
              <a:normAutofit/>
            </a:bodyPr>
            <a:lstStyle/>
            <a:p>
              <a:pPr algn="ctr"/>
              <a:r>
                <a:rPr lang="zh-CN" altLang="en-US" sz="2000" b="1" kern="900" dirty="0">
                  <a:solidFill>
                    <a:schemeClr val="tx1">
                      <a:lumMod val="75000"/>
                      <a:lumOff val="25000"/>
                    </a:schemeClr>
                  </a:solidFill>
                  <a:latin typeface="仿宋" panose="02010609060101010101" charset="-122"/>
                  <a:ea typeface="仿宋" panose="02010609060101010101" charset="-122"/>
                  <a:cs typeface="+mn-ea"/>
                  <a:sym typeface="+mn-lt"/>
                </a:rPr>
                <a:t>标题文本预设</a:t>
              </a:r>
            </a:p>
          </p:txBody>
        </p:sp>
        <p:sp>
          <p:nvSpPr>
            <p:cNvPr id="41" name="TextBox 46"/>
            <p:cNvSpPr txBox="1"/>
            <p:nvPr/>
          </p:nvSpPr>
          <p:spPr>
            <a:xfrm>
              <a:off x="2408" y="3853"/>
              <a:ext cx="2977" cy="459"/>
            </a:xfrm>
            <a:prstGeom prst="rect">
              <a:avLst/>
            </a:prstGeom>
          </p:spPr>
          <p:txBody>
            <a:bodyPr vert="horz" wrap="square" lIns="0" tIns="0" rIns="0" bIns="0" anchor="t" anchorCtr="1">
              <a:noAutofit/>
            </a:bodyPr>
            <a:lstStyle/>
            <a:p>
              <a:pPr lvl="0" algn="ctr">
                <a:lnSpc>
                  <a:spcPct val="120000"/>
                </a:lnSpc>
              </a:pPr>
              <a:r>
                <a:rPr lang="zh-CN" altLang="en-US" sz="1200">
                  <a:solidFill>
                    <a:schemeClr val="tx1">
                      <a:lumMod val="75000"/>
                      <a:lumOff val="25000"/>
                    </a:schemeClr>
                  </a:solidFill>
                  <a:latin typeface="仿宋" panose="02010609060101010101" charset="-122"/>
                  <a:ea typeface="仿宋" panose="02010609060101010101" charset="-122"/>
                  <a:cs typeface="仿宋" panose="02010609060101010101" charset="-122"/>
                  <a:sym typeface="+mn-lt"/>
                </a:rPr>
                <a:t>此部分内容作为文字排版占位显示</a:t>
              </a:r>
              <a:br>
                <a:rPr lang="zh-CN" altLang="en-US" sz="1200">
                  <a:solidFill>
                    <a:schemeClr val="tx1">
                      <a:lumMod val="75000"/>
                      <a:lumOff val="25000"/>
                    </a:schemeClr>
                  </a:solidFill>
                  <a:latin typeface="仿宋" panose="02010609060101010101" charset="-122"/>
                  <a:ea typeface="仿宋" panose="02010609060101010101" charset="-122"/>
                  <a:cs typeface="仿宋" panose="02010609060101010101" charset="-122"/>
                  <a:sym typeface="+mn-lt"/>
                </a:rPr>
              </a:br>
              <a:r>
                <a:rPr lang="zh-CN" altLang="en-US" sz="1200">
                  <a:solidFill>
                    <a:schemeClr val="tx1">
                      <a:lumMod val="75000"/>
                      <a:lumOff val="25000"/>
                    </a:schemeClr>
                  </a:solidFill>
                  <a:latin typeface="仿宋" panose="02010609060101010101" charset="-122"/>
                  <a:ea typeface="仿宋" panose="02010609060101010101" charset="-122"/>
                  <a:cs typeface="仿宋" panose="02010609060101010101" charset="-122"/>
                  <a:sym typeface="+mn-lt"/>
                </a:rPr>
                <a:t>（建议使用主题字体）</a:t>
              </a:r>
            </a:p>
          </p:txBody>
        </p:sp>
      </p:grpSp>
    </p:spTree>
    <p:custDataLst>
      <p:tags r:id="rId1"/>
    </p:custDataLst>
  </p:cSld>
  <p:clrMapOvr>
    <a:masterClrMapping/>
  </p:clrMapOvr>
  <p:transition spd="slow">
    <p:random/>
  </p:transition>
  <p:timing>
    <p:tnLst>
      <p:par>
        <p:cTn id="1" dur="indefinite" restart="never" fill="hold"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after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blinds(horizontal)">
                                      <p:cBhvr>
                                        <p:cTn id="7" dur="500"/>
                                        <p:tgtEl>
                                          <p:spTgt spid="25"/>
                                        </p:tgtEl>
                                      </p:cBhvr>
                                    </p:animEffect>
                                  </p:childTnLst>
                                </p:cTn>
                              </p:par>
                            </p:childTnLst>
                          </p:cTn>
                        </p:par>
                        <p:par>
                          <p:cTn id="8" fill="hold">
                            <p:stCondLst>
                              <p:cond delay="500"/>
                            </p:stCondLst>
                            <p:childTnLst>
                              <p:par>
                                <p:cTn id="9" presetID="5" presetClass="entr" presetSubtype="10"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checkerboard(across)">
                                      <p:cBhvr>
                                        <p:cTn id="11" dur="500"/>
                                        <p:tgtEl>
                                          <p:spTgt spid="2"/>
                                        </p:tgtEl>
                                      </p:cBhvr>
                                    </p:animEffect>
                                  </p:childTnLst>
                                </p:cTn>
                              </p:par>
                            </p:childTnLst>
                          </p:cTn>
                        </p:par>
                        <p:par>
                          <p:cTn id="12" fill="hold">
                            <p:stCondLst>
                              <p:cond delay="1000"/>
                            </p:stCondLst>
                            <p:childTnLst>
                              <p:par>
                                <p:cTn id="13" presetID="5" presetClass="entr" presetSubtype="10" fill="hold" nodeType="afterEffect">
                                  <p:stCondLst>
                                    <p:cond delay="0"/>
                                  </p:stCondLst>
                                  <p:childTnLst>
                                    <p:set>
                                      <p:cBhvr>
                                        <p:cTn id="14" dur="1" fill="hold">
                                          <p:stCondLst>
                                            <p:cond delay="0"/>
                                          </p:stCondLst>
                                        </p:cTn>
                                        <p:tgtEl>
                                          <p:spTgt spid="14"/>
                                        </p:tgtEl>
                                        <p:attrNameLst>
                                          <p:attrName>style.visibility</p:attrName>
                                        </p:attrNameLst>
                                      </p:cBhvr>
                                      <p:to>
                                        <p:strVal val="visible"/>
                                      </p:to>
                                    </p:set>
                                    <p:animEffect transition="in" filter="checkerboard(across)">
                                      <p:cBhvr>
                                        <p:cTn id="15" dur="500"/>
                                        <p:tgtEl>
                                          <p:spTgt spid="14"/>
                                        </p:tgtEl>
                                      </p:cBhvr>
                                    </p:animEffect>
                                  </p:childTnLst>
                                </p:cTn>
                              </p:par>
                            </p:childTnLst>
                          </p:cTn>
                        </p:par>
                        <p:par>
                          <p:cTn id="16" fill="hold">
                            <p:stCondLst>
                              <p:cond delay="1500"/>
                            </p:stCondLst>
                            <p:childTnLst>
                              <p:par>
                                <p:cTn id="17" presetID="5" presetClass="entr" presetSubtype="10" fill="hold" nodeType="afterEffect">
                                  <p:stCondLst>
                                    <p:cond delay="0"/>
                                  </p:stCondLst>
                                  <p:childTnLst>
                                    <p:set>
                                      <p:cBhvr>
                                        <p:cTn id="18" dur="1" fill="hold">
                                          <p:stCondLst>
                                            <p:cond delay="0"/>
                                          </p:stCondLst>
                                        </p:cTn>
                                        <p:tgtEl>
                                          <p:spTgt spid="16"/>
                                        </p:tgtEl>
                                        <p:attrNameLst>
                                          <p:attrName>style.visibility</p:attrName>
                                        </p:attrNameLst>
                                      </p:cBhvr>
                                      <p:to>
                                        <p:strVal val="visible"/>
                                      </p:to>
                                    </p:set>
                                    <p:animEffect transition="in" filter="checkerboard(across)">
                                      <p:cBhvr>
                                        <p:cTn id="19"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1" name="直接连接符 10"/>
          <p:cNvCxnSpPr/>
          <p:nvPr/>
        </p:nvCxnSpPr>
        <p:spPr>
          <a:xfrm flipH="1">
            <a:off x="-50800" y="-28575"/>
            <a:ext cx="1694815" cy="1607820"/>
          </a:xfrm>
          <a:prstGeom prst="line">
            <a:avLst/>
          </a:prstGeom>
          <a:ln>
            <a:solidFill>
              <a:srgbClr val="90A08D"/>
            </a:solidFill>
            <a:prstDash val="solid"/>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flipH="1">
            <a:off x="167640" y="-445770"/>
            <a:ext cx="1694815" cy="1607820"/>
          </a:xfrm>
          <a:prstGeom prst="line">
            <a:avLst/>
          </a:prstGeom>
          <a:ln>
            <a:solidFill>
              <a:srgbClr val="90A08D"/>
            </a:solidFill>
            <a:prstDash val="solid"/>
          </a:ln>
        </p:spPr>
        <p:style>
          <a:lnRef idx="1">
            <a:schemeClr val="accent1"/>
          </a:lnRef>
          <a:fillRef idx="0">
            <a:schemeClr val="accent1"/>
          </a:fillRef>
          <a:effectRef idx="0">
            <a:schemeClr val="accent1"/>
          </a:effectRef>
          <a:fontRef idx="minor">
            <a:schemeClr val="tx1"/>
          </a:fontRef>
        </p:style>
      </p:cxnSp>
      <p:cxnSp>
        <p:nvCxnSpPr>
          <p:cNvPr id="4" name="直接连接符 3"/>
          <p:cNvCxnSpPr/>
          <p:nvPr/>
        </p:nvCxnSpPr>
        <p:spPr>
          <a:xfrm flipH="1">
            <a:off x="10599420" y="5515610"/>
            <a:ext cx="1694815" cy="1607820"/>
          </a:xfrm>
          <a:prstGeom prst="line">
            <a:avLst/>
          </a:prstGeom>
          <a:ln>
            <a:solidFill>
              <a:srgbClr val="90A08D"/>
            </a:solidFill>
            <a:prstDash val="solid"/>
          </a:ln>
        </p:spPr>
        <p:style>
          <a:lnRef idx="1">
            <a:schemeClr val="accent1"/>
          </a:lnRef>
          <a:fillRef idx="0">
            <a:schemeClr val="accent1"/>
          </a:fillRef>
          <a:effectRef idx="0">
            <a:schemeClr val="accent1"/>
          </a:effectRef>
          <a:fontRef idx="minor">
            <a:schemeClr val="tx1"/>
          </a:fontRef>
        </p:style>
      </p:cxnSp>
      <p:cxnSp>
        <p:nvCxnSpPr>
          <p:cNvPr id="5" name="直接连接符 4"/>
          <p:cNvCxnSpPr/>
          <p:nvPr/>
        </p:nvCxnSpPr>
        <p:spPr>
          <a:xfrm flipH="1">
            <a:off x="10817860" y="5098415"/>
            <a:ext cx="1694815" cy="1607820"/>
          </a:xfrm>
          <a:prstGeom prst="line">
            <a:avLst/>
          </a:prstGeom>
          <a:ln>
            <a:solidFill>
              <a:srgbClr val="90A08D"/>
            </a:solidFill>
            <a:prstDash val="solid"/>
          </a:ln>
        </p:spPr>
        <p:style>
          <a:lnRef idx="1">
            <a:schemeClr val="accent1"/>
          </a:lnRef>
          <a:fillRef idx="0">
            <a:schemeClr val="accent1"/>
          </a:fillRef>
          <a:effectRef idx="0">
            <a:schemeClr val="accent1"/>
          </a:effectRef>
          <a:fontRef idx="minor">
            <a:schemeClr val="tx1"/>
          </a:fontRef>
        </p:style>
      </p:cxnSp>
      <p:sp>
        <p:nvSpPr>
          <p:cNvPr id="17" name="TextBox 32"/>
          <p:cNvSpPr txBox="1">
            <a:spLocks noChangeArrowheads="1"/>
          </p:cNvSpPr>
          <p:nvPr/>
        </p:nvSpPr>
        <p:spPr bwMode="auto">
          <a:xfrm>
            <a:off x="4057015" y="578485"/>
            <a:ext cx="4522470" cy="5835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dist"/>
            <a:r>
              <a:rPr lang="zh-CN" altLang="en-US" sz="3200" b="1" dirty="0">
                <a:solidFill>
                  <a:schemeClr val="tx1">
                    <a:lumMod val="75000"/>
                    <a:lumOff val="25000"/>
                  </a:schemeClr>
                </a:solidFill>
                <a:latin typeface="仿宋" panose="02010609060101010101" charset="-122"/>
                <a:ea typeface="仿宋" panose="02010609060101010101" charset="-122"/>
                <a:sym typeface="+mn-ea"/>
              </a:rPr>
              <a:t>单击此处添加标题</a:t>
            </a:r>
            <a:endParaRPr lang="zh-CN" altLang="en-US" sz="3200" b="1" dirty="0">
              <a:solidFill>
                <a:schemeClr val="tx1">
                  <a:lumMod val="75000"/>
                  <a:lumOff val="25000"/>
                </a:schemeClr>
              </a:solidFill>
              <a:latin typeface="仿宋" panose="02010609060101010101" charset="-122"/>
              <a:ea typeface="仿宋" panose="02010609060101010101" charset="-122"/>
              <a:cs typeface="Yuanti SC" charset="-122"/>
              <a:sym typeface="+mn-ea"/>
            </a:endParaRPr>
          </a:p>
        </p:txBody>
      </p:sp>
      <p:grpSp>
        <p:nvGrpSpPr>
          <p:cNvPr id="6" name="组合 5"/>
          <p:cNvGrpSpPr/>
          <p:nvPr/>
        </p:nvGrpSpPr>
        <p:grpSpPr>
          <a:xfrm rot="2820000">
            <a:off x="3342005" y="454025"/>
            <a:ext cx="738505" cy="701040"/>
            <a:chOff x="2646" y="3580"/>
            <a:chExt cx="4140" cy="3927"/>
          </a:xfrm>
        </p:grpSpPr>
        <p:sp>
          <p:nvSpPr>
            <p:cNvPr id="9" name="椭圆 8"/>
            <p:cNvSpPr/>
            <p:nvPr/>
          </p:nvSpPr>
          <p:spPr>
            <a:xfrm>
              <a:off x="2646" y="3580"/>
              <a:ext cx="3446" cy="3594"/>
            </a:xfrm>
            <a:prstGeom prst="ellipse">
              <a:avLst/>
            </a:prstGeom>
            <a:solidFill>
              <a:srgbClr val="C0C9BE">
                <a:alpha val="7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椭圆 6"/>
            <p:cNvSpPr/>
            <p:nvPr/>
          </p:nvSpPr>
          <p:spPr>
            <a:xfrm>
              <a:off x="3340" y="3913"/>
              <a:ext cx="3446" cy="3594"/>
            </a:xfrm>
            <a:prstGeom prst="ellipse">
              <a:avLst/>
            </a:prstGeom>
            <a:noFill/>
            <a:ln>
              <a:solidFill>
                <a:srgbClr val="90A08D"/>
              </a:solidFill>
              <a:prstDash val="lgDash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0" name="Bent Arrow 6"/>
          <p:cNvSpPr/>
          <p:nvPr/>
        </p:nvSpPr>
        <p:spPr>
          <a:xfrm>
            <a:off x="1064986" y="2047216"/>
            <a:ext cx="7225947" cy="3993146"/>
          </a:xfrm>
          <a:prstGeom prst="bentArrow">
            <a:avLst>
              <a:gd name="adj1" fmla="val 11604"/>
              <a:gd name="adj2" fmla="val 11343"/>
              <a:gd name="adj3" fmla="val 16368"/>
              <a:gd name="adj4" fmla="val 28890"/>
            </a:avLst>
          </a:prstGeom>
          <a:solidFill>
            <a:srgbClr val="C0C9BE"/>
          </a:solidFill>
          <a:ln>
            <a:noFill/>
          </a:ln>
          <a:effectLst>
            <a:outerShdw dist="38100" dir="5400000" algn="ctr" rotWithShape="0">
              <a:srgbClr val="000000">
                <a:alpha val="10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a:solidFill>
                <a:schemeClr val="tx1">
                  <a:lumMod val="75000"/>
                  <a:lumOff val="25000"/>
                </a:schemeClr>
              </a:solidFill>
            </a:endParaRPr>
          </a:p>
        </p:txBody>
      </p:sp>
      <p:sp>
        <p:nvSpPr>
          <p:cNvPr id="2" name="Bent Arrow 7"/>
          <p:cNvSpPr/>
          <p:nvPr/>
        </p:nvSpPr>
        <p:spPr>
          <a:xfrm>
            <a:off x="1627002" y="2988778"/>
            <a:ext cx="5766161" cy="3051583"/>
          </a:xfrm>
          <a:prstGeom prst="bentArrow">
            <a:avLst>
              <a:gd name="adj1" fmla="val 14971"/>
              <a:gd name="adj2" fmla="val 14123"/>
              <a:gd name="adj3" fmla="val 19508"/>
              <a:gd name="adj4" fmla="val 36697"/>
            </a:avLst>
          </a:prstGeom>
          <a:solidFill>
            <a:srgbClr val="90A08D"/>
          </a:solidFill>
          <a:ln>
            <a:noFill/>
          </a:ln>
          <a:effectLst>
            <a:outerShdw dist="38100" dir="5400000" algn="ctr" rotWithShape="0">
              <a:srgbClr val="000000">
                <a:alpha val="10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a:solidFill>
                <a:schemeClr val="tx1">
                  <a:lumMod val="75000"/>
                  <a:lumOff val="25000"/>
                </a:schemeClr>
              </a:solidFill>
            </a:endParaRPr>
          </a:p>
        </p:txBody>
      </p:sp>
      <p:sp>
        <p:nvSpPr>
          <p:cNvPr id="3" name="Bent Arrow 8"/>
          <p:cNvSpPr/>
          <p:nvPr/>
        </p:nvSpPr>
        <p:spPr>
          <a:xfrm>
            <a:off x="2714545" y="4843343"/>
            <a:ext cx="2620319" cy="1197653"/>
          </a:xfrm>
          <a:prstGeom prst="bentArrow">
            <a:avLst>
              <a:gd name="adj1" fmla="val 38174"/>
              <a:gd name="adj2" fmla="val 37864"/>
              <a:gd name="adj3" fmla="val 43466"/>
              <a:gd name="adj4" fmla="val 51758"/>
            </a:avLst>
          </a:prstGeom>
          <a:solidFill>
            <a:srgbClr val="90A08D"/>
          </a:solidFill>
          <a:ln>
            <a:noFill/>
          </a:ln>
          <a:effectLst>
            <a:outerShdw dist="38100" dir="5400000" algn="ctr" rotWithShape="0">
              <a:srgbClr val="000000">
                <a:alpha val="10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a:solidFill>
                <a:schemeClr val="tx1">
                  <a:lumMod val="75000"/>
                  <a:lumOff val="25000"/>
                </a:schemeClr>
              </a:solidFill>
            </a:endParaRPr>
          </a:p>
        </p:txBody>
      </p:sp>
      <p:sp>
        <p:nvSpPr>
          <p:cNvPr id="13" name="Bent Arrow 9"/>
          <p:cNvSpPr/>
          <p:nvPr/>
        </p:nvSpPr>
        <p:spPr>
          <a:xfrm>
            <a:off x="2174424" y="3981433"/>
            <a:ext cx="4204187" cy="2058927"/>
          </a:xfrm>
          <a:prstGeom prst="bentArrow">
            <a:avLst>
              <a:gd name="adj1" fmla="val 22380"/>
              <a:gd name="adj2" fmla="val 19457"/>
              <a:gd name="adj3" fmla="val 28232"/>
              <a:gd name="adj4" fmla="val 45359"/>
            </a:avLst>
          </a:prstGeom>
          <a:solidFill>
            <a:srgbClr val="C0C9BE"/>
          </a:solidFill>
          <a:ln>
            <a:noFill/>
          </a:ln>
          <a:effectLst>
            <a:outerShdw dist="38100" dir="5400000" algn="ctr" rotWithShape="0">
              <a:srgbClr val="000000">
                <a:alpha val="10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a:solidFill>
                <a:schemeClr val="tx1">
                  <a:lumMod val="75000"/>
                  <a:lumOff val="25000"/>
                </a:schemeClr>
              </a:solidFill>
            </a:endParaRPr>
          </a:p>
        </p:txBody>
      </p:sp>
      <p:sp>
        <p:nvSpPr>
          <p:cNvPr id="14" name="Rectangle 15"/>
          <p:cNvSpPr/>
          <p:nvPr/>
        </p:nvSpPr>
        <p:spPr>
          <a:xfrm>
            <a:off x="5082255" y="2277104"/>
            <a:ext cx="2598421" cy="346249"/>
          </a:xfrm>
          <a:prstGeom prst="rect">
            <a:avLst/>
          </a:prstGeom>
        </p:spPr>
        <p:txBody>
          <a:bodyPr wrap="square" lIns="68580" tIns="34290" rIns="68580" bIns="34290">
            <a:spAutoFit/>
          </a:bodyPr>
          <a:lstStyle/>
          <a:p>
            <a:pPr algn="r"/>
            <a:r>
              <a:rPr lang="en-US" b="1">
                <a:solidFill>
                  <a:schemeClr val="bg1"/>
                </a:solidFill>
              </a:rPr>
              <a:t>Step 01</a:t>
            </a:r>
            <a:endParaRPr lang="en-US" b="1" dirty="0">
              <a:solidFill>
                <a:schemeClr val="bg1"/>
              </a:solidFill>
            </a:endParaRPr>
          </a:p>
        </p:txBody>
      </p:sp>
      <p:sp>
        <p:nvSpPr>
          <p:cNvPr id="15" name="Rectangle 16"/>
          <p:cNvSpPr/>
          <p:nvPr/>
        </p:nvSpPr>
        <p:spPr>
          <a:xfrm>
            <a:off x="4200110" y="3205366"/>
            <a:ext cx="2598421" cy="346249"/>
          </a:xfrm>
          <a:prstGeom prst="rect">
            <a:avLst/>
          </a:prstGeom>
          <a:solidFill>
            <a:srgbClr val="90A08D"/>
          </a:solidFill>
        </p:spPr>
        <p:txBody>
          <a:bodyPr wrap="square" lIns="68580" tIns="34290" rIns="68580" bIns="34290">
            <a:spAutoFit/>
          </a:bodyPr>
          <a:lstStyle/>
          <a:p>
            <a:pPr algn="r"/>
            <a:r>
              <a:rPr lang="en-US" b="1">
                <a:solidFill>
                  <a:schemeClr val="bg1"/>
                </a:solidFill>
              </a:rPr>
              <a:t>Step 02</a:t>
            </a:r>
            <a:endParaRPr lang="en-US" b="1" dirty="0">
              <a:solidFill>
                <a:schemeClr val="bg1"/>
              </a:solidFill>
            </a:endParaRPr>
          </a:p>
        </p:txBody>
      </p:sp>
      <p:sp>
        <p:nvSpPr>
          <p:cNvPr id="16" name="Rectangle 17"/>
          <p:cNvSpPr/>
          <p:nvPr/>
        </p:nvSpPr>
        <p:spPr>
          <a:xfrm>
            <a:off x="3210871" y="4169710"/>
            <a:ext cx="2598421" cy="346249"/>
          </a:xfrm>
          <a:prstGeom prst="rect">
            <a:avLst/>
          </a:prstGeom>
          <a:solidFill>
            <a:srgbClr val="C0C9BE"/>
          </a:solidFill>
        </p:spPr>
        <p:txBody>
          <a:bodyPr wrap="square" lIns="68580" tIns="34290" rIns="68580" bIns="34290">
            <a:spAutoFit/>
          </a:bodyPr>
          <a:lstStyle/>
          <a:p>
            <a:pPr algn="r"/>
            <a:r>
              <a:rPr lang="en-US" b="1">
                <a:solidFill>
                  <a:schemeClr val="bg1"/>
                </a:solidFill>
              </a:rPr>
              <a:t>Step 03</a:t>
            </a:r>
            <a:endParaRPr lang="en-US" b="1" dirty="0">
              <a:solidFill>
                <a:schemeClr val="bg1"/>
              </a:solidFill>
            </a:endParaRPr>
          </a:p>
        </p:txBody>
      </p:sp>
      <p:sp>
        <p:nvSpPr>
          <p:cNvPr id="8" name="Rectangle 18"/>
          <p:cNvSpPr/>
          <p:nvPr/>
        </p:nvSpPr>
        <p:spPr>
          <a:xfrm>
            <a:off x="2265659" y="5100274"/>
            <a:ext cx="2598421" cy="346249"/>
          </a:xfrm>
          <a:prstGeom prst="rect">
            <a:avLst/>
          </a:prstGeom>
        </p:spPr>
        <p:txBody>
          <a:bodyPr wrap="square" lIns="68580" tIns="34290" rIns="68580" bIns="34290">
            <a:spAutoFit/>
          </a:bodyPr>
          <a:lstStyle/>
          <a:p>
            <a:pPr algn="r"/>
            <a:r>
              <a:rPr lang="en-US" b="1">
                <a:solidFill>
                  <a:schemeClr val="bg1"/>
                </a:solidFill>
              </a:rPr>
              <a:t>Step 04</a:t>
            </a:r>
            <a:endParaRPr lang="en-US" b="1" dirty="0">
              <a:solidFill>
                <a:schemeClr val="bg1"/>
              </a:solidFill>
            </a:endParaRPr>
          </a:p>
        </p:txBody>
      </p:sp>
      <p:sp>
        <p:nvSpPr>
          <p:cNvPr id="18" name="文本框 17"/>
          <p:cNvSpPr txBox="1"/>
          <p:nvPr/>
        </p:nvSpPr>
        <p:spPr>
          <a:xfrm>
            <a:off x="8393598" y="2482632"/>
            <a:ext cx="3145983" cy="553085"/>
          </a:xfrm>
          <a:prstGeom prst="rect">
            <a:avLst/>
          </a:prstGeom>
          <a:noFill/>
        </p:spPr>
        <p:txBody>
          <a:bodyPr wrap="square" rtlCol="0">
            <a:spAutoFit/>
          </a:bodyPr>
          <a:lstStyle/>
          <a:p>
            <a:pPr>
              <a:lnSpc>
                <a:spcPct val="125000"/>
              </a:lnSpc>
            </a:pPr>
            <a:r>
              <a:rPr lang="zh-CN" altLang="en-US" sz="1200" dirty="0">
                <a:solidFill>
                  <a:schemeClr val="tx1">
                    <a:lumMod val="75000"/>
                    <a:lumOff val="25000"/>
                  </a:schemeClr>
                </a:solidFill>
                <a:latin typeface="仿宋" panose="02010609060101010101" charset="-122"/>
                <a:ea typeface="仿宋" panose="02010609060101010101" charset="-122"/>
              </a:rPr>
              <a:t>点击文本框即可进行编辑输入相关内容点击文本框即可进行编辑输入相关内容</a:t>
            </a:r>
          </a:p>
        </p:txBody>
      </p:sp>
      <p:sp>
        <p:nvSpPr>
          <p:cNvPr id="19" name="文本框 18"/>
          <p:cNvSpPr txBox="1"/>
          <p:nvPr/>
        </p:nvSpPr>
        <p:spPr>
          <a:xfrm>
            <a:off x="8393599" y="2217360"/>
            <a:ext cx="2374316" cy="338554"/>
          </a:xfrm>
          <a:prstGeom prst="rect">
            <a:avLst/>
          </a:prstGeom>
          <a:noFill/>
        </p:spPr>
        <p:txBody>
          <a:bodyPr wrap="square" rtlCol="0">
            <a:spAutoFit/>
          </a:bodyPr>
          <a:lstStyle/>
          <a:p>
            <a:r>
              <a:rPr lang="zh-CN" altLang="en-US" sz="1600" b="1" dirty="0">
                <a:solidFill>
                  <a:schemeClr val="tx1">
                    <a:lumMod val="75000"/>
                    <a:lumOff val="25000"/>
                  </a:schemeClr>
                </a:solidFill>
                <a:latin typeface="仿宋" panose="02010609060101010101" charset="-122"/>
                <a:ea typeface="仿宋" panose="02010609060101010101" charset="-122"/>
              </a:rPr>
              <a:t>添加标题</a:t>
            </a:r>
          </a:p>
        </p:txBody>
      </p:sp>
      <p:sp>
        <p:nvSpPr>
          <p:cNvPr id="20" name="文本框 19"/>
          <p:cNvSpPr txBox="1"/>
          <p:nvPr/>
        </p:nvSpPr>
        <p:spPr>
          <a:xfrm>
            <a:off x="7511453" y="3497476"/>
            <a:ext cx="3145983" cy="553998"/>
          </a:xfrm>
          <a:prstGeom prst="rect">
            <a:avLst/>
          </a:prstGeom>
          <a:noFill/>
        </p:spPr>
        <p:txBody>
          <a:bodyPr wrap="square" rtlCol="0">
            <a:spAutoFit/>
          </a:bodyPr>
          <a:lstStyle/>
          <a:p>
            <a:pPr>
              <a:lnSpc>
                <a:spcPct val="125000"/>
              </a:lnSpc>
            </a:pPr>
            <a:r>
              <a:rPr lang="zh-CN" altLang="en-US" sz="1200" dirty="0">
                <a:solidFill>
                  <a:schemeClr val="tx1">
                    <a:lumMod val="75000"/>
                    <a:lumOff val="25000"/>
                  </a:schemeClr>
                </a:solidFill>
                <a:latin typeface="仿宋" panose="02010609060101010101" charset="-122"/>
                <a:ea typeface="仿宋" panose="02010609060101010101" charset="-122"/>
              </a:rPr>
              <a:t>点击文本框即可进行编辑输入相关内容点击文本框即可进行编辑输入相关内容</a:t>
            </a:r>
          </a:p>
        </p:txBody>
      </p:sp>
      <p:sp>
        <p:nvSpPr>
          <p:cNvPr id="21" name="文本框 20"/>
          <p:cNvSpPr txBox="1"/>
          <p:nvPr/>
        </p:nvSpPr>
        <p:spPr>
          <a:xfrm>
            <a:off x="7511454" y="3232204"/>
            <a:ext cx="2374316" cy="338554"/>
          </a:xfrm>
          <a:prstGeom prst="rect">
            <a:avLst/>
          </a:prstGeom>
          <a:noFill/>
        </p:spPr>
        <p:txBody>
          <a:bodyPr wrap="square" rtlCol="0">
            <a:spAutoFit/>
          </a:bodyPr>
          <a:lstStyle/>
          <a:p>
            <a:r>
              <a:rPr lang="zh-CN" altLang="en-US" sz="1600" b="1" dirty="0">
                <a:solidFill>
                  <a:schemeClr val="tx1">
                    <a:lumMod val="75000"/>
                    <a:lumOff val="25000"/>
                  </a:schemeClr>
                </a:solidFill>
                <a:latin typeface="仿宋" panose="02010609060101010101" charset="-122"/>
                <a:ea typeface="仿宋" panose="02010609060101010101" charset="-122"/>
              </a:rPr>
              <a:t>添加标题</a:t>
            </a:r>
          </a:p>
        </p:txBody>
      </p:sp>
      <p:sp>
        <p:nvSpPr>
          <p:cNvPr id="22" name="文本框 21"/>
          <p:cNvSpPr txBox="1"/>
          <p:nvPr/>
        </p:nvSpPr>
        <p:spPr>
          <a:xfrm>
            <a:off x="6541498" y="4439184"/>
            <a:ext cx="3145983" cy="553998"/>
          </a:xfrm>
          <a:prstGeom prst="rect">
            <a:avLst/>
          </a:prstGeom>
          <a:noFill/>
        </p:spPr>
        <p:txBody>
          <a:bodyPr wrap="square" rtlCol="0">
            <a:spAutoFit/>
          </a:bodyPr>
          <a:lstStyle/>
          <a:p>
            <a:pPr>
              <a:lnSpc>
                <a:spcPct val="125000"/>
              </a:lnSpc>
            </a:pPr>
            <a:r>
              <a:rPr lang="zh-CN" altLang="en-US" sz="1200" dirty="0">
                <a:solidFill>
                  <a:schemeClr val="tx1">
                    <a:lumMod val="75000"/>
                    <a:lumOff val="25000"/>
                  </a:schemeClr>
                </a:solidFill>
                <a:latin typeface="仿宋" panose="02010609060101010101" charset="-122"/>
                <a:ea typeface="仿宋" panose="02010609060101010101" charset="-122"/>
              </a:rPr>
              <a:t>点击文本框即可进行编辑输入相关内容点击文本框即可进行编辑输入相关内容</a:t>
            </a:r>
          </a:p>
        </p:txBody>
      </p:sp>
      <p:sp>
        <p:nvSpPr>
          <p:cNvPr id="23" name="文本框 22"/>
          <p:cNvSpPr txBox="1"/>
          <p:nvPr/>
        </p:nvSpPr>
        <p:spPr>
          <a:xfrm>
            <a:off x="6541499" y="4173912"/>
            <a:ext cx="2374316" cy="338554"/>
          </a:xfrm>
          <a:prstGeom prst="rect">
            <a:avLst/>
          </a:prstGeom>
          <a:noFill/>
        </p:spPr>
        <p:txBody>
          <a:bodyPr wrap="square" rtlCol="0">
            <a:spAutoFit/>
          </a:bodyPr>
          <a:lstStyle/>
          <a:p>
            <a:r>
              <a:rPr lang="zh-CN" altLang="en-US" sz="1600" b="1" dirty="0">
                <a:solidFill>
                  <a:schemeClr val="tx1">
                    <a:lumMod val="75000"/>
                    <a:lumOff val="25000"/>
                  </a:schemeClr>
                </a:solidFill>
                <a:latin typeface="仿宋" panose="02010609060101010101" charset="-122"/>
                <a:ea typeface="仿宋" panose="02010609060101010101" charset="-122"/>
              </a:rPr>
              <a:t>添加标题</a:t>
            </a:r>
          </a:p>
        </p:txBody>
      </p:sp>
      <p:sp>
        <p:nvSpPr>
          <p:cNvPr id="24" name="文本框 23"/>
          <p:cNvSpPr txBox="1"/>
          <p:nvPr/>
        </p:nvSpPr>
        <p:spPr>
          <a:xfrm>
            <a:off x="5508628" y="5341965"/>
            <a:ext cx="3145983" cy="553998"/>
          </a:xfrm>
          <a:prstGeom prst="rect">
            <a:avLst/>
          </a:prstGeom>
          <a:noFill/>
        </p:spPr>
        <p:txBody>
          <a:bodyPr wrap="square" rtlCol="0">
            <a:spAutoFit/>
          </a:bodyPr>
          <a:lstStyle/>
          <a:p>
            <a:pPr>
              <a:lnSpc>
                <a:spcPct val="125000"/>
              </a:lnSpc>
            </a:pPr>
            <a:r>
              <a:rPr lang="zh-CN" altLang="en-US" sz="1200" dirty="0">
                <a:solidFill>
                  <a:schemeClr val="tx1">
                    <a:lumMod val="75000"/>
                    <a:lumOff val="25000"/>
                  </a:schemeClr>
                </a:solidFill>
                <a:latin typeface="仿宋" panose="02010609060101010101" charset="-122"/>
                <a:ea typeface="仿宋" panose="02010609060101010101" charset="-122"/>
              </a:rPr>
              <a:t>点击文本框即可进行编辑输入相关内容点击文本框即可进行编辑输入相关内容</a:t>
            </a:r>
          </a:p>
        </p:txBody>
      </p:sp>
      <p:sp>
        <p:nvSpPr>
          <p:cNvPr id="25" name="文本框 24"/>
          <p:cNvSpPr txBox="1"/>
          <p:nvPr/>
        </p:nvSpPr>
        <p:spPr>
          <a:xfrm>
            <a:off x="5508629" y="5076693"/>
            <a:ext cx="2374316" cy="338554"/>
          </a:xfrm>
          <a:prstGeom prst="rect">
            <a:avLst/>
          </a:prstGeom>
          <a:noFill/>
        </p:spPr>
        <p:txBody>
          <a:bodyPr wrap="square" rtlCol="0">
            <a:spAutoFit/>
          </a:bodyPr>
          <a:lstStyle/>
          <a:p>
            <a:r>
              <a:rPr lang="zh-CN" altLang="en-US" sz="1600" b="1" dirty="0">
                <a:solidFill>
                  <a:schemeClr val="tx1">
                    <a:lumMod val="75000"/>
                    <a:lumOff val="25000"/>
                  </a:schemeClr>
                </a:solidFill>
                <a:latin typeface="仿宋" panose="02010609060101010101" charset="-122"/>
                <a:ea typeface="仿宋" panose="02010609060101010101" charset="-122"/>
              </a:rPr>
              <a:t>添加标题</a:t>
            </a:r>
          </a:p>
        </p:txBody>
      </p:sp>
    </p:spTree>
    <p:custDataLst>
      <p:tags r:id="rId1"/>
    </p:custDataLst>
  </p:cSld>
  <p:clrMapOvr>
    <a:masterClrMapping/>
  </p:clrMapOvr>
  <p:transition spd="slow">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1000" fill="hold"/>
                                        <p:tgtEl>
                                          <p:spTgt spid="10"/>
                                        </p:tgtEl>
                                        <p:attrNameLst>
                                          <p:attrName>ppt_w</p:attrName>
                                        </p:attrNameLst>
                                      </p:cBhvr>
                                      <p:tavLst>
                                        <p:tav tm="0">
                                          <p:val>
                                            <p:strVal val="#ppt_w*0.70"/>
                                          </p:val>
                                        </p:tav>
                                        <p:tav tm="100000">
                                          <p:val>
                                            <p:strVal val="#ppt_w"/>
                                          </p:val>
                                        </p:tav>
                                      </p:tavLst>
                                    </p:anim>
                                    <p:anim calcmode="lin" valueType="num">
                                      <p:cBhvr>
                                        <p:cTn id="8" dur="1000" fill="hold"/>
                                        <p:tgtEl>
                                          <p:spTgt spid="10"/>
                                        </p:tgtEl>
                                        <p:attrNameLst>
                                          <p:attrName>ppt_h</p:attrName>
                                        </p:attrNameLst>
                                      </p:cBhvr>
                                      <p:tavLst>
                                        <p:tav tm="0">
                                          <p:val>
                                            <p:strVal val="#ppt_h"/>
                                          </p:val>
                                        </p:tav>
                                        <p:tav tm="100000">
                                          <p:val>
                                            <p:strVal val="#ppt_h"/>
                                          </p:val>
                                        </p:tav>
                                      </p:tavLst>
                                    </p:anim>
                                    <p:animEffect transition="in" filter="fade">
                                      <p:cBhvr>
                                        <p:cTn id="9" dur="1000"/>
                                        <p:tgtEl>
                                          <p:spTgt spid="10"/>
                                        </p:tgtEl>
                                      </p:cBhvr>
                                    </p:animEffect>
                                  </p:childTnLst>
                                </p:cTn>
                              </p:par>
                              <p:par>
                                <p:cTn id="10" presetID="55" presetClass="entr" presetSubtype="0" fill="hold" grpId="0" nodeType="with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p:cTn id="12" dur="1000" fill="hold"/>
                                        <p:tgtEl>
                                          <p:spTgt spid="2"/>
                                        </p:tgtEl>
                                        <p:attrNameLst>
                                          <p:attrName>ppt_w</p:attrName>
                                        </p:attrNameLst>
                                      </p:cBhvr>
                                      <p:tavLst>
                                        <p:tav tm="0">
                                          <p:val>
                                            <p:strVal val="#ppt_w*0.70"/>
                                          </p:val>
                                        </p:tav>
                                        <p:tav tm="100000">
                                          <p:val>
                                            <p:strVal val="#ppt_w"/>
                                          </p:val>
                                        </p:tav>
                                      </p:tavLst>
                                    </p:anim>
                                    <p:anim calcmode="lin" valueType="num">
                                      <p:cBhvr>
                                        <p:cTn id="13" dur="1000" fill="hold"/>
                                        <p:tgtEl>
                                          <p:spTgt spid="2"/>
                                        </p:tgtEl>
                                        <p:attrNameLst>
                                          <p:attrName>ppt_h</p:attrName>
                                        </p:attrNameLst>
                                      </p:cBhvr>
                                      <p:tavLst>
                                        <p:tav tm="0">
                                          <p:val>
                                            <p:strVal val="#ppt_h"/>
                                          </p:val>
                                        </p:tav>
                                        <p:tav tm="100000">
                                          <p:val>
                                            <p:strVal val="#ppt_h"/>
                                          </p:val>
                                        </p:tav>
                                      </p:tavLst>
                                    </p:anim>
                                    <p:animEffect transition="in" filter="fade">
                                      <p:cBhvr>
                                        <p:cTn id="14" dur="1000"/>
                                        <p:tgtEl>
                                          <p:spTgt spid="2"/>
                                        </p:tgtEl>
                                      </p:cBhvr>
                                    </p:animEffect>
                                  </p:childTnLst>
                                </p:cTn>
                              </p:par>
                              <p:par>
                                <p:cTn id="15" presetID="55" presetClass="entr" presetSubtype="0" fill="hold" grpId="0" nodeType="with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p:cTn id="17" dur="1000" fill="hold"/>
                                        <p:tgtEl>
                                          <p:spTgt spid="3"/>
                                        </p:tgtEl>
                                        <p:attrNameLst>
                                          <p:attrName>ppt_w</p:attrName>
                                        </p:attrNameLst>
                                      </p:cBhvr>
                                      <p:tavLst>
                                        <p:tav tm="0">
                                          <p:val>
                                            <p:strVal val="#ppt_w*0.70"/>
                                          </p:val>
                                        </p:tav>
                                        <p:tav tm="100000">
                                          <p:val>
                                            <p:strVal val="#ppt_w"/>
                                          </p:val>
                                        </p:tav>
                                      </p:tavLst>
                                    </p:anim>
                                    <p:anim calcmode="lin" valueType="num">
                                      <p:cBhvr>
                                        <p:cTn id="18" dur="1000" fill="hold"/>
                                        <p:tgtEl>
                                          <p:spTgt spid="3"/>
                                        </p:tgtEl>
                                        <p:attrNameLst>
                                          <p:attrName>ppt_h</p:attrName>
                                        </p:attrNameLst>
                                      </p:cBhvr>
                                      <p:tavLst>
                                        <p:tav tm="0">
                                          <p:val>
                                            <p:strVal val="#ppt_h"/>
                                          </p:val>
                                        </p:tav>
                                        <p:tav tm="100000">
                                          <p:val>
                                            <p:strVal val="#ppt_h"/>
                                          </p:val>
                                        </p:tav>
                                      </p:tavLst>
                                    </p:anim>
                                    <p:animEffect transition="in" filter="fade">
                                      <p:cBhvr>
                                        <p:cTn id="19" dur="1000"/>
                                        <p:tgtEl>
                                          <p:spTgt spid="3"/>
                                        </p:tgtEl>
                                      </p:cBhvr>
                                    </p:animEffect>
                                  </p:childTnLst>
                                </p:cTn>
                              </p:par>
                              <p:par>
                                <p:cTn id="20" presetID="55" presetClass="entr" presetSubtype="0" fill="hold" grpId="0" nodeType="withEffect">
                                  <p:stCondLst>
                                    <p:cond delay="0"/>
                                  </p:stCondLst>
                                  <p:childTnLst>
                                    <p:set>
                                      <p:cBhvr>
                                        <p:cTn id="21" dur="1" fill="hold">
                                          <p:stCondLst>
                                            <p:cond delay="0"/>
                                          </p:stCondLst>
                                        </p:cTn>
                                        <p:tgtEl>
                                          <p:spTgt spid="13"/>
                                        </p:tgtEl>
                                        <p:attrNameLst>
                                          <p:attrName>style.visibility</p:attrName>
                                        </p:attrNameLst>
                                      </p:cBhvr>
                                      <p:to>
                                        <p:strVal val="visible"/>
                                      </p:to>
                                    </p:set>
                                    <p:anim calcmode="lin" valueType="num">
                                      <p:cBhvr>
                                        <p:cTn id="22" dur="1000" fill="hold"/>
                                        <p:tgtEl>
                                          <p:spTgt spid="13"/>
                                        </p:tgtEl>
                                        <p:attrNameLst>
                                          <p:attrName>ppt_w</p:attrName>
                                        </p:attrNameLst>
                                      </p:cBhvr>
                                      <p:tavLst>
                                        <p:tav tm="0">
                                          <p:val>
                                            <p:strVal val="#ppt_w*0.70"/>
                                          </p:val>
                                        </p:tav>
                                        <p:tav tm="100000">
                                          <p:val>
                                            <p:strVal val="#ppt_w"/>
                                          </p:val>
                                        </p:tav>
                                      </p:tavLst>
                                    </p:anim>
                                    <p:anim calcmode="lin" valueType="num">
                                      <p:cBhvr>
                                        <p:cTn id="23" dur="1000" fill="hold"/>
                                        <p:tgtEl>
                                          <p:spTgt spid="13"/>
                                        </p:tgtEl>
                                        <p:attrNameLst>
                                          <p:attrName>ppt_h</p:attrName>
                                        </p:attrNameLst>
                                      </p:cBhvr>
                                      <p:tavLst>
                                        <p:tav tm="0">
                                          <p:val>
                                            <p:strVal val="#ppt_h"/>
                                          </p:val>
                                        </p:tav>
                                        <p:tav tm="100000">
                                          <p:val>
                                            <p:strVal val="#ppt_h"/>
                                          </p:val>
                                        </p:tav>
                                      </p:tavLst>
                                    </p:anim>
                                    <p:animEffect transition="in" filter="fade">
                                      <p:cBhvr>
                                        <p:cTn id="24" dur="1000"/>
                                        <p:tgtEl>
                                          <p:spTgt spid="13"/>
                                        </p:tgtEl>
                                      </p:cBhvr>
                                    </p:animEffect>
                                  </p:childTnLst>
                                </p:cTn>
                              </p:par>
                              <p:par>
                                <p:cTn id="25" presetID="55" presetClass="entr" presetSubtype="0" fill="hold" grpId="0" nodeType="withEffect">
                                  <p:stCondLst>
                                    <p:cond delay="0"/>
                                  </p:stCondLst>
                                  <p:childTnLst>
                                    <p:set>
                                      <p:cBhvr>
                                        <p:cTn id="26" dur="1" fill="hold">
                                          <p:stCondLst>
                                            <p:cond delay="0"/>
                                          </p:stCondLst>
                                        </p:cTn>
                                        <p:tgtEl>
                                          <p:spTgt spid="14"/>
                                        </p:tgtEl>
                                        <p:attrNameLst>
                                          <p:attrName>style.visibility</p:attrName>
                                        </p:attrNameLst>
                                      </p:cBhvr>
                                      <p:to>
                                        <p:strVal val="visible"/>
                                      </p:to>
                                    </p:set>
                                    <p:anim calcmode="lin" valueType="num">
                                      <p:cBhvr>
                                        <p:cTn id="27" dur="1000" fill="hold"/>
                                        <p:tgtEl>
                                          <p:spTgt spid="14"/>
                                        </p:tgtEl>
                                        <p:attrNameLst>
                                          <p:attrName>ppt_w</p:attrName>
                                        </p:attrNameLst>
                                      </p:cBhvr>
                                      <p:tavLst>
                                        <p:tav tm="0">
                                          <p:val>
                                            <p:strVal val="#ppt_w*0.70"/>
                                          </p:val>
                                        </p:tav>
                                        <p:tav tm="100000">
                                          <p:val>
                                            <p:strVal val="#ppt_w"/>
                                          </p:val>
                                        </p:tav>
                                      </p:tavLst>
                                    </p:anim>
                                    <p:anim calcmode="lin" valueType="num">
                                      <p:cBhvr>
                                        <p:cTn id="28" dur="1000" fill="hold"/>
                                        <p:tgtEl>
                                          <p:spTgt spid="14"/>
                                        </p:tgtEl>
                                        <p:attrNameLst>
                                          <p:attrName>ppt_h</p:attrName>
                                        </p:attrNameLst>
                                      </p:cBhvr>
                                      <p:tavLst>
                                        <p:tav tm="0">
                                          <p:val>
                                            <p:strVal val="#ppt_h"/>
                                          </p:val>
                                        </p:tav>
                                        <p:tav tm="100000">
                                          <p:val>
                                            <p:strVal val="#ppt_h"/>
                                          </p:val>
                                        </p:tav>
                                      </p:tavLst>
                                    </p:anim>
                                    <p:animEffect transition="in" filter="fade">
                                      <p:cBhvr>
                                        <p:cTn id="29" dur="1000"/>
                                        <p:tgtEl>
                                          <p:spTgt spid="14"/>
                                        </p:tgtEl>
                                      </p:cBhvr>
                                    </p:animEffect>
                                  </p:childTnLst>
                                </p:cTn>
                              </p:par>
                              <p:par>
                                <p:cTn id="30" presetID="55" presetClass="entr" presetSubtype="0" fill="hold" grpId="0" nodeType="withEffect">
                                  <p:stCondLst>
                                    <p:cond delay="0"/>
                                  </p:stCondLst>
                                  <p:childTnLst>
                                    <p:set>
                                      <p:cBhvr>
                                        <p:cTn id="31" dur="1" fill="hold">
                                          <p:stCondLst>
                                            <p:cond delay="0"/>
                                          </p:stCondLst>
                                        </p:cTn>
                                        <p:tgtEl>
                                          <p:spTgt spid="15"/>
                                        </p:tgtEl>
                                        <p:attrNameLst>
                                          <p:attrName>style.visibility</p:attrName>
                                        </p:attrNameLst>
                                      </p:cBhvr>
                                      <p:to>
                                        <p:strVal val="visible"/>
                                      </p:to>
                                    </p:set>
                                    <p:anim calcmode="lin" valueType="num">
                                      <p:cBhvr>
                                        <p:cTn id="32" dur="1000" fill="hold"/>
                                        <p:tgtEl>
                                          <p:spTgt spid="15"/>
                                        </p:tgtEl>
                                        <p:attrNameLst>
                                          <p:attrName>ppt_w</p:attrName>
                                        </p:attrNameLst>
                                      </p:cBhvr>
                                      <p:tavLst>
                                        <p:tav tm="0">
                                          <p:val>
                                            <p:strVal val="#ppt_w*0.70"/>
                                          </p:val>
                                        </p:tav>
                                        <p:tav tm="100000">
                                          <p:val>
                                            <p:strVal val="#ppt_w"/>
                                          </p:val>
                                        </p:tav>
                                      </p:tavLst>
                                    </p:anim>
                                    <p:anim calcmode="lin" valueType="num">
                                      <p:cBhvr>
                                        <p:cTn id="33" dur="1000" fill="hold"/>
                                        <p:tgtEl>
                                          <p:spTgt spid="15"/>
                                        </p:tgtEl>
                                        <p:attrNameLst>
                                          <p:attrName>ppt_h</p:attrName>
                                        </p:attrNameLst>
                                      </p:cBhvr>
                                      <p:tavLst>
                                        <p:tav tm="0">
                                          <p:val>
                                            <p:strVal val="#ppt_h"/>
                                          </p:val>
                                        </p:tav>
                                        <p:tav tm="100000">
                                          <p:val>
                                            <p:strVal val="#ppt_h"/>
                                          </p:val>
                                        </p:tav>
                                      </p:tavLst>
                                    </p:anim>
                                    <p:animEffect transition="in" filter="fade">
                                      <p:cBhvr>
                                        <p:cTn id="34" dur="1000"/>
                                        <p:tgtEl>
                                          <p:spTgt spid="15"/>
                                        </p:tgtEl>
                                      </p:cBhvr>
                                    </p:animEffect>
                                  </p:childTnLst>
                                </p:cTn>
                              </p:par>
                              <p:par>
                                <p:cTn id="35" presetID="55" presetClass="entr" presetSubtype="0" fill="hold" grpId="0" nodeType="withEffect">
                                  <p:stCondLst>
                                    <p:cond delay="0"/>
                                  </p:stCondLst>
                                  <p:childTnLst>
                                    <p:set>
                                      <p:cBhvr>
                                        <p:cTn id="36" dur="1" fill="hold">
                                          <p:stCondLst>
                                            <p:cond delay="0"/>
                                          </p:stCondLst>
                                        </p:cTn>
                                        <p:tgtEl>
                                          <p:spTgt spid="16"/>
                                        </p:tgtEl>
                                        <p:attrNameLst>
                                          <p:attrName>style.visibility</p:attrName>
                                        </p:attrNameLst>
                                      </p:cBhvr>
                                      <p:to>
                                        <p:strVal val="visible"/>
                                      </p:to>
                                    </p:set>
                                    <p:anim calcmode="lin" valueType="num">
                                      <p:cBhvr>
                                        <p:cTn id="37" dur="1000" fill="hold"/>
                                        <p:tgtEl>
                                          <p:spTgt spid="16"/>
                                        </p:tgtEl>
                                        <p:attrNameLst>
                                          <p:attrName>ppt_w</p:attrName>
                                        </p:attrNameLst>
                                      </p:cBhvr>
                                      <p:tavLst>
                                        <p:tav tm="0">
                                          <p:val>
                                            <p:strVal val="#ppt_w*0.70"/>
                                          </p:val>
                                        </p:tav>
                                        <p:tav tm="100000">
                                          <p:val>
                                            <p:strVal val="#ppt_w"/>
                                          </p:val>
                                        </p:tav>
                                      </p:tavLst>
                                    </p:anim>
                                    <p:anim calcmode="lin" valueType="num">
                                      <p:cBhvr>
                                        <p:cTn id="38" dur="1000" fill="hold"/>
                                        <p:tgtEl>
                                          <p:spTgt spid="16"/>
                                        </p:tgtEl>
                                        <p:attrNameLst>
                                          <p:attrName>ppt_h</p:attrName>
                                        </p:attrNameLst>
                                      </p:cBhvr>
                                      <p:tavLst>
                                        <p:tav tm="0">
                                          <p:val>
                                            <p:strVal val="#ppt_h"/>
                                          </p:val>
                                        </p:tav>
                                        <p:tav tm="100000">
                                          <p:val>
                                            <p:strVal val="#ppt_h"/>
                                          </p:val>
                                        </p:tav>
                                      </p:tavLst>
                                    </p:anim>
                                    <p:animEffect transition="in" filter="fade">
                                      <p:cBhvr>
                                        <p:cTn id="39" dur="1000"/>
                                        <p:tgtEl>
                                          <p:spTgt spid="16"/>
                                        </p:tgtEl>
                                      </p:cBhvr>
                                    </p:animEffect>
                                  </p:childTnLst>
                                </p:cTn>
                              </p:par>
                              <p:par>
                                <p:cTn id="40" presetID="55" presetClass="entr" presetSubtype="0" fill="hold" grpId="0" nodeType="withEffect">
                                  <p:stCondLst>
                                    <p:cond delay="0"/>
                                  </p:stCondLst>
                                  <p:childTnLst>
                                    <p:set>
                                      <p:cBhvr>
                                        <p:cTn id="41" dur="1" fill="hold">
                                          <p:stCondLst>
                                            <p:cond delay="0"/>
                                          </p:stCondLst>
                                        </p:cTn>
                                        <p:tgtEl>
                                          <p:spTgt spid="8"/>
                                        </p:tgtEl>
                                        <p:attrNameLst>
                                          <p:attrName>style.visibility</p:attrName>
                                        </p:attrNameLst>
                                      </p:cBhvr>
                                      <p:to>
                                        <p:strVal val="visible"/>
                                      </p:to>
                                    </p:set>
                                    <p:anim calcmode="lin" valueType="num">
                                      <p:cBhvr>
                                        <p:cTn id="42" dur="1000" fill="hold"/>
                                        <p:tgtEl>
                                          <p:spTgt spid="8"/>
                                        </p:tgtEl>
                                        <p:attrNameLst>
                                          <p:attrName>ppt_w</p:attrName>
                                        </p:attrNameLst>
                                      </p:cBhvr>
                                      <p:tavLst>
                                        <p:tav tm="0">
                                          <p:val>
                                            <p:strVal val="#ppt_w*0.70"/>
                                          </p:val>
                                        </p:tav>
                                        <p:tav tm="100000">
                                          <p:val>
                                            <p:strVal val="#ppt_w"/>
                                          </p:val>
                                        </p:tav>
                                      </p:tavLst>
                                    </p:anim>
                                    <p:anim calcmode="lin" valueType="num">
                                      <p:cBhvr>
                                        <p:cTn id="43" dur="1000" fill="hold"/>
                                        <p:tgtEl>
                                          <p:spTgt spid="8"/>
                                        </p:tgtEl>
                                        <p:attrNameLst>
                                          <p:attrName>ppt_h</p:attrName>
                                        </p:attrNameLst>
                                      </p:cBhvr>
                                      <p:tavLst>
                                        <p:tav tm="0">
                                          <p:val>
                                            <p:strVal val="#ppt_h"/>
                                          </p:val>
                                        </p:tav>
                                        <p:tav tm="100000">
                                          <p:val>
                                            <p:strVal val="#ppt_h"/>
                                          </p:val>
                                        </p:tav>
                                      </p:tavLst>
                                    </p:anim>
                                    <p:animEffect transition="in" filter="fade">
                                      <p:cBhvr>
                                        <p:cTn id="44" dur="1000"/>
                                        <p:tgtEl>
                                          <p:spTgt spid="8"/>
                                        </p:tgtEl>
                                      </p:cBhvr>
                                    </p:animEffect>
                                  </p:childTnLst>
                                </p:cTn>
                              </p:par>
                              <p:par>
                                <p:cTn id="45" presetID="55" presetClass="entr" presetSubtype="0" fill="hold" grpId="0" nodeType="withEffect">
                                  <p:stCondLst>
                                    <p:cond delay="0"/>
                                  </p:stCondLst>
                                  <p:childTnLst>
                                    <p:set>
                                      <p:cBhvr>
                                        <p:cTn id="46" dur="1" fill="hold">
                                          <p:stCondLst>
                                            <p:cond delay="0"/>
                                          </p:stCondLst>
                                        </p:cTn>
                                        <p:tgtEl>
                                          <p:spTgt spid="18"/>
                                        </p:tgtEl>
                                        <p:attrNameLst>
                                          <p:attrName>style.visibility</p:attrName>
                                        </p:attrNameLst>
                                      </p:cBhvr>
                                      <p:to>
                                        <p:strVal val="visible"/>
                                      </p:to>
                                    </p:set>
                                    <p:anim calcmode="lin" valueType="num">
                                      <p:cBhvr>
                                        <p:cTn id="47" dur="1000" fill="hold"/>
                                        <p:tgtEl>
                                          <p:spTgt spid="18"/>
                                        </p:tgtEl>
                                        <p:attrNameLst>
                                          <p:attrName>ppt_w</p:attrName>
                                        </p:attrNameLst>
                                      </p:cBhvr>
                                      <p:tavLst>
                                        <p:tav tm="0">
                                          <p:val>
                                            <p:strVal val="#ppt_w*0.70"/>
                                          </p:val>
                                        </p:tav>
                                        <p:tav tm="100000">
                                          <p:val>
                                            <p:strVal val="#ppt_w"/>
                                          </p:val>
                                        </p:tav>
                                      </p:tavLst>
                                    </p:anim>
                                    <p:anim calcmode="lin" valueType="num">
                                      <p:cBhvr>
                                        <p:cTn id="48" dur="1000" fill="hold"/>
                                        <p:tgtEl>
                                          <p:spTgt spid="18"/>
                                        </p:tgtEl>
                                        <p:attrNameLst>
                                          <p:attrName>ppt_h</p:attrName>
                                        </p:attrNameLst>
                                      </p:cBhvr>
                                      <p:tavLst>
                                        <p:tav tm="0">
                                          <p:val>
                                            <p:strVal val="#ppt_h"/>
                                          </p:val>
                                        </p:tav>
                                        <p:tav tm="100000">
                                          <p:val>
                                            <p:strVal val="#ppt_h"/>
                                          </p:val>
                                        </p:tav>
                                      </p:tavLst>
                                    </p:anim>
                                    <p:animEffect transition="in" filter="fade">
                                      <p:cBhvr>
                                        <p:cTn id="49" dur="1000"/>
                                        <p:tgtEl>
                                          <p:spTgt spid="18"/>
                                        </p:tgtEl>
                                      </p:cBhvr>
                                    </p:animEffect>
                                  </p:childTnLst>
                                </p:cTn>
                              </p:par>
                              <p:par>
                                <p:cTn id="50" presetID="55" presetClass="entr" presetSubtype="0" fill="hold" grpId="0" nodeType="withEffect">
                                  <p:stCondLst>
                                    <p:cond delay="0"/>
                                  </p:stCondLst>
                                  <p:childTnLst>
                                    <p:set>
                                      <p:cBhvr>
                                        <p:cTn id="51" dur="1" fill="hold">
                                          <p:stCondLst>
                                            <p:cond delay="0"/>
                                          </p:stCondLst>
                                        </p:cTn>
                                        <p:tgtEl>
                                          <p:spTgt spid="19"/>
                                        </p:tgtEl>
                                        <p:attrNameLst>
                                          <p:attrName>style.visibility</p:attrName>
                                        </p:attrNameLst>
                                      </p:cBhvr>
                                      <p:to>
                                        <p:strVal val="visible"/>
                                      </p:to>
                                    </p:set>
                                    <p:anim calcmode="lin" valueType="num">
                                      <p:cBhvr>
                                        <p:cTn id="52" dur="1000" fill="hold"/>
                                        <p:tgtEl>
                                          <p:spTgt spid="19"/>
                                        </p:tgtEl>
                                        <p:attrNameLst>
                                          <p:attrName>ppt_w</p:attrName>
                                        </p:attrNameLst>
                                      </p:cBhvr>
                                      <p:tavLst>
                                        <p:tav tm="0">
                                          <p:val>
                                            <p:strVal val="#ppt_w*0.70"/>
                                          </p:val>
                                        </p:tav>
                                        <p:tav tm="100000">
                                          <p:val>
                                            <p:strVal val="#ppt_w"/>
                                          </p:val>
                                        </p:tav>
                                      </p:tavLst>
                                    </p:anim>
                                    <p:anim calcmode="lin" valueType="num">
                                      <p:cBhvr>
                                        <p:cTn id="53" dur="1000" fill="hold"/>
                                        <p:tgtEl>
                                          <p:spTgt spid="19"/>
                                        </p:tgtEl>
                                        <p:attrNameLst>
                                          <p:attrName>ppt_h</p:attrName>
                                        </p:attrNameLst>
                                      </p:cBhvr>
                                      <p:tavLst>
                                        <p:tav tm="0">
                                          <p:val>
                                            <p:strVal val="#ppt_h"/>
                                          </p:val>
                                        </p:tav>
                                        <p:tav tm="100000">
                                          <p:val>
                                            <p:strVal val="#ppt_h"/>
                                          </p:val>
                                        </p:tav>
                                      </p:tavLst>
                                    </p:anim>
                                    <p:animEffect transition="in" filter="fade">
                                      <p:cBhvr>
                                        <p:cTn id="54" dur="1000"/>
                                        <p:tgtEl>
                                          <p:spTgt spid="19"/>
                                        </p:tgtEl>
                                      </p:cBhvr>
                                    </p:animEffect>
                                  </p:childTnLst>
                                </p:cTn>
                              </p:par>
                              <p:par>
                                <p:cTn id="55" presetID="55" presetClass="entr" presetSubtype="0" fill="hold" grpId="0" nodeType="withEffect">
                                  <p:stCondLst>
                                    <p:cond delay="0"/>
                                  </p:stCondLst>
                                  <p:childTnLst>
                                    <p:set>
                                      <p:cBhvr>
                                        <p:cTn id="56" dur="1" fill="hold">
                                          <p:stCondLst>
                                            <p:cond delay="0"/>
                                          </p:stCondLst>
                                        </p:cTn>
                                        <p:tgtEl>
                                          <p:spTgt spid="20"/>
                                        </p:tgtEl>
                                        <p:attrNameLst>
                                          <p:attrName>style.visibility</p:attrName>
                                        </p:attrNameLst>
                                      </p:cBhvr>
                                      <p:to>
                                        <p:strVal val="visible"/>
                                      </p:to>
                                    </p:set>
                                    <p:anim calcmode="lin" valueType="num">
                                      <p:cBhvr>
                                        <p:cTn id="57" dur="1000" fill="hold"/>
                                        <p:tgtEl>
                                          <p:spTgt spid="20"/>
                                        </p:tgtEl>
                                        <p:attrNameLst>
                                          <p:attrName>ppt_w</p:attrName>
                                        </p:attrNameLst>
                                      </p:cBhvr>
                                      <p:tavLst>
                                        <p:tav tm="0">
                                          <p:val>
                                            <p:strVal val="#ppt_w*0.70"/>
                                          </p:val>
                                        </p:tav>
                                        <p:tav tm="100000">
                                          <p:val>
                                            <p:strVal val="#ppt_w"/>
                                          </p:val>
                                        </p:tav>
                                      </p:tavLst>
                                    </p:anim>
                                    <p:anim calcmode="lin" valueType="num">
                                      <p:cBhvr>
                                        <p:cTn id="58" dur="1000" fill="hold"/>
                                        <p:tgtEl>
                                          <p:spTgt spid="20"/>
                                        </p:tgtEl>
                                        <p:attrNameLst>
                                          <p:attrName>ppt_h</p:attrName>
                                        </p:attrNameLst>
                                      </p:cBhvr>
                                      <p:tavLst>
                                        <p:tav tm="0">
                                          <p:val>
                                            <p:strVal val="#ppt_h"/>
                                          </p:val>
                                        </p:tav>
                                        <p:tav tm="100000">
                                          <p:val>
                                            <p:strVal val="#ppt_h"/>
                                          </p:val>
                                        </p:tav>
                                      </p:tavLst>
                                    </p:anim>
                                    <p:animEffect transition="in" filter="fade">
                                      <p:cBhvr>
                                        <p:cTn id="59" dur="1000"/>
                                        <p:tgtEl>
                                          <p:spTgt spid="20"/>
                                        </p:tgtEl>
                                      </p:cBhvr>
                                    </p:animEffect>
                                  </p:childTnLst>
                                </p:cTn>
                              </p:par>
                              <p:par>
                                <p:cTn id="60" presetID="55" presetClass="entr" presetSubtype="0" fill="hold" grpId="0" nodeType="withEffect">
                                  <p:stCondLst>
                                    <p:cond delay="0"/>
                                  </p:stCondLst>
                                  <p:childTnLst>
                                    <p:set>
                                      <p:cBhvr>
                                        <p:cTn id="61" dur="1" fill="hold">
                                          <p:stCondLst>
                                            <p:cond delay="0"/>
                                          </p:stCondLst>
                                        </p:cTn>
                                        <p:tgtEl>
                                          <p:spTgt spid="21"/>
                                        </p:tgtEl>
                                        <p:attrNameLst>
                                          <p:attrName>style.visibility</p:attrName>
                                        </p:attrNameLst>
                                      </p:cBhvr>
                                      <p:to>
                                        <p:strVal val="visible"/>
                                      </p:to>
                                    </p:set>
                                    <p:anim calcmode="lin" valueType="num">
                                      <p:cBhvr>
                                        <p:cTn id="62" dur="1000" fill="hold"/>
                                        <p:tgtEl>
                                          <p:spTgt spid="21"/>
                                        </p:tgtEl>
                                        <p:attrNameLst>
                                          <p:attrName>ppt_w</p:attrName>
                                        </p:attrNameLst>
                                      </p:cBhvr>
                                      <p:tavLst>
                                        <p:tav tm="0">
                                          <p:val>
                                            <p:strVal val="#ppt_w*0.70"/>
                                          </p:val>
                                        </p:tav>
                                        <p:tav tm="100000">
                                          <p:val>
                                            <p:strVal val="#ppt_w"/>
                                          </p:val>
                                        </p:tav>
                                      </p:tavLst>
                                    </p:anim>
                                    <p:anim calcmode="lin" valueType="num">
                                      <p:cBhvr>
                                        <p:cTn id="63" dur="1000" fill="hold"/>
                                        <p:tgtEl>
                                          <p:spTgt spid="21"/>
                                        </p:tgtEl>
                                        <p:attrNameLst>
                                          <p:attrName>ppt_h</p:attrName>
                                        </p:attrNameLst>
                                      </p:cBhvr>
                                      <p:tavLst>
                                        <p:tav tm="0">
                                          <p:val>
                                            <p:strVal val="#ppt_h"/>
                                          </p:val>
                                        </p:tav>
                                        <p:tav tm="100000">
                                          <p:val>
                                            <p:strVal val="#ppt_h"/>
                                          </p:val>
                                        </p:tav>
                                      </p:tavLst>
                                    </p:anim>
                                    <p:animEffect transition="in" filter="fade">
                                      <p:cBhvr>
                                        <p:cTn id="64" dur="1000"/>
                                        <p:tgtEl>
                                          <p:spTgt spid="21"/>
                                        </p:tgtEl>
                                      </p:cBhvr>
                                    </p:animEffect>
                                  </p:childTnLst>
                                </p:cTn>
                              </p:par>
                              <p:par>
                                <p:cTn id="65" presetID="55" presetClass="entr" presetSubtype="0" fill="hold" grpId="0" nodeType="withEffect">
                                  <p:stCondLst>
                                    <p:cond delay="0"/>
                                  </p:stCondLst>
                                  <p:childTnLst>
                                    <p:set>
                                      <p:cBhvr>
                                        <p:cTn id="66" dur="1" fill="hold">
                                          <p:stCondLst>
                                            <p:cond delay="0"/>
                                          </p:stCondLst>
                                        </p:cTn>
                                        <p:tgtEl>
                                          <p:spTgt spid="22"/>
                                        </p:tgtEl>
                                        <p:attrNameLst>
                                          <p:attrName>style.visibility</p:attrName>
                                        </p:attrNameLst>
                                      </p:cBhvr>
                                      <p:to>
                                        <p:strVal val="visible"/>
                                      </p:to>
                                    </p:set>
                                    <p:anim calcmode="lin" valueType="num">
                                      <p:cBhvr>
                                        <p:cTn id="67" dur="1000" fill="hold"/>
                                        <p:tgtEl>
                                          <p:spTgt spid="22"/>
                                        </p:tgtEl>
                                        <p:attrNameLst>
                                          <p:attrName>ppt_w</p:attrName>
                                        </p:attrNameLst>
                                      </p:cBhvr>
                                      <p:tavLst>
                                        <p:tav tm="0">
                                          <p:val>
                                            <p:strVal val="#ppt_w*0.70"/>
                                          </p:val>
                                        </p:tav>
                                        <p:tav tm="100000">
                                          <p:val>
                                            <p:strVal val="#ppt_w"/>
                                          </p:val>
                                        </p:tav>
                                      </p:tavLst>
                                    </p:anim>
                                    <p:anim calcmode="lin" valueType="num">
                                      <p:cBhvr>
                                        <p:cTn id="68" dur="1000" fill="hold"/>
                                        <p:tgtEl>
                                          <p:spTgt spid="22"/>
                                        </p:tgtEl>
                                        <p:attrNameLst>
                                          <p:attrName>ppt_h</p:attrName>
                                        </p:attrNameLst>
                                      </p:cBhvr>
                                      <p:tavLst>
                                        <p:tav tm="0">
                                          <p:val>
                                            <p:strVal val="#ppt_h"/>
                                          </p:val>
                                        </p:tav>
                                        <p:tav tm="100000">
                                          <p:val>
                                            <p:strVal val="#ppt_h"/>
                                          </p:val>
                                        </p:tav>
                                      </p:tavLst>
                                    </p:anim>
                                    <p:animEffect transition="in" filter="fade">
                                      <p:cBhvr>
                                        <p:cTn id="69" dur="1000"/>
                                        <p:tgtEl>
                                          <p:spTgt spid="22"/>
                                        </p:tgtEl>
                                      </p:cBhvr>
                                    </p:animEffect>
                                  </p:childTnLst>
                                </p:cTn>
                              </p:par>
                              <p:par>
                                <p:cTn id="70" presetID="55" presetClass="entr" presetSubtype="0" fill="hold" grpId="0" nodeType="withEffect">
                                  <p:stCondLst>
                                    <p:cond delay="0"/>
                                  </p:stCondLst>
                                  <p:childTnLst>
                                    <p:set>
                                      <p:cBhvr>
                                        <p:cTn id="71" dur="1" fill="hold">
                                          <p:stCondLst>
                                            <p:cond delay="0"/>
                                          </p:stCondLst>
                                        </p:cTn>
                                        <p:tgtEl>
                                          <p:spTgt spid="23"/>
                                        </p:tgtEl>
                                        <p:attrNameLst>
                                          <p:attrName>style.visibility</p:attrName>
                                        </p:attrNameLst>
                                      </p:cBhvr>
                                      <p:to>
                                        <p:strVal val="visible"/>
                                      </p:to>
                                    </p:set>
                                    <p:anim calcmode="lin" valueType="num">
                                      <p:cBhvr>
                                        <p:cTn id="72" dur="1000" fill="hold"/>
                                        <p:tgtEl>
                                          <p:spTgt spid="23"/>
                                        </p:tgtEl>
                                        <p:attrNameLst>
                                          <p:attrName>ppt_w</p:attrName>
                                        </p:attrNameLst>
                                      </p:cBhvr>
                                      <p:tavLst>
                                        <p:tav tm="0">
                                          <p:val>
                                            <p:strVal val="#ppt_w*0.70"/>
                                          </p:val>
                                        </p:tav>
                                        <p:tav tm="100000">
                                          <p:val>
                                            <p:strVal val="#ppt_w"/>
                                          </p:val>
                                        </p:tav>
                                      </p:tavLst>
                                    </p:anim>
                                    <p:anim calcmode="lin" valueType="num">
                                      <p:cBhvr>
                                        <p:cTn id="73" dur="1000" fill="hold"/>
                                        <p:tgtEl>
                                          <p:spTgt spid="23"/>
                                        </p:tgtEl>
                                        <p:attrNameLst>
                                          <p:attrName>ppt_h</p:attrName>
                                        </p:attrNameLst>
                                      </p:cBhvr>
                                      <p:tavLst>
                                        <p:tav tm="0">
                                          <p:val>
                                            <p:strVal val="#ppt_h"/>
                                          </p:val>
                                        </p:tav>
                                        <p:tav tm="100000">
                                          <p:val>
                                            <p:strVal val="#ppt_h"/>
                                          </p:val>
                                        </p:tav>
                                      </p:tavLst>
                                    </p:anim>
                                    <p:animEffect transition="in" filter="fade">
                                      <p:cBhvr>
                                        <p:cTn id="74" dur="1000"/>
                                        <p:tgtEl>
                                          <p:spTgt spid="23"/>
                                        </p:tgtEl>
                                      </p:cBhvr>
                                    </p:animEffect>
                                  </p:childTnLst>
                                </p:cTn>
                              </p:par>
                              <p:par>
                                <p:cTn id="75" presetID="55" presetClass="entr" presetSubtype="0" fill="hold" grpId="0" nodeType="withEffect">
                                  <p:stCondLst>
                                    <p:cond delay="0"/>
                                  </p:stCondLst>
                                  <p:childTnLst>
                                    <p:set>
                                      <p:cBhvr>
                                        <p:cTn id="76" dur="1" fill="hold">
                                          <p:stCondLst>
                                            <p:cond delay="0"/>
                                          </p:stCondLst>
                                        </p:cTn>
                                        <p:tgtEl>
                                          <p:spTgt spid="24"/>
                                        </p:tgtEl>
                                        <p:attrNameLst>
                                          <p:attrName>style.visibility</p:attrName>
                                        </p:attrNameLst>
                                      </p:cBhvr>
                                      <p:to>
                                        <p:strVal val="visible"/>
                                      </p:to>
                                    </p:set>
                                    <p:anim calcmode="lin" valueType="num">
                                      <p:cBhvr>
                                        <p:cTn id="77" dur="1000" fill="hold"/>
                                        <p:tgtEl>
                                          <p:spTgt spid="24"/>
                                        </p:tgtEl>
                                        <p:attrNameLst>
                                          <p:attrName>ppt_w</p:attrName>
                                        </p:attrNameLst>
                                      </p:cBhvr>
                                      <p:tavLst>
                                        <p:tav tm="0">
                                          <p:val>
                                            <p:strVal val="#ppt_w*0.70"/>
                                          </p:val>
                                        </p:tav>
                                        <p:tav tm="100000">
                                          <p:val>
                                            <p:strVal val="#ppt_w"/>
                                          </p:val>
                                        </p:tav>
                                      </p:tavLst>
                                    </p:anim>
                                    <p:anim calcmode="lin" valueType="num">
                                      <p:cBhvr>
                                        <p:cTn id="78" dur="1000" fill="hold"/>
                                        <p:tgtEl>
                                          <p:spTgt spid="24"/>
                                        </p:tgtEl>
                                        <p:attrNameLst>
                                          <p:attrName>ppt_h</p:attrName>
                                        </p:attrNameLst>
                                      </p:cBhvr>
                                      <p:tavLst>
                                        <p:tav tm="0">
                                          <p:val>
                                            <p:strVal val="#ppt_h"/>
                                          </p:val>
                                        </p:tav>
                                        <p:tav tm="100000">
                                          <p:val>
                                            <p:strVal val="#ppt_h"/>
                                          </p:val>
                                        </p:tav>
                                      </p:tavLst>
                                    </p:anim>
                                    <p:animEffect transition="in" filter="fade">
                                      <p:cBhvr>
                                        <p:cTn id="79" dur="1000"/>
                                        <p:tgtEl>
                                          <p:spTgt spid="24"/>
                                        </p:tgtEl>
                                      </p:cBhvr>
                                    </p:animEffect>
                                  </p:childTnLst>
                                </p:cTn>
                              </p:par>
                              <p:par>
                                <p:cTn id="80" presetID="55" presetClass="entr" presetSubtype="0" fill="hold" grpId="0" nodeType="withEffect">
                                  <p:stCondLst>
                                    <p:cond delay="0"/>
                                  </p:stCondLst>
                                  <p:childTnLst>
                                    <p:set>
                                      <p:cBhvr>
                                        <p:cTn id="81" dur="1" fill="hold">
                                          <p:stCondLst>
                                            <p:cond delay="0"/>
                                          </p:stCondLst>
                                        </p:cTn>
                                        <p:tgtEl>
                                          <p:spTgt spid="25"/>
                                        </p:tgtEl>
                                        <p:attrNameLst>
                                          <p:attrName>style.visibility</p:attrName>
                                        </p:attrNameLst>
                                      </p:cBhvr>
                                      <p:to>
                                        <p:strVal val="visible"/>
                                      </p:to>
                                    </p:set>
                                    <p:anim calcmode="lin" valueType="num">
                                      <p:cBhvr>
                                        <p:cTn id="82" dur="1000" fill="hold"/>
                                        <p:tgtEl>
                                          <p:spTgt spid="25"/>
                                        </p:tgtEl>
                                        <p:attrNameLst>
                                          <p:attrName>ppt_w</p:attrName>
                                        </p:attrNameLst>
                                      </p:cBhvr>
                                      <p:tavLst>
                                        <p:tav tm="0">
                                          <p:val>
                                            <p:strVal val="#ppt_w*0.70"/>
                                          </p:val>
                                        </p:tav>
                                        <p:tav tm="100000">
                                          <p:val>
                                            <p:strVal val="#ppt_w"/>
                                          </p:val>
                                        </p:tav>
                                      </p:tavLst>
                                    </p:anim>
                                    <p:anim calcmode="lin" valueType="num">
                                      <p:cBhvr>
                                        <p:cTn id="83" dur="1000" fill="hold"/>
                                        <p:tgtEl>
                                          <p:spTgt spid="25"/>
                                        </p:tgtEl>
                                        <p:attrNameLst>
                                          <p:attrName>ppt_h</p:attrName>
                                        </p:attrNameLst>
                                      </p:cBhvr>
                                      <p:tavLst>
                                        <p:tav tm="0">
                                          <p:val>
                                            <p:strVal val="#ppt_h"/>
                                          </p:val>
                                        </p:tav>
                                        <p:tav tm="100000">
                                          <p:val>
                                            <p:strVal val="#ppt_h"/>
                                          </p:val>
                                        </p:tav>
                                      </p:tavLst>
                                    </p:anim>
                                    <p:animEffect transition="in" filter="fade">
                                      <p:cBhvr>
                                        <p:cTn id="84" dur="10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2" grpId="0" animBg="1"/>
      <p:bldP spid="3" grpId="0" animBg="1"/>
      <p:bldP spid="13" grpId="0" animBg="1"/>
      <p:bldP spid="14" grpId="0"/>
      <p:bldP spid="15" grpId="0" animBg="1"/>
      <p:bldP spid="16" grpId="0" animBg="1"/>
      <p:bldP spid="8" grpId="0"/>
      <p:bldP spid="18" grpId="0"/>
      <p:bldP spid="19" grpId="0"/>
      <p:bldP spid="20" grpId="0"/>
      <p:bldP spid="21" grpId="0"/>
      <p:bldP spid="22" grpId="0"/>
      <p:bldP spid="23" grpId="0"/>
      <p:bldP spid="24" grpId="0"/>
      <p:bldP spid="25"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50800" y="-28575"/>
            <a:ext cx="12293600" cy="6915150"/>
          </a:xfrm>
          <a:prstGeom prst="rect">
            <a:avLst/>
          </a:prstGeom>
        </p:spPr>
      </p:pic>
      <p:sp>
        <p:nvSpPr>
          <p:cNvPr id="17" name="TextBox 32"/>
          <p:cNvSpPr txBox="1">
            <a:spLocks noChangeArrowheads="1"/>
          </p:cNvSpPr>
          <p:nvPr/>
        </p:nvSpPr>
        <p:spPr bwMode="auto">
          <a:xfrm>
            <a:off x="4322445" y="3270250"/>
            <a:ext cx="5301615" cy="7067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dist"/>
            <a:r>
              <a:rPr lang="zh-CN" altLang="en-US" sz="4000" b="1" dirty="0">
                <a:solidFill>
                  <a:schemeClr val="tx1">
                    <a:lumMod val="75000"/>
                    <a:lumOff val="25000"/>
                  </a:schemeClr>
                </a:solidFill>
                <a:latin typeface="仿宋" panose="02010609060101010101" charset="-122"/>
                <a:ea typeface="仿宋" panose="02010609060101010101" charset="-122"/>
                <a:sym typeface="+mn-ea"/>
              </a:rPr>
              <a:t>单击此处添加标题</a:t>
            </a:r>
            <a:endParaRPr lang="zh-CN" altLang="en-US" sz="4000" b="1" dirty="0">
              <a:solidFill>
                <a:schemeClr val="tx1">
                  <a:lumMod val="75000"/>
                  <a:lumOff val="25000"/>
                </a:schemeClr>
              </a:solidFill>
              <a:latin typeface="仿宋" panose="02010609060101010101" charset="-122"/>
              <a:ea typeface="仿宋" panose="02010609060101010101" charset="-122"/>
              <a:cs typeface="Yuanti SC" charset="-122"/>
              <a:sym typeface="+mn-ea"/>
            </a:endParaRPr>
          </a:p>
        </p:txBody>
      </p:sp>
      <p:grpSp>
        <p:nvGrpSpPr>
          <p:cNvPr id="6" name="组合 5"/>
          <p:cNvGrpSpPr/>
          <p:nvPr/>
        </p:nvGrpSpPr>
        <p:grpSpPr>
          <a:xfrm rot="2820000">
            <a:off x="1985645" y="2065020"/>
            <a:ext cx="2628900" cy="2493645"/>
            <a:chOff x="2646" y="3580"/>
            <a:chExt cx="4140" cy="3927"/>
          </a:xfrm>
        </p:grpSpPr>
        <p:sp>
          <p:nvSpPr>
            <p:cNvPr id="9" name="椭圆 8"/>
            <p:cNvSpPr/>
            <p:nvPr/>
          </p:nvSpPr>
          <p:spPr>
            <a:xfrm>
              <a:off x="2646" y="3580"/>
              <a:ext cx="3446" cy="3594"/>
            </a:xfrm>
            <a:prstGeom prst="ellipse">
              <a:avLst/>
            </a:prstGeom>
            <a:solidFill>
              <a:srgbClr val="C0C9BE">
                <a:alpha val="7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椭圆 4"/>
            <p:cNvSpPr/>
            <p:nvPr/>
          </p:nvSpPr>
          <p:spPr>
            <a:xfrm>
              <a:off x="3340" y="3913"/>
              <a:ext cx="3446" cy="3594"/>
            </a:xfrm>
            <a:prstGeom prst="ellipse">
              <a:avLst/>
            </a:prstGeom>
            <a:noFill/>
            <a:ln>
              <a:solidFill>
                <a:srgbClr val="90A08D"/>
              </a:solidFill>
              <a:prstDash val="lgDash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7" name="文本框 6"/>
          <p:cNvSpPr txBox="1"/>
          <p:nvPr/>
        </p:nvSpPr>
        <p:spPr>
          <a:xfrm>
            <a:off x="3046095" y="2870200"/>
            <a:ext cx="1028700" cy="1106805"/>
          </a:xfrm>
          <a:prstGeom prst="rect">
            <a:avLst/>
          </a:prstGeom>
          <a:noFill/>
        </p:spPr>
        <p:txBody>
          <a:bodyPr wrap="none" rtlCol="0" anchor="t">
            <a:spAutoFit/>
          </a:bodyPr>
          <a:lstStyle/>
          <a:p>
            <a:pPr eaLnBrk="1" hangingPunct="1"/>
            <a:r>
              <a:rPr lang="en-US" altLang="zh-CN" sz="6600" b="1" dirty="0">
                <a:solidFill>
                  <a:schemeClr val="bg1"/>
                </a:solidFill>
                <a:latin typeface="Yuanti SC" charset="-122"/>
                <a:ea typeface="Yuanti SC" charset="-122"/>
                <a:cs typeface="Yuanti SC" charset="-122"/>
                <a:sym typeface="+mn-ea"/>
              </a:rPr>
              <a:t>04</a:t>
            </a:r>
          </a:p>
        </p:txBody>
      </p:sp>
      <p:cxnSp>
        <p:nvCxnSpPr>
          <p:cNvPr id="8" name="直接连接符 7"/>
          <p:cNvCxnSpPr/>
          <p:nvPr/>
        </p:nvCxnSpPr>
        <p:spPr>
          <a:xfrm flipH="1">
            <a:off x="-283845" y="-28575"/>
            <a:ext cx="1694815" cy="1607820"/>
          </a:xfrm>
          <a:prstGeom prst="line">
            <a:avLst/>
          </a:prstGeom>
          <a:ln>
            <a:solidFill>
              <a:srgbClr val="90A08D"/>
            </a:solidFill>
            <a:prstDash val="solid"/>
          </a:ln>
        </p:spPr>
        <p:style>
          <a:lnRef idx="1">
            <a:schemeClr val="accent1"/>
          </a:lnRef>
          <a:fillRef idx="0">
            <a:schemeClr val="accent1"/>
          </a:fillRef>
          <a:effectRef idx="0">
            <a:schemeClr val="accent1"/>
          </a:effectRef>
          <a:fontRef idx="minor">
            <a:schemeClr val="tx1"/>
          </a:fontRef>
        </p:style>
      </p:cxnSp>
      <p:cxnSp>
        <p:nvCxnSpPr>
          <p:cNvPr id="13" name="直接连接符 12"/>
          <p:cNvCxnSpPr/>
          <p:nvPr/>
        </p:nvCxnSpPr>
        <p:spPr>
          <a:xfrm flipH="1">
            <a:off x="-65405" y="-445770"/>
            <a:ext cx="1694815" cy="1607820"/>
          </a:xfrm>
          <a:prstGeom prst="line">
            <a:avLst/>
          </a:prstGeom>
          <a:ln>
            <a:solidFill>
              <a:srgbClr val="90A08D"/>
            </a:solidFill>
            <a:prstDash val="solid"/>
          </a:ln>
        </p:spPr>
        <p:style>
          <a:lnRef idx="1">
            <a:schemeClr val="accent1"/>
          </a:lnRef>
          <a:fillRef idx="0">
            <a:schemeClr val="accent1"/>
          </a:fillRef>
          <a:effectRef idx="0">
            <a:schemeClr val="accent1"/>
          </a:effectRef>
          <a:fontRef idx="minor">
            <a:schemeClr val="tx1"/>
          </a:fontRef>
        </p:style>
      </p:cxnSp>
      <p:cxnSp>
        <p:nvCxnSpPr>
          <p:cNvPr id="2" name="直接连接符 1"/>
          <p:cNvCxnSpPr/>
          <p:nvPr/>
        </p:nvCxnSpPr>
        <p:spPr>
          <a:xfrm flipH="1">
            <a:off x="10344150" y="5123180"/>
            <a:ext cx="1694815" cy="1607820"/>
          </a:xfrm>
          <a:prstGeom prst="line">
            <a:avLst/>
          </a:prstGeom>
          <a:ln>
            <a:solidFill>
              <a:srgbClr val="90A08D"/>
            </a:solidFill>
            <a:prstDash val="solid"/>
          </a:ln>
        </p:spPr>
        <p:style>
          <a:lnRef idx="1">
            <a:schemeClr val="accent1"/>
          </a:lnRef>
          <a:fillRef idx="0">
            <a:schemeClr val="accent1"/>
          </a:fillRef>
          <a:effectRef idx="0">
            <a:schemeClr val="accent1"/>
          </a:effectRef>
          <a:fontRef idx="minor">
            <a:schemeClr val="tx1"/>
          </a:fontRef>
        </p:style>
      </p:cxnSp>
      <p:cxnSp>
        <p:nvCxnSpPr>
          <p:cNvPr id="3" name="直接连接符 2"/>
          <p:cNvCxnSpPr/>
          <p:nvPr/>
        </p:nvCxnSpPr>
        <p:spPr>
          <a:xfrm flipH="1">
            <a:off x="10562590" y="4705985"/>
            <a:ext cx="1694815" cy="1607820"/>
          </a:xfrm>
          <a:prstGeom prst="line">
            <a:avLst/>
          </a:prstGeom>
          <a:ln>
            <a:solidFill>
              <a:srgbClr val="90A08D"/>
            </a:solidFill>
            <a:prstDash val="solid"/>
          </a:ln>
        </p:spPr>
        <p:style>
          <a:lnRef idx="1">
            <a:schemeClr val="accent1"/>
          </a:lnRef>
          <a:fillRef idx="0">
            <a:schemeClr val="accent1"/>
          </a:fillRef>
          <a:effectRef idx="0">
            <a:schemeClr val="accent1"/>
          </a:effectRef>
          <a:fontRef idx="minor">
            <a:schemeClr val="tx1"/>
          </a:fontRef>
        </p:style>
      </p:cxnSp>
    </p:spTree>
    <p:custDataLst>
      <p:tags r:id="rId1"/>
    </p:custDataLst>
  </p:cSld>
  <p:clrMapOvr>
    <a:masterClrMapping/>
  </p:clrMapOvr>
  <p:transition spd="slow">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1000"/>
                                        <p:tgtEl>
                                          <p:spTgt spid="17"/>
                                        </p:tgtEl>
                                      </p:cBhvr>
                                    </p:animEffect>
                                    <p:anim calcmode="lin" valueType="num">
                                      <p:cBhvr>
                                        <p:cTn id="8" dur="1000" fill="hold"/>
                                        <p:tgtEl>
                                          <p:spTgt spid="17"/>
                                        </p:tgtEl>
                                        <p:attrNameLst>
                                          <p:attrName>ppt_x</p:attrName>
                                        </p:attrNameLst>
                                      </p:cBhvr>
                                      <p:tavLst>
                                        <p:tav tm="0">
                                          <p:val>
                                            <p:strVal val="#ppt_x"/>
                                          </p:val>
                                        </p:tav>
                                        <p:tav tm="100000">
                                          <p:val>
                                            <p:strVal val="#ppt_x"/>
                                          </p:val>
                                        </p:tav>
                                      </p:tavLst>
                                    </p:anim>
                                    <p:anim calcmode="lin" valueType="num">
                                      <p:cBhvr>
                                        <p:cTn id="9" dur="1000" fill="hold"/>
                                        <p:tgtEl>
                                          <p:spTgt spid="17"/>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1000"/>
                                        <p:tgtEl>
                                          <p:spTgt spid="6"/>
                                        </p:tgtEl>
                                      </p:cBhvr>
                                    </p:animEffect>
                                    <p:anim calcmode="lin" valueType="num">
                                      <p:cBhvr>
                                        <p:cTn id="13" dur="1000" fill="hold"/>
                                        <p:tgtEl>
                                          <p:spTgt spid="6"/>
                                        </p:tgtEl>
                                        <p:attrNameLst>
                                          <p:attrName>ppt_x</p:attrName>
                                        </p:attrNameLst>
                                      </p:cBhvr>
                                      <p:tavLst>
                                        <p:tav tm="0">
                                          <p:val>
                                            <p:strVal val="#ppt_x"/>
                                          </p:val>
                                        </p:tav>
                                        <p:tav tm="100000">
                                          <p:val>
                                            <p:strVal val="#ppt_x"/>
                                          </p:val>
                                        </p:tav>
                                      </p:tavLst>
                                    </p:anim>
                                    <p:anim calcmode="lin" valueType="num">
                                      <p:cBhvr>
                                        <p:cTn id="14" dur="1000" fill="hold"/>
                                        <p:tgtEl>
                                          <p:spTgt spid="6"/>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
                                          </p:val>
                                        </p:tav>
                                        <p:tav tm="100000">
                                          <p:val>
                                            <p:strVal val="#ppt_x"/>
                                          </p:val>
                                        </p:tav>
                                      </p:tavLst>
                                    </p:anim>
                                    <p:anim calcmode="lin" valueType="num">
                                      <p:cBhvr>
                                        <p:cTn id="19" dur="1000" fill="hold"/>
                                        <p:tgtEl>
                                          <p:spTgt spid="7"/>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fade">
                                      <p:cBhvr>
                                        <p:cTn id="22" dur="1000"/>
                                        <p:tgtEl>
                                          <p:spTgt spid="8"/>
                                        </p:tgtEl>
                                      </p:cBhvr>
                                    </p:animEffect>
                                    <p:anim calcmode="lin" valueType="num">
                                      <p:cBhvr>
                                        <p:cTn id="23" dur="1000" fill="hold"/>
                                        <p:tgtEl>
                                          <p:spTgt spid="8"/>
                                        </p:tgtEl>
                                        <p:attrNameLst>
                                          <p:attrName>ppt_x</p:attrName>
                                        </p:attrNameLst>
                                      </p:cBhvr>
                                      <p:tavLst>
                                        <p:tav tm="0">
                                          <p:val>
                                            <p:strVal val="#ppt_x"/>
                                          </p:val>
                                        </p:tav>
                                        <p:tav tm="100000">
                                          <p:val>
                                            <p:strVal val="#ppt_x"/>
                                          </p:val>
                                        </p:tav>
                                      </p:tavLst>
                                    </p:anim>
                                    <p:anim calcmode="lin" valueType="num">
                                      <p:cBhvr>
                                        <p:cTn id="24" dur="1000" fill="hold"/>
                                        <p:tgtEl>
                                          <p:spTgt spid="8"/>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0"/>
                                  </p:stCondLst>
                                  <p:childTnLst>
                                    <p:set>
                                      <p:cBhvr>
                                        <p:cTn id="26" dur="1" fill="hold">
                                          <p:stCondLst>
                                            <p:cond delay="0"/>
                                          </p:stCondLst>
                                        </p:cTn>
                                        <p:tgtEl>
                                          <p:spTgt spid="13"/>
                                        </p:tgtEl>
                                        <p:attrNameLst>
                                          <p:attrName>style.visibility</p:attrName>
                                        </p:attrNameLst>
                                      </p:cBhvr>
                                      <p:to>
                                        <p:strVal val="visible"/>
                                      </p:to>
                                    </p:set>
                                    <p:animEffect transition="in" filter="fade">
                                      <p:cBhvr>
                                        <p:cTn id="27" dur="1000"/>
                                        <p:tgtEl>
                                          <p:spTgt spid="13"/>
                                        </p:tgtEl>
                                      </p:cBhvr>
                                    </p:animEffect>
                                    <p:anim calcmode="lin" valueType="num">
                                      <p:cBhvr>
                                        <p:cTn id="28" dur="1000" fill="hold"/>
                                        <p:tgtEl>
                                          <p:spTgt spid="13"/>
                                        </p:tgtEl>
                                        <p:attrNameLst>
                                          <p:attrName>ppt_x</p:attrName>
                                        </p:attrNameLst>
                                      </p:cBhvr>
                                      <p:tavLst>
                                        <p:tav tm="0">
                                          <p:val>
                                            <p:strVal val="#ppt_x"/>
                                          </p:val>
                                        </p:tav>
                                        <p:tav tm="100000">
                                          <p:val>
                                            <p:strVal val="#ppt_x"/>
                                          </p:val>
                                        </p:tav>
                                      </p:tavLst>
                                    </p:anim>
                                    <p:anim calcmode="lin" valueType="num">
                                      <p:cBhvr>
                                        <p:cTn id="29" dur="1000" fill="hold"/>
                                        <p:tgtEl>
                                          <p:spTgt spid="13"/>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0"/>
                                  </p:stCondLst>
                                  <p:childTnLst>
                                    <p:set>
                                      <p:cBhvr>
                                        <p:cTn id="31" dur="1" fill="hold">
                                          <p:stCondLst>
                                            <p:cond delay="0"/>
                                          </p:stCondLst>
                                        </p:cTn>
                                        <p:tgtEl>
                                          <p:spTgt spid="2"/>
                                        </p:tgtEl>
                                        <p:attrNameLst>
                                          <p:attrName>style.visibility</p:attrName>
                                        </p:attrNameLst>
                                      </p:cBhvr>
                                      <p:to>
                                        <p:strVal val="visible"/>
                                      </p:to>
                                    </p:set>
                                    <p:animEffect transition="in" filter="fade">
                                      <p:cBhvr>
                                        <p:cTn id="32" dur="1000"/>
                                        <p:tgtEl>
                                          <p:spTgt spid="2"/>
                                        </p:tgtEl>
                                      </p:cBhvr>
                                    </p:animEffect>
                                    <p:anim calcmode="lin" valueType="num">
                                      <p:cBhvr>
                                        <p:cTn id="33" dur="1000" fill="hold"/>
                                        <p:tgtEl>
                                          <p:spTgt spid="2"/>
                                        </p:tgtEl>
                                        <p:attrNameLst>
                                          <p:attrName>ppt_x</p:attrName>
                                        </p:attrNameLst>
                                      </p:cBhvr>
                                      <p:tavLst>
                                        <p:tav tm="0">
                                          <p:val>
                                            <p:strVal val="#ppt_x"/>
                                          </p:val>
                                        </p:tav>
                                        <p:tav tm="100000">
                                          <p:val>
                                            <p:strVal val="#ppt_x"/>
                                          </p:val>
                                        </p:tav>
                                      </p:tavLst>
                                    </p:anim>
                                    <p:anim calcmode="lin" valueType="num">
                                      <p:cBhvr>
                                        <p:cTn id="34" dur="1000" fill="hold"/>
                                        <p:tgtEl>
                                          <p:spTgt spid="2"/>
                                        </p:tgtEl>
                                        <p:attrNameLst>
                                          <p:attrName>ppt_y</p:attrName>
                                        </p:attrNameLst>
                                      </p:cBhvr>
                                      <p:tavLst>
                                        <p:tav tm="0">
                                          <p:val>
                                            <p:strVal val="#ppt_y+.1"/>
                                          </p:val>
                                        </p:tav>
                                        <p:tav tm="100000">
                                          <p:val>
                                            <p:strVal val="#ppt_y"/>
                                          </p:val>
                                        </p:tav>
                                      </p:tavLst>
                                    </p:anim>
                                  </p:childTnLst>
                                </p:cTn>
                              </p:par>
                              <p:par>
                                <p:cTn id="35" presetID="42" presetClass="entr" presetSubtype="0" fill="hold" nodeType="withEffect">
                                  <p:stCondLst>
                                    <p:cond delay="0"/>
                                  </p:stCondLst>
                                  <p:childTnLst>
                                    <p:set>
                                      <p:cBhvr>
                                        <p:cTn id="36" dur="1" fill="hold">
                                          <p:stCondLst>
                                            <p:cond delay="0"/>
                                          </p:stCondLst>
                                        </p:cTn>
                                        <p:tgtEl>
                                          <p:spTgt spid="3"/>
                                        </p:tgtEl>
                                        <p:attrNameLst>
                                          <p:attrName>style.visibility</p:attrName>
                                        </p:attrNameLst>
                                      </p:cBhvr>
                                      <p:to>
                                        <p:strVal val="visible"/>
                                      </p:to>
                                    </p:set>
                                    <p:animEffect transition="in" filter="fade">
                                      <p:cBhvr>
                                        <p:cTn id="37" dur="1000"/>
                                        <p:tgtEl>
                                          <p:spTgt spid="3"/>
                                        </p:tgtEl>
                                      </p:cBhvr>
                                    </p:animEffect>
                                    <p:anim calcmode="lin" valueType="num">
                                      <p:cBhvr>
                                        <p:cTn id="38" dur="1000" fill="hold"/>
                                        <p:tgtEl>
                                          <p:spTgt spid="3"/>
                                        </p:tgtEl>
                                        <p:attrNameLst>
                                          <p:attrName>ppt_x</p:attrName>
                                        </p:attrNameLst>
                                      </p:cBhvr>
                                      <p:tavLst>
                                        <p:tav tm="0">
                                          <p:val>
                                            <p:strVal val="#ppt_x"/>
                                          </p:val>
                                        </p:tav>
                                        <p:tav tm="100000">
                                          <p:val>
                                            <p:strVal val="#ppt_x"/>
                                          </p:val>
                                        </p:tav>
                                      </p:tavLst>
                                    </p:anim>
                                    <p:anim calcmode="lin" valueType="num">
                                      <p:cBhvr>
                                        <p:cTn id="3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7"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1" name="直接连接符 10"/>
          <p:cNvCxnSpPr/>
          <p:nvPr/>
        </p:nvCxnSpPr>
        <p:spPr>
          <a:xfrm flipH="1">
            <a:off x="-50800" y="-28575"/>
            <a:ext cx="1694815" cy="1607820"/>
          </a:xfrm>
          <a:prstGeom prst="line">
            <a:avLst/>
          </a:prstGeom>
          <a:ln>
            <a:solidFill>
              <a:srgbClr val="90A08D"/>
            </a:solidFill>
            <a:prstDash val="solid"/>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flipH="1">
            <a:off x="167640" y="-445770"/>
            <a:ext cx="1694815" cy="1607820"/>
          </a:xfrm>
          <a:prstGeom prst="line">
            <a:avLst/>
          </a:prstGeom>
          <a:ln>
            <a:solidFill>
              <a:srgbClr val="90A08D"/>
            </a:solidFill>
            <a:prstDash val="solid"/>
          </a:ln>
        </p:spPr>
        <p:style>
          <a:lnRef idx="1">
            <a:schemeClr val="accent1"/>
          </a:lnRef>
          <a:fillRef idx="0">
            <a:schemeClr val="accent1"/>
          </a:fillRef>
          <a:effectRef idx="0">
            <a:schemeClr val="accent1"/>
          </a:effectRef>
          <a:fontRef idx="minor">
            <a:schemeClr val="tx1"/>
          </a:fontRef>
        </p:style>
      </p:cxnSp>
      <p:cxnSp>
        <p:nvCxnSpPr>
          <p:cNvPr id="4" name="直接连接符 3"/>
          <p:cNvCxnSpPr/>
          <p:nvPr/>
        </p:nvCxnSpPr>
        <p:spPr>
          <a:xfrm flipH="1">
            <a:off x="10599420" y="5515610"/>
            <a:ext cx="1694815" cy="1607820"/>
          </a:xfrm>
          <a:prstGeom prst="line">
            <a:avLst/>
          </a:prstGeom>
          <a:ln>
            <a:solidFill>
              <a:srgbClr val="90A08D"/>
            </a:solidFill>
            <a:prstDash val="solid"/>
          </a:ln>
        </p:spPr>
        <p:style>
          <a:lnRef idx="1">
            <a:schemeClr val="accent1"/>
          </a:lnRef>
          <a:fillRef idx="0">
            <a:schemeClr val="accent1"/>
          </a:fillRef>
          <a:effectRef idx="0">
            <a:schemeClr val="accent1"/>
          </a:effectRef>
          <a:fontRef idx="minor">
            <a:schemeClr val="tx1"/>
          </a:fontRef>
        </p:style>
      </p:cxnSp>
      <p:cxnSp>
        <p:nvCxnSpPr>
          <p:cNvPr id="5" name="直接连接符 4"/>
          <p:cNvCxnSpPr/>
          <p:nvPr/>
        </p:nvCxnSpPr>
        <p:spPr>
          <a:xfrm flipH="1">
            <a:off x="10817860" y="5098415"/>
            <a:ext cx="1694815" cy="1607820"/>
          </a:xfrm>
          <a:prstGeom prst="line">
            <a:avLst/>
          </a:prstGeom>
          <a:ln>
            <a:solidFill>
              <a:srgbClr val="90A08D"/>
            </a:solidFill>
            <a:prstDash val="solid"/>
          </a:ln>
        </p:spPr>
        <p:style>
          <a:lnRef idx="1">
            <a:schemeClr val="accent1"/>
          </a:lnRef>
          <a:fillRef idx="0">
            <a:schemeClr val="accent1"/>
          </a:fillRef>
          <a:effectRef idx="0">
            <a:schemeClr val="accent1"/>
          </a:effectRef>
          <a:fontRef idx="minor">
            <a:schemeClr val="tx1"/>
          </a:fontRef>
        </p:style>
      </p:cxnSp>
      <p:sp>
        <p:nvSpPr>
          <p:cNvPr id="17" name="TextBox 32"/>
          <p:cNvSpPr txBox="1">
            <a:spLocks noChangeArrowheads="1"/>
          </p:cNvSpPr>
          <p:nvPr/>
        </p:nvSpPr>
        <p:spPr bwMode="auto">
          <a:xfrm>
            <a:off x="4057015" y="578485"/>
            <a:ext cx="4522470" cy="5835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dist"/>
            <a:r>
              <a:rPr lang="zh-CN" altLang="en-US" sz="3200" b="1" dirty="0">
                <a:solidFill>
                  <a:schemeClr val="tx1">
                    <a:lumMod val="75000"/>
                    <a:lumOff val="25000"/>
                  </a:schemeClr>
                </a:solidFill>
                <a:latin typeface="仿宋" panose="02010609060101010101" charset="-122"/>
                <a:ea typeface="仿宋" panose="02010609060101010101" charset="-122"/>
                <a:sym typeface="+mn-ea"/>
              </a:rPr>
              <a:t>单击此处添加标题</a:t>
            </a:r>
            <a:endParaRPr lang="zh-CN" altLang="en-US" sz="3200" b="1" dirty="0">
              <a:solidFill>
                <a:schemeClr val="tx1">
                  <a:lumMod val="75000"/>
                  <a:lumOff val="25000"/>
                </a:schemeClr>
              </a:solidFill>
              <a:latin typeface="仿宋" panose="02010609060101010101" charset="-122"/>
              <a:ea typeface="仿宋" panose="02010609060101010101" charset="-122"/>
              <a:cs typeface="Yuanti SC" charset="-122"/>
              <a:sym typeface="+mn-ea"/>
            </a:endParaRPr>
          </a:p>
        </p:txBody>
      </p:sp>
      <p:grpSp>
        <p:nvGrpSpPr>
          <p:cNvPr id="6" name="组合 5"/>
          <p:cNvGrpSpPr/>
          <p:nvPr/>
        </p:nvGrpSpPr>
        <p:grpSpPr>
          <a:xfrm rot="2820000">
            <a:off x="3342005" y="454025"/>
            <a:ext cx="738505" cy="701040"/>
            <a:chOff x="2646" y="3580"/>
            <a:chExt cx="4140" cy="3927"/>
          </a:xfrm>
        </p:grpSpPr>
        <p:sp>
          <p:nvSpPr>
            <p:cNvPr id="9" name="椭圆 8"/>
            <p:cNvSpPr/>
            <p:nvPr/>
          </p:nvSpPr>
          <p:spPr>
            <a:xfrm>
              <a:off x="2646" y="3580"/>
              <a:ext cx="3446" cy="3594"/>
            </a:xfrm>
            <a:prstGeom prst="ellipse">
              <a:avLst/>
            </a:prstGeom>
            <a:solidFill>
              <a:srgbClr val="C0C9BE">
                <a:alpha val="7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椭圆 6"/>
            <p:cNvSpPr/>
            <p:nvPr/>
          </p:nvSpPr>
          <p:spPr>
            <a:xfrm>
              <a:off x="3340" y="3913"/>
              <a:ext cx="3446" cy="3594"/>
            </a:xfrm>
            <a:prstGeom prst="ellipse">
              <a:avLst/>
            </a:prstGeom>
            <a:noFill/>
            <a:ln>
              <a:solidFill>
                <a:srgbClr val="90A08D"/>
              </a:solidFill>
              <a:prstDash val="lgDash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4" name="0"/>
          <p:cNvSpPr/>
          <p:nvPr/>
        </p:nvSpPr>
        <p:spPr>
          <a:xfrm>
            <a:off x="855345" y="1870710"/>
            <a:ext cx="5431155" cy="4117340"/>
          </a:xfrm>
          <a:prstGeom prst="rect">
            <a:avLst/>
          </a:prstGeom>
          <a:blipFill dpi="0" rotWithShape="1">
            <a:blip r:embed="rId4">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TextBox 32"/>
          <p:cNvSpPr txBox="1">
            <a:spLocks noChangeArrowheads="1"/>
          </p:cNvSpPr>
          <p:nvPr/>
        </p:nvSpPr>
        <p:spPr bwMode="auto">
          <a:xfrm>
            <a:off x="6831330" y="2218690"/>
            <a:ext cx="2665095" cy="5835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dist"/>
            <a:r>
              <a:rPr lang="zh-CN" altLang="en-US" sz="3200" b="1">
                <a:solidFill>
                  <a:schemeClr val="tx1">
                    <a:lumMod val="75000"/>
                    <a:lumOff val="25000"/>
                  </a:schemeClr>
                </a:solidFill>
                <a:latin typeface="仿宋" panose="02010609060101010101" charset="-122"/>
                <a:ea typeface="仿宋" panose="02010609060101010101" charset="-122"/>
                <a:sym typeface="+mn-ea"/>
              </a:rPr>
              <a:t>论文总结</a:t>
            </a:r>
            <a:endParaRPr lang="zh-CN" altLang="en-US" sz="3200" b="1" dirty="0">
              <a:solidFill>
                <a:schemeClr val="tx1">
                  <a:lumMod val="75000"/>
                  <a:lumOff val="25000"/>
                </a:schemeClr>
              </a:solidFill>
              <a:latin typeface="仿宋" panose="02010609060101010101" charset="-122"/>
              <a:ea typeface="仿宋" panose="02010609060101010101" charset="-122"/>
              <a:cs typeface="Yuanti SC" charset="-122"/>
              <a:sym typeface="+mn-ea"/>
            </a:endParaRPr>
          </a:p>
        </p:txBody>
      </p:sp>
      <p:cxnSp>
        <p:nvCxnSpPr>
          <p:cNvPr id="3" name="直接连接符 2"/>
          <p:cNvCxnSpPr/>
          <p:nvPr/>
        </p:nvCxnSpPr>
        <p:spPr>
          <a:xfrm flipH="1">
            <a:off x="8904605" y="1870710"/>
            <a:ext cx="1694815" cy="1607820"/>
          </a:xfrm>
          <a:prstGeom prst="line">
            <a:avLst/>
          </a:prstGeom>
          <a:ln>
            <a:solidFill>
              <a:srgbClr val="90A08D"/>
            </a:solidFill>
            <a:prstDash val="solid"/>
          </a:ln>
        </p:spPr>
        <p:style>
          <a:lnRef idx="1">
            <a:schemeClr val="accent1"/>
          </a:lnRef>
          <a:fillRef idx="0">
            <a:schemeClr val="accent1"/>
          </a:fillRef>
          <a:effectRef idx="0">
            <a:schemeClr val="accent1"/>
          </a:effectRef>
          <a:fontRef idx="minor">
            <a:schemeClr val="tx1"/>
          </a:fontRef>
        </p:style>
      </p:cxnSp>
      <p:sp>
        <p:nvSpPr>
          <p:cNvPr id="8" name="矩形 7"/>
          <p:cNvSpPr>
            <a:spLocks noChangeArrowheads="1"/>
          </p:cNvSpPr>
          <p:nvPr/>
        </p:nvSpPr>
        <p:spPr bwMode="auto">
          <a:xfrm>
            <a:off x="6830047" y="3337811"/>
            <a:ext cx="4465620" cy="2707005"/>
          </a:xfrm>
          <a:prstGeom prst="rect">
            <a:avLst/>
          </a:prstGeom>
          <a:noFill/>
          <a:ln w="9525">
            <a:noFill/>
            <a:prstDash val="sysDash"/>
            <a:miter lim="800000"/>
          </a:ln>
          <a:extLst>
            <a:ext uri="{909E8E84-426E-40DD-AFC4-6F175D3DCCD1}">
              <a14:hiddenFill xmlns:a14="http://schemas.microsoft.com/office/drawing/2010/main">
                <a:solidFill>
                  <a:srgbClr val="FFFFFF"/>
                </a:solidFill>
              </a14:hiddenFill>
            </a:ext>
          </a:extLst>
        </p:spPr>
        <p:txBody>
          <a:bodyPr wrap="square" lIns="122843" tIns="61422" rIns="122843" bIns="61422">
            <a:spAutoFit/>
          </a:bodyPr>
          <a:lstStyle/>
          <a:p>
            <a:pPr algn="just">
              <a:lnSpc>
                <a:spcPct val="150000"/>
              </a:lnSpc>
            </a:pPr>
            <a:r>
              <a:rPr lang="zh-CN" altLang="en-US" sz="1600" dirty="0">
                <a:solidFill>
                  <a:schemeClr val="tx1">
                    <a:lumMod val="75000"/>
                    <a:lumOff val="25000"/>
                  </a:schemeClr>
                </a:solidFill>
                <a:latin typeface="仿宋" panose="02010609060101010101" charset="-122"/>
                <a:ea typeface="仿宋" panose="02010609060101010101" charset="-122"/>
                <a:cs typeface="仿宋" panose="02010609060101010101" charset="-122"/>
              </a:rPr>
              <a:t>点击增加文本内容    点击增加文本内容</a:t>
            </a:r>
          </a:p>
          <a:p>
            <a:pPr algn="just">
              <a:lnSpc>
                <a:spcPct val="150000"/>
              </a:lnSpc>
            </a:pPr>
            <a:r>
              <a:rPr lang="zh-CN" altLang="en-US" sz="1600" dirty="0">
                <a:solidFill>
                  <a:schemeClr val="tx1">
                    <a:lumMod val="75000"/>
                    <a:lumOff val="25000"/>
                  </a:schemeClr>
                </a:solidFill>
                <a:latin typeface="仿宋" panose="02010609060101010101" charset="-122"/>
                <a:ea typeface="仿宋" panose="02010609060101010101" charset="-122"/>
                <a:cs typeface="仿宋" panose="02010609060101010101" charset="-122"/>
              </a:rPr>
              <a:t>点击增加文本内容    点击增加文本内容</a:t>
            </a:r>
          </a:p>
          <a:p>
            <a:pPr algn="just">
              <a:lnSpc>
                <a:spcPct val="150000"/>
              </a:lnSpc>
            </a:pPr>
            <a:r>
              <a:rPr lang="zh-CN" altLang="en-US" sz="1600" dirty="0">
                <a:solidFill>
                  <a:schemeClr val="tx1">
                    <a:lumMod val="75000"/>
                    <a:lumOff val="25000"/>
                  </a:schemeClr>
                </a:solidFill>
                <a:latin typeface="仿宋" panose="02010609060101010101" charset="-122"/>
                <a:ea typeface="仿宋" panose="02010609060101010101" charset="-122"/>
                <a:cs typeface="仿宋" panose="02010609060101010101" charset="-122"/>
              </a:rPr>
              <a:t>点击增加文本内容    点击增加文本内容</a:t>
            </a:r>
          </a:p>
          <a:p>
            <a:pPr algn="just">
              <a:lnSpc>
                <a:spcPct val="150000"/>
              </a:lnSpc>
            </a:pPr>
            <a:r>
              <a:rPr lang="zh-CN" altLang="en-US" sz="1600" dirty="0">
                <a:solidFill>
                  <a:schemeClr val="tx1">
                    <a:lumMod val="75000"/>
                    <a:lumOff val="25000"/>
                  </a:schemeClr>
                </a:solidFill>
                <a:latin typeface="仿宋" panose="02010609060101010101" charset="-122"/>
                <a:ea typeface="仿宋" panose="02010609060101010101" charset="-122"/>
                <a:cs typeface="仿宋" panose="02010609060101010101" charset="-122"/>
              </a:rPr>
              <a:t>点击增加文本内容    点击增加文本内容</a:t>
            </a:r>
          </a:p>
          <a:p>
            <a:pPr algn="just">
              <a:lnSpc>
                <a:spcPct val="150000"/>
              </a:lnSpc>
            </a:pPr>
            <a:r>
              <a:rPr lang="zh-CN" altLang="en-US" sz="1600" dirty="0">
                <a:solidFill>
                  <a:schemeClr val="tx1">
                    <a:lumMod val="75000"/>
                    <a:lumOff val="25000"/>
                  </a:schemeClr>
                </a:solidFill>
                <a:latin typeface="仿宋" panose="02010609060101010101" charset="-122"/>
                <a:ea typeface="仿宋" panose="02010609060101010101" charset="-122"/>
                <a:cs typeface="仿宋" panose="02010609060101010101" charset="-122"/>
              </a:rPr>
              <a:t>点击增加文本内容    点击增加文本内容</a:t>
            </a:r>
          </a:p>
          <a:p>
            <a:pPr algn="just">
              <a:lnSpc>
                <a:spcPct val="150000"/>
              </a:lnSpc>
            </a:pPr>
            <a:r>
              <a:rPr lang="zh-CN" altLang="en-US" sz="1600" dirty="0">
                <a:solidFill>
                  <a:schemeClr val="tx1">
                    <a:lumMod val="75000"/>
                    <a:lumOff val="25000"/>
                  </a:schemeClr>
                </a:solidFill>
                <a:latin typeface="仿宋" panose="02010609060101010101" charset="-122"/>
                <a:ea typeface="仿宋" panose="02010609060101010101" charset="-122"/>
                <a:cs typeface="仿宋" panose="02010609060101010101" charset="-122"/>
              </a:rPr>
              <a:t>点击增加文本内容    点击增加文本内容</a:t>
            </a:r>
            <a:endParaRPr lang="zh-CN" altLang="en-US" sz="1600" dirty="0">
              <a:solidFill>
                <a:schemeClr val="bg1">
                  <a:lumMod val="50000"/>
                </a:schemeClr>
              </a:solidFill>
              <a:latin typeface="微软雅黑" panose="020B0503020204020204" pitchFamily="34" charset="-122"/>
              <a:ea typeface="微软雅黑" panose="020B0503020204020204" pitchFamily="34" charset="-122"/>
            </a:endParaRPr>
          </a:p>
          <a:p>
            <a:pPr algn="just">
              <a:lnSpc>
                <a:spcPct val="150000"/>
              </a:lnSpc>
            </a:pPr>
            <a:endParaRPr lang="zh-CN" altLang="en-US" sz="16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0" name="L 形 9"/>
          <p:cNvSpPr/>
          <p:nvPr/>
        </p:nvSpPr>
        <p:spPr>
          <a:xfrm rot="16200000">
            <a:off x="10575205" y="5366186"/>
            <a:ext cx="457385" cy="407148"/>
          </a:xfrm>
          <a:prstGeom prst="corner">
            <a:avLst>
              <a:gd name="adj1" fmla="val 25014"/>
              <a:gd name="adj2" fmla="val 23544"/>
            </a:avLst>
          </a:prstGeom>
          <a:solidFill>
            <a:srgbClr val="90A08D"/>
          </a:solidFill>
          <a:ln>
            <a:noFill/>
          </a:ln>
        </p:spPr>
        <p:style>
          <a:lnRef idx="2">
            <a:schemeClr val="accent1">
              <a:shade val="50000"/>
            </a:schemeClr>
          </a:lnRef>
          <a:fillRef idx="1">
            <a:schemeClr val="accent1"/>
          </a:fillRef>
          <a:effectRef idx="0">
            <a:schemeClr val="accent1"/>
          </a:effectRef>
          <a:fontRef idx="minor">
            <a:schemeClr val="lt1"/>
          </a:fontRef>
        </p:style>
        <p:txBody>
          <a:bodyPr lIns="122843" tIns="61422" rIns="122843" bIns="61422" rtlCol="0" anchor="ctr"/>
          <a:lstStyle/>
          <a:p>
            <a:pPr algn="ctr"/>
            <a:endParaRPr lang="zh-CN" altLang="en-US"/>
          </a:p>
        </p:txBody>
      </p:sp>
    </p:spTree>
    <p:custDataLst>
      <p:tags r:id="rId1"/>
    </p:custDataLst>
  </p:cSld>
  <p:clrMapOvr>
    <a:masterClrMapping/>
  </p:clrMapOvr>
  <p:transition spd="slow">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1000"/>
                                        <p:tgtEl>
                                          <p:spTgt spid="14"/>
                                        </p:tgtEl>
                                      </p:cBhvr>
                                    </p:animEffect>
                                    <p:anim calcmode="lin" valueType="num">
                                      <p:cBhvr>
                                        <p:cTn id="8" dur="1000" fill="hold"/>
                                        <p:tgtEl>
                                          <p:spTgt spid="14"/>
                                        </p:tgtEl>
                                        <p:attrNameLst>
                                          <p:attrName>ppt_x</p:attrName>
                                        </p:attrNameLst>
                                      </p:cBhvr>
                                      <p:tavLst>
                                        <p:tav tm="0">
                                          <p:val>
                                            <p:strVal val="#ppt_x"/>
                                          </p:val>
                                        </p:tav>
                                        <p:tav tm="100000">
                                          <p:val>
                                            <p:strVal val="#ppt_x"/>
                                          </p:val>
                                        </p:tav>
                                      </p:tavLst>
                                    </p:anim>
                                    <p:anim calcmode="lin" valueType="num">
                                      <p:cBhvr>
                                        <p:cTn id="9" dur="1000" fill="hold"/>
                                        <p:tgtEl>
                                          <p:spTgt spid="1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grpId="0" nodeType="after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p:cTn id="13" dur="500" fill="hold"/>
                                        <p:tgtEl>
                                          <p:spTgt spid="8"/>
                                        </p:tgtEl>
                                        <p:attrNameLst>
                                          <p:attrName>ppt_w</p:attrName>
                                        </p:attrNameLst>
                                      </p:cBhvr>
                                      <p:tavLst>
                                        <p:tav tm="0">
                                          <p:val>
                                            <p:fltVal val="0"/>
                                          </p:val>
                                        </p:tav>
                                        <p:tav tm="100000">
                                          <p:val>
                                            <p:strVal val="#ppt_w"/>
                                          </p:val>
                                        </p:tav>
                                      </p:tavLst>
                                    </p:anim>
                                    <p:anim calcmode="lin" valueType="num">
                                      <p:cBhvr>
                                        <p:cTn id="14" dur="500" fill="hold"/>
                                        <p:tgtEl>
                                          <p:spTgt spid="8"/>
                                        </p:tgtEl>
                                        <p:attrNameLst>
                                          <p:attrName>ppt_h</p:attrName>
                                        </p:attrNameLst>
                                      </p:cBhvr>
                                      <p:tavLst>
                                        <p:tav tm="0">
                                          <p:val>
                                            <p:fltVal val="0"/>
                                          </p:val>
                                        </p:tav>
                                        <p:tav tm="100000">
                                          <p:val>
                                            <p:strVal val="#ppt_h"/>
                                          </p:val>
                                        </p:tav>
                                      </p:tavLst>
                                    </p:anim>
                                    <p:animEffect transition="in" filter="fade">
                                      <p:cBhvr>
                                        <p:cTn id="15" dur="500"/>
                                        <p:tgtEl>
                                          <p:spTgt spid="8"/>
                                        </p:tgtEl>
                                      </p:cBhvr>
                                    </p:animEffect>
                                  </p:childTnLst>
                                </p:cTn>
                              </p:par>
                            </p:childTnLst>
                          </p:cTn>
                        </p:par>
                        <p:par>
                          <p:cTn id="16" fill="hold">
                            <p:stCondLst>
                              <p:cond delay="1500"/>
                            </p:stCondLst>
                            <p:childTnLst>
                              <p:par>
                                <p:cTn id="17" presetID="2" presetClass="entr" presetSubtype="6" fill="hold" grpId="0" nodeType="after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additive="base">
                                        <p:cTn id="19" dur="500" fill="hold"/>
                                        <p:tgtEl>
                                          <p:spTgt spid="10"/>
                                        </p:tgtEl>
                                        <p:attrNameLst>
                                          <p:attrName>ppt_x</p:attrName>
                                        </p:attrNameLst>
                                      </p:cBhvr>
                                      <p:tavLst>
                                        <p:tav tm="0">
                                          <p:val>
                                            <p:strVal val="1+#ppt_w/2"/>
                                          </p:val>
                                        </p:tav>
                                        <p:tav tm="100000">
                                          <p:val>
                                            <p:strVal val="#ppt_x"/>
                                          </p:val>
                                        </p:tav>
                                      </p:tavLst>
                                    </p:anim>
                                    <p:anim calcmode="lin" valueType="num">
                                      <p:cBhvr additive="base">
                                        <p:cTn id="20"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bldLvl="0" animBg="1"/>
      <p:bldP spid="8" grpId="0"/>
      <p:bldP spid="10" grpId="0" bldLvl="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1" name="直接连接符 10"/>
          <p:cNvCxnSpPr/>
          <p:nvPr/>
        </p:nvCxnSpPr>
        <p:spPr>
          <a:xfrm flipH="1">
            <a:off x="-50800" y="-28575"/>
            <a:ext cx="1694815" cy="1607820"/>
          </a:xfrm>
          <a:prstGeom prst="line">
            <a:avLst/>
          </a:prstGeom>
          <a:ln>
            <a:solidFill>
              <a:srgbClr val="90A08D"/>
            </a:solidFill>
            <a:prstDash val="solid"/>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flipH="1">
            <a:off x="167640" y="-445770"/>
            <a:ext cx="1694815" cy="1607820"/>
          </a:xfrm>
          <a:prstGeom prst="line">
            <a:avLst/>
          </a:prstGeom>
          <a:ln>
            <a:solidFill>
              <a:srgbClr val="90A08D"/>
            </a:solidFill>
            <a:prstDash val="solid"/>
          </a:ln>
        </p:spPr>
        <p:style>
          <a:lnRef idx="1">
            <a:schemeClr val="accent1"/>
          </a:lnRef>
          <a:fillRef idx="0">
            <a:schemeClr val="accent1"/>
          </a:fillRef>
          <a:effectRef idx="0">
            <a:schemeClr val="accent1"/>
          </a:effectRef>
          <a:fontRef idx="minor">
            <a:schemeClr val="tx1"/>
          </a:fontRef>
        </p:style>
      </p:cxnSp>
      <p:cxnSp>
        <p:nvCxnSpPr>
          <p:cNvPr id="4" name="直接连接符 3"/>
          <p:cNvCxnSpPr/>
          <p:nvPr/>
        </p:nvCxnSpPr>
        <p:spPr>
          <a:xfrm flipH="1">
            <a:off x="10599420" y="5515610"/>
            <a:ext cx="1694815" cy="1607820"/>
          </a:xfrm>
          <a:prstGeom prst="line">
            <a:avLst/>
          </a:prstGeom>
          <a:ln>
            <a:solidFill>
              <a:srgbClr val="90A08D"/>
            </a:solidFill>
            <a:prstDash val="solid"/>
          </a:ln>
        </p:spPr>
        <p:style>
          <a:lnRef idx="1">
            <a:schemeClr val="accent1"/>
          </a:lnRef>
          <a:fillRef idx="0">
            <a:schemeClr val="accent1"/>
          </a:fillRef>
          <a:effectRef idx="0">
            <a:schemeClr val="accent1"/>
          </a:effectRef>
          <a:fontRef idx="minor">
            <a:schemeClr val="tx1"/>
          </a:fontRef>
        </p:style>
      </p:cxnSp>
      <p:cxnSp>
        <p:nvCxnSpPr>
          <p:cNvPr id="5" name="直接连接符 4"/>
          <p:cNvCxnSpPr/>
          <p:nvPr/>
        </p:nvCxnSpPr>
        <p:spPr>
          <a:xfrm flipH="1">
            <a:off x="10817860" y="5098415"/>
            <a:ext cx="1694815" cy="1607820"/>
          </a:xfrm>
          <a:prstGeom prst="line">
            <a:avLst/>
          </a:prstGeom>
          <a:ln>
            <a:solidFill>
              <a:srgbClr val="90A08D"/>
            </a:solidFill>
            <a:prstDash val="solid"/>
          </a:ln>
        </p:spPr>
        <p:style>
          <a:lnRef idx="1">
            <a:schemeClr val="accent1"/>
          </a:lnRef>
          <a:fillRef idx="0">
            <a:schemeClr val="accent1"/>
          </a:fillRef>
          <a:effectRef idx="0">
            <a:schemeClr val="accent1"/>
          </a:effectRef>
          <a:fontRef idx="minor">
            <a:schemeClr val="tx1"/>
          </a:fontRef>
        </p:style>
      </p:cxnSp>
      <p:sp>
        <p:nvSpPr>
          <p:cNvPr id="17" name="TextBox 32"/>
          <p:cNvSpPr txBox="1">
            <a:spLocks noChangeArrowheads="1"/>
          </p:cNvSpPr>
          <p:nvPr/>
        </p:nvSpPr>
        <p:spPr bwMode="auto">
          <a:xfrm>
            <a:off x="4057015" y="578485"/>
            <a:ext cx="4522470" cy="5835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dist"/>
            <a:r>
              <a:rPr lang="zh-CN" altLang="en-US" sz="3200" b="1" dirty="0">
                <a:solidFill>
                  <a:schemeClr val="tx1">
                    <a:lumMod val="75000"/>
                    <a:lumOff val="25000"/>
                  </a:schemeClr>
                </a:solidFill>
                <a:latin typeface="仿宋" panose="02010609060101010101" charset="-122"/>
                <a:ea typeface="仿宋" panose="02010609060101010101" charset="-122"/>
                <a:sym typeface="+mn-ea"/>
              </a:rPr>
              <a:t>单击此处添加标题</a:t>
            </a:r>
            <a:endParaRPr lang="zh-CN" altLang="en-US" sz="3200" b="1" dirty="0">
              <a:solidFill>
                <a:schemeClr val="tx1">
                  <a:lumMod val="75000"/>
                  <a:lumOff val="25000"/>
                </a:schemeClr>
              </a:solidFill>
              <a:latin typeface="仿宋" panose="02010609060101010101" charset="-122"/>
              <a:ea typeface="仿宋" panose="02010609060101010101" charset="-122"/>
              <a:cs typeface="Yuanti SC" charset="-122"/>
              <a:sym typeface="+mn-ea"/>
            </a:endParaRPr>
          </a:p>
        </p:txBody>
      </p:sp>
      <p:grpSp>
        <p:nvGrpSpPr>
          <p:cNvPr id="6" name="组合 5"/>
          <p:cNvGrpSpPr/>
          <p:nvPr/>
        </p:nvGrpSpPr>
        <p:grpSpPr>
          <a:xfrm rot="2820000">
            <a:off x="3342005" y="454025"/>
            <a:ext cx="738505" cy="701040"/>
            <a:chOff x="2646" y="3580"/>
            <a:chExt cx="4140" cy="3927"/>
          </a:xfrm>
        </p:grpSpPr>
        <p:sp>
          <p:nvSpPr>
            <p:cNvPr id="9" name="椭圆 8"/>
            <p:cNvSpPr/>
            <p:nvPr/>
          </p:nvSpPr>
          <p:spPr>
            <a:xfrm>
              <a:off x="2646" y="3580"/>
              <a:ext cx="3446" cy="3594"/>
            </a:xfrm>
            <a:prstGeom prst="ellipse">
              <a:avLst/>
            </a:prstGeom>
            <a:solidFill>
              <a:srgbClr val="C0C9BE">
                <a:alpha val="7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椭圆 6"/>
            <p:cNvSpPr/>
            <p:nvPr/>
          </p:nvSpPr>
          <p:spPr>
            <a:xfrm>
              <a:off x="3340" y="3913"/>
              <a:ext cx="3446" cy="3594"/>
            </a:xfrm>
            <a:prstGeom prst="ellipse">
              <a:avLst/>
            </a:prstGeom>
            <a:noFill/>
            <a:ln>
              <a:solidFill>
                <a:srgbClr val="90A08D"/>
              </a:solidFill>
              <a:prstDash val="lgDash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aphicFrame>
        <p:nvGraphicFramePr>
          <p:cNvPr id="2" name="Chart 2"/>
          <p:cNvGraphicFramePr/>
          <p:nvPr/>
        </p:nvGraphicFramePr>
        <p:xfrm>
          <a:off x="617220" y="1313815"/>
          <a:ext cx="4940935" cy="4412615"/>
        </p:xfrm>
        <a:graphic>
          <a:graphicData uri="http://schemas.openxmlformats.org/drawingml/2006/chart">
            <c:chart xmlns:c="http://schemas.openxmlformats.org/drawingml/2006/chart" xmlns:r="http://schemas.openxmlformats.org/officeDocument/2006/relationships" r:id="rId4"/>
          </a:graphicData>
        </a:graphic>
      </p:graphicFrame>
      <p:grpSp>
        <p:nvGrpSpPr>
          <p:cNvPr id="37" name="组合 36"/>
          <p:cNvGrpSpPr/>
          <p:nvPr/>
        </p:nvGrpSpPr>
        <p:grpSpPr>
          <a:xfrm>
            <a:off x="6265388" y="2441137"/>
            <a:ext cx="4333614" cy="1211487"/>
            <a:chOff x="1323426" y="4972160"/>
            <a:chExt cx="4333614" cy="1211487"/>
          </a:xfrm>
        </p:grpSpPr>
        <p:grpSp>
          <p:nvGrpSpPr>
            <p:cNvPr id="38" name="Group 35"/>
            <p:cNvGrpSpPr/>
            <p:nvPr/>
          </p:nvGrpSpPr>
          <p:grpSpPr>
            <a:xfrm>
              <a:off x="1323426" y="5243657"/>
              <a:ext cx="590471" cy="590471"/>
              <a:chOff x="633817" y="2071684"/>
              <a:chExt cx="449414" cy="449414"/>
            </a:xfrm>
          </p:grpSpPr>
          <p:sp>
            <p:nvSpPr>
              <p:cNvPr id="41" name="Oval 61"/>
              <p:cNvSpPr/>
              <p:nvPr/>
            </p:nvSpPr>
            <p:spPr>
              <a:xfrm>
                <a:off x="633817" y="2071684"/>
                <a:ext cx="449414" cy="449414"/>
              </a:xfrm>
              <a:prstGeom prst="ellipse">
                <a:avLst/>
              </a:prstGeom>
              <a:solidFill>
                <a:schemeClr val="bg1"/>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365">
                  <a:solidFill>
                    <a:schemeClr val="tx1">
                      <a:lumMod val="75000"/>
                      <a:lumOff val="25000"/>
                    </a:schemeClr>
                  </a:solidFill>
                  <a:latin typeface="仿宋" panose="02010609060101010101" charset="-122"/>
                  <a:ea typeface="仿宋" panose="02010609060101010101" charset="-122"/>
                </a:endParaRPr>
              </a:p>
            </p:txBody>
          </p:sp>
          <p:sp>
            <p:nvSpPr>
              <p:cNvPr id="42" name="Freeform 26"/>
              <p:cNvSpPr/>
              <p:nvPr/>
            </p:nvSpPr>
            <p:spPr bwMode="auto">
              <a:xfrm>
                <a:off x="785786" y="2214560"/>
                <a:ext cx="166924" cy="173116"/>
              </a:xfrm>
              <a:custGeom>
                <a:avLst/>
                <a:gdLst>
                  <a:gd name="T0" fmla="*/ 103 w 274"/>
                  <a:gd name="T1" fmla="*/ 284 h 284"/>
                  <a:gd name="T2" fmla="*/ 80 w 274"/>
                  <a:gd name="T3" fmla="*/ 273 h 284"/>
                  <a:gd name="T4" fmla="*/ 9 w 274"/>
                  <a:gd name="T5" fmla="*/ 178 h 284"/>
                  <a:gd name="T6" fmla="*/ 14 w 274"/>
                  <a:gd name="T7" fmla="*/ 139 h 284"/>
                  <a:gd name="T8" fmla="*/ 53 w 274"/>
                  <a:gd name="T9" fmla="*/ 145 h 284"/>
                  <a:gd name="T10" fmla="*/ 100 w 274"/>
                  <a:gd name="T11" fmla="*/ 207 h 284"/>
                  <a:gd name="T12" fmla="*/ 219 w 274"/>
                  <a:gd name="T13" fmla="*/ 17 h 284"/>
                  <a:gd name="T14" fmla="*/ 257 w 274"/>
                  <a:gd name="T15" fmla="*/ 8 h 284"/>
                  <a:gd name="T16" fmla="*/ 266 w 274"/>
                  <a:gd name="T17" fmla="*/ 47 h 284"/>
                  <a:gd name="T18" fmla="*/ 126 w 274"/>
                  <a:gd name="T19" fmla="*/ 271 h 284"/>
                  <a:gd name="T20" fmla="*/ 104 w 274"/>
                  <a:gd name="T21" fmla="*/ 284 h 284"/>
                  <a:gd name="T22" fmla="*/ 103 w 274"/>
                  <a:gd name="T23" fmla="*/ 284 h 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74" h="284">
                    <a:moveTo>
                      <a:pt x="103" y="284"/>
                    </a:moveTo>
                    <a:cubicBezTo>
                      <a:pt x="94" y="284"/>
                      <a:pt x="86" y="280"/>
                      <a:pt x="80" y="273"/>
                    </a:cubicBezTo>
                    <a:cubicBezTo>
                      <a:pt x="9" y="178"/>
                      <a:pt x="9" y="178"/>
                      <a:pt x="9" y="178"/>
                    </a:cubicBezTo>
                    <a:cubicBezTo>
                      <a:pt x="0" y="166"/>
                      <a:pt x="2" y="149"/>
                      <a:pt x="14" y="139"/>
                    </a:cubicBezTo>
                    <a:cubicBezTo>
                      <a:pt x="27" y="130"/>
                      <a:pt x="44" y="133"/>
                      <a:pt x="53" y="145"/>
                    </a:cubicBezTo>
                    <a:cubicBezTo>
                      <a:pt x="100" y="207"/>
                      <a:pt x="100" y="207"/>
                      <a:pt x="100" y="207"/>
                    </a:cubicBezTo>
                    <a:cubicBezTo>
                      <a:pt x="219" y="17"/>
                      <a:pt x="219" y="17"/>
                      <a:pt x="219" y="17"/>
                    </a:cubicBezTo>
                    <a:cubicBezTo>
                      <a:pt x="227" y="4"/>
                      <a:pt x="244" y="0"/>
                      <a:pt x="257" y="8"/>
                    </a:cubicBezTo>
                    <a:cubicBezTo>
                      <a:pt x="270" y="16"/>
                      <a:pt x="274" y="33"/>
                      <a:pt x="266" y="47"/>
                    </a:cubicBezTo>
                    <a:cubicBezTo>
                      <a:pt x="126" y="271"/>
                      <a:pt x="126" y="271"/>
                      <a:pt x="126" y="271"/>
                    </a:cubicBezTo>
                    <a:cubicBezTo>
                      <a:pt x="121" y="279"/>
                      <a:pt x="113" y="283"/>
                      <a:pt x="104" y="284"/>
                    </a:cubicBezTo>
                    <a:cubicBezTo>
                      <a:pt x="104" y="284"/>
                      <a:pt x="103" y="284"/>
                      <a:pt x="103" y="284"/>
                    </a:cubicBezTo>
                    <a:close/>
                  </a:path>
                </a:pathLst>
              </a:custGeom>
              <a:solidFill>
                <a:srgbClr val="7F7F7F"/>
              </a:solidFill>
              <a:ln>
                <a:noFill/>
              </a:ln>
            </p:spPr>
            <p:txBody>
              <a:bodyPr vert="horz" wrap="square" lIns="120140" tIns="60070" rIns="120140" bIns="60070" numCol="1" anchor="t" anchorCtr="0" compatLnSpc="1"/>
              <a:lstStyle/>
              <a:p>
                <a:endParaRPr lang="en-US" sz="2365" dirty="0">
                  <a:solidFill>
                    <a:schemeClr val="tx1">
                      <a:lumMod val="75000"/>
                      <a:lumOff val="25000"/>
                    </a:schemeClr>
                  </a:solidFill>
                  <a:latin typeface="仿宋" panose="02010609060101010101" charset="-122"/>
                  <a:ea typeface="仿宋" panose="02010609060101010101" charset="-122"/>
                </a:endParaRPr>
              </a:p>
            </p:txBody>
          </p:sp>
        </p:grpSp>
        <p:sp>
          <p:nvSpPr>
            <p:cNvPr id="39" name="文本框 38"/>
            <p:cNvSpPr txBox="1"/>
            <p:nvPr/>
          </p:nvSpPr>
          <p:spPr>
            <a:xfrm>
              <a:off x="2113564" y="4972160"/>
              <a:ext cx="1713230" cy="460375"/>
            </a:xfrm>
            <a:prstGeom prst="rect">
              <a:avLst/>
            </a:prstGeom>
            <a:noFill/>
          </p:spPr>
          <p:txBody>
            <a:bodyPr wrap="none" rtlCol="0">
              <a:spAutoFit/>
            </a:bodyPr>
            <a:lstStyle/>
            <a:p>
              <a:r>
                <a:rPr lang="zh-CN" altLang="en-US" sz="2400" b="1" dirty="0">
                  <a:solidFill>
                    <a:schemeClr val="tx1">
                      <a:lumMod val="75000"/>
                      <a:lumOff val="25000"/>
                    </a:schemeClr>
                  </a:solidFill>
                  <a:latin typeface="仿宋" panose="02010609060101010101" charset="-122"/>
                  <a:ea typeface="仿宋" panose="02010609060101010101" charset="-122"/>
                </a:rPr>
                <a:t>总结与向往</a:t>
              </a:r>
            </a:p>
          </p:txBody>
        </p:sp>
        <p:sp>
          <p:nvSpPr>
            <p:cNvPr id="40" name="矩形 39"/>
            <p:cNvSpPr/>
            <p:nvPr/>
          </p:nvSpPr>
          <p:spPr>
            <a:xfrm>
              <a:off x="2113564" y="5484609"/>
              <a:ext cx="3543476" cy="699038"/>
            </a:xfrm>
            <a:prstGeom prst="rect">
              <a:avLst/>
            </a:prstGeom>
          </p:spPr>
          <p:txBody>
            <a:bodyPr wrap="square">
              <a:spAutoFit/>
              <a:scene3d>
                <a:camera prst="orthographicFront"/>
                <a:lightRig rig="threePt" dir="t"/>
              </a:scene3d>
              <a:sp3d contourW="12700"/>
            </a:bodyPr>
            <a:lstStyle/>
            <a:p>
              <a:pPr>
                <a:lnSpc>
                  <a:spcPct val="150000"/>
                </a:lnSpc>
              </a:pPr>
              <a:r>
                <a:rPr lang="zh-CN" altLang="en-US" sz="1315" dirty="0">
                  <a:solidFill>
                    <a:schemeClr val="tx1">
                      <a:lumMod val="75000"/>
                      <a:lumOff val="25000"/>
                    </a:schemeClr>
                  </a:solidFill>
                  <a:latin typeface="仿宋" panose="02010609060101010101" charset="-122"/>
                  <a:ea typeface="仿宋" panose="02010609060101010101" charset="-122"/>
                </a:rPr>
                <a:t>单击此处添加段落文本单击此处添加段落文本单击此处添加段落文本</a:t>
              </a:r>
            </a:p>
          </p:txBody>
        </p:sp>
      </p:grpSp>
      <p:grpSp>
        <p:nvGrpSpPr>
          <p:cNvPr id="43" name="组合 42"/>
          <p:cNvGrpSpPr/>
          <p:nvPr/>
        </p:nvGrpSpPr>
        <p:grpSpPr>
          <a:xfrm>
            <a:off x="6265388" y="4027400"/>
            <a:ext cx="4333614" cy="1211487"/>
            <a:chOff x="1323426" y="4972160"/>
            <a:chExt cx="4333614" cy="1211487"/>
          </a:xfrm>
        </p:grpSpPr>
        <p:grpSp>
          <p:nvGrpSpPr>
            <p:cNvPr id="44" name="Group 35"/>
            <p:cNvGrpSpPr/>
            <p:nvPr/>
          </p:nvGrpSpPr>
          <p:grpSpPr>
            <a:xfrm>
              <a:off x="1323426" y="5243657"/>
              <a:ext cx="590471" cy="590471"/>
              <a:chOff x="633817" y="2071684"/>
              <a:chExt cx="449414" cy="449414"/>
            </a:xfrm>
          </p:grpSpPr>
          <p:sp>
            <p:nvSpPr>
              <p:cNvPr id="47" name="Oval 61"/>
              <p:cNvSpPr/>
              <p:nvPr/>
            </p:nvSpPr>
            <p:spPr>
              <a:xfrm>
                <a:off x="633817" y="2071684"/>
                <a:ext cx="449414" cy="449414"/>
              </a:xfrm>
              <a:prstGeom prst="ellipse">
                <a:avLst/>
              </a:prstGeom>
              <a:solidFill>
                <a:schemeClr val="bg1"/>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365">
                  <a:solidFill>
                    <a:schemeClr val="tx1">
                      <a:lumMod val="75000"/>
                      <a:lumOff val="25000"/>
                    </a:schemeClr>
                  </a:solidFill>
                  <a:latin typeface="仿宋" panose="02010609060101010101" charset="-122"/>
                  <a:ea typeface="仿宋" panose="02010609060101010101" charset="-122"/>
                </a:endParaRPr>
              </a:p>
            </p:txBody>
          </p:sp>
          <p:sp>
            <p:nvSpPr>
              <p:cNvPr id="48" name="Freeform 26"/>
              <p:cNvSpPr/>
              <p:nvPr/>
            </p:nvSpPr>
            <p:spPr bwMode="auto">
              <a:xfrm>
                <a:off x="785786" y="2214560"/>
                <a:ext cx="166924" cy="173116"/>
              </a:xfrm>
              <a:custGeom>
                <a:avLst/>
                <a:gdLst>
                  <a:gd name="T0" fmla="*/ 103 w 274"/>
                  <a:gd name="T1" fmla="*/ 284 h 284"/>
                  <a:gd name="T2" fmla="*/ 80 w 274"/>
                  <a:gd name="T3" fmla="*/ 273 h 284"/>
                  <a:gd name="T4" fmla="*/ 9 w 274"/>
                  <a:gd name="T5" fmla="*/ 178 h 284"/>
                  <a:gd name="T6" fmla="*/ 14 w 274"/>
                  <a:gd name="T7" fmla="*/ 139 h 284"/>
                  <a:gd name="T8" fmla="*/ 53 w 274"/>
                  <a:gd name="T9" fmla="*/ 145 h 284"/>
                  <a:gd name="T10" fmla="*/ 100 w 274"/>
                  <a:gd name="T11" fmla="*/ 207 h 284"/>
                  <a:gd name="T12" fmla="*/ 219 w 274"/>
                  <a:gd name="T13" fmla="*/ 17 h 284"/>
                  <a:gd name="T14" fmla="*/ 257 w 274"/>
                  <a:gd name="T15" fmla="*/ 8 h 284"/>
                  <a:gd name="T16" fmla="*/ 266 w 274"/>
                  <a:gd name="T17" fmla="*/ 47 h 284"/>
                  <a:gd name="T18" fmla="*/ 126 w 274"/>
                  <a:gd name="T19" fmla="*/ 271 h 284"/>
                  <a:gd name="T20" fmla="*/ 104 w 274"/>
                  <a:gd name="T21" fmla="*/ 284 h 284"/>
                  <a:gd name="T22" fmla="*/ 103 w 274"/>
                  <a:gd name="T23" fmla="*/ 284 h 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74" h="284">
                    <a:moveTo>
                      <a:pt x="103" y="284"/>
                    </a:moveTo>
                    <a:cubicBezTo>
                      <a:pt x="94" y="284"/>
                      <a:pt x="86" y="280"/>
                      <a:pt x="80" y="273"/>
                    </a:cubicBezTo>
                    <a:cubicBezTo>
                      <a:pt x="9" y="178"/>
                      <a:pt x="9" y="178"/>
                      <a:pt x="9" y="178"/>
                    </a:cubicBezTo>
                    <a:cubicBezTo>
                      <a:pt x="0" y="166"/>
                      <a:pt x="2" y="149"/>
                      <a:pt x="14" y="139"/>
                    </a:cubicBezTo>
                    <a:cubicBezTo>
                      <a:pt x="27" y="130"/>
                      <a:pt x="44" y="133"/>
                      <a:pt x="53" y="145"/>
                    </a:cubicBezTo>
                    <a:cubicBezTo>
                      <a:pt x="100" y="207"/>
                      <a:pt x="100" y="207"/>
                      <a:pt x="100" y="207"/>
                    </a:cubicBezTo>
                    <a:cubicBezTo>
                      <a:pt x="219" y="17"/>
                      <a:pt x="219" y="17"/>
                      <a:pt x="219" y="17"/>
                    </a:cubicBezTo>
                    <a:cubicBezTo>
                      <a:pt x="227" y="4"/>
                      <a:pt x="244" y="0"/>
                      <a:pt x="257" y="8"/>
                    </a:cubicBezTo>
                    <a:cubicBezTo>
                      <a:pt x="270" y="16"/>
                      <a:pt x="274" y="33"/>
                      <a:pt x="266" y="47"/>
                    </a:cubicBezTo>
                    <a:cubicBezTo>
                      <a:pt x="126" y="271"/>
                      <a:pt x="126" y="271"/>
                      <a:pt x="126" y="271"/>
                    </a:cubicBezTo>
                    <a:cubicBezTo>
                      <a:pt x="121" y="279"/>
                      <a:pt x="113" y="283"/>
                      <a:pt x="104" y="284"/>
                    </a:cubicBezTo>
                    <a:cubicBezTo>
                      <a:pt x="104" y="284"/>
                      <a:pt x="103" y="284"/>
                      <a:pt x="103" y="284"/>
                    </a:cubicBezTo>
                    <a:close/>
                  </a:path>
                </a:pathLst>
              </a:custGeom>
              <a:solidFill>
                <a:srgbClr val="7F7F7F"/>
              </a:solidFill>
              <a:ln>
                <a:noFill/>
              </a:ln>
            </p:spPr>
            <p:txBody>
              <a:bodyPr vert="horz" wrap="square" lIns="120140" tIns="60070" rIns="120140" bIns="60070" numCol="1" anchor="t" anchorCtr="0" compatLnSpc="1"/>
              <a:lstStyle/>
              <a:p>
                <a:endParaRPr lang="en-US" sz="2365" dirty="0">
                  <a:solidFill>
                    <a:schemeClr val="tx1">
                      <a:lumMod val="75000"/>
                      <a:lumOff val="25000"/>
                    </a:schemeClr>
                  </a:solidFill>
                  <a:latin typeface="仿宋" panose="02010609060101010101" charset="-122"/>
                  <a:ea typeface="仿宋" panose="02010609060101010101" charset="-122"/>
                </a:endParaRPr>
              </a:p>
            </p:txBody>
          </p:sp>
        </p:grpSp>
        <p:sp>
          <p:nvSpPr>
            <p:cNvPr id="45" name="文本框 44"/>
            <p:cNvSpPr txBox="1"/>
            <p:nvPr/>
          </p:nvSpPr>
          <p:spPr>
            <a:xfrm>
              <a:off x="2113564" y="4972160"/>
              <a:ext cx="1713230" cy="460375"/>
            </a:xfrm>
            <a:prstGeom prst="rect">
              <a:avLst/>
            </a:prstGeom>
            <a:noFill/>
          </p:spPr>
          <p:txBody>
            <a:bodyPr wrap="none" rtlCol="0">
              <a:spAutoFit/>
            </a:bodyPr>
            <a:lstStyle/>
            <a:p>
              <a:pPr algn="l"/>
              <a:r>
                <a:rPr lang="zh-CN" altLang="en-US" sz="2400" b="1" dirty="0">
                  <a:solidFill>
                    <a:schemeClr val="tx1">
                      <a:lumMod val="75000"/>
                      <a:lumOff val="25000"/>
                    </a:schemeClr>
                  </a:solidFill>
                  <a:latin typeface="仿宋" panose="02010609060101010101" charset="-122"/>
                  <a:ea typeface="仿宋" panose="02010609060101010101" charset="-122"/>
                  <a:sym typeface="+mn-ea"/>
                </a:rPr>
                <a:t>总结与向往</a:t>
              </a:r>
            </a:p>
          </p:txBody>
        </p:sp>
        <p:sp>
          <p:nvSpPr>
            <p:cNvPr id="46" name="矩形 45"/>
            <p:cNvSpPr/>
            <p:nvPr/>
          </p:nvSpPr>
          <p:spPr>
            <a:xfrm>
              <a:off x="2113564" y="5484609"/>
              <a:ext cx="3543476" cy="699038"/>
            </a:xfrm>
            <a:prstGeom prst="rect">
              <a:avLst/>
            </a:prstGeom>
          </p:spPr>
          <p:txBody>
            <a:bodyPr wrap="square">
              <a:spAutoFit/>
              <a:scene3d>
                <a:camera prst="orthographicFront"/>
                <a:lightRig rig="threePt" dir="t"/>
              </a:scene3d>
              <a:sp3d contourW="12700"/>
            </a:bodyPr>
            <a:lstStyle/>
            <a:p>
              <a:pPr>
                <a:lnSpc>
                  <a:spcPct val="150000"/>
                </a:lnSpc>
              </a:pPr>
              <a:r>
                <a:rPr lang="zh-CN" altLang="en-US" sz="1315" dirty="0">
                  <a:solidFill>
                    <a:schemeClr val="tx1">
                      <a:lumMod val="75000"/>
                      <a:lumOff val="25000"/>
                    </a:schemeClr>
                  </a:solidFill>
                  <a:latin typeface="仿宋" panose="02010609060101010101" charset="-122"/>
                  <a:ea typeface="仿宋" panose="02010609060101010101" charset="-122"/>
                </a:rPr>
                <a:t>单击此处添加段落文本单击此处添加段落文本单击此处添加段落文本</a:t>
              </a:r>
            </a:p>
          </p:txBody>
        </p:sp>
      </p:grpSp>
    </p:spTree>
    <p:custDataLst>
      <p:tags r:id="rId1"/>
    </p:custDataLst>
  </p:cSld>
  <p:clrMapOvr>
    <a:masterClrMapping/>
  </p:clrMapOvr>
  <p:transition spd="slow">
    <p:random/>
  </p:transition>
  <p:timing>
    <p:tnLst>
      <p:par>
        <p:cTn id="1" dur="indefinite" restart="never" fill="hold"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37"/>
                                        </p:tgtEl>
                                        <p:attrNameLst>
                                          <p:attrName>style.visibility</p:attrName>
                                        </p:attrNameLst>
                                      </p:cBhvr>
                                      <p:to>
                                        <p:strVal val="visible"/>
                                      </p:to>
                                    </p:set>
                                    <p:animEffect transition="in" filter="wipe(down)">
                                      <p:cBhvr>
                                        <p:cTn id="11" dur="500"/>
                                        <p:tgtEl>
                                          <p:spTgt spid="37"/>
                                        </p:tgtEl>
                                      </p:cBhvr>
                                    </p:animEffect>
                                  </p:childTnLst>
                                </p:cTn>
                              </p:par>
                            </p:childTnLst>
                          </p:cTn>
                        </p:par>
                        <p:par>
                          <p:cTn id="12" fill="hold">
                            <p:stCondLst>
                              <p:cond delay="1000"/>
                            </p:stCondLst>
                            <p:childTnLst>
                              <p:par>
                                <p:cTn id="13" presetID="22" presetClass="entr" presetSubtype="4" fill="hold" nodeType="afterEffect">
                                  <p:stCondLst>
                                    <p:cond delay="0"/>
                                  </p:stCondLst>
                                  <p:childTnLst>
                                    <p:set>
                                      <p:cBhvr>
                                        <p:cTn id="14" dur="1" fill="hold">
                                          <p:stCondLst>
                                            <p:cond delay="0"/>
                                          </p:stCondLst>
                                        </p:cTn>
                                        <p:tgtEl>
                                          <p:spTgt spid="43"/>
                                        </p:tgtEl>
                                        <p:attrNameLst>
                                          <p:attrName>style.visibility</p:attrName>
                                        </p:attrNameLst>
                                      </p:cBhvr>
                                      <p:to>
                                        <p:strVal val="visible"/>
                                      </p:to>
                                    </p:set>
                                    <p:animEffect transition="in" filter="wipe(down)">
                                      <p:cBhvr>
                                        <p:cTn id="15" dur="50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Chart bld="categoryEl"/>
        </p:bldSub>
      </p:bldGraphic>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5"/>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50800" y="-22225"/>
            <a:ext cx="12293600" cy="6915150"/>
          </a:xfrm>
          <a:prstGeom prst="rect">
            <a:avLst/>
          </a:prstGeom>
        </p:spPr>
      </p:pic>
      <p:sp>
        <p:nvSpPr>
          <p:cNvPr id="15" name="椭圆 14"/>
          <p:cNvSpPr/>
          <p:nvPr/>
        </p:nvSpPr>
        <p:spPr>
          <a:xfrm>
            <a:off x="6349365" y="1848485"/>
            <a:ext cx="2864485" cy="3115945"/>
          </a:xfrm>
          <a:prstGeom prst="ellipse">
            <a:avLst/>
          </a:prstGeom>
          <a:solidFill>
            <a:srgbClr val="C0C9BE">
              <a:alpha val="7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9" name="直接连接符 8"/>
          <p:cNvCxnSpPr/>
          <p:nvPr/>
        </p:nvCxnSpPr>
        <p:spPr>
          <a:xfrm flipH="1">
            <a:off x="6232525" y="2434590"/>
            <a:ext cx="6985" cy="3034030"/>
          </a:xfrm>
          <a:prstGeom prst="line">
            <a:avLst/>
          </a:prstGeom>
          <a:ln w="19050">
            <a:solidFill>
              <a:schemeClr val="tx1">
                <a:lumMod val="75000"/>
                <a:lumOff val="25000"/>
              </a:schemeClr>
            </a:solidFill>
            <a:prstDash val="dash"/>
          </a:ln>
        </p:spPr>
        <p:style>
          <a:lnRef idx="1">
            <a:schemeClr val="accent1"/>
          </a:lnRef>
          <a:fillRef idx="0">
            <a:schemeClr val="accent1"/>
          </a:fillRef>
          <a:effectRef idx="0">
            <a:schemeClr val="accent1"/>
          </a:effectRef>
          <a:fontRef idx="minor">
            <a:schemeClr val="tx1"/>
          </a:fontRef>
        </p:style>
      </p:cxnSp>
      <p:sp>
        <p:nvSpPr>
          <p:cNvPr id="18" name="文本框 17"/>
          <p:cNvSpPr txBox="1"/>
          <p:nvPr/>
        </p:nvSpPr>
        <p:spPr>
          <a:xfrm>
            <a:off x="7344901" y="866435"/>
            <a:ext cx="1362622" cy="1568450"/>
          </a:xfrm>
          <a:prstGeom prst="rect">
            <a:avLst/>
          </a:prstGeom>
          <a:noFill/>
        </p:spPr>
        <p:txBody>
          <a:bodyPr wrap="square" rtlCol="0">
            <a:spAutoFit/>
          </a:bodyPr>
          <a:lstStyle/>
          <a:p>
            <a:r>
              <a:rPr lang="zh-CN" altLang="en-US" sz="9600" dirty="0">
                <a:latin typeface="仿宋" panose="02010609060101010101" pitchFamily="49" charset="-122"/>
                <a:ea typeface="仿宋" panose="02010609060101010101" pitchFamily="49" charset="-122"/>
              </a:rPr>
              <a:t>感</a:t>
            </a:r>
          </a:p>
        </p:txBody>
      </p:sp>
      <p:sp>
        <p:nvSpPr>
          <p:cNvPr id="19" name="文本框 18"/>
          <p:cNvSpPr txBox="1"/>
          <p:nvPr/>
        </p:nvSpPr>
        <p:spPr>
          <a:xfrm>
            <a:off x="6933908" y="2002651"/>
            <a:ext cx="1362622" cy="1445260"/>
          </a:xfrm>
          <a:prstGeom prst="rect">
            <a:avLst/>
          </a:prstGeom>
          <a:noFill/>
        </p:spPr>
        <p:txBody>
          <a:bodyPr wrap="square" rtlCol="0">
            <a:spAutoFit/>
          </a:bodyPr>
          <a:lstStyle/>
          <a:p>
            <a:r>
              <a:rPr lang="zh-CN" altLang="en-US" sz="8800" dirty="0">
                <a:latin typeface="仿宋" panose="02010609060101010101" pitchFamily="49" charset="-122"/>
                <a:ea typeface="仿宋" panose="02010609060101010101" pitchFamily="49" charset="-122"/>
              </a:rPr>
              <a:t>谢</a:t>
            </a:r>
          </a:p>
        </p:txBody>
      </p:sp>
      <p:sp>
        <p:nvSpPr>
          <p:cNvPr id="20" name="文本框 19"/>
          <p:cNvSpPr txBox="1"/>
          <p:nvPr/>
        </p:nvSpPr>
        <p:spPr>
          <a:xfrm>
            <a:off x="7345242" y="3228879"/>
            <a:ext cx="1362622" cy="1445260"/>
          </a:xfrm>
          <a:prstGeom prst="rect">
            <a:avLst/>
          </a:prstGeom>
          <a:noFill/>
        </p:spPr>
        <p:txBody>
          <a:bodyPr wrap="square" rtlCol="0">
            <a:spAutoFit/>
          </a:bodyPr>
          <a:lstStyle/>
          <a:p>
            <a:r>
              <a:rPr lang="zh-CN" altLang="en-US" sz="8800" dirty="0">
                <a:latin typeface="仿宋" panose="02010609060101010101" pitchFamily="49" charset="-122"/>
                <a:ea typeface="仿宋" panose="02010609060101010101" pitchFamily="49" charset="-122"/>
              </a:rPr>
              <a:t>聆</a:t>
            </a:r>
          </a:p>
        </p:txBody>
      </p:sp>
      <p:sp>
        <p:nvSpPr>
          <p:cNvPr id="21" name="文本框 20"/>
          <p:cNvSpPr txBox="1"/>
          <p:nvPr/>
        </p:nvSpPr>
        <p:spPr>
          <a:xfrm>
            <a:off x="6936619" y="4390247"/>
            <a:ext cx="1362622" cy="1445260"/>
          </a:xfrm>
          <a:prstGeom prst="rect">
            <a:avLst/>
          </a:prstGeom>
          <a:noFill/>
        </p:spPr>
        <p:txBody>
          <a:bodyPr wrap="square" rtlCol="0">
            <a:spAutoFit/>
          </a:bodyPr>
          <a:lstStyle/>
          <a:p>
            <a:r>
              <a:rPr lang="zh-CN" altLang="en-US" sz="8800" dirty="0">
                <a:latin typeface="仿宋" panose="02010609060101010101" pitchFamily="49" charset="-122"/>
                <a:ea typeface="仿宋" panose="02010609060101010101" pitchFamily="49" charset="-122"/>
              </a:rPr>
              <a:t>听</a:t>
            </a:r>
          </a:p>
        </p:txBody>
      </p:sp>
      <p:cxnSp>
        <p:nvCxnSpPr>
          <p:cNvPr id="10" name="直接连接符 9"/>
          <p:cNvCxnSpPr/>
          <p:nvPr/>
        </p:nvCxnSpPr>
        <p:spPr>
          <a:xfrm flipH="1">
            <a:off x="6604635" y="394970"/>
            <a:ext cx="1694815" cy="1607820"/>
          </a:xfrm>
          <a:prstGeom prst="line">
            <a:avLst/>
          </a:prstGeom>
          <a:ln>
            <a:solidFill>
              <a:srgbClr val="90A08D"/>
            </a:solidFill>
            <a:prstDash val="solid"/>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nvCxnSpPr>
        <p:spPr>
          <a:xfrm flipH="1">
            <a:off x="6934200" y="4993640"/>
            <a:ext cx="1694815" cy="1607820"/>
          </a:xfrm>
          <a:prstGeom prst="line">
            <a:avLst/>
          </a:prstGeom>
          <a:ln>
            <a:solidFill>
              <a:srgbClr val="90A08D"/>
            </a:solidFill>
            <a:prstDash val="solid"/>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flipH="1">
            <a:off x="6826885" y="5362575"/>
            <a:ext cx="1694815" cy="1607820"/>
          </a:xfrm>
          <a:prstGeom prst="line">
            <a:avLst/>
          </a:prstGeom>
          <a:ln>
            <a:solidFill>
              <a:srgbClr val="90A08D"/>
            </a:solidFill>
            <a:prstDash val="solid"/>
          </a:ln>
        </p:spPr>
        <p:style>
          <a:lnRef idx="1">
            <a:schemeClr val="accent1"/>
          </a:lnRef>
          <a:fillRef idx="0">
            <a:schemeClr val="accent1"/>
          </a:fillRef>
          <a:effectRef idx="0">
            <a:schemeClr val="accent1"/>
          </a:effectRef>
          <a:fontRef idx="minor">
            <a:schemeClr val="tx1"/>
          </a:fontRef>
        </p:style>
      </p:cxnSp>
      <p:cxnSp>
        <p:nvCxnSpPr>
          <p:cNvPr id="13" name="直接连接符 12"/>
          <p:cNvCxnSpPr/>
          <p:nvPr/>
        </p:nvCxnSpPr>
        <p:spPr>
          <a:xfrm flipH="1">
            <a:off x="6823075" y="-22225"/>
            <a:ext cx="1694815" cy="1607820"/>
          </a:xfrm>
          <a:prstGeom prst="line">
            <a:avLst/>
          </a:prstGeom>
          <a:ln>
            <a:solidFill>
              <a:srgbClr val="90A08D"/>
            </a:solidFill>
            <a:prstDash val="solid"/>
          </a:ln>
        </p:spPr>
        <p:style>
          <a:lnRef idx="1">
            <a:schemeClr val="accent1"/>
          </a:lnRef>
          <a:fillRef idx="0">
            <a:schemeClr val="accent1"/>
          </a:fillRef>
          <a:effectRef idx="0">
            <a:schemeClr val="accent1"/>
          </a:effectRef>
          <a:fontRef idx="minor">
            <a:schemeClr val="tx1"/>
          </a:fontRef>
        </p:style>
      </p:cxnSp>
      <p:sp>
        <p:nvSpPr>
          <p:cNvPr id="2" name="椭圆 1"/>
          <p:cNvSpPr/>
          <p:nvPr/>
        </p:nvSpPr>
        <p:spPr>
          <a:xfrm>
            <a:off x="6684645" y="2002790"/>
            <a:ext cx="2864485" cy="3115945"/>
          </a:xfrm>
          <a:prstGeom prst="ellipse">
            <a:avLst/>
          </a:prstGeom>
          <a:noFill/>
          <a:ln>
            <a:solidFill>
              <a:srgbClr val="90A08D"/>
            </a:solidFill>
            <a:prstDash val="lgDash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ustDataLst>
      <p:tags r:id="rId1"/>
    </p:custDataLst>
  </p:cSld>
  <p:clrMapOvr>
    <a:masterClrMapping/>
  </p:clrMapOvr>
  <p:transition spd="slow">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1000"/>
                                        <p:tgtEl>
                                          <p:spTgt spid="9"/>
                                        </p:tgtEl>
                                      </p:cBhvr>
                                    </p:animEffect>
                                    <p:anim calcmode="lin" valueType="num">
                                      <p:cBhvr>
                                        <p:cTn id="13" dur="1000" fill="hold"/>
                                        <p:tgtEl>
                                          <p:spTgt spid="9"/>
                                        </p:tgtEl>
                                        <p:attrNameLst>
                                          <p:attrName>ppt_x</p:attrName>
                                        </p:attrNameLst>
                                      </p:cBhvr>
                                      <p:tavLst>
                                        <p:tav tm="0">
                                          <p:val>
                                            <p:strVal val="#ppt_x"/>
                                          </p:val>
                                        </p:tav>
                                        <p:tav tm="100000">
                                          <p:val>
                                            <p:strVal val="#ppt_x"/>
                                          </p:val>
                                        </p:tav>
                                      </p:tavLst>
                                    </p:anim>
                                    <p:anim calcmode="lin" valueType="num">
                                      <p:cBhvr>
                                        <p:cTn id="14" dur="1000" fill="hold"/>
                                        <p:tgtEl>
                                          <p:spTgt spid="9"/>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18"/>
                                        </p:tgtEl>
                                        <p:attrNameLst>
                                          <p:attrName>style.visibility</p:attrName>
                                        </p:attrNameLst>
                                      </p:cBhvr>
                                      <p:to>
                                        <p:strVal val="visible"/>
                                      </p:to>
                                    </p:set>
                                    <p:animEffect transition="in" filter="fade">
                                      <p:cBhvr>
                                        <p:cTn id="17" dur="1000"/>
                                        <p:tgtEl>
                                          <p:spTgt spid="18"/>
                                        </p:tgtEl>
                                      </p:cBhvr>
                                    </p:animEffect>
                                    <p:anim calcmode="lin" valueType="num">
                                      <p:cBhvr>
                                        <p:cTn id="18" dur="1000" fill="hold"/>
                                        <p:tgtEl>
                                          <p:spTgt spid="18"/>
                                        </p:tgtEl>
                                        <p:attrNameLst>
                                          <p:attrName>ppt_x</p:attrName>
                                        </p:attrNameLst>
                                      </p:cBhvr>
                                      <p:tavLst>
                                        <p:tav tm="0">
                                          <p:val>
                                            <p:strVal val="#ppt_x"/>
                                          </p:val>
                                        </p:tav>
                                        <p:tav tm="100000">
                                          <p:val>
                                            <p:strVal val="#ppt_x"/>
                                          </p:val>
                                        </p:tav>
                                      </p:tavLst>
                                    </p:anim>
                                    <p:anim calcmode="lin" valueType="num">
                                      <p:cBhvr>
                                        <p:cTn id="19" dur="1000" fill="hold"/>
                                        <p:tgtEl>
                                          <p:spTgt spid="18"/>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19"/>
                                        </p:tgtEl>
                                        <p:attrNameLst>
                                          <p:attrName>style.visibility</p:attrName>
                                        </p:attrNameLst>
                                      </p:cBhvr>
                                      <p:to>
                                        <p:strVal val="visible"/>
                                      </p:to>
                                    </p:set>
                                    <p:animEffect transition="in" filter="fade">
                                      <p:cBhvr>
                                        <p:cTn id="22" dur="1000"/>
                                        <p:tgtEl>
                                          <p:spTgt spid="19"/>
                                        </p:tgtEl>
                                      </p:cBhvr>
                                    </p:animEffect>
                                    <p:anim calcmode="lin" valueType="num">
                                      <p:cBhvr>
                                        <p:cTn id="23" dur="1000" fill="hold"/>
                                        <p:tgtEl>
                                          <p:spTgt spid="19"/>
                                        </p:tgtEl>
                                        <p:attrNameLst>
                                          <p:attrName>ppt_x</p:attrName>
                                        </p:attrNameLst>
                                      </p:cBhvr>
                                      <p:tavLst>
                                        <p:tav tm="0">
                                          <p:val>
                                            <p:strVal val="#ppt_x"/>
                                          </p:val>
                                        </p:tav>
                                        <p:tav tm="100000">
                                          <p:val>
                                            <p:strVal val="#ppt_x"/>
                                          </p:val>
                                        </p:tav>
                                      </p:tavLst>
                                    </p:anim>
                                    <p:anim calcmode="lin" valueType="num">
                                      <p:cBhvr>
                                        <p:cTn id="24" dur="1000" fill="hold"/>
                                        <p:tgtEl>
                                          <p:spTgt spid="19"/>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20"/>
                                        </p:tgtEl>
                                        <p:attrNameLst>
                                          <p:attrName>style.visibility</p:attrName>
                                        </p:attrNameLst>
                                      </p:cBhvr>
                                      <p:to>
                                        <p:strVal val="visible"/>
                                      </p:to>
                                    </p:set>
                                    <p:animEffect transition="in" filter="fade">
                                      <p:cBhvr>
                                        <p:cTn id="27" dur="1000"/>
                                        <p:tgtEl>
                                          <p:spTgt spid="20"/>
                                        </p:tgtEl>
                                      </p:cBhvr>
                                    </p:animEffect>
                                    <p:anim calcmode="lin" valueType="num">
                                      <p:cBhvr>
                                        <p:cTn id="28" dur="1000" fill="hold"/>
                                        <p:tgtEl>
                                          <p:spTgt spid="20"/>
                                        </p:tgtEl>
                                        <p:attrNameLst>
                                          <p:attrName>ppt_x</p:attrName>
                                        </p:attrNameLst>
                                      </p:cBhvr>
                                      <p:tavLst>
                                        <p:tav tm="0">
                                          <p:val>
                                            <p:strVal val="#ppt_x"/>
                                          </p:val>
                                        </p:tav>
                                        <p:tav tm="100000">
                                          <p:val>
                                            <p:strVal val="#ppt_x"/>
                                          </p:val>
                                        </p:tav>
                                      </p:tavLst>
                                    </p:anim>
                                    <p:anim calcmode="lin" valueType="num">
                                      <p:cBhvr>
                                        <p:cTn id="29" dur="1000" fill="hold"/>
                                        <p:tgtEl>
                                          <p:spTgt spid="20"/>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21"/>
                                        </p:tgtEl>
                                        <p:attrNameLst>
                                          <p:attrName>style.visibility</p:attrName>
                                        </p:attrNameLst>
                                      </p:cBhvr>
                                      <p:to>
                                        <p:strVal val="visible"/>
                                      </p:to>
                                    </p:set>
                                    <p:animEffect transition="in" filter="fade">
                                      <p:cBhvr>
                                        <p:cTn id="32" dur="1000"/>
                                        <p:tgtEl>
                                          <p:spTgt spid="21"/>
                                        </p:tgtEl>
                                      </p:cBhvr>
                                    </p:animEffect>
                                    <p:anim calcmode="lin" valueType="num">
                                      <p:cBhvr>
                                        <p:cTn id="33" dur="1000" fill="hold"/>
                                        <p:tgtEl>
                                          <p:spTgt spid="21"/>
                                        </p:tgtEl>
                                        <p:attrNameLst>
                                          <p:attrName>ppt_x</p:attrName>
                                        </p:attrNameLst>
                                      </p:cBhvr>
                                      <p:tavLst>
                                        <p:tav tm="0">
                                          <p:val>
                                            <p:strVal val="#ppt_x"/>
                                          </p:val>
                                        </p:tav>
                                        <p:tav tm="100000">
                                          <p:val>
                                            <p:strVal val="#ppt_x"/>
                                          </p:val>
                                        </p:tav>
                                      </p:tavLst>
                                    </p:anim>
                                    <p:anim calcmode="lin" valueType="num">
                                      <p:cBhvr>
                                        <p:cTn id="34" dur="1000" fill="hold"/>
                                        <p:tgtEl>
                                          <p:spTgt spid="21"/>
                                        </p:tgtEl>
                                        <p:attrNameLst>
                                          <p:attrName>ppt_y</p:attrName>
                                        </p:attrNameLst>
                                      </p:cBhvr>
                                      <p:tavLst>
                                        <p:tav tm="0">
                                          <p:val>
                                            <p:strVal val="#ppt_y+.1"/>
                                          </p:val>
                                        </p:tav>
                                        <p:tav tm="100000">
                                          <p:val>
                                            <p:strVal val="#ppt_y"/>
                                          </p:val>
                                        </p:tav>
                                      </p:tavLst>
                                    </p:anim>
                                  </p:childTnLst>
                                </p:cTn>
                              </p:par>
                              <p:par>
                                <p:cTn id="35" presetID="42" presetClass="entr" presetSubtype="0" fill="hold" nodeType="withEffect">
                                  <p:stCondLst>
                                    <p:cond delay="0"/>
                                  </p:stCondLst>
                                  <p:childTnLst>
                                    <p:set>
                                      <p:cBhvr>
                                        <p:cTn id="36" dur="1" fill="hold">
                                          <p:stCondLst>
                                            <p:cond delay="0"/>
                                          </p:stCondLst>
                                        </p:cTn>
                                        <p:tgtEl>
                                          <p:spTgt spid="10"/>
                                        </p:tgtEl>
                                        <p:attrNameLst>
                                          <p:attrName>style.visibility</p:attrName>
                                        </p:attrNameLst>
                                      </p:cBhvr>
                                      <p:to>
                                        <p:strVal val="visible"/>
                                      </p:to>
                                    </p:set>
                                    <p:animEffect transition="in" filter="fade">
                                      <p:cBhvr>
                                        <p:cTn id="37" dur="1000"/>
                                        <p:tgtEl>
                                          <p:spTgt spid="10"/>
                                        </p:tgtEl>
                                      </p:cBhvr>
                                    </p:animEffect>
                                    <p:anim calcmode="lin" valueType="num">
                                      <p:cBhvr>
                                        <p:cTn id="38" dur="1000" fill="hold"/>
                                        <p:tgtEl>
                                          <p:spTgt spid="10"/>
                                        </p:tgtEl>
                                        <p:attrNameLst>
                                          <p:attrName>ppt_x</p:attrName>
                                        </p:attrNameLst>
                                      </p:cBhvr>
                                      <p:tavLst>
                                        <p:tav tm="0">
                                          <p:val>
                                            <p:strVal val="#ppt_x"/>
                                          </p:val>
                                        </p:tav>
                                        <p:tav tm="100000">
                                          <p:val>
                                            <p:strVal val="#ppt_x"/>
                                          </p:val>
                                        </p:tav>
                                      </p:tavLst>
                                    </p:anim>
                                    <p:anim calcmode="lin" valueType="num">
                                      <p:cBhvr>
                                        <p:cTn id="39" dur="1000" fill="hold"/>
                                        <p:tgtEl>
                                          <p:spTgt spid="10"/>
                                        </p:tgtEl>
                                        <p:attrNameLst>
                                          <p:attrName>ppt_y</p:attrName>
                                        </p:attrNameLst>
                                      </p:cBhvr>
                                      <p:tavLst>
                                        <p:tav tm="0">
                                          <p:val>
                                            <p:strVal val="#ppt_y+.1"/>
                                          </p:val>
                                        </p:tav>
                                        <p:tav tm="100000">
                                          <p:val>
                                            <p:strVal val="#ppt_y"/>
                                          </p:val>
                                        </p:tav>
                                      </p:tavLst>
                                    </p:anim>
                                  </p:childTnLst>
                                </p:cTn>
                              </p:par>
                              <p:par>
                                <p:cTn id="40" presetID="42" presetClass="entr" presetSubtype="0" fill="hold" nodeType="withEffect">
                                  <p:stCondLst>
                                    <p:cond delay="0"/>
                                  </p:stCondLst>
                                  <p:childTnLst>
                                    <p:set>
                                      <p:cBhvr>
                                        <p:cTn id="41" dur="1" fill="hold">
                                          <p:stCondLst>
                                            <p:cond delay="0"/>
                                          </p:stCondLst>
                                        </p:cTn>
                                        <p:tgtEl>
                                          <p:spTgt spid="11"/>
                                        </p:tgtEl>
                                        <p:attrNameLst>
                                          <p:attrName>style.visibility</p:attrName>
                                        </p:attrNameLst>
                                      </p:cBhvr>
                                      <p:to>
                                        <p:strVal val="visible"/>
                                      </p:to>
                                    </p:set>
                                    <p:animEffect transition="in" filter="fade">
                                      <p:cBhvr>
                                        <p:cTn id="42" dur="1000"/>
                                        <p:tgtEl>
                                          <p:spTgt spid="11"/>
                                        </p:tgtEl>
                                      </p:cBhvr>
                                    </p:animEffect>
                                    <p:anim calcmode="lin" valueType="num">
                                      <p:cBhvr>
                                        <p:cTn id="43" dur="1000" fill="hold"/>
                                        <p:tgtEl>
                                          <p:spTgt spid="11"/>
                                        </p:tgtEl>
                                        <p:attrNameLst>
                                          <p:attrName>ppt_x</p:attrName>
                                        </p:attrNameLst>
                                      </p:cBhvr>
                                      <p:tavLst>
                                        <p:tav tm="0">
                                          <p:val>
                                            <p:strVal val="#ppt_x"/>
                                          </p:val>
                                        </p:tav>
                                        <p:tav tm="100000">
                                          <p:val>
                                            <p:strVal val="#ppt_x"/>
                                          </p:val>
                                        </p:tav>
                                      </p:tavLst>
                                    </p:anim>
                                    <p:anim calcmode="lin" valueType="num">
                                      <p:cBhvr>
                                        <p:cTn id="44" dur="1000" fill="hold"/>
                                        <p:tgtEl>
                                          <p:spTgt spid="11"/>
                                        </p:tgtEl>
                                        <p:attrNameLst>
                                          <p:attrName>ppt_y</p:attrName>
                                        </p:attrNameLst>
                                      </p:cBhvr>
                                      <p:tavLst>
                                        <p:tav tm="0">
                                          <p:val>
                                            <p:strVal val="#ppt_y+.1"/>
                                          </p:val>
                                        </p:tav>
                                        <p:tav tm="100000">
                                          <p:val>
                                            <p:strVal val="#ppt_y"/>
                                          </p:val>
                                        </p:tav>
                                      </p:tavLst>
                                    </p:anim>
                                  </p:childTnLst>
                                </p:cTn>
                              </p:par>
                              <p:par>
                                <p:cTn id="45" presetID="42" presetClass="entr" presetSubtype="0" fill="hold" nodeType="withEffect">
                                  <p:stCondLst>
                                    <p:cond delay="0"/>
                                  </p:stCondLst>
                                  <p:childTnLst>
                                    <p:set>
                                      <p:cBhvr>
                                        <p:cTn id="46" dur="1" fill="hold">
                                          <p:stCondLst>
                                            <p:cond delay="0"/>
                                          </p:stCondLst>
                                        </p:cTn>
                                        <p:tgtEl>
                                          <p:spTgt spid="12"/>
                                        </p:tgtEl>
                                        <p:attrNameLst>
                                          <p:attrName>style.visibility</p:attrName>
                                        </p:attrNameLst>
                                      </p:cBhvr>
                                      <p:to>
                                        <p:strVal val="visible"/>
                                      </p:to>
                                    </p:set>
                                    <p:animEffect transition="in" filter="fade">
                                      <p:cBhvr>
                                        <p:cTn id="47" dur="1000"/>
                                        <p:tgtEl>
                                          <p:spTgt spid="12"/>
                                        </p:tgtEl>
                                      </p:cBhvr>
                                    </p:animEffect>
                                    <p:anim calcmode="lin" valueType="num">
                                      <p:cBhvr>
                                        <p:cTn id="48" dur="1000" fill="hold"/>
                                        <p:tgtEl>
                                          <p:spTgt spid="12"/>
                                        </p:tgtEl>
                                        <p:attrNameLst>
                                          <p:attrName>ppt_x</p:attrName>
                                        </p:attrNameLst>
                                      </p:cBhvr>
                                      <p:tavLst>
                                        <p:tav tm="0">
                                          <p:val>
                                            <p:strVal val="#ppt_x"/>
                                          </p:val>
                                        </p:tav>
                                        <p:tav tm="100000">
                                          <p:val>
                                            <p:strVal val="#ppt_x"/>
                                          </p:val>
                                        </p:tav>
                                      </p:tavLst>
                                    </p:anim>
                                    <p:anim calcmode="lin" valueType="num">
                                      <p:cBhvr>
                                        <p:cTn id="49" dur="1000" fill="hold"/>
                                        <p:tgtEl>
                                          <p:spTgt spid="12"/>
                                        </p:tgtEl>
                                        <p:attrNameLst>
                                          <p:attrName>ppt_y</p:attrName>
                                        </p:attrNameLst>
                                      </p:cBhvr>
                                      <p:tavLst>
                                        <p:tav tm="0">
                                          <p:val>
                                            <p:strVal val="#ppt_y+.1"/>
                                          </p:val>
                                        </p:tav>
                                        <p:tav tm="100000">
                                          <p:val>
                                            <p:strVal val="#ppt_y"/>
                                          </p:val>
                                        </p:tav>
                                      </p:tavLst>
                                    </p:anim>
                                  </p:childTnLst>
                                </p:cTn>
                              </p:par>
                              <p:par>
                                <p:cTn id="50" presetID="42" presetClass="entr" presetSubtype="0" fill="hold" nodeType="withEffect">
                                  <p:stCondLst>
                                    <p:cond delay="0"/>
                                  </p:stCondLst>
                                  <p:childTnLst>
                                    <p:set>
                                      <p:cBhvr>
                                        <p:cTn id="51" dur="1" fill="hold">
                                          <p:stCondLst>
                                            <p:cond delay="0"/>
                                          </p:stCondLst>
                                        </p:cTn>
                                        <p:tgtEl>
                                          <p:spTgt spid="13"/>
                                        </p:tgtEl>
                                        <p:attrNameLst>
                                          <p:attrName>style.visibility</p:attrName>
                                        </p:attrNameLst>
                                      </p:cBhvr>
                                      <p:to>
                                        <p:strVal val="visible"/>
                                      </p:to>
                                    </p:set>
                                    <p:animEffect transition="in" filter="fade">
                                      <p:cBhvr>
                                        <p:cTn id="52" dur="1000"/>
                                        <p:tgtEl>
                                          <p:spTgt spid="13"/>
                                        </p:tgtEl>
                                      </p:cBhvr>
                                    </p:animEffect>
                                    <p:anim calcmode="lin" valueType="num">
                                      <p:cBhvr>
                                        <p:cTn id="53" dur="1000" fill="hold"/>
                                        <p:tgtEl>
                                          <p:spTgt spid="13"/>
                                        </p:tgtEl>
                                        <p:attrNameLst>
                                          <p:attrName>ppt_x</p:attrName>
                                        </p:attrNameLst>
                                      </p:cBhvr>
                                      <p:tavLst>
                                        <p:tav tm="0">
                                          <p:val>
                                            <p:strVal val="#ppt_x"/>
                                          </p:val>
                                        </p:tav>
                                        <p:tav tm="100000">
                                          <p:val>
                                            <p:strVal val="#ppt_x"/>
                                          </p:val>
                                        </p:tav>
                                      </p:tavLst>
                                    </p:anim>
                                    <p:anim calcmode="lin" valueType="num">
                                      <p:cBhvr>
                                        <p:cTn id="54" dur="1000" fill="hold"/>
                                        <p:tgtEl>
                                          <p:spTgt spid="13"/>
                                        </p:tgtEl>
                                        <p:attrNameLst>
                                          <p:attrName>ppt_y</p:attrName>
                                        </p:attrNameLst>
                                      </p:cBhvr>
                                      <p:tavLst>
                                        <p:tav tm="0">
                                          <p:val>
                                            <p:strVal val="#ppt_y+.1"/>
                                          </p:val>
                                        </p:tav>
                                        <p:tav tm="100000">
                                          <p:val>
                                            <p:strVal val="#ppt_y"/>
                                          </p:val>
                                        </p:tav>
                                      </p:tavLst>
                                    </p:anim>
                                  </p:childTnLst>
                                </p:cTn>
                              </p:par>
                              <p:par>
                                <p:cTn id="55" presetID="42" presetClass="entr" presetSubtype="0" fill="hold" grpId="0" nodeType="withEffect">
                                  <p:stCondLst>
                                    <p:cond delay="0"/>
                                  </p:stCondLst>
                                  <p:childTnLst>
                                    <p:set>
                                      <p:cBhvr>
                                        <p:cTn id="56" dur="1" fill="hold">
                                          <p:stCondLst>
                                            <p:cond delay="0"/>
                                          </p:stCondLst>
                                        </p:cTn>
                                        <p:tgtEl>
                                          <p:spTgt spid="2"/>
                                        </p:tgtEl>
                                        <p:attrNameLst>
                                          <p:attrName>style.visibility</p:attrName>
                                        </p:attrNameLst>
                                      </p:cBhvr>
                                      <p:to>
                                        <p:strVal val="visible"/>
                                      </p:to>
                                    </p:set>
                                    <p:animEffect transition="in" filter="fade">
                                      <p:cBhvr>
                                        <p:cTn id="57" dur="1000"/>
                                        <p:tgtEl>
                                          <p:spTgt spid="2"/>
                                        </p:tgtEl>
                                      </p:cBhvr>
                                    </p:animEffect>
                                    <p:anim calcmode="lin" valueType="num">
                                      <p:cBhvr>
                                        <p:cTn id="58" dur="1000" fill="hold"/>
                                        <p:tgtEl>
                                          <p:spTgt spid="2"/>
                                        </p:tgtEl>
                                        <p:attrNameLst>
                                          <p:attrName>ppt_x</p:attrName>
                                        </p:attrNameLst>
                                      </p:cBhvr>
                                      <p:tavLst>
                                        <p:tav tm="0">
                                          <p:val>
                                            <p:strVal val="#ppt_x"/>
                                          </p:val>
                                        </p:tav>
                                        <p:tav tm="100000">
                                          <p:val>
                                            <p:strVal val="#ppt_x"/>
                                          </p:val>
                                        </p:tav>
                                      </p:tavLst>
                                    </p:anim>
                                    <p:anim calcmode="lin" valueType="num">
                                      <p:cBhvr>
                                        <p:cTn id="5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bldLvl="0" animBg="1"/>
      <p:bldP spid="18" grpId="0"/>
      <p:bldP spid="19" grpId="0"/>
      <p:bldP spid="20" grpId="0"/>
      <p:bldP spid="21" grpId="0"/>
      <p:bldP spid="2" grpId="0" bldLvl="0" animBg="1"/>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清新淡雅简洁通用PPT模板2"/>
</p:tagLst>
</file>

<file path=ppt/tags/tag2.xml><?xml version="1.0" encoding="utf-8"?>
<p:tagLst xmlns:a="http://schemas.openxmlformats.org/drawingml/2006/main" xmlns:r="http://schemas.openxmlformats.org/officeDocument/2006/relationships" xmlns:p="http://schemas.openxmlformats.org/presentationml/2006/main">
  <p:tag name="KSO_WM_TEMPLATE_TOPIC_DEFAULT" val="1"/>
  <p:tag name="KSO_WM_TEMPLATE_JOB_ID" val="2"/>
  <p:tag name="KSO_WM_TEMPLATE_SCENE_ID" val="1"/>
  <p:tag name="KSO_WM_TEMPLATE_OUTLINE_ID" val="15"/>
  <p:tag name="KSO_WM_TEMPLATE_TOPIC_ID" val="2869567"/>
  <p:tag name="KSO_WM_BEAUTIFY_FLAG" val="#wm#"/>
  <p:tag name="KSO_WM_TAG_VERSION" val="1.0"/>
  <p:tag name="KSO_WM_TEMPLATE_INDEX" val="20184553"/>
  <p:tag name="KSO_WM_TEMPLATE_CATEGORY" val="custom"/>
  <p:tag name="KSO_WM_TEMPLATE_THUMBS_INDEX" val="1、6、10、14、20、26、27、28、29、31"/>
</p:tagLst>
</file>

<file path=ppt/tags/tag3.xml><?xml version="1.0" encoding="utf-8"?>
<p:tagLst xmlns:a="http://schemas.openxmlformats.org/drawingml/2006/main" xmlns:r="http://schemas.openxmlformats.org/officeDocument/2006/relationships" xmlns:p="http://schemas.openxmlformats.org/presentationml/2006/main">
  <p:tag name="KSO_WM_SLIDE_SUBTYPE" val="pureTxt"/>
  <p:tag name="KSO_WM_TEMPLATE_TOPIC_DEFAULT" val="1"/>
  <p:tag name="KSO_WM_TEMPLATE_JOB_ID" val="2"/>
  <p:tag name="KSO_WM_TEMPLATE_SCENE_ID" val="1"/>
  <p:tag name="KSO_WM_TEMPLATE_OUTLINE_ID" val="15"/>
  <p:tag name="KSO_WM_TEMPLATE_TOPIC_ID" val="2869567"/>
  <p:tag name="KSO_WM_SLIDE_SIZE" val="828*343"/>
  <p:tag name="KSO_WM_SLIDE_POSITION" val="66*144"/>
  <p:tag name="KSO_WM_BEAUTIFY_FLAG" val="#wm#"/>
  <p:tag name="KSO_WM_SLIDE_TYPE" val="title"/>
  <p:tag name="KSO_WM_SLIDE_LAYOUT_CNT" val="1_1"/>
  <p:tag name="KSO_WM_SLIDE_LAYOUT" val="a_b"/>
  <p:tag name="KSO_WM_SLIDE_ITEM_CNT" val="2"/>
  <p:tag name="KSO_WM_SLIDE_INDEX" val="1"/>
  <p:tag name="KSO_WM_SLIDE_ID" val="custom20184553_1"/>
  <p:tag name="KSO_WM_TAG_VERSION" val="1.0"/>
  <p:tag name="KSO_WM_TEMPLATE_INDEX" val="20184553"/>
  <p:tag name="KSO_WM_TEMPLATE_CATEGORY" val="custom"/>
  <p:tag name="KSO_WM_TEMPLATE_THUMBS_INDEX" val="1、6、10、14、20、26、27、28、29、31"/>
</p:tagLst>
</file>

<file path=ppt/tags/tag4.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184553"/>
</p:tagLst>
</file>

<file path=ppt/tags/tag5.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184553"/>
</p:tagLst>
</file>

<file path=ppt/tags/tag6.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184553"/>
</p:tagLst>
</file>

<file path=ppt/tags/tag7.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184553"/>
</p:tagLst>
</file>

<file path=ppt/tags/tag8.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184553"/>
</p:tagLst>
</file>

<file path=ppt/tags/tag9.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184553"/>
</p:tagLst>
</file>

<file path=ppt/tags/tag10.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184553"/>
</p:tagLst>
</file>

<file path=ppt/tags/tag11.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184553"/>
</p:tagLst>
</file>

<file path=ppt/tags/tag12.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184553"/>
</p:tagLst>
</file>

<file path=ppt/tags/tag13.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184553"/>
</p:tagLst>
</file>

<file path=ppt/tags/tag14.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184553"/>
</p:tagLst>
</file>

<file path=ppt/tags/tag15.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184553"/>
</p:tagLst>
</file>

<file path=ppt/tags/tag16.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184553"/>
</p:tagLst>
</file>

<file path=ppt/tags/tag17.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184553"/>
</p:tagLst>
</file>

<file path=ppt/tags/tag18.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184553"/>
</p:tagLst>
</file>

<file path=ppt/tags/tag19.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184553"/>
</p:tagLst>
</file>

<file path=ppt/tags/tag20.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184553"/>
</p:tagLst>
</file>

<file path=ppt/tags/tag21.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184553"/>
</p:tagLst>
</file>

<file path=ppt/tags/tag22.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184553"/>
</p:tagLst>
</file>

<file path=ppt/tags/tag23.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184553"/>
</p:tagLst>
</file>

<file path=ppt/tags/tag24.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184553"/>
</p:tagLst>
</file>

<file path=ppt/tags/tag25.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184553"/>
</p:tagLst>
</file>

<file path=ppt/tags/tag26.xml><?xml version="1.0" encoding="utf-8"?>
<p:tagLst xmlns:a="http://schemas.openxmlformats.org/drawingml/2006/main" xmlns:r="http://schemas.openxmlformats.org/officeDocument/2006/relationships" xmlns:p="http://schemas.openxmlformats.org/presentationml/2006/main">
  <p:tag name="KSO_WM_SLIDE_SUBTYPE" val="pureTxt"/>
  <p:tag name="KSO_WM_TEMPLATE_TOPIC_DEFAULT" val="1"/>
  <p:tag name="KSO_WM_TEMPLATE_JOB_ID" val="2"/>
  <p:tag name="KSO_WM_TEMPLATE_SCENE_ID" val="1"/>
  <p:tag name="KSO_WM_TEMPLATE_OUTLINE_ID" val="15"/>
  <p:tag name="KSO_WM_TEMPLATE_TOPIC_ID" val="2869567"/>
  <p:tag name="KSO_WM_SLIDE_SIZE" val="828*343"/>
  <p:tag name="KSO_WM_SLIDE_POSITION" val="66*144"/>
  <p:tag name="KSO_WM_BEAUTIFY_FLAG" val="#wm#"/>
  <p:tag name="KSO_WM_SLIDE_TYPE" val="title"/>
  <p:tag name="KSO_WM_SLIDE_LAYOUT_CNT" val="1_1"/>
  <p:tag name="KSO_WM_SLIDE_LAYOUT" val="a_b"/>
  <p:tag name="KSO_WM_SLIDE_ITEM_CNT" val="2"/>
  <p:tag name="KSO_WM_SLIDE_INDEX" val="1"/>
  <p:tag name="KSO_WM_SLIDE_ID" val="custom20184553_1"/>
  <p:tag name="KSO_WM_TAG_VERSION" val="1.0"/>
  <p:tag name="KSO_WM_TEMPLATE_INDEX" val="20184553"/>
  <p:tag name="KSO_WM_TEMPLATE_CATEGORY" val="custom"/>
  <p:tag name="KSO_WM_TEMPLATE_THUMBS_INDEX" val="1、6、10、14、20、26、27、28、29、31"/>
</p:tagLst>
</file>

<file path=ppt/theme/theme1.xml><?xml version="1.0" encoding="utf-8"?>
<a:theme xmlns:a="http://schemas.openxmlformats.org/drawingml/2006/main" name="第一PPT，www.1ppt.com">
  <a:themeElements>
    <a:clrScheme name="自定义 214">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自定义 1">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Mayas Theme Color">
    <a:dk1>
      <a:srgbClr val="5C5C5C"/>
    </a:dk1>
    <a:lt1>
      <a:sysClr val="window" lastClr="FFFFFF"/>
    </a:lt1>
    <a:dk2>
      <a:srgbClr val="3F3F3F"/>
    </a:dk2>
    <a:lt2>
      <a:srgbClr val="FCFCFC"/>
    </a:lt2>
    <a:accent1>
      <a:srgbClr val="1B6AA3"/>
    </a:accent1>
    <a:accent2>
      <a:srgbClr val="84CBC5"/>
    </a:accent2>
    <a:accent3>
      <a:srgbClr val="F8D35E"/>
    </a:accent3>
    <a:accent4>
      <a:srgbClr val="F47264"/>
    </a:accent4>
    <a:accent5>
      <a:srgbClr val="7CC8EC"/>
    </a:accent5>
    <a:accent6>
      <a:srgbClr val="868AD1"/>
    </a:accent6>
    <a:hlink>
      <a:srgbClr val="0000FF"/>
    </a:hlink>
    <a:folHlink>
      <a:srgbClr val="800080"/>
    </a:folHlink>
  </a:clrScheme>
  <a:fontScheme name="Mayas Fonts">
    <a:majorFont>
      <a:latin typeface="Source Sans Pro Light"/>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docProps/app.xml><?xml version="1.0" encoding="utf-8"?>
<Properties xmlns="http://schemas.openxmlformats.org/officeDocument/2006/extended-properties" xmlns:vt="http://schemas.openxmlformats.org/officeDocument/2006/docPropsVTypes">
  <TotalTime>0</TotalTime>
  <Words>1031</Words>
  <Application>Microsoft Office PowerPoint</Application>
  <PresentationFormat>宽屏</PresentationFormat>
  <Paragraphs>189</Paragraphs>
  <Slides>24</Slides>
  <Notes>24</Notes>
  <HiddenSlides>0</HiddenSlides>
  <MMClips>0</MMClips>
  <ScaleCrop>false</ScaleCrop>
  <HeadingPairs>
    <vt:vector size="6" baseType="variant">
      <vt:variant>
        <vt:lpstr>已用的字体</vt:lpstr>
      </vt:variant>
      <vt:variant>
        <vt:i4>11</vt:i4>
      </vt:variant>
      <vt:variant>
        <vt:lpstr>主题</vt:lpstr>
      </vt:variant>
      <vt:variant>
        <vt:i4>1</vt:i4>
      </vt:variant>
      <vt:variant>
        <vt:lpstr>幻灯片标题</vt:lpstr>
      </vt:variant>
      <vt:variant>
        <vt:i4>24</vt:i4>
      </vt:variant>
    </vt:vector>
  </HeadingPairs>
  <TitlesOfParts>
    <vt:vector size="36" baseType="lpstr">
      <vt:lpstr>FontAwesome</vt:lpstr>
      <vt:lpstr>Lato Light</vt:lpstr>
      <vt:lpstr>Microsoft YaHei UI</vt:lpstr>
      <vt:lpstr>Roboto Condensed Light</vt:lpstr>
      <vt:lpstr>Yuanti SC</vt:lpstr>
      <vt:lpstr>仿宋</vt:lpstr>
      <vt:lpstr>宋体</vt:lpstr>
      <vt:lpstr>微软雅黑</vt:lpstr>
      <vt:lpstr>Arial</vt:lpstr>
      <vt:lpstr>Calibri</vt:lpstr>
      <vt:lpstr>Century Gothic</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清新淡雅简洁通用PPT模板2</dc:title>
  <dc:creator/>
  <cp:keywords>www.1ppt.com</cp:keywords>
  <dc:description>www.1ppt.com</dc:description>
  <cp:lastModifiedBy/>
  <cp:revision>5</cp:revision>
  <dcterms:created xsi:type="dcterms:W3CDTF">2018-03-01T02:03:00Z</dcterms:created>
  <dcterms:modified xsi:type="dcterms:W3CDTF">2020-06-12T05:56:49Z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2052-10.1.0.7346</vt:lpwstr>
  </property>
  <property fmtid="{D5CDD505-2E9C-101B-9397-08002B2CF9AE}" pid="3" name="KSORubyTemplateID">
    <vt:lpwstr>8</vt:lpwstr>
  </property>
</Properties>
</file>