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50" autoAdjust="0"/>
    <p:restoredTop sz="94660"/>
  </p:normalViewPr>
  <p:slideViewPr>
    <p:cSldViewPr snapToGrid="0">
      <p:cViewPr varScale="1">
        <p:scale>
          <a:sx n="92" d="100"/>
          <a:sy n="92" d="100"/>
        </p:scale>
        <p:origin x="58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  <a:alpha val="80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  <a:alpha val="80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  <a:alpha val="80000"/>
                </a:schemeClr>
              </a:solidFill>
              <a:ln>
                <a:noFill/>
              </a:ln>
              <a:effectLst/>
            </c:spPr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2070805776"/>
        <c:axId val="-2070775856"/>
      </c:barChart>
      <c:catAx>
        <c:axId val="-20708057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70775856"/>
        <c:crosses val="autoZero"/>
        <c:auto val="1"/>
        <c:lblAlgn val="ctr"/>
        <c:lblOffset val="100"/>
        <c:noMultiLvlLbl val="0"/>
      </c:catAx>
      <c:valAx>
        <c:axId val="-2070775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07080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070790544"/>
        <c:axId val="-2070772592"/>
      </c:barChart>
      <c:catAx>
        <c:axId val="-20707905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70772592"/>
        <c:crosses val="autoZero"/>
        <c:auto val="1"/>
        <c:lblAlgn val="ctr"/>
        <c:lblOffset val="100"/>
        <c:noMultiLvlLbl val="0"/>
      </c:catAx>
      <c:valAx>
        <c:axId val="-207077259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2070790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2070797072"/>
        <c:axId val="-2070800880"/>
      </c:lineChart>
      <c:catAx>
        <c:axId val="-2070797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0800880"/>
        <c:crosses val="autoZero"/>
        <c:auto val="1"/>
        <c:lblAlgn val="ctr"/>
        <c:lblOffset val="100"/>
        <c:noMultiLvlLbl val="0"/>
      </c:catAx>
      <c:valAx>
        <c:axId val="-20708008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0797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624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102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5579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981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681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479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879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865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245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52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62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78365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228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305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322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4371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994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7002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753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6064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425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375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火锅店铺介绍</a:t>
            </a:r>
            <a:r>
              <a:rPr lang="en-US" altLang="zh-CN" sz="4000" dirty="0" err="1">
                <a:solidFill>
                  <a:schemeClr val="bg1"/>
                </a:solidFill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</a:rPr>
              <a:t>模板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>
              <a:alphaModFix amt="95000"/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>
              <a:alphaModFix amt="95000"/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>
              <a:alphaModFix amt="95000"/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>
                  <a:alphaModFix amt="95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>
                  <a:alphaModFix amt="95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>
                  <a:alphaModFix amt="95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6612"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6612"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6612"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2708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2923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447200632@qq.com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322" y="5015345"/>
            <a:ext cx="1845573" cy="1845573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低多边形背景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1135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黑色低多边形背景通用PPT模板</dc:title>
  <dc:creator>hai liu</dc:creator>
  <cp:lastModifiedBy>faith123</cp:lastModifiedBy>
  <cp:revision>93</cp:revision>
  <dcterms:created xsi:type="dcterms:W3CDTF">2015-05-28T07:13:11Z</dcterms:created>
  <dcterms:modified xsi:type="dcterms:W3CDTF">2020-06-11T05:52:52Z</dcterms:modified>
</cp:coreProperties>
</file>