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50" r:id="rId2"/>
  </p:sldMasterIdLst>
  <p:notesMasterIdLst>
    <p:notesMasterId r:id="rId19"/>
  </p:notesMasterIdLst>
  <p:sldIdLst>
    <p:sldId id="714" r:id="rId3"/>
    <p:sldId id="363" r:id="rId4"/>
    <p:sldId id="732" r:id="rId5"/>
    <p:sldId id="716" r:id="rId6"/>
    <p:sldId id="731" r:id="rId7"/>
    <p:sldId id="702" r:id="rId8"/>
    <p:sldId id="725" r:id="rId9"/>
    <p:sldId id="719" r:id="rId10"/>
    <p:sldId id="718" r:id="rId11"/>
    <p:sldId id="733" r:id="rId12"/>
    <p:sldId id="650" r:id="rId13"/>
    <p:sldId id="722" r:id="rId14"/>
    <p:sldId id="734" r:id="rId15"/>
    <p:sldId id="721" r:id="rId16"/>
    <p:sldId id="724" r:id="rId17"/>
    <p:sldId id="735" r:id="rId18"/>
  </p:sldIdLst>
  <p:sldSz cx="11522075" cy="6480175"/>
  <p:notesSz cx="6858000" cy="9144000"/>
  <p:embeddedFontLst>
    <p:embeddedFont>
      <p:font typeface="外星宝宝" panose="02010600030101010101" charset="-122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微软雅黑" panose="020B0503020204020204" pitchFamily="34" charset="-122"/>
      <p:regular r:id="rId25"/>
      <p:bold r:id="rId26"/>
    </p:embeddedFont>
    <p:embeddedFont>
      <p:font typeface="Helvetica" panose="020B0604020202020204" pitchFamily="34" charset="0"/>
      <p:regular r:id="rId27"/>
      <p:bold r:id="rId28"/>
      <p:italic r:id="rId29"/>
      <p:boldItalic r:id="rId30"/>
    </p:embeddedFont>
    <p:embeddedFont>
      <p:font typeface="字魂凤鸣手书" panose="00000500000000000000" charset="-122"/>
      <p:regular r:id="rId31"/>
    </p:embeddedFont>
    <p:embeddedFont>
      <p:font typeface="楷体" panose="02010609060101010101" pitchFamily="49" charset="-122"/>
      <p:regular r:id="rId32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30">
          <p15:clr>
            <a:srgbClr val="A4A3A4"/>
          </p15:clr>
        </p15:guide>
        <p15:guide id="2" pos="356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64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9391"/>
    <a:srgbClr val="0D2D38"/>
    <a:srgbClr val="395B9C"/>
    <a:srgbClr val="031B3C"/>
    <a:srgbClr val="059EC9"/>
    <a:srgbClr val="305A73"/>
    <a:srgbClr val="B8DAEA"/>
    <a:srgbClr val="AFBBD1"/>
    <a:srgbClr val="0D3E62"/>
    <a:srgbClr val="01A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8" autoAdjust="0"/>
    <p:restoredTop sz="94667" autoAdjust="0"/>
  </p:normalViewPr>
  <p:slideViewPr>
    <p:cSldViewPr snapToObjects="1">
      <p:cViewPr varScale="1">
        <p:scale>
          <a:sx n="103" d="100"/>
          <a:sy n="103" d="100"/>
        </p:scale>
        <p:origin x="138" y="492"/>
      </p:cViewPr>
      <p:guideLst>
        <p:guide orient="horz" pos="2030"/>
        <p:guide pos="35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Objects="1">
      <p:cViewPr varScale="1">
        <p:scale>
          <a:sx n="83" d="100"/>
          <a:sy n="83" d="100"/>
        </p:scale>
        <p:origin x="-3192" y="-90"/>
      </p:cViewPr>
      <p:guideLst>
        <p:guide orient="horz" pos="2864"/>
        <p:guide pos="2122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2B699-C6B7-4DA8-8858-B4A63886AB96}" type="datetimeFigureOut">
              <a:rPr lang="zh-CN" altLang="en-US" smtClean="0"/>
              <a:t>2022/12/14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C1AD92-4491-470B-AC64-A48031177DA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-12700" y="50800"/>
            <a:ext cx="11602720" cy="6479540"/>
            <a:chOff x="-67" y="0"/>
            <a:chExt cx="18272" cy="10204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7433" y="0"/>
              <a:ext cx="10773" cy="1020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-67" y="0"/>
              <a:ext cx="10773" cy="10205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-12700" y="50800"/>
            <a:ext cx="11602720" cy="6479540"/>
            <a:chOff x="-67" y="0"/>
            <a:chExt cx="18272" cy="10204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7433" y="0"/>
              <a:ext cx="10773" cy="1020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-67" y="0"/>
              <a:ext cx="10773" cy="10205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2022/12/14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04.jpg3"/>
          <p:cNvPicPr>
            <a:picLocks noChangeAspect="1"/>
          </p:cNvPicPr>
          <p:nvPr userDrawn="1"/>
        </p:nvPicPr>
        <p:blipFill>
          <a:blip r:embed="rId3"/>
          <a:srcRect t="25555"/>
          <a:stretch>
            <a:fillRect/>
          </a:stretch>
        </p:blipFill>
        <p:spPr>
          <a:xfrm>
            <a:off x="-100330" y="-8890"/>
            <a:ext cx="11622405" cy="648906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2022/12/14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04.jpg3"/>
          <p:cNvPicPr>
            <a:picLocks noChangeAspect="1"/>
          </p:cNvPicPr>
          <p:nvPr userDrawn="1"/>
        </p:nvPicPr>
        <p:blipFill>
          <a:blip r:embed="rId3"/>
          <a:srcRect t="25555"/>
          <a:stretch>
            <a:fillRect/>
          </a:stretch>
        </p:blipFill>
        <p:spPr>
          <a:xfrm>
            <a:off x="-100330" y="-8890"/>
            <a:ext cx="11622405" cy="648906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04"/>
          <p:cNvPicPr>
            <a:picLocks noChangeAspect="1"/>
          </p:cNvPicPr>
          <p:nvPr/>
        </p:nvPicPr>
        <p:blipFill>
          <a:blip r:embed="rId4"/>
          <a:srcRect t="24949"/>
          <a:stretch>
            <a:fillRect/>
          </a:stretch>
        </p:blipFill>
        <p:spPr>
          <a:xfrm>
            <a:off x="-86360" y="0"/>
            <a:ext cx="11694160" cy="658241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-12700" y="50800"/>
            <a:ext cx="11602720" cy="6479540"/>
            <a:chOff x="-67" y="0"/>
            <a:chExt cx="18272" cy="10204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7433" y="0"/>
              <a:ext cx="10773" cy="1020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-67" y="0"/>
              <a:ext cx="10773" cy="10205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574198" y="3515229"/>
            <a:ext cx="6716079" cy="612668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algn="ctr">
              <a:lnSpc>
                <a:spcPct val="250000"/>
              </a:lnSpc>
            </a:pPr>
            <a:r>
              <a:rPr lang="en-US" altLang="zh-CN" sz="1200" dirty="0">
                <a:latin typeface="Arial" panose="020B0604020202020204" pitchFamily="34" charset="0"/>
                <a:ea typeface="楷体" panose="02010609060101010101" pitchFamily="49" charset="-122"/>
                <a:cs typeface=".Heiti GB18030PUA" panose="02000000000000000000" pitchFamily="2" charset="2"/>
                <a:sym typeface="Arial" panose="020B0604020202020204" pitchFamily="34" charset="0"/>
              </a:rPr>
              <a:t>Major experiences or lessons, major achievements or problems are outlined in brief.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46551" y="3152855"/>
            <a:ext cx="7571373" cy="43338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sz="1300" dirty="0">
                <a:latin typeface="Arial" panose="020B0604020202020204" pitchFamily="34" charset="0"/>
                <a:ea typeface="楷体" panose="02010609060101010101" pitchFamily="49" charset="-122"/>
                <a:cs typeface="Aharoni" panose="02010803020104030203" pitchFamily="2" charset="-79"/>
                <a:sym typeface="Arial" panose="020B0604020202020204" pitchFamily="34" charset="0"/>
              </a:rPr>
              <a:t>For more extraordinary templates, please click on </a:t>
            </a:r>
            <a:r>
              <a:rPr lang="en-US" altLang="zh-CN" sz="1300" dirty="0" err="1">
                <a:latin typeface="Arial" panose="020B0604020202020204" pitchFamily="34" charset="0"/>
                <a:ea typeface="楷体" panose="02010609060101010101" pitchFamily="49" charset="-122"/>
                <a:cs typeface="Aharoni" panose="02010803020104030203" pitchFamily="2" charset="-79"/>
                <a:sym typeface="Arial" panose="020B0604020202020204" pitchFamily="34" charset="0"/>
              </a:rPr>
              <a:t>Liufang</a:t>
            </a:r>
            <a:r>
              <a:rPr lang="en-US" altLang="zh-CN" sz="1300" dirty="0">
                <a:latin typeface="Arial" panose="020B0604020202020204" pitchFamily="34" charset="0"/>
                <a:ea typeface="楷体" panose="02010609060101010101" pitchFamily="49" charset="-122"/>
                <a:cs typeface="Aharoni" panose="02010803020104030203" pitchFamily="2" charset="-79"/>
                <a:sym typeface="Arial" panose="020B0604020202020204" pitchFamily="34" charset="0"/>
              </a:rPr>
              <a:t> Advertisement in the upper right corner</a:t>
            </a:r>
            <a:endParaRPr lang="zh-CN" altLang="en-US" sz="1300" dirty="0">
              <a:latin typeface="Arial" panose="020B0604020202020204" pitchFamily="34" charset="0"/>
              <a:ea typeface="楷体" panose="02010609060101010101" pitchFamily="49" charset="-122"/>
              <a:cs typeface="Aharoni" panose="02010803020104030203" pitchFamily="2" charset="-79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96002" y="2226450"/>
            <a:ext cx="58724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spc="1000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中国风感恩父亲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459642" y="4255624"/>
            <a:ext cx="2390824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指导老师</a:t>
            </a:r>
            <a:r>
              <a:rPr lang="zh-CN" altLang="en-US" sz="1600" spc="300" dirty="0" smtClean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：</a:t>
            </a:r>
            <a:r>
              <a:rPr lang="zh-CN" altLang="en-US" sz="1600" spc="300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轻</a:t>
            </a:r>
            <a:r>
              <a:rPr lang="zh-CN" altLang="en-US" sz="1600" spc="300" dirty="0" smtClean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松素材</a:t>
            </a:r>
            <a:r>
              <a:rPr lang="zh-CN" altLang="en-US" sz="1600" spc="300" dirty="0" smtClean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 </a:t>
            </a:r>
            <a:endParaRPr lang="zh-CN" altLang="en-US" sz="1600" spc="300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541413" y="4255624"/>
            <a:ext cx="2390824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答辩人</a:t>
            </a:r>
            <a:r>
              <a:rPr lang="zh-CN" altLang="en-US" sz="1600" spc="300" dirty="0" smtClean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：</a:t>
            </a:r>
            <a:r>
              <a:rPr lang="zh-CN" altLang="en-US" sz="1600" spc="300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轻</a:t>
            </a:r>
            <a:r>
              <a:rPr lang="zh-CN" altLang="en-US" sz="1600" spc="300" dirty="0" smtClean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松办公</a:t>
            </a:r>
            <a:endParaRPr lang="en-US" altLang="zh-CN" sz="1600" spc="300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404527" y="4250177"/>
            <a:ext cx="348861" cy="349448"/>
            <a:chOff x="-3796249" y="-2313389"/>
            <a:chExt cx="3775075" cy="3781426"/>
          </a:xfrm>
        </p:grpSpPr>
        <p:sp>
          <p:nvSpPr>
            <p:cNvPr id="6" name="AutoShape 3"/>
            <p:cNvSpPr>
              <a:spLocks noChangeAspect="1" noChangeArrowheads="1" noTextEdit="1"/>
            </p:cNvSpPr>
            <p:nvPr/>
          </p:nvSpPr>
          <p:spPr bwMode="auto">
            <a:xfrm>
              <a:off x="-3796249" y="-2313389"/>
              <a:ext cx="3775075" cy="3779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-2991387" y="-348064"/>
              <a:ext cx="2227263" cy="1069975"/>
            </a:xfrm>
            <a:custGeom>
              <a:avLst/>
              <a:gdLst>
                <a:gd name="T0" fmla="*/ 950 w 1527"/>
                <a:gd name="T1" fmla="*/ 0 h 733"/>
                <a:gd name="T2" fmla="*/ 577 w 1527"/>
                <a:gd name="T3" fmla="*/ 0 h 733"/>
                <a:gd name="T4" fmla="*/ 0 w 1527"/>
                <a:gd name="T5" fmla="*/ 568 h 733"/>
                <a:gd name="T6" fmla="*/ 0 w 1527"/>
                <a:gd name="T7" fmla="*/ 605 h 733"/>
                <a:gd name="T8" fmla="*/ 577 w 1527"/>
                <a:gd name="T9" fmla="*/ 733 h 733"/>
                <a:gd name="T10" fmla="*/ 950 w 1527"/>
                <a:gd name="T11" fmla="*/ 733 h 733"/>
                <a:gd name="T12" fmla="*/ 1527 w 1527"/>
                <a:gd name="T13" fmla="*/ 605 h 733"/>
                <a:gd name="T14" fmla="*/ 1527 w 1527"/>
                <a:gd name="T15" fmla="*/ 568 h 733"/>
                <a:gd name="T16" fmla="*/ 950 w 1527"/>
                <a:gd name="T17" fmla="*/ 0 h 733"/>
                <a:gd name="T18" fmla="*/ 950 w 1527"/>
                <a:gd name="T19" fmla="*/ 0 h 733"/>
                <a:gd name="T20" fmla="*/ 950 w 1527"/>
                <a:gd name="T21" fmla="*/ 0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7" h="733">
                  <a:moveTo>
                    <a:pt x="950" y="0"/>
                  </a:moveTo>
                  <a:cubicBezTo>
                    <a:pt x="577" y="0"/>
                    <a:pt x="577" y="0"/>
                    <a:pt x="577" y="0"/>
                  </a:cubicBezTo>
                  <a:cubicBezTo>
                    <a:pt x="258" y="0"/>
                    <a:pt x="0" y="254"/>
                    <a:pt x="0" y="568"/>
                  </a:cubicBezTo>
                  <a:cubicBezTo>
                    <a:pt x="0" y="605"/>
                    <a:pt x="0" y="605"/>
                    <a:pt x="0" y="605"/>
                  </a:cubicBezTo>
                  <a:cubicBezTo>
                    <a:pt x="0" y="733"/>
                    <a:pt x="258" y="733"/>
                    <a:pt x="577" y="733"/>
                  </a:cubicBezTo>
                  <a:cubicBezTo>
                    <a:pt x="950" y="733"/>
                    <a:pt x="950" y="733"/>
                    <a:pt x="950" y="733"/>
                  </a:cubicBezTo>
                  <a:cubicBezTo>
                    <a:pt x="1268" y="733"/>
                    <a:pt x="1527" y="728"/>
                    <a:pt x="1527" y="605"/>
                  </a:cubicBezTo>
                  <a:cubicBezTo>
                    <a:pt x="1527" y="568"/>
                    <a:pt x="1527" y="568"/>
                    <a:pt x="1527" y="568"/>
                  </a:cubicBezTo>
                  <a:cubicBezTo>
                    <a:pt x="1527" y="254"/>
                    <a:pt x="1268" y="0"/>
                    <a:pt x="950" y="0"/>
                  </a:cubicBezTo>
                  <a:close/>
                  <a:moveTo>
                    <a:pt x="950" y="0"/>
                  </a:moveTo>
                  <a:cubicBezTo>
                    <a:pt x="950" y="0"/>
                    <a:pt x="950" y="0"/>
                    <a:pt x="950" y="0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-2556412" y="-1845076"/>
              <a:ext cx="1303338" cy="1284288"/>
            </a:xfrm>
            <a:custGeom>
              <a:avLst/>
              <a:gdLst>
                <a:gd name="T0" fmla="*/ 447 w 894"/>
                <a:gd name="T1" fmla="*/ 879 h 879"/>
                <a:gd name="T2" fmla="*/ 894 w 894"/>
                <a:gd name="T3" fmla="*/ 439 h 879"/>
                <a:gd name="T4" fmla="*/ 447 w 894"/>
                <a:gd name="T5" fmla="*/ 0 h 879"/>
                <a:gd name="T6" fmla="*/ 0 w 894"/>
                <a:gd name="T7" fmla="*/ 439 h 879"/>
                <a:gd name="T8" fmla="*/ 447 w 894"/>
                <a:gd name="T9" fmla="*/ 879 h 879"/>
                <a:gd name="T10" fmla="*/ 447 w 894"/>
                <a:gd name="T11" fmla="*/ 879 h 879"/>
                <a:gd name="T12" fmla="*/ 447 w 894"/>
                <a:gd name="T13" fmla="*/ 879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4" h="879">
                  <a:moveTo>
                    <a:pt x="447" y="879"/>
                  </a:moveTo>
                  <a:cubicBezTo>
                    <a:pt x="693" y="879"/>
                    <a:pt x="894" y="682"/>
                    <a:pt x="894" y="439"/>
                  </a:cubicBezTo>
                  <a:cubicBezTo>
                    <a:pt x="894" y="197"/>
                    <a:pt x="693" y="0"/>
                    <a:pt x="447" y="0"/>
                  </a:cubicBezTo>
                  <a:cubicBezTo>
                    <a:pt x="200" y="0"/>
                    <a:pt x="0" y="197"/>
                    <a:pt x="0" y="439"/>
                  </a:cubicBezTo>
                  <a:cubicBezTo>
                    <a:pt x="0" y="682"/>
                    <a:pt x="200" y="879"/>
                    <a:pt x="447" y="879"/>
                  </a:cubicBezTo>
                  <a:close/>
                  <a:moveTo>
                    <a:pt x="447" y="879"/>
                  </a:moveTo>
                  <a:cubicBezTo>
                    <a:pt x="447" y="879"/>
                    <a:pt x="447" y="879"/>
                    <a:pt x="447" y="879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7"/>
            <p:cNvSpPr>
              <a:spLocks noEditPoints="1"/>
            </p:cNvSpPr>
            <p:nvPr/>
          </p:nvSpPr>
          <p:spPr bwMode="auto">
            <a:xfrm>
              <a:off x="-3796249" y="-2311801"/>
              <a:ext cx="3775075" cy="3779838"/>
            </a:xfrm>
            <a:custGeom>
              <a:avLst/>
              <a:gdLst>
                <a:gd name="T0" fmla="*/ 1295 w 2589"/>
                <a:gd name="T1" fmla="*/ 0 h 2589"/>
                <a:gd name="T2" fmla="*/ 0 w 2589"/>
                <a:gd name="T3" fmla="*/ 1295 h 2589"/>
                <a:gd name="T4" fmla="*/ 1295 w 2589"/>
                <a:gd name="T5" fmla="*/ 2589 h 2589"/>
                <a:gd name="T6" fmla="*/ 2589 w 2589"/>
                <a:gd name="T7" fmla="*/ 1295 h 2589"/>
                <a:gd name="T8" fmla="*/ 1295 w 2589"/>
                <a:gd name="T9" fmla="*/ 0 h 2589"/>
                <a:gd name="T10" fmla="*/ 1298 w 2589"/>
                <a:gd name="T11" fmla="*/ 2466 h 2589"/>
                <a:gd name="T12" fmla="*/ 126 w 2589"/>
                <a:gd name="T13" fmla="*/ 1295 h 2589"/>
                <a:gd name="T14" fmla="*/ 1298 w 2589"/>
                <a:gd name="T15" fmla="*/ 123 h 2589"/>
                <a:gd name="T16" fmla="*/ 2470 w 2589"/>
                <a:gd name="T17" fmla="*/ 1295 h 2589"/>
                <a:gd name="T18" fmla="*/ 1298 w 2589"/>
                <a:gd name="T19" fmla="*/ 2466 h 2589"/>
                <a:gd name="T20" fmla="*/ 1298 w 2589"/>
                <a:gd name="T21" fmla="*/ 2466 h 2589"/>
                <a:gd name="T22" fmla="*/ 1298 w 2589"/>
                <a:gd name="T23" fmla="*/ 2466 h 2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89" h="2589">
                  <a:moveTo>
                    <a:pt x="1295" y="0"/>
                  </a:moveTo>
                  <a:cubicBezTo>
                    <a:pt x="580" y="0"/>
                    <a:pt x="0" y="580"/>
                    <a:pt x="0" y="1295"/>
                  </a:cubicBezTo>
                  <a:cubicBezTo>
                    <a:pt x="0" y="2010"/>
                    <a:pt x="580" y="2589"/>
                    <a:pt x="1295" y="2589"/>
                  </a:cubicBezTo>
                  <a:cubicBezTo>
                    <a:pt x="2010" y="2589"/>
                    <a:pt x="2589" y="2010"/>
                    <a:pt x="2589" y="1295"/>
                  </a:cubicBezTo>
                  <a:cubicBezTo>
                    <a:pt x="2589" y="580"/>
                    <a:pt x="2010" y="0"/>
                    <a:pt x="1295" y="0"/>
                  </a:cubicBezTo>
                  <a:close/>
                  <a:moveTo>
                    <a:pt x="1298" y="2466"/>
                  </a:moveTo>
                  <a:cubicBezTo>
                    <a:pt x="651" y="2466"/>
                    <a:pt x="126" y="1942"/>
                    <a:pt x="126" y="1295"/>
                  </a:cubicBezTo>
                  <a:cubicBezTo>
                    <a:pt x="126" y="647"/>
                    <a:pt x="651" y="123"/>
                    <a:pt x="1298" y="123"/>
                  </a:cubicBezTo>
                  <a:cubicBezTo>
                    <a:pt x="1945" y="123"/>
                    <a:pt x="2470" y="647"/>
                    <a:pt x="2470" y="1295"/>
                  </a:cubicBezTo>
                  <a:cubicBezTo>
                    <a:pt x="2470" y="1942"/>
                    <a:pt x="1945" y="2466"/>
                    <a:pt x="1298" y="2466"/>
                  </a:cubicBezTo>
                  <a:close/>
                  <a:moveTo>
                    <a:pt x="1298" y="2466"/>
                  </a:moveTo>
                  <a:cubicBezTo>
                    <a:pt x="1298" y="2466"/>
                    <a:pt x="1298" y="2466"/>
                    <a:pt x="1298" y="2466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193882" y="4250177"/>
            <a:ext cx="348861" cy="349448"/>
            <a:chOff x="-3796249" y="-2313389"/>
            <a:chExt cx="3775075" cy="3781426"/>
          </a:xfrm>
        </p:grpSpPr>
        <p:sp>
          <p:nvSpPr>
            <p:cNvPr id="21" name="AutoShape 3"/>
            <p:cNvSpPr>
              <a:spLocks noChangeAspect="1" noChangeArrowheads="1" noTextEdit="1"/>
            </p:cNvSpPr>
            <p:nvPr/>
          </p:nvSpPr>
          <p:spPr bwMode="auto">
            <a:xfrm>
              <a:off x="-3796249" y="-2313389"/>
              <a:ext cx="3775075" cy="3779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5"/>
            <p:cNvSpPr>
              <a:spLocks noEditPoints="1"/>
            </p:cNvSpPr>
            <p:nvPr/>
          </p:nvSpPr>
          <p:spPr bwMode="auto">
            <a:xfrm>
              <a:off x="-2991387" y="-348064"/>
              <a:ext cx="2227263" cy="1069975"/>
            </a:xfrm>
            <a:custGeom>
              <a:avLst/>
              <a:gdLst>
                <a:gd name="T0" fmla="*/ 950 w 1527"/>
                <a:gd name="T1" fmla="*/ 0 h 733"/>
                <a:gd name="T2" fmla="*/ 577 w 1527"/>
                <a:gd name="T3" fmla="*/ 0 h 733"/>
                <a:gd name="T4" fmla="*/ 0 w 1527"/>
                <a:gd name="T5" fmla="*/ 568 h 733"/>
                <a:gd name="T6" fmla="*/ 0 w 1527"/>
                <a:gd name="T7" fmla="*/ 605 h 733"/>
                <a:gd name="T8" fmla="*/ 577 w 1527"/>
                <a:gd name="T9" fmla="*/ 733 h 733"/>
                <a:gd name="T10" fmla="*/ 950 w 1527"/>
                <a:gd name="T11" fmla="*/ 733 h 733"/>
                <a:gd name="T12" fmla="*/ 1527 w 1527"/>
                <a:gd name="T13" fmla="*/ 605 h 733"/>
                <a:gd name="T14" fmla="*/ 1527 w 1527"/>
                <a:gd name="T15" fmla="*/ 568 h 733"/>
                <a:gd name="T16" fmla="*/ 950 w 1527"/>
                <a:gd name="T17" fmla="*/ 0 h 733"/>
                <a:gd name="T18" fmla="*/ 950 w 1527"/>
                <a:gd name="T19" fmla="*/ 0 h 733"/>
                <a:gd name="T20" fmla="*/ 950 w 1527"/>
                <a:gd name="T21" fmla="*/ 0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7" h="733">
                  <a:moveTo>
                    <a:pt x="950" y="0"/>
                  </a:moveTo>
                  <a:cubicBezTo>
                    <a:pt x="577" y="0"/>
                    <a:pt x="577" y="0"/>
                    <a:pt x="577" y="0"/>
                  </a:cubicBezTo>
                  <a:cubicBezTo>
                    <a:pt x="258" y="0"/>
                    <a:pt x="0" y="254"/>
                    <a:pt x="0" y="568"/>
                  </a:cubicBezTo>
                  <a:cubicBezTo>
                    <a:pt x="0" y="605"/>
                    <a:pt x="0" y="605"/>
                    <a:pt x="0" y="605"/>
                  </a:cubicBezTo>
                  <a:cubicBezTo>
                    <a:pt x="0" y="733"/>
                    <a:pt x="258" y="733"/>
                    <a:pt x="577" y="733"/>
                  </a:cubicBezTo>
                  <a:cubicBezTo>
                    <a:pt x="950" y="733"/>
                    <a:pt x="950" y="733"/>
                    <a:pt x="950" y="733"/>
                  </a:cubicBezTo>
                  <a:cubicBezTo>
                    <a:pt x="1268" y="733"/>
                    <a:pt x="1527" y="728"/>
                    <a:pt x="1527" y="605"/>
                  </a:cubicBezTo>
                  <a:cubicBezTo>
                    <a:pt x="1527" y="568"/>
                    <a:pt x="1527" y="568"/>
                    <a:pt x="1527" y="568"/>
                  </a:cubicBezTo>
                  <a:cubicBezTo>
                    <a:pt x="1527" y="254"/>
                    <a:pt x="1268" y="0"/>
                    <a:pt x="950" y="0"/>
                  </a:cubicBezTo>
                  <a:close/>
                  <a:moveTo>
                    <a:pt x="950" y="0"/>
                  </a:moveTo>
                  <a:cubicBezTo>
                    <a:pt x="950" y="0"/>
                    <a:pt x="950" y="0"/>
                    <a:pt x="950" y="0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 noEditPoints="1"/>
            </p:cNvSpPr>
            <p:nvPr/>
          </p:nvSpPr>
          <p:spPr bwMode="auto">
            <a:xfrm>
              <a:off x="-2556412" y="-1845076"/>
              <a:ext cx="1303338" cy="1284288"/>
            </a:xfrm>
            <a:custGeom>
              <a:avLst/>
              <a:gdLst>
                <a:gd name="T0" fmla="*/ 447 w 894"/>
                <a:gd name="T1" fmla="*/ 879 h 879"/>
                <a:gd name="T2" fmla="*/ 894 w 894"/>
                <a:gd name="T3" fmla="*/ 439 h 879"/>
                <a:gd name="T4" fmla="*/ 447 w 894"/>
                <a:gd name="T5" fmla="*/ 0 h 879"/>
                <a:gd name="T6" fmla="*/ 0 w 894"/>
                <a:gd name="T7" fmla="*/ 439 h 879"/>
                <a:gd name="T8" fmla="*/ 447 w 894"/>
                <a:gd name="T9" fmla="*/ 879 h 879"/>
                <a:gd name="T10" fmla="*/ 447 w 894"/>
                <a:gd name="T11" fmla="*/ 879 h 879"/>
                <a:gd name="T12" fmla="*/ 447 w 894"/>
                <a:gd name="T13" fmla="*/ 879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4" h="879">
                  <a:moveTo>
                    <a:pt x="447" y="879"/>
                  </a:moveTo>
                  <a:cubicBezTo>
                    <a:pt x="693" y="879"/>
                    <a:pt x="894" y="682"/>
                    <a:pt x="894" y="439"/>
                  </a:cubicBezTo>
                  <a:cubicBezTo>
                    <a:pt x="894" y="197"/>
                    <a:pt x="693" y="0"/>
                    <a:pt x="447" y="0"/>
                  </a:cubicBezTo>
                  <a:cubicBezTo>
                    <a:pt x="200" y="0"/>
                    <a:pt x="0" y="197"/>
                    <a:pt x="0" y="439"/>
                  </a:cubicBezTo>
                  <a:cubicBezTo>
                    <a:pt x="0" y="682"/>
                    <a:pt x="200" y="879"/>
                    <a:pt x="447" y="879"/>
                  </a:cubicBezTo>
                  <a:close/>
                  <a:moveTo>
                    <a:pt x="447" y="879"/>
                  </a:moveTo>
                  <a:cubicBezTo>
                    <a:pt x="447" y="879"/>
                    <a:pt x="447" y="879"/>
                    <a:pt x="447" y="879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-3796249" y="-2311801"/>
              <a:ext cx="3775075" cy="3779838"/>
            </a:xfrm>
            <a:custGeom>
              <a:avLst/>
              <a:gdLst>
                <a:gd name="T0" fmla="*/ 1295 w 2589"/>
                <a:gd name="T1" fmla="*/ 0 h 2589"/>
                <a:gd name="T2" fmla="*/ 0 w 2589"/>
                <a:gd name="T3" fmla="*/ 1295 h 2589"/>
                <a:gd name="T4" fmla="*/ 1295 w 2589"/>
                <a:gd name="T5" fmla="*/ 2589 h 2589"/>
                <a:gd name="T6" fmla="*/ 2589 w 2589"/>
                <a:gd name="T7" fmla="*/ 1295 h 2589"/>
                <a:gd name="T8" fmla="*/ 1295 w 2589"/>
                <a:gd name="T9" fmla="*/ 0 h 2589"/>
                <a:gd name="T10" fmla="*/ 1298 w 2589"/>
                <a:gd name="T11" fmla="*/ 2466 h 2589"/>
                <a:gd name="T12" fmla="*/ 126 w 2589"/>
                <a:gd name="T13" fmla="*/ 1295 h 2589"/>
                <a:gd name="T14" fmla="*/ 1298 w 2589"/>
                <a:gd name="T15" fmla="*/ 123 h 2589"/>
                <a:gd name="T16" fmla="*/ 2470 w 2589"/>
                <a:gd name="T17" fmla="*/ 1295 h 2589"/>
                <a:gd name="T18" fmla="*/ 1298 w 2589"/>
                <a:gd name="T19" fmla="*/ 2466 h 2589"/>
                <a:gd name="T20" fmla="*/ 1298 w 2589"/>
                <a:gd name="T21" fmla="*/ 2466 h 2589"/>
                <a:gd name="T22" fmla="*/ 1298 w 2589"/>
                <a:gd name="T23" fmla="*/ 2466 h 2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89" h="2589">
                  <a:moveTo>
                    <a:pt x="1295" y="0"/>
                  </a:moveTo>
                  <a:cubicBezTo>
                    <a:pt x="580" y="0"/>
                    <a:pt x="0" y="580"/>
                    <a:pt x="0" y="1295"/>
                  </a:cubicBezTo>
                  <a:cubicBezTo>
                    <a:pt x="0" y="2010"/>
                    <a:pt x="580" y="2589"/>
                    <a:pt x="1295" y="2589"/>
                  </a:cubicBezTo>
                  <a:cubicBezTo>
                    <a:pt x="2010" y="2589"/>
                    <a:pt x="2589" y="2010"/>
                    <a:pt x="2589" y="1295"/>
                  </a:cubicBezTo>
                  <a:cubicBezTo>
                    <a:pt x="2589" y="580"/>
                    <a:pt x="2010" y="0"/>
                    <a:pt x="1295" y="0"/>
                  </a:cubicBezTo>
                  <a:close/>
                  <a:moveTo>
                    <a:pt x="1298" y="2466"/>
                  </a:moveTo>
                  <a:cubicBezTo>
                    <a:pt x="651" y="2466"/>
                    <a:pt x="126" y="1942"/>
                    <a:pt x="126" y="1295"/>
                  </a:cubicBezTo>
                  <a:cubicBezTo>
                    <a:pt x="126" y="647"/>
                    <a:pt x="651" y="123"/>
                    <a:pt x="1298" y="123"/>
                  </a:cubicBezTo>
                  <a:cubicBezTo>
                    <a:pt x="1945" y="123"/>
                    <a:pt x="2470" y="647"/>
                    <a:pt x="2470" y="1295"/>
                  </a:cubicBezTo>
                  <a:cubicBezTo>
                    <a:pt x="2470" y="1942"/>
                    <a:pt x="1945" y="2466"/>
                    <a:pt x="1298" y="2466"/>
                  </a:cubicBezTo>
                  <a:close/>
                  <a:moveTo>
                    <a:pt x="1298" y="2466"/>
                  </a:moveTo>
                  <a:cubicBezTo>
                    <a:pt x="1298" y="2466"/>
                    <a:pt x="1298" y="2466"/>
                    <a:pt x="1298" y="2466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418796" y="1439857"/>
            <a:ext cx="5222609" cy="3648278"/>
            <a:chOff x="3050309" y="1439857"/>
            <a:chExt cx="5222609" cy="3648278"/>
          </a:xfrm>
        </p:grpSpPr>
        <p:grpSp>
          <p:nvGrpSpPr>
            <p:cNvPr id="6" name="组合 5"/>
            <p:cNvGrpSpPr/>
            <p:nvPr/>
          </p:nvGrpSpPr>
          <p:grpSpPr>
            <a:xfrm>
              <a:off x="4932362" y="1439857"/>
              <a:ext cx="3340556" cy="3648278"/>
              <a:chOff x="4932362" y="1500399"/>
              <a:chExt cx="3340556" cy="3648278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5483109" y="1835091"/>
                <a:ext cx="2789809" cy="323021"/>
              </a:xfrm>
              <a:prstGeom prst="rect">
                <a:avLst/>
              </a:prstGeom>
              <a:noFill/>
            </p:spPr>
            <p:txBody>
              <a:bodyPr vert="horz" wrap="square" rtlCol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800" dirty="0">
                    <a:latin typeface="Arial" panose="020B0604020202020204" pitchFamily="34" charset="0"/>
                    <a:ea typeface="楷体" panose="02010609060101010101" pitchFamily="49" charset="-122"/>
                    <a:cs typeface=".Heiti GB18030PUA" panose="02000000000000000000" pitchFamily="2" charset="2"/>
                    <a:sym typeface="Arial" panose="020B0604020202020204" pitchFamily="34" charset="0"/>
                  </a:rPr>
                  <a:t>Add chapter title Add chapter title Add chapter title</a:t>
                </a: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5483109" y="1500399"/>
                <a:ext cx="2188147" cy="461665"/>
              </a:xfrm>
              <a:prstGeom prst="rect">
                <a:avLst/>
              </a:prstGeom>
              <a:noFill/>
            </p:spPr>
            <p:txBody>
              <a:bodyPr wrap="none" rtlCol="0">
                <a:noAutofit/>
              </a:bodyPr>
              <a:lstStyle>
                <a:defPPr>
                  <a:defRPr lang="zh-CN"/>
                </a:defPPr>
                <a:lvl1pPr>
                  <a:defRPr sz="2400" spc="600"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pPr algn="dist"/>
                <a:r>
                  <a:rPr lang="zh-CN" altLang="en-US" spc="300" dirty="0"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输入标题内容</a:t>
                </a:r>
              </a:p>
            </p:txBody>
          </p:sp>
          <p:sp>
            <p:nvSpPr>
              <p:cNvPr id="3" name="矩形: 圆角 2"/>
              <p:cNvSpPr/>
              <p:nvPr/>
            </p:nvSpPr>
            <p:spPr>
              <a:xfrm>
                <a:off x="4932362" y="1573713"/>
                <a:ext cx="461665" cy="461665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75592A"/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" name="文本框 3"/>
              <p:cNvSpPr txBox="1"/>
              <p:nvPr/>
            </p:nvSpPr>
            <p:spPr>
              <a:xfrm>
                <a:off x="4942621" y="1619879"/>
                <a:ext cx="4411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Arial" panose="020B0604020202020204" pitchFamily="34" charset="0"/>
                    <a:sym typeface="Arial" panose="020B0604020202020204" pitchFamily="34" charset="0"/>
                  </a:rPr>
                  <a:t>01</a:t>
                </a: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5483109" y="2831946"/>
                <a:ext cx="2789809" cy="323021"/>
              </a:xfrm>
              <a:prstGeom prst="rect">
                <a:avLst/>
              </a:prstGeom>
              <a:noFill/>
            </p:spPr>
            <p:txBody>
              <a:bodyPr vert="horz" wrap="square" rtlCol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800" dirty="0">
                    <a:latin typeface="Arial" panose="020B0604020202020204" pitchFamily="34" charset="0"/>
                    <a:ea typeface="楷体" panose="02010609060101010101" pitchFamily="49" charset="-122"/>
                    <a:cs typeface=".Heiti GB18030PUA" panose="02000000000000000000" pitchFamily="2" charset="2"/>
                    <a:sym typeface="Arial" panose="020B0604020202020204" pitchFamily="34" charset="0"/>
                  </a:rPr>
                  <a:t>Add chapter title Add chapter title Add chapter title</a:t>
                </a: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5483109" y="2497254"/>
                <a:ext cx="2188147" cy="461665"/>
              </a:xfrm>
              <a:prstGeom prst="rect">
                <a:avLst/>
              </a:prstGeom>
              <a:noFill/>
            </p:spPr>
            <p:txBody>
              <a:bodyPr wrap="none" rtlCol="0">
                <a:noAutofit/>
              </a:bodyPr>
              <a:lstStyle>
                <a:defPPr>
                  <a:defRPr lang="zh-CN"/>
                </a:defPPr>
                <a:lvl1pPr>
                  <a:defRPr sz="2400" spc="600"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pPr algn="dist"/>
                <a:r>
                  <a:rPr lang="zh-CN" altLang="en-US" spc="300" dirty="0"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输入标题内容</a:t>
                </a:r>
              </a:p>
            </p:txBody>
          </p:sp>
          <p:sp>
            <p:nvSpPr>
              <p:cNvPr id="26" name="矩形: 圆角 25"/>
              <p:cNvSpPr/>
              <p:nvPr/>
            </p:nvSpPr>
            <p:spPr>
              <a:xfrm>
                <a:off x="4932362" y="2570568"/>
                <a:ext cx="461665" cy="461665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75592A"/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4942621" y="2616734"/>
                <a:ext cx="4411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Arial" panose="020B0604020202020204" pitchFamily="34" charset="0"/>
                    <a:sym typeface="Arial" panose="020B0604020202020204" pitchFamily="34" charset="0"/>
                  </a:rPr>
                  <a:t>02</a:t>
                </a:r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5483109" y="3828801"/>
                <a:ext cx="2789809" cy="323021"/>
              </a:xfrm>
              <a:prstGeom prst="rect">
                <a:avLst/>
              </a:prstGeom>
              <a:noFill/>
            </p:spPr>
            <p:txBody>
              <a:bodyPr vert="horz" wrap="square" rtlCol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800" dirty="0">
                    <a:latin typeface="Arial" panose="020B0604020202020204" pitchFamily="34" charset="0"/>
                    <a:ea typeface="楷体" panose="02010609060101010101" pitchFamily="49" charset="-122"/>
                    <a:cs typeface=".Heiti GB18030PUA" panose="02000000000000000000" pitchFamily="2" charset="2"/>
                    <a:sym typeface="Arial" panose="020B0604020202020204" pitchFamily="34" charset="0"/>
                  </a:rPr>
                  <a:t>Add chapter title Add chapter title Add chapter title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5483109" y="3494109"/>
                <a:ext cx="2188147" cy="461665"/>
              </a:xfrm>
              <a:prstGeom prst="rect">
                <a:avLst/>
              </a:prstGeom>
              <a:noFill/>
            </p:spPr>
            <p:txBody>
              <a:bodyPr wrap="none" rtlCol="0">
                <a:noAutofit/>
              </a:bodyPr>
              <a:lstStyle>
                <a:defPPr>
                  <a:defRPr lang="zh-CN"/>
                </a:defPPr>
                <a:lvl1pPr>
                  <a:defRPr sz="2400" spc="600"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pPr algn="dist"/>
                <a:r>
                  <a:rPr lang="zh-CN" altLang="en-US" spc="300" dirty="0"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输入标题内容</a:t>
                </a:r>
              </a:p>
            </p:txBody>
          </p:sp>
          <p:sp>
            <p:nvSpPr>
              <p:cNvPr id="45" name="矩形: 圆角 44"/>
              <p:cNvSpPr/>
              <p:nvPr/>
            </p:nvSpPr>
            <p:spPr>
              <a:xfrm>
                <a:off x="4932362" y="3567423"/>
                <a:ext cx="461665" cy="461665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75592A"/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4942621" y="3613589"/>
                <a:ext cx="4411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Arial" panose="020B0604020202020204" pitchFamily="34" charset="0"/>
                    <a:sym typeface="Arial" panose="020B0604020202020204" pitchFamily="34" charset="0"/>
                  </a:rPr>
                  <a:t>03</a:t>
                </a:r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5483109" y="4825656"/>
                <a:ext cx="2789809" cy="323021"/>
              </a:xfrm>
              <a:prstGeom prst="rect">
                <a:avLst/>
              </a:prstGeom>
              <a:noFill/>
            </p:spPr>
            <p:txBody>
              <a:bodyPr vert="horz" wrap="square" rtlCol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800" dirty="0">
                    <a:latin typeface="Arial" panose="020B0604020202020204" pitchFamily="34" charset="0"/>
                    <a:ea typeface="楷体" panose="02010609060101010101" pitchFamily="49" charset="-122"/>
                    <a:cs typeface=".Heiti GB18030PUA" panose="02000000000000000000" pitchFamily="2" charset="2"/>
                    <a:sym typeface="Arial" panose="020B0604020202020204" pitchFamily="34" charset="0"/>
                  </a:rPr>
                  <a:t>Add chapter title Add chapter title Add chapter title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5483109" y="4490964"/>
                <a:ext cx="2188147" cy="461665"/>
              </a:xfrm>
              <a:prstGeom prst="rect">
                <a:avLst/>
              </a:prstGeom>
              <a:noFill/>
            </p:spPr>
            <p:txBody>
              <a:bodyPr wrap="none" rtlCol="0">
                <a:noAutofit/>
              </a:bodyPr>
              <a:lstStyle>
                <a:defPPr>
                  <a:defRPr lang="zh-CN"/>
                </a:defPPr>
                <a:lvl1pPr>
                  <a:defRPr sz="2400" spc="600"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pPr algn="dist"/>
                <a:r>
                  <a:rPr lang="zh-CN" altLang="en-US" spc="300" dirty="0"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输入标题内容</a:t>
                </a:r>
              </a:p>
            </p:txBody>
          </p:sp>
          <p:sp>
            <p:nvSpPr>
              <p:cNvPr id="50" name="矩形: 圆角 49"/>
              <p:cNvSpPr/>
              <p:nvPr/>
            </p:nvSpPr>
            <p:spPr>
              <a:xfrm>
                <a:off x="4932362" y="4564278"/>
                <a:ext cx="461665" cy="461665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75592A"/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文本框 50"/>
              <p:cNvSpPr txBox="1"/>
              <p:nvPr/>
            </p:nvSpPr>
            <p:spPr>
              <a:xfrm>
                <a:off x="4942621" y="4610444"/>
                <a:ext cx="4411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Arial" panose="020B0604020202020204" pitchFamily="34" charset="0"/>
                    <a:sym typeface="Arial" panose="020B0604020202020204" pitchFamily="34" charset="0"/>
                  </a:rPr>
                  <a:t>04</a:t>
                </a:r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3050309" y="2056202"/>
              <a:ext cx="1027473" cy="2447534"/>
              <a:chOff x="3050309" y="1711080"/>
              <a:chExt cx="1027473" cy="2447534"/>
            </a:xfrm>
          </p:grpSpPr>
          <p:sp>
            <p:nvSpPr>
              <p:cNvPr id="15" name="流芳出品 必出精品"/>
              <p:cNvSpPr txBox="1">
                <a:spLocks noChangeArrowheads="1"/>
              </p:cNvSpPr>
              <p:nvPr/>
            </p:nvSpPr>
            <p:spPr bwMode="auto">
              <a:xfrm flipH="1">
                <a:off x="3050309" y="1711080"/>
                <a:ext cx="699327" cy="2115913"/>
              </a:xfrm>
              <a:prstGeom prst="rect">
                <a:avLst/>
              </a:prstGeom>
              <a:noFill/>
            </p:spPr>
            <p:txBody>
              <a:bodyPr vert="eaVert" wrap="square" rtlCol="0">
                <a:noAutofit/>
              </a:bodyPr>
              <a:lstStyle>
                <a:defPPr>
                  <a:defRPr lang="zh-CN"/>
                </a:defPPr>
                <a:lvl1pPr algn="ctr">
                  <a:defRPr sz="8000" b="0" spc="3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禹卫书法行书简体" panose="02000603000000000000" pitchFamily="2" charset="-122"/>
                    <a:ea typeface="禹卫书法行书简体" panose="02000603000000000000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600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楷体" panose="02010609060101010101" pitchFamily="49" charset="-122"/>
                    <a:cs typeface="字魂凤鸣手书" panose="00000500000000000000" charset="-122"/>
                    <a:sym typeface="Arial" panose="020B0604020202020204" pitchFamily="34" charset="0"/>
                  </a:rPr>
                  <a:t>目 录</a:t>
                </a:r>
              </a:p>
            </p:txBody>
          </p:sp>
          <p:sp>
            <p:nvSpPr>
              <p:cNvPr id="20" name="TextBox 94"/>
              <p:cNvSpPr txBox="1"/>
              <p:nvPr/>
            </p:nvSpPr>
            <p:spPr>
              <a:xfrm>
                <a:off x="3770005" y="2717274"/>
                <a:ext cx="307777" cy="1441340"/>
              </a:xfrm>
              <a:prstGeom prst="rect">
                <a:avLst/>
              </a:prstGeom>
              <a:noFill/>
              <a:effectLst>
                <a:outerShdw blurRad="50800" dist="50800" dir="5400000" algn="ctr" rotWithShape="0">
                  <a:schemeClr val="bg1"/>
                </a:outerShdw>
              </a:effectLst>
            </p:spPr>
            <p:txBody>
              <a:bodyPr vert="eaVert" wrap="square" lIns="0" tIns="0" rIns="0" bIns="0" rtlCol="0" anchor="ctr" anchorCtr="1">
                <a:spAutoFit/>
              </a:bodyPr>
              <a:lstStyle>
                <a:defPPr>
                  <a:defRPr lang="zh-CN"/>
                </a:defPPr>
                <a:lvl1pPr>
                  <a:defRPr sz="5400" spc="600">
                    <a:effectLst>
                      <a:outerShdw blurRad="76200" dist="88900" dir="5400000" algn="t" rotWithShape="0">
                        <a:schemeClr val="bg1">
                          <a:alpha val="40000"/>
                        </a:schemeClr>
                      </a:outerShdw>
                    </a:effectLst>
                    <a:latin typeface="方正清刻本悦宋简体" panose="02000000000000000000" pitchFamily="2" charset="-122"/>
                    <a:ea typeface="方正清刻本悦宋简体" panose="02000000000000000000" pitchFamily="2" charset="-122"/>
                    <a:cs typeface="经典行书简" panose="02010609010101010101" pitchFamily="49" charset="-122"/>
                  </a:defRPr>
                </a:lvl1pPr>
              </a:lstStyle>
              <a:p>
                <a:pPr algn="just"/>
                <a:r>
                  <a:rPr lang="en-US" altLang="zh-CN" sz="2000" b="1" spc="300" dirty="0" smtClean="0">
                    <a:effectLst/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contents</a:t>
                </a:r>
                <a:endParaRPr lang="en-US" altLang="zh-CN" sz="2000" b="1" spc="300" dirty="0">
                  <a:effectLst/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07439" y="2700018"/>
            <a:ext cx="4418052" cy="872115"/>
            <a:chOff x="3892220" y="2802651"/>
            <a:chExt cx="4418052" cy="872115"/>
          </a:xfrm>
        </p:grpSpPr>
        <p:grpSp>
          <p:nvGrpSpPr>
            <p:cNvPr id="3" name="组合 2"/>
            <p:cNvGrpSpPr/>
            <p:nvPr/>
          </p:nvGrpSpPr>
          <p:grpSpPr>
            <a:xfrm>
              <a:off x="3892220" y="2832596"/>
              <a:ext cx="1020361" cy="814983"/>
              <a:chOff x="3892220" y="2782426"/>
              <a:chExt cx="1020361" cy="814983"/>
            </a:xfrm>
          </p:grpSpPr>
          <p:sp>
            <p:nvSpPr>
              <p:cNvPr id="2" name="矩形: 圆角 1"/>
              <p:cNvSpPr/>
              <p:nvPr/>
            </p:nvSpPr>
            <p:spPr>
              <a:xfrm>
                <a:off x="3994909" y="2782426"/>
                <a:ext cx="814983" cy="814983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75592A"/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3892220" y="2835974"/>
                <a:ext cx="102036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3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细黑一简体" panose="02010601030101010101" pitchFamily="2" charset="-122"/>
                    <a:ea typeface="方正细黑一简体" panose="02010601030101010101" pitchFamily="2" charset="-122"/>
                  </a:defRPr>
                </a:lvl1pPr>
              </a:lstStyle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01</a:t>
                </a:r>
                <a:endParaRPr lang="zh-CN" alt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4926992" y="2802651"/>
              <a:ext cx="3383280" cy="6451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spc="600" dirty="0"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rPr>
                <a:t>输入标题内容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955813" y="3339610"/>
              <a:ext cx="3325546" cy="335156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spc="100" dirty="0">
                  <a:latin typeface="Arial" panose="020B0604020202020204" pitchFamily="34" charset="0"/>
                  <a:ea typeface="楷体" panose="02010609060101010101" pitchFamily="49" charset="-122"/>
                  <a:cs typeface=".Heiti GB18030PUA" panose="02000000000000000000" pitchFamily="2" charset="2"/>
                  <a:sym typeface="Arial" panose="020B0604020202020204" pitchFamily="34" charset="0"/>
                </a:rPr>
                <a:t>Add your title here add your title here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8"/>
          <p:cNvSpPr txBox="1"/>
          <p:nvPr/>
        </p:nvSpPr>
        <p:spPr>
          <a:xfrm>
            <a:off x="4079777" y="611198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+mn-ea"/>
                <a:sym typeface="Arial" panose="020B0604020202020204" pitchFamily="34" charset="0"/>
              </a:rPr>
              <a:t>点击输入您的标题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0" name="组合 162"/>
          <p:cNvGrpSpPr/>
          <p:nvPr/>
        </p:nvGrpSpPr>
        <p:grpSpPr bwMode="auto">
          <a:xfrm>
            <a:off x="1191826" y="1924051"/>
            <a:ext cx="1761691" cy="1761441"/>
            <a:chOff x="0" y="0"/>
            <a:chExt cx="1761252" cy="1761248"/>
          </a:xfrm>
        </p:grpSpPr>
        <p:grpSp>
          <p:nvGrpSpPr>
            <p:cNvPr id="21" name="组合 179"/>
            <p:cNvGrpSpPr/>
            <p:nvPr/>
          </p:nvGrpSpPr>
          <p:grpSpPr bwMode="auto">
            <a:xfrm>
              <a:off x="0" y="0"/>
              <a:ext cx="1761252" cy="1761248"/>
              <a:chOff x="0" y="0"/>
              <a:chExt cx="3096472" cy="3096470"/>
            </a:xfrm>
          </p:grpSpPr>
          <p:sp>
            <p:nvSpPr>
              <p:cNvPr id="33" name="椭圆 181"/>
              <p:cNvSpPr>
                <a:spLocks noChangeArrowheads="1"/>
              </p:cNvSpPr>
              <p:nvPr/>
            </p:nvSpPr>
            <p:spPr bwMode="auto">
              <a:xfrm>
                <a:off x="134615" y="133953"/>
                <a:ext cx="2826573" cy="2829766"/>
              </a:xfrm>
              <a:prstGeom prst="ellipse">
                <a:avLst/>
              </a:prstGeom>
              <a:solidFill>
                <a:srgbClr val="A393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椭圆 182"/>
              <p:cNvSpPr>
                <a:spLocks noChangeArrowheads="1"/>
              </p:cNvSpPr>
              <p:nvPr/>
            </p:nvSpPr>
            <p:spPr bwMode="auto">
              <a:xfrm>
                <a:off x="680" y="0"/>
                <a:ext cx="3094442" cy="3097672"/>
              </a:xfrm>
              <a:prstGeom prst="ellipse">
                <a:avLst/>
              </a:prstGeom>
              <a:noFill/>
              <a:ln w="12700">
                <a:solidFill>
                  <a:srgbClr val="A3939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Freeform 51"/>
            <p:cNvSpPr>
              <a:spLocks noEditPoints="1"/>
            </p:cNvSpPr>
            <p:nvPr/>
          </p:nvSpPr>
          <p:spPr bwMode="auto">
            <a:xfrm>
              <a:off x="503498" y="507944"/>
              <a:ext cx="753875" cy="704773"/>
            </a:xfrm>
            <a:custGeom>
              <a:avLst/>
              <a:gdLst>
                <a:gd name="T0" fmla="*/ 82241 w 110"/>
                <a:gd name="T1" fmla="*/ 34212 h 103"/>
                <a:gd name="T2" fmla="*/ 630514 w 110"/>
                <a:gd name="T3" fmla="*/ 130007 h 103"/>
                <a:gd name="T4" fmla="*/ 726461 w 110"/>
                <a:gd name="T5" fmla="*/ 150534 h 103"/>
                <a:gd name="T6" fmla="*/ 753875 w 110"/>
                <a:gd name="T7" fmla="*/ 212116 h 103"/>
                <a:gd name="T8" fmla="*/ 726461 w 110"/>
                <a:gd name="T9" fmla="*/ 643191 h 103"/>
                <a:gd name="T10" fmla="*/ 671634 w 110"/>
                <a:gd name="T11" fmla="*/ 663718 h 103"/>
                <a:gd name="T12" fmla="*/ 582540 w 110"/>
                <a:gd name="T13" fmla="*/ 704773 h 103"/>
                <a:gd name="T14" fmla="*/ 171335 w 110"/>
                <a:gd name="T15" fmla="*/ 663718 h 103"/>
                <a:gd name="T16" fmla="*/ 89094 w 110"/>
                <a:gd name="T17" fmla="*/ 704773 h 103"/>
                <a:gd name="T18" fmla="*/ 27414 w 110"/>
                <a:gd name="T19" fmla="*/ 643191 h 103"/>
                <a:gd name="T20" fmla="*/ 0 w 110"/>
                <a:gd name="T21" fmla="*/ 212116 h 103"/>
                <a:gd name="T22" fmla="*/ 27414 w 110"/>
                <a:gd name="T23" fmla="*/ 150534 h 103"/>
                <a:gd name="T24" fmla="*/ 411205 w 110"/>
                <a:gd name="T25" fmla="*/ 130007 h 103"/>
                <a:gd name="T26" fmla="*/ 349524 w 110"/>
                <a:gd name="T27" fmla="*/ 396862 h 103"/>
                <a:gd name="T28" fmla="*/ 644220 w 110"/>
                <a:gd name="T29" fmla="*/ 396862 h 103"/>
                <a:gd name="T30" fmla="*/ 130215 w 110"/>
                <a:gd name="T31" fmla="*/ 492657 h 103"/>
                <a:gd name="T32" fmla="*/ 301550 w 110"/>
                <a:gd name="T33" fmla="*/ 526869 h 103"/>
                <a:gd name="T34" fmla="*/ 130215 w 110"/>
                <a:gd name="T35" fmla="*/ 492657 h 103"/>
                <a:gd name="T36" fmla="*/ 130215 w 110"/>
                <a:gd name="T37" fmla="*/ 458445 h 103"/>
                <a:gd name="T38" fmla="*/ 301550 w 110"/>
                <a:gd name="T39" fmla="*/ 417390 h 103"/>
                <a:gd name="T40" fmla="*/ 130215 w 110"/>
                <a:gd name="T41" fmla="*/ 342123 h 103"/>
                <a:gd name="T42" fmla="*/ 301550 w 110"/>
                <a:gd name="T43" fmla="*/ 383178 h 103"/>
                <a:gd name="T44" fmla="*/ 130215 w 110"/>
                <a:gd name="T45" fmla="*/ 342123 h 103"/>
                <a:gd name="T46" fmla="*/ 130215 w 110"/>
                <a:gd name="T47" fmla="*/ 314753 h 103"/>
                <a:gd name="T48" fmla="*/ 301550 w 110"/>
                <a:gd name="T49" fmla="*/ 273698 h 103"/>
                <a:gd name="T50" fmla="*/ 500299 w 110"/>
                <a:gd name="T51" fmla="*/ 348965 h 103"/>
                <a:gd name="T52" fmla="*/ 500299 w 110"/>
                <a:gd name="T53" fmla="*/ 451602 h 103"/>
                <a:gd name="T54" fmla="*/ 500299 w 110"/>
                <a:gd name="T55" fmla="*/ 348965 h 103"/>
                <a:gd name="T56" fmla="*/ 89094 w 110"/>
                <a:gd name="T57" fmla="*/ 198431 h 103"/>
                <a:gd name="T58" fmla="*/ 75388 w 110"/>
                <a:gd name="T59" fmla="*/ 205274 h 103"/>
                <a:gd name="T60" fmla="*/ 75388 w 110"/>
                <a:gd name="T61" fmla="*/ 581609 h 103"/>
                <a:gd name="T62" fmla="*/ 89094 w 110"/>
                <a:gd name="T63" fmla="*/ 595294 h 103"/>
                <a:gd name="T64" fmla="*/ 678488 w 110"/>
                <a:gd name="T65" fmla="*/ 588451 h 103"/>
                <a:gd name="T66" fmla="*/ 678488 w 110"/>
                <a:gd name="T67" fmla="*/ 581609 h 103"/>
                <a:gd name="T68" fmla="*/ 678488 w 110"/>
                <a:gd name="T69" fmla="*/ 205274 h 10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0" h="103">
                  <a:moveTo>
                    <a:pt x="60" y="19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2" y="19"/>
                    <a:pt x="92" y="19"/>
                    <a:pt x="92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100" y="19"/>
                    <a:pt x="104" y="20"/>
                    <a:pt x="106" y="2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8" y="25"/>
                    <a:pt x="110" y="28"/>
                    <a:pt x="110" y="31"/>
                  </a:cubicBezTo>
                  <a:cubicBezTo>
                    <a:pt x="110" y="85"/>
                    <a:pt x="110" y="85"/>
                    <a:pt x="110" y="85"/>
                  </a:cubicBezTo>
                  <a:cubicBezTo>
                    <a:pt x="110" y="88"/>
                    <a:pt x="108" y="91"/>
                    <a:pt x="106" y="94"/>
                  </a:cubicBezTo>
                  <a:cubicBezTo>
                    <a:pt x="106" y="94"/>
                    <a:pt x="106" y="94"/>
                    <a:pt x="106" y="94"/>
                  </a:cubicBezTo>
                  <a:cubicBezTo>
                    <a:pt x="104" y="96"/>
                    <a:pt x="101" y="97"/>
                    <a:pt x="98" y="97"/>
                  </a:cubicBezTo>
                  <a:cubicBezTo>
                    <a:pt x="98" y="103"/>
                    <a:pt x="98" y="103"/>
                    <a:pt x="98" y="103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85" y="97"/>
                    <a:pt x="85" y="97"/>
                    <a:pt x="85" y="97"/>
                  </a:cubicBezTo>
                  <a:cubicBezTo>
                    <a:pt x="25" y="97"/>
                    <a:pt x="25" y="97"/>
                    <a:pt x="25" y="97"/>
                  </a:cubicBezTo>
                  <a:cubicBezTo>
                    <a:pt x="25" y="103"/>
                    <a:pt x="25" y="103"/>
                    <a:pt x="25" y="103"/>
                  </a:cubicBezTo>
                  <a:cubicBezTo>
                    <a:pt x="13" y="103"/>
                    <a:pt x="13" y="103"/>
                    <a:pt x="13" y="103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9" y="97"/>
                    <a:pt x="6" y="96"/>
                    <a:pt x="4" y="94"/>
                  </a:cubicBezTo>
                  <a:cubicBezTo>
                    <a:pt x="2" y="91"/>
                    <a:pt x="0" y="88"/>
                    <a:pt x="0" y="8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28"/>
                    <a:pt x="2" y="25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6" y="20"/>
                    <a:pt x="10" y="19"/>
                    <a:pt x="13" y="19"/>
                  </a:cubicBezTo>
                  <a:cubicBezTo>
                    <a:pt x="60" y="19"/>
                    <a:pt x="60" y="19"/>
                    <a:pt x="60" y="19"/>
                  </a:cubicBezTo>
                  <a:close/>
                  <a:moveTo>
                    <a:pt x="73" y="37"/>
                  </a:moveTo>
                  <a:cubicBezTo>
                    <a:pt x="61" y="37"/>
                    <a:pt x="51" y="46"/>
                    <a:pt x="51" y="58"/>
                  </a:cubicBezTo>
                  <a:cubicBezTo>
                    <a:pt x="51" y="70"/>
                    <a:pt x="61" y="79"/>
                    <a:pt x="73" y="79"/>
                  </a:cubicBezTo>
                  <a:cubicBezTo>
                    <a:pt x="84" y="79"/>
                    <a:pt x="94" y="70"/>
                    <a:pt x="94" y="58"/>
                  </a:cubicBezTo>
                  <a:cubicBezTo>
                    <a:pt x="94" y="46"/>
                    <a:pt x="84" y="37"/>
                    <a:pt x="73" y="37"/>
                  </a:cubicBezTo>
                  <a:close/>
                  <a:moveTo>
                    <a:pt x="19" y="72"/>
                  </a:moveTo>
                  <a:cubicBezTo>
                    <a:pt x="19" y="77"/>
                    <a:pt x="19" y="77"/>
                    <a:pt x="19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19" y="72"/>
                    <a:pt x="19" y="72"/>
                    <a:pt x="19" y="72"/>
                  </a:cubicBezTo>
                  <a:close/>
                  <a:moveTo>
                    <a:pt x="19" y="61"/>
                  </a:moveTo>
                  <a:cubicBezTo>
                    <a:pt x="19" y="67"/>
                    <a:pt x="19" y="67"/>
                    <a:pt x="19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19" y="61"/>
                    <a:pt x="19" y="61"/>
                    <a:pt x="19" y="61"/>
                  </a:cubicBezTo>
                  <a:close/>
                  <a:moveTo>
                    <a:pt x="19" y="50"/>
                  </a:moveTo>
                  <a:cubicBezTo>
                    <a:pt x="19" y="56"/>
                    <a:pt x="19" y="56"/>
                    <a:pt x="19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19" y="50"/>
                    <a:pt x="19" y="50"/>
                    <a:pt x="19" y="50"/>
                  </a:cubicBezTo>
                  <a:close/>
                  <a:moveTo>
                    <a:pt x="19" y="40"/>
                  </a:moveTo>
                  <a:cubicBezTo>
                    <a:pt x="19" y="46"/>
                    <a:pt x="19" y="46"/>
                    <a:pt x="19" y="46"/>
                  </a:cubicBezTo>
                  <a:cubicBezTo>
                    <a:pt x="44" y="46"/>
                    <a:pt x="44" y="46"/>
                    <a:pt x="44" y="46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19" y="40"/>
                    <a:pt x="19" y="40"/>
                    <a:pt x="19" y="40"/>
                  </a:cubicBezTo>
                  <a:close/>
                  <a:moveTo>
                    <a:pt x="73" y="51"/>
                  </a:moveTo>
                  <a:cubicBezTo>
                    <a:pt x="68" y="51"/>
                    <a:pt x="65" y="54"/>
                    <a:pt x="65" y="58"/>
                  </a:cubicBezTo>
                  <a:cubicBezTo>
                    <a:pt x="65" y="62"/>
                    <a:pt x="68" y="66"/>
                    <a:pt x="73" y="66"/>
                  </a:cubicBezTo>
                  <a:cubicBezTo>
                    <a:pt x="77" y="66"/>
                    <a:pt x="80" y="62"/>
                    <a:pt x="80" y="58"/>
                  </a:cubicBezTo>
                  <a:cubicBezTo>
                    <a:pt x="80" y="54"/>
                    <a:pt x="77" y="51"/>
                    <a:pt x="73" y="51"/>
                  </a:cubicBezTo>
                  <a:close/>
                  <a:moveTo>
                    <a:pt x="97" y="29"/>
                  </a:moveTo>
                  <a:cubicBezTo>
                    <a:pt x="13" y="29"/>
                    <a:pt x="13" y="29"/>
                    <a:pt x="13" y="29"/>
                  </a:cubicBezTo>
                  <a:cubicBezTo>
                    <a:pt x="12" y="29"/>
                    <a:pt x="12" y="29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11" y="31"/>
                    <a:pt x="11" y="31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11" y="85"/>
                    <a:pt x="11" y="86"/>
                    <a:pt x="11" y="86"/>
                  </a:cubicBezTo>
                  <a:cubicBezTo>
                    <a:pt x="12" y="87"/>
                    <a:pt x="12" y="87"/>
                    <a:pt x="13" y="87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87"/>
                    <a:pt x="98" y="87"/>
                    <a:pt x="99" y="86"/>
                  </a:cubicBezTo>
                  <a:cubicBezTo>
                    <a:pt x="99" y="86"/>
                    <a:pt x="99" y="86"/>
                    <a:pt x="99" y="86"/>
                  </a:cubicBezTo>
                  <a:cubicBezTo>
                    <a:pt x="99" y="86"/>
                    <a:pt x="99" y="85"/>
                    <a:pt x="99" y="85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99" y="31"/>
                    <a:pt x="99" y="30"/>
                    <a:pt x="99" y="30"/>
                  </a:cubicBezTo>
                  <a:cubicBezTo>
                    <a:pt x="98" y="29"/>
                    <a:pt x="98" y="29"/>
                    <a:pt x="97" y="2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组合 243"/>
          <p:cNvGrpSpPr/>
          <p:nvPr/>
        </p:nvGrpSpPr>
        <p:grpSpPr bwMode="auto">
          <a:xfrm>
            <a:off x="3739626" y="1923940"/>
            <a:ext cx="1761645" cy="1761494"/>
            <a:chOff x="0" y="0"/>
            <a:chExt cx="1761252" cy="1761248"/>
          </a:xfrm>
        </p:grpSpPr>
        <p:grpSp>
          <p:nvGrpSpPr>
            <p:cNvPr id="41" name="组合 12"/>
            <p:cNvGrpSpPr/>
            <p:nvPr/>
          </p:nvGrpSpPr>
          <p:grpSpPr bwMode="auto">
            <a:xfrm>
              <a:off x="0" y="0"/>
              <a:ext cx="1761252" cy="1761248"/>
              <a:chOff x="0" y="0"/>
              <a:chExt cx="3096472" cy="3096470"/>
            </a:xfrm>
          </p:grpSpPr>
          <p:sp>
            <p:nvSpPr>
              <p:cNvPr id="42" name="椭圆 14"/>
              <p:cNvSpPr>
                <a:spLocks noChangeArrowheads="1"/>
              </p:cNvSpPr>
              <p:nvPr/>
            </p:nvSpPr>
            <p:spPr bwMode="auto">
              <a:xfrm>
                <a:off x="134861" y="134141"/>
                <a:ext cx="2826650" cy="2829679"/>
              </a:xfrm>
              <a:prstGeom prst="ellipse">
                <a:avLst/>
              </a:prstGeom>
              <a:solidFill>
                <a:srgbClr val="A393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椭圆 15"/>
              <p:cNvSpPr>
                <a:spLocks noChangeArrowheads="1"/>
              </p:cNvSpPr>
              <p:nvPr/>
            </p:nvSpPr>
            <p:spPr bwMode="auto">
              <a:xfrm>
                <a:off x="923" y="192"/>
                <a:ext cx="3094526" cy="3097577"/>
              </a:xfrm>
              <a:prstGeom prst="ellipse">
                <a:avLst/>
              </a:prstGeom>
              <a:noFill/>
              <a:ln w="12700">
                <a:solidFill>
                  <a:srgbClr val="A3939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" name="Freeform 101"/>
            <p:cNvSpPr/>
            <p:nvPr/>
          </p:nvSpPr>
          <p:spPr bwMode="auto">
            <a:xfrm>
              <a:off x="456036" y="530260"/>
              <a:ext cx="849123" cy="666657"/>
            </a:xfrm>
            <a:custGeom>
              <a:avLst/>
              <a:gdLst>
                <a:gd name="T0" fmla="*/ 827163 w 116"/>
                <a:gd name="T1" fmla="*/ 366295 h 91"/>
                <a:gd name="T2" fmla="*/ 753963 w 116"/>
                <a:gd name="T3" fmla="*/ 351643 h 91"/>
                <a:gd name="T4" fmla="*/ 753963 w 116"/>
                <a:gd name="T5" fmla="*/ 336991 h 91"/>
                <a:gd name="T6" fmla="*/ 732003 w 116"/>
                <a:gd name="T7" fmla="*/ 300362 h 91"/>
                <a:gd name="T8" fmla="*/ 651482 w 116"/>
                <a:gd name="T9" fmla="*/ 131866 h 91"/>
                <a:gd name="T10" fmla="*/ 673442 w 116"/>
                <a:gd name="T11" fmla="*/ 109889 h 91"/>
                <a:gd name="T12" fmla="*/ 563642 w 116"/>
                <a:gd name="T13" fmla="*/ 36630 h 91"/>
                <a:gd name="T14" fmla="*/ 424562 w 116"/>
                <a:gd name="T15" fmla="*/ 0 h 91"/>
                <a:gd name="T16" fmla="*/ 278161 w 116"/>
                <a:gd name="T17" fmla="*/ 29304 h 91"/>
                <a:gd name="T18" fmla="*/ 168361 w 116"/>
                <a:gd name="T19" fmla="*/ 117214 h 91"/>
                <a:gd name="T20" fmla="*/ 190321 w 116"/>
                <a:gd name="T21" fmla="*/ 139192 h 91"/>
                <a:gd name="T22" fmla="*/ 124440 w 116"/>
                <a:gd name="T23" fmla="*/ 300362 h 91"/>
                <a:gd name="T24" fmla="*/ 87840 w 116"/>
                <a:gd name="T25" fmla="*/ 336991 h 91"/>
                <a:gd name="T26" fmla="*/ 87840 w 116"/>
                <a:gd name="T27" fmla="*/ 351643 h 91"/>
                <a:gd name="T28" fmla="*/ 21960 w 116"/>
                <a:gd name="T29" fmla="*/ 366295 h 91"/>
                <a:gd name="T30" fmla="*/ 21960 w 116"/>
                <a:gd name="T31" fmla="*/ 578746 h 91"/>
                <a:gd name="T32" fmla="*/ 87840 w 116"/>
                <a:gd name="T33" fmla="*/ 608050 h 91"/>
                <a:gd name="T34" fmla="*/ 87840 w 116"/>
                <a:gd name="T35" fmla="*/ 622702 h 91"/>
                <a:gd name="T36" fmla="*/ 131760 w 116"/>
                <a:gd name="T37" fmla="*/ 666657 h 91"/>
                <a:gd name="T38" fmla="*/ 131760 w 116"/>
                <a:gd name="T39" fmla="*/ 666657 h 91"/>
                <a:gd name="T40" fmla="*/ 175681 w 116"/>
                <a:gd name="T41" fmla="*/ 622702 h 91"/>
                <a:gd name="T42" fmla="*/ 175681 w 116"/>
                <a:gd name="T43" fmla="*/ 336991 h 91"/>
                <a:gd name="T44" fmla="*/ 168361 w 116"/>
                <a:gd name="T45" fmla="*/ 315014 h 91"/>
                <a:gd name="T46" fmla="*/ 226921 w 116"/>
                <a:gd name="T47" fmla="*/ 168496 h 91"/>
                <a:gd name="T48" fmla="*/ 248881 w 116"/>
                <a:gd name="T49" fmla="*/ 190473 h 91"/>
                <a:gd name="T50" fmla="*/ 322081 w 116"/>
                <a:gd name="T51" fmla="*/ 131866 h 91"/>
                <a:gd name="T52" fmla="*/ 424562 w 116"/>
                <a:gd name="T53" fmla="*/ 109889 h 91"/>
                <a:gd name="T54" fmla="*/ 519722 w 116"/>
                <a:gd name="T55" fmla="*/ 131866 h 91"/>
                <a:gd name="T56" fmla="*/ 600242 w 116"/>
                <a:gd name="T57" fmla="*/ 183148 h 91"/>
                <a:gd name="T58" fmla="*/ 614882 w 116"/>
                <a:gd name="T59" fmla="*/ 168496 h 91"/>
                <a:gd name="T60" fmla="*/ 688082 w 116"/>
                <a:gd name="T61" fmla="*/ 307688 h 91"/>
                <a:gd name="T62" fmla="*/ 673442 w 116"/>
                <a:gd name="T63" fmla="*/ 336991 h 91"/>
                <a:gd name="T64" fmla="*/ 673442 w 116"/>
                <a:gd name="T65" fmla="*/ 622702 h 91"/>
                <a:gd name="T66" fmla="*/ 710043 w 116"/>
                <a:gd name="T67" fmla="*/ 666657 h 91"/>
                <a:gd name="T68" fmla="*/ 710043 w 116"/>
                <a:gd name="T69" fmla="*/ 666657 h 91"/>
                <a:gd name="T70" fmla="*/ 753963 w 116"/>
                <a:gd name="T71" fmla="*/ 622702 h 91"/>
                <a:gd name="T72" fmla="*/ 753963 w 116"/>
                <a:gd name="T73" fmla="*/ 608050 h 91"/>
                <a:gd name="T74" fmla="*/ 827163 w 116"/>
                <a:gd name="T75" fmla="*/ 578746 h 91"/>
                <a:gd name="T76" fmla="*/ 827163 w 116"/>
                <a:gd name="T77" fmla="*/ 366295 h 9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16" h="91">
                  <a:moveTo>
                    <a:pt x="113" y="50"/>
                  </a:moveTo>
                  <a:cubicBezTo>
                    <a:pt x="103" y="48"/>
                    <a:pt x="103" y="48"/>
                    <a:pt x="103" y="48"/>
                  </a:cubicBezTo>
                  <a:cubicBezTo>
                    <a:pt x="103" y="46"/>
                    <a:pt x="103" y="46"/>
                    <a:pt x="103" y="46"/>
                  </a:cubicBezTo>
                  <a:cubicBezTo>
                    <a:pt x="103" y="44"/>
                    <a:pt x="102" y="42"/>
                    <a:pt x="100" y="41"/>
                  </a:cubicBezTo>
                  <a:cubicBezTo>
                    <a:pt x="99" y="32"/>
                    <a:pt x="95" y="24"/>
                    <a:pt x="89" y="18"/>
                  </a:cubicBezTo>
                  <a:cubicBezTo>
                    <a:pt x="92" y="15"/>
                    <a:pt x="92" y="15"/>
                    <a:pt x="92" y="15"/>
                  </a:cubicBezTo>
                  <a:cubicBezTo>
                    <a:pt x="88" y="11"/>
                    <a:pt x="82" y="7"/>
                    <a:pt x="77" y="5"/>
                  </a:cubicBezTo>
                  <a:cubicBezTo>
                    <a:pt x="71" y="2"/>
                    <a:pt x="64" y="0"/>
                    <a:pt x="58" y="0"/>
                  </a:cubicBezTo>
                  <a:cubicBezTo>
                    <a:pt x="51" y="0"/>
                    <a:pt x="45" y="2"/>
                    <a:pt x="38" y="4"/>
                  </a:cubicBezTo>
                  <a:cubicBezTo>
                    <a:pt x="32" y="7"/>
                    <a:pt x="27" y="11"/>
                    <a:pt x="23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1" y="25"/>
                    <a:pt x="18" y="32"/>
                    <a:pt x="17" y="41"/>
                  </a:cubicBezTo>
                  <a:cubicBezTo>
                    <a:pt x="14" y="41"/>
                    <a:pt x="12" y="44"/>
                    <a:pt x="12" y="46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0" y="60"/>
                    <a:pt x="0" y="70"/>
                    <a:pt x="3" y="79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2" y="88"/>
                    <a:pt x="15" y="91"/>
                    <a:pt x="18" y="91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21" y="91"/>
                    <a:pt x="24" y="88"/>
                    <a:pt x="24" y="85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5"/>
                    <a:pt x="24" y="44"/>
                    <a:pt x="23" y="43"/>
                  </a:cubicBezTo>
                  <a:cubicBezTo>
                    <a:pt x="23" y="35"/>
                    <a:pt x="26" y="28"/>
                    <a:pt x="31" y="23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7" y="22"/>
                    <a:pt x="40" y="20"/>
                    <a:pt x="44" y="18"/>
                  </a:cubicBezTo>
                  <a:cubicBezTo>
                    <a:pt x="49" y="16"/>
                    <a:pt x="53" y="15"/>
                    <a:pt x="58" y="15"/>
                  </a:cubicBezTo>
                  <a:cubicBezTo>
                    <a:pt x="62" y="15"/>
                    <a:pt x="66" y="16"/>
                    <a:pt x="71" y="18"/>
                  </a:cubicBezTo>
                  <a:cubicBezTo>
                    <a:pt x="75" y="20"/>
                    <a:pt x="79" y="22"/>
                    <a:pt x="82" y="25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9" y="28"/>
                    <a:pt x="93" y="34"/>
                    <a:pt x="94" y="42"/>
                  </a:cubicBezTo>
                  <a:cubicBezTo>
                    <a:pt x="92" y="43"/>
                    <a:pt x="92" y="45"/>
                    <a:pt x="92" y="46"/>
                  </a:cubicBezTo>
                  <a:cubicBezTo>
                    <a:pt x="92" y="85"/>
                    <a:pt x="92" y="85"/>
                    <a:pt x="92" y="85"/>
                  </a:cubicBezTo>
                  <a:cubicBezTo>
                    <a:pt x="92" y="88"/>
                    <a:pt x="94" y="91"/>
                    <a:pt x="97" y="91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101" y="91"/>
                    <a:pt x="103" y="88"/>
                    <a:pt x="103" y="85"/>
                  </a:cubicBezTo>
                  <a:cubicBezTo>
                    <a:pt x="103" y="83"/>
                    <a:pt x="103" y="83"/>
                    <a:pt x="103" y="83"/>
                  </a:cubicBezTo>
                  <a:cubicBezTo>
                    <a:pt x="113" y="79"/>
                    <a:pt x="113" y="79"/>
                    <a:pt x="113" y="79"/>
                  </a:cubicBezTo>
                  <a:cubicBezTo>
                    <a:pt x="116" y="70"/>
                    <a:pt x="116" y="60"/>
                    <a:pt x="113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组合 242"/>
          <p:cNvGrpSpPr/>
          <p:nvPr/>
        </p:nvGrpSpPr>
        <p:grpSpPr bwMode="auto">
          <a:xfrm>
            <a:off x="6254751" y="1924051"/>
            <a:ext cx="1762125" cy="1762125"/>
            <a:chOff x="-189" y="-699"/>
            <a:chExt cx="1762009" cy="1762370"/>
          </a:xfrm>
        </p:grpSpPr>
        <p:grpSp>
          <p:nvGrpSpPr>
            <p:cNvPr id="46" name="组合 199"/>
            <p:cNvGrpSpPr/>
            <p:nvPr/>
          </p:nvGrpSpPr>
          <p:grpSpPr bwMode="auto">
            <a:xfrm>
              <a:off x="-189" y="-699"/>
              <a:ext cx="1762009" cy="1762370"/>
              <a:chOff x="-332" y="-1229"/>
              <a:chExt cx="3097803" cy="3098443"/>
            </a:xfrm>
          </p:grpSpPr>
          <p:sp>
            <p:nvSpPr>
              <p:cNvPr id="47" name="椭圆 200"/>
              <p:cNvSpPr>
                <a:spLocks noChangeArrowheads="1"/>
              </p:cNvSpPr>
              <p:nvPr/>
            </p:nvSpPr>
            <p:spPr bwMode="auto">
              <a:xfrm>
                <a:off x="133627" y="102611"/>
                <a:ext cx="2829885" cy="2830469"/>
              </a:xfrm>
              <a:prstGeom prst="ellipse">
                <a:avLst/>
              </a:prstGeom>
              <a:solidFill>
                <a:srgbClr val="A393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椭圆 201"/>
              <p:cNvSpPr>
                <a:spLocks noChangeArrowheads="1"/>
              </p:cNvSpPr>
              <p:nvPr/>
            </p:nvSpPr>
            <p:spPr bwMode="auto">
              <a:xfrm>
                <a:off x="-332" y="-1229"/>
                <a:ext cx="3097803" cy="3098443"/>
              </a:xfrm>
              <a:prstGeom prst="ellipse">
                <a:avLst/>
              </a:prstGeom>
              <a:noFill/>
              <a:ln w="12700">
                <a:solidFill>
                  <a:srgbClr val="A3939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Freeform 274"/>
            <p:cNvSpPr>
              <a:spLocks noEditPoints="1"/>
            </p:cNvSpPr>
            <p:nvPr/>
          </p:nvSpPr>
          <p:spPr bwMode="auto">
            <a:xfrm>
              <a:off x="466505" y="470854"/>
              <a:ext cx="828620" cy="831966"/>
            </a:xfrm>
            <a:custGeom>
              <a:avLst/>
              <a:gdLst>
                <a:gd name="T0" fmla="*/ 418581 w 97"/>
                <a:gd name="T1" fmla="*/ 0 h 97"/>
                <a:gd name="T2" fmla="*/ 709025 w 97"/>
                <a:gd name="T3" fmla="*/ 120078 h 97"/>
                <a:gd name="T4" fmla="*/ 828620 w 97"/>
                <a:gd name="T5" fmla="*/ 420271 h 97"/>
                <a:gd name="T6" fmla="*/ 709025 w 97"/>
                <a:gd name="T7" fmla="*/ 711888 h 97"/>
                <a:gd name="T8" fmla="*/ 418581 w 97"/>
                <a:gd name="T9" fmla="*/ 831966 h 97"/>
                <a:gd name="T10" fmla="*/ 119595 w 97"/>
                <a:gd name="T11" fmla="*/ 711888 h 97"/>
                <a:gd name="T12" fmla="*/ 0 w 97"/>
                <a:gd name="T13" fmla="*/ 420271 h 97"/>
                <a:gd name="T14" fmla="*/ 119595 w 97"/>
                <a:gd name="T15" fmla="*/ 120078 h 97"/>
                <a:gd name="T16" fmla="*/ 418581 w 97"/>
                <a:gd name="T17" fmla="*/ 0 h 97"/>
                <a:gd name="T18" fmla="*/ 469836 w 97"/>
                <a:gd name="T19" fmla="*/ 403118 h 97"/>
                <a:gd name="T20" fmla="*/ 461294 w 97"/>
                <a:gd name="T21" fmla="*/ 385964 h 97"/>
                <a:gd name="T22" fmla="*/ 580888 w 97"/>
                <a:gd name="T23" fmla="*/ 205847 h 97"/>
                <a:gd name="T24" fmla="*/ 555261 w 97"/>
                <a:gd name="T25" fmla="*/ 180116 h 97"/>
                <a:gd name="T26" fmla="*/ 427124 w 97"/>
                <a:gd name="T27" fmla="*/ 368810 h 97"/>
                <a:gd name="T28" fmla="*/ 384411 w 97"/>
                <a:gd name="T29" fmla="*/ 368810 h 97"/>
                <a:gd name="T30" fmla="*/ 358784 w 97"/>
                <a:gd name="T31" fmla="*/ 446002 h 97"/>
                <a:gd name="T32" fmla="*/ 435666 w 97"/>
                <a:gd name="T33" fmla="*/ 480310 h 97"/>
                <a:gd name="T34" fmla="*/ 444209 w 97"/>
                <a:gd name="T35" fmla="*/ 471733 h 97"/>
                <a:gd name="T36" fmla="*/ 589431 w 97"/>
                <a:gd name="T37" fmla="*/ 523195 h 97"/>
                <a:gd name="T38" fmla="*/ 606516 w 97"/>
                <a:gd name="T39" fmla="*/ 480310 h 97"/>
                <a:gd name="T40" fmla="*/ 469836 w 97"/>
                <a:gd name="T41" fmla="*/ 428848 h 97"/>
                <a:gd name="T42" fmla="*/ 469836 w 97"/>
                <a:gd name="T43" fmla="*/ 403118 h 97"/>
                <a:gd name="T44" fmla="*/ 632143 w 97"/>
                <a:gd name="T45" fmla="*/ 205847 h 97"/>
                <a:gd name="T46" fmla="*/ 418581 w 97"/>
                <a:gd name="T47" fmla="*/ 111501 h 97"/>
                <a:gd name="T48" fmla="*/ 196477 w 97"/>
                <a:gd name="T49" fmla="*/ 205847 h 97"/>
                <a:gd name="T50" fmla="*/ 111052 w 97"/>
                <a:gd name="T51" fmla="*/ 420271 h 97"/>
                <a:gd name="T52" fmla="*/ 196477 w 97"/>
                <a:gd name="T53" fmla="*/ 634696 h 97"/>
                <a:gd name="T54" fmla="*/ 418581 w 97"/>
                <a:gd name="T55" fmla="*/ 720465 h 97"/>
                <a:gd name="T56" fmla="*/ 632143 w 97"/>
                <a:gd name="T57" fmla="*/ 634696 h 97"/>
                <a:gd name="T58" fmla="*/ 717568 w 97"/>
                <a:gd name="T59" fmla="*/ 420271 h 97"/>
                <a:gd name="T60" fmla="*/ 632143 w 97"/>
                <a:gd name="T61" fmla="*/ 205847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组合 241"/>
          <p:cNvGrpSpPr/>
          <p:nvPr/>
        </p:nvGrpSpPr>
        <p:grpSpPr bwMode="auto">
          <a:xfrm>
            <a:off x="8769352" y="1924050"/>
            <a:ext cx="1762125" cy="1762125"/>
            <a:chOff x="-798" y="-328"/>
            <a:chExt cx="1762198" cy="1762092"/>
          </a:xfrm>
        </p:grpSpPr>
        <p:grpSp>
          <p:nvGrpSpPr>
            <p:cNvPr id="51" name="组合 219"/>
            <p:cNvGrpSpPr/>
            <p:nvPr/>
          </p:nvGrpSpPr>
          <p:grpSpPr bwMode="auto">
            <a:xfrm>
              <a:off x="-798" y="-328"/>
              <a:ext cx="1762198" cy="1762092"/>
              <a:chOff x="-1403" y="-577"/>
              <a:chExt cx="3098135" cy="3097954"/>
            </a:xfrm>
          </p:grpSpPr>
          <p:sp>
            <p:nvSpPr>
              <p:cNvPr id="52" name="椭圆 220"/>
              <p:cNvSpPr>
                <a:spLocks noChangeArrowheads="1"/>
              </p:cNvSpPr>
              <p:nvPr/>
            </p:nvSpPr>
            <p:spPr bwMode="auto">
              <a:xfrm>
                <a:off x="123638" y="133389"/>
                <a:ext cx="2830188" cy="2830023"/>
              </a:xfrm>
              <a:prstGeom prst="ellipse">
                <a:avLst/>
              </a:prstGeom>
              <a:solidFill>
                <a:srgbClr val="A393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椭圆 221"/>
              <p:cNvSpPr>
                <a:spLocks noChangeArrowheads="1"/>
              </p:cNvSpPr>
              <p:nvPr/>
            </p:nvSpPr>
            <p:spPr bwMode="auto">
              <a:xfrm>
                <a:off x="-1403" y="-577"/>
                <a:ext cx="3098135" cy="3097954"/>
              </a:xfrm>
              <a:prstGeom prst="ellipse">
                <a:avLst/>
              </a:prstGeom>
              <a:noFill/>
              <a:ln w="12700">
                <a:solidFill>
                  <a:srgbClr val="A3939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4" name="Freeform 21"/>
            <p:cNvSpPr>
              <a:spLocks noEditPoints="1"/>
            </p:cNvSpPr>
            <p:nvPr/>
          </p:nvSpPr>
          <p:spPr bwMode="auto">
            <a:xfrm>
              <a:off x="364342" y="433052"/>
              <a:ext cx="1022392" cy="1050906"/>
            </a:xfrm>
            <a:custGeom>
              <a:avLst/>
              <a:gdLst>
                <a:gd name="T0" fmla="*/ 961354 w 134"/>
                <a:gd name="T1" fmla="*/ 0 h 138"/>
                <a:gd name="T2" fmla="*/ 1022392 w 134"/>
                <a:gd name="T3" fmla="*/ 53307 h 138"/>
                <a:gd name="T4" fmla="*/ 1014762 w 134"/>
                <a:gd name="T5" fmla="*/ 83768 h 138"/>
                <a:gd name="T6" fmla="*/ 915575 w 134"/>
                <a:gd name="T7" fmla="*/ 182766 h 138"/>
                <a:gd name="T8" fmla="*/ 907945 w 134"/>
                <a:gd name="T9" fmla="*/ 175151 h 138"/>
                <a:gd name="T10" fmla="*/ 732460 w 134"/>
                <a:gd name="T11" fmla="*/ 357917 h 138"/>
                <a:gd name="T12" fmla="*/ 778239 w 134"/>
                <a:gd name="T13" fmla="*/ 464531 h 138"/>
                <a:gd name="T14" fmla="*/ 686681 w 134"/>
                <a:gd name="T15" fmla="*/ 563529 h 138"/>
                <a:gd name="T16" fmla="*/ 587494 w 134"/>
                <a:gd name="T17" fmla="*/ 784372 h 138"/>
                <a:gd name="T18" fmla="*/ 259413 w 134"/>
                <a:gd name="T19" fmla="*/ 472146 h 138"/>
                <a:gd name="T20" fmla="*/ 473047 w 134"/>
                <a:gd name="T21" fmla="*/ 357917 h 138"/>
                <a:gd name="T22" fmla="*/ 579864 w 134"/>
                <a:gd name="T23" fmla="*/ 266534 h 138"/>
                <a:gd name="T24" fmla="*/ 648532 w 134"/>
                <a:gd name="T25" fmla="*/ 289380 h 138"/>
                <a:gd name="T26" fmla="*/ 549345 w 134"/>
                <a:gd name="T27" fmla="*/ 411224 h 138"/>
                <a:gd name="T28" fmla="*/ 556975 w 134"/>
                <a:gd name="T29" fmla="*/ 418839 h 138"/>
                <a:gd name="T30" fmla="*/ 679051 w 134"/>
                <a:gd name="T31" fmla="*/ 304610 h 138"/>
                <a:gd name="T32" fmla="*/ 679051 w 134"/>
                <a:gd name="T33" fmla="*/ 304610 h 138"/>
                <a:gd name="T34" fmla="*/ 854537 w 134"/>
                <a:gd name="T35" fmla="*/ 129459 h 138"/>
                <a:gd name="T36" fmla="*/ 846907 w 134"/>
                <a:gd name="T37" fmla="*/ 114229 h 138"/>
                <a:gd name="T38" fmla="*/ 938464 w 134"/>
                <a:gd name="T39" fmla="*/ 7615 h 138"/>
                <a:gd name="T40" fmla="*/ 961354 w 134"/>
                <a:gd name="T41" fmla="*/ 0 h 138"/>
                <a:gd name="T42" fmla="*/ 328081 w 134"/>
                <a:gd name="T43" fmla="*/ 586375 h 138"/>
                <a:gd name="T44" fmla="*/ 297562 w 134"/>
                <a:gd name="T45" fmla="*/ 609221 h 138"/>
                <a:gd name="T46" fmla="*/ 450158 w 134"/>
                <a:gd name="T47" fmla="*/ 753911 h 138"/>
                <a:gd name="T48" fmla="*/ 480677 w 134"/>
                <a:gd name="T49" fmla="*/ 723450 h 138"/>
                <a:gd name="T50" fmla="*/ 328081 w 134"/>
                <a:gd name="T51" fmla="*/ 586375 h 138"/>
                <a:gd name="T52" fmla="*/ 549345 w 134"/>
                <a:gd name="T53" fmla="*/ 494992 h 138"/>
                <a:gd name="T54" fmla="*/ 488307 w 134"/>
                <a:gd name="T55" fmla="*/ 472146 h 138"/>
                <a:gd name="T56" fmla="*/ 427268 w 134"/>
                <a:gd name="T57" fmla="*/ 494992 h 138"/>
                <a:gd name="T58" fmla="*/ 404379 w 134"/>
                <a:gd name="T59" fmla="*/ 555914 h 138"/>
                <a:gd name="T60" fmla="*/ 434898 w 134"/>
                <a:gd name="T61" fmla="*/ 616836 h 138"/>
                <a:gd name="T62" fmla="*/ 488307 w 134"/>
                <a:gd name="T63" fmla="*/ 639682 h 138"/>
                <a:gd name="T64" fmla="*/ 549345 w 134"/>
                <a:gd name="T65" fmla="*/ 609221 h 138"/>
                <a:gd name="T66" fmla="*/ 572234 w 134"/>
                <a:gd name="T67" fmla="*/ 555914 h 138"/>
                <a:gd name="T68" fmla="*/ 549345 w 134"/>
                <a:gd name="T69" fmla="*/ 494992 h 138"/>
                <a:gd name="T70" fmla="*/ 541715 w 134"/>
                <a:gd name="T71" fmla="*/ 555914 h 138"/>
                <a:gd name="T72" fmla="*/ 526456 w 134"/>
                <a:gd name="T73" fmla="*/ 517838 h 138"/>
                <a:gd name="T74" fmla="*/ 488307 w 134"/>
                <a:gd name="T75" fmla="*/ 502607 h 138"/>
                <a:gd name="T76" fmla="*/ 450158 w 134"/>
                <a:gd name="T77" fmla="*/ 517838 h 138"/>
                <a:gd name="T78" fmla="*/ 434898 w 134"/>
                <a:gd name="T79" fmla="*/ 555914 h 138"/>
                <a:gd name="T80" fmla="*/ 450158 w 134"/>
                <a:gd name="T81" fmla="*/ 593990 h 138"/>
                <a:gd name="T82" fmla="*/ 488307 w 134"/>
                <a:gd name="T83" fmla="*/ 609221 h 138"/>
                <a:gd name="T84" fmla="*/ 526456 w 134"/>
                <a:gd name="T85" fmla="*/ 593990 h 138"/>
                <a:gd name="T86" fmla="*/ 541715 w 134"/>
                <a:gd name="T87" fmla="*/ 555914 h 13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34" h="138">
                  <a:moveTo>
                    <a:pt x="126" y="0"/>
                  </a:moveTo>
                  <a:cubicBezTo>
                    <a:pt x="134" y="7"/>
                    <a:pt x="134" y="7"/>
                    <a:pt x="134" y="7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100" y="52"/>
                    <a:pt x="102" y="57"/>
                    <a:pt x="102" y="61"/>
                  </a:cubicBezTo>
                  <a:cubicBezTo>
                    <a:pt x="101" y="66"/>
                    <a:pt x="95" y="72"/>
                    <a:pt x="90" y="74"/>
                  </a:cubicBezTo>
                  <a:cubicBezTo>
                    <a:pt x="77" y="80"/>
                    <a:pt x="86" y="89"/>
                    <a:pt x="77" y="103"/>
                  </a:cubicBezTo>
                  <a:cubicBezTo>
                    <a:pt x="56" y="138"/>
                    <a:pt x="0" y="85"/>
                    <a:pt x="34" y="62"/>
                  </a:cubicBezTo>
                  <a:cubicBezTo>
                    <a:pt x="48" y="53"/>
                    <a:pt x="57" y="61"/>
                    <a:pt x="62" y="47"/>
                  </a:cubicBezTo>
                  <a:cubicBezTo>
                    <a:pt x="65" y="41"/>
                    <a:pt x="69" y="35"/>
                    <a:pt x="76" y="35"/>
                  </a:cubicBezTo>
                  <a:cubicBezTo>
                    <a:pt x="79" y="35"/>
                    <a:pt x="82" y="36"/>
                    <a:pt x="85" y="38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6" y="0"/>
                    <a:pt x="126" y="0"/>
                    <a:pt x="126" y="0"/>
                  </a:cubicBezTo>
                  <a:close/>
                  <a:moveTo>
                    <a:pt x="43" y="77"/>
                  </a:moveTo>
                  <a:cubicBezTo>
                    <a:pt x="39" y="80"/>
                    <a:pt x="39" y="80"/>
                    <a:pt x="39" y="8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3" y="95"/>
                    <a:pt x="63" y="95"/>
                    <a:pt x="63" y="95"/>
                  </a:cubicBezTo>
                  <a:cubicBezTo>
                    <a:pt x="43" y="77"/>
                    <a:pt x="43" y="77"/>
                    <a:pt x="43" y="77"/>
                  </a:cubicBezTo>
                  <a:close/>
                  <a:moveTo>
                    <a:pt x="72" y="65"/>
                  </a:moveTo>
                  <a:cubicBezTo>
                    <a:pt x="70" y="63"/>
                    <a:pt x="67" y="62"/>
                    <a:pt x="64" y="62"/>
                  </a:cubicBezTo>
                  <a:cubicBezTo>
                    <a:pt x="61" y="62"/>
                    <a:pt x="58" y="63"/>
                    <a:pt x="56" y="65"/>
                  </a:cubicBezTo>
                  <a:cubicBezTo>
                    <a:pt x="54" y="67"/>
                    <a:pt x="53" y="70"/>
                    <a:pt x="53" y="73"/>
                  </a:cubicBezTo>
                  <a:cubicBezTo>
                    <a:pt x="53" y="76"/>
                    <a:pt x="54" y="79"/>
                    <a:pt x="57" y="81"/>
                  </a:cubicBezTo>
                  <a:cubicBezTo>
                    <a:pt x="59" y="83"/>
                    <a:pt x="62" y="84"/>
                    <a:pt x="64" y="84"/>
                  </a:cubicBezTo>
                  <a:cubicBezTo>
                    <a:pt x="67" y="84"/>
                    <a:pt x="70" y="83"/>
                    <a:pt x="72" y="80"/>
                  </a:cubicBezTo>
                  <a:cubicBezTo>
                    <a:pt x="74" y="78"/>
                    <a:pt x="75" y="75"/>
                    <a:pt x="75" y="73"/>
                  </a:cubicBezTo>
                  <a:cubicBezTo>
                    <a:pt x="75" y="70"/>
                    <a:pt x="74" y="67"/>
                    <a:pt x="72" y="65"/>
                  </a:cubicBezTo>
                  <a:close/>
                  <a:moveTo>
                    <a:pt x="71" y="73"/>
                  </a:moveTo>
                  <a:cubicBezTo>
                    <a:pt x="71" y="71"/>
                    <a:pt x="71" y="69"/>
                    <a:pt x="69" y="68"/>
                  </a:cubicBezTo>
                  <a:cubicBezTo>
                    <a:pt x="68" y="66"/>
                    <a:pt x="66" y="66"/>
                    <a:pt x="64" y="66"/>
                  </a:cubicBezTo>
                  <a:cubicBezTo>
                    <a:pt x="62" y="66"/>
                    <a:pt x="60" y="66"/>
                    <a:pt x="59" y="68"/>
                  </a:cubicBezTo>
                  <a:cubicBezTo>
                    <a:pt x="58" y="69"/>
                    <a:pt x="57" y="71"/>
                    <a:pt x="57" y="73"/>
                  </a:cubicBezTo>
                  <a:cubicBezTo>
                    <a:pt x="57" y="75"/>
                    <a:pt x="58" y="77"/>
                    <a:pt x="59" y="78"/>
                  </a:cubicBezTo>
                  <a:cubicBezTo>
                    <a:pt x="61" y="79"/>
                    <a:pt x="63" y="80"/>
                    <a:pt x="64" y="80"/>
                  </a:cubicBezTo>
                  <a:cubicBezTo>
                    <a:pt x="66" y="80"/>
                    <a:pt x="68" y="79"/>
                    <a:pt x="69" y="78"/>
                  </a:cubicBezTo>
                  <a:cubicBezTo>
                    <a:pt x="71" y="76"/>
                    <a:pt x="71" y="74"/>
                    <a:pt x="71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5" name="TextBox 15"/>
          <p:cNvSpPr txBox="1">
            <a:spLocks noChangeArrowheads="1"/>
          </p:cNvSpPr>
          <p:nvPr/>
        </p:nvSpPr>
        <p:spPr bwMode="auto">
          <a:xfrm>
            <a:off x="847786" y="3931904"/>
            <a:ext cx="244938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点击此处点击此处输入文字点击此处输入文字点击此处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</a:t>
            </a:r>
          </a:p>
        </p:txBody>
      </p:sp>
      <p:sp>
        <p:nvSpPr>
          <p:cNvPr id="56" name="TextBox 15"/>
          <p:cNvSpPr txBox="1">
            <a:spLocks noChangeArrowheads="1"/>
          </p:cNvSpPr>
          <p:nvPr/>
        </p:nvSpPr>
        <p:spPr bwMode="auto">
          <a:xfrm>
            <a:off x="3375526" y="3931904"/>
            <a:ext cx="244938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点击此处点击此处输入文字点击此处输入文字点击此处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</a:t>
            </a:r>
          </a:p>
        </p:txBody>
      </p:sp>
      <p:sp>
        <p:nvSpPr>
          <p:cNvPr id="57" name="TextBox 15"/>
          <p:cNvSpPr txBox="1">
            <a:spLocks noChangeArrowheads="1"/>
          </p:cNvSpPr>
          <p:nvPr/>
        </p:nvSpPr>
        <p:spPr bwMode="auto">
          <a:xfrm>
            <a:off x="5903266" y="3931904"/>
            <a:ext cx="244938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点击此处点击此处输入文字点击此处输入文字点击此处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</a:t>
            </a:r>
          </a:p>
        </p:txBody>
      </p:sp>
      <p:sp>
        <p:nvSpPr>
          <p:cNvPr id="58" name="TextBox 15"/>
          <p:cNvSpPr txBox="1">
            <a:spLocks noChangeArrowheads="1"/>
          </p:cNvSpPr>
          <p:nvPr/>
        </p:nvSpPr>
        <p:spPr bwMode="auto">
          <a:xfrm>
            <a:off x="8431006" y="3931904"/>
            <a:ext cx="244938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点击此处点击此处输入文字点击此处输入文字点击此处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输入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8"/>
          <p:cNvSpPr txBox="1"/>
          <p:nvPr/>
        </p:nvSpPr>
        <p:spPr>
          <a:xfrm>
            <a:off x="4079777" y="611198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+mn-ea"/>
                <a:sym typeface="Arial" panose="020B0604020202020204" pitchFamily="34" charset="0"/>
              </a:rPr>
              <a:t>点击输入您的标题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稻壳儿搜索【幻雨工作室】_2"/>
          <p:cNvSpPr/>
          <p:nvPr/>
        </p:nvSpPr>
        <p:spPr bwMode="auto">
          <a:xfrm>
            <a:off x="4974864" y="2145316"/>
            <a:ext cx="2238349" cy="2190164"/>
          </a:xfrm>
          <a:custGeom>
            <a:avLst/>
            <a:gdLst>
              <a:gd name="T0" fmla="*/ 124 w 294"/>
              <a:gd name="T1" fmla="*/ 288 h 288"/>
              <a:gd name="T2" fmla="*/ 113 w 294"/>
              <a:gd name="T3" fmla="*/ 0 h 288"/>
              <a:gd name="T4" fmla="*/ 147 w 294"/>
              <a:gd name="T5" fmla="*/ 283 h 288"/>
              <a:gd name="T6" fmla="*/ 132 w 294"/>
              <a:gd name="T7" fmla="*/ 129 h 288"/>
              <a:gd name="T8" fmla="*/ 124 w 294"/>
              <a:gd name="T9" fmla="*/ 288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4" h="288">
                <a:moveTo>
                  <a:pt x="124" y="288"/>
                </a:moveTo>
                <a:cubicBezTo>
                  <a:pt x="124" y="288"/>
                  <a:pt x="0" y="181"/>
                  <a:pt x="113" y="0"/>
                </a:cubicBezTo>
                <a:cubicBezTo>
                  <a:pt x="113" y="0"/>
                  <a:pt x="294" y="125"/>
                  <a:pt x="147" y="283"/>
                </a:cubicBezTo>
                <a:cubicBezTo>
                  <a:pt x="147" y="283"/>
                  <a:pt x="123" y="177"/>
                  <a:pt x="132" y="129"/>
                </a:cubicBezTo>
                <a:cubicBezTo>
                  <a:pt x="132" y="129"/>
                  <a:pt x="104" y="236"/>
                  <a:pt x="124" y="28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9" name="稻壳儿搜索【幻雨工作室】_3"/>
          <p:cNvSpPr/>
          <p:nvPr/>
        </p:nvSpPr>
        <p:spPr bwMode="auto">
          <a:xfrm>
            <a:off x="3901683" y="2898732"/>
            <a:ext cx="1758702" cy="1892302"/>
          </a:xfrm>
          <a:custGeom>
            <a:avLst/>
            <a:gdLst>
              <a:gd name="T0" fmla="*/ 224 w 231"/>
              <a:gd name="T1" fmla="*/ 205 h 249"/>
              <a:gd name="T2" fmla="*/ 0 w 231"/>
              <a:gd name="T3" fmla="*/ 79 h 249"/>
              <a:gd name="T4" fmla="*/ 231 w 231"/>
              <a:gd name="T5" fmla="*/ 185 h 249"/>
              <a:gd name="T6" fmla="*/ 107 w 231"/>
              <a:gd name="T7" fmla="*/ 125 h 249"/>
              <a:gd name="T8" fmla="*/ 224 w 231"/>
              <a:gd name="T9" fmla="*/ 205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" h="249">
                <a:moveTo>
                  <a:pt x="224" y="205"/>
                </a:moveTo>
                <a:cubicBezTo>
                  <a:pt x="224" y="205"/>
                  <a:pt x="85" y="249"/>
                  <a:pt x="0" y="79"/>
                </a:cubicBezTo>
                <a:cubicBezTo>
                  <a:pt x="0" y="79"/>
                  <a:pt x="180" y="0"/>
                  <a:pt x="231" y="185"/>
                </a:cubicBezTo>
                <a:cubicBezTo>
                  <a:pt x="231" y="185"/>
                  <a:pt x="140" y="154"/>
                  <a:pt x="107" y="125"/>
                </a:cubicBezTo>
                <a:cubicBezTo>
                  <a:pt x="107" y="125"/>
                  <a:pt x="175" y="196"/>
                  <a:pt x="224" y="20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0" name="稻壳儿搜索【幻雨工作室】_4"/>
          <p:cNvSpPr/>
          <p:nvPr/>
        </p:nvSpPr>
        <p:spPr bwMode="auto">
          <a:xfrm>
            <a:off x="4199545" y="4230352"/>
            <a:ext cx="1222112" cy="1200209"/>
          </a:xfrm>
          <a:custGeom>
            <a:avLst/>
            <a:gdLst>
              <a:gd name="T0" fmla="*/ 161 w 161"/>
              <a:gd name="T1" fmla="*/ 75 h 158"/>
              <a:gd name="T2" fmla="*/ 0 w 161"/>
              <a:gd name="T3" fmla="*/ 118 h 158"/>
              <a:gd name="T4" fmla="*/ 155 w 161"/>
              <a:gd name="T5" fmla="*/ 62 h 158"/>
              <a:gd name="T6" fmla="*/ 70 w 161"/>
              <a:gd name="T7" fmla="*/ 91 h 158"/>
              <a:gd name="T8" fmla="*/ 161 w 161"/>
              <a:gd name="T9" fmla="*/ 75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" h="158">
                <a:moveTo>
                  <a:pt x="161" y="75"/>
                </a:moveTo>
                <a:cubicBezTo>
                  <a:pt x="161" y="75"/>
                  <a:pt x="116" y="158"/>
                  <a:pt x="0" y="118"/>
                </a:cubicBezTo>
                <a:cubicBezTo>
                  <a:pt x="0" y="118"/>
                  <a:pt x="47" y="0"/>
                  <a:pt x="155" y="62"/>
                </a:cubicBezTo>
                <a:cubicBezTo>
                  <a:pt x="155" y="62"/>
                  <a:pt x="98" y="89"/>
                  <a:pt x="70" y="91"/>
                </a:cubicBezTo>
                <a:cubicBezTo>
                  <a:pt x="70" y="91"/>
                  <a:pt x="134" y="93"/>
                  <a:pt x="161" y="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1" name="稻壳儿搜索【幻雨工作室】_5"/>
          <p:cNvSpPr/>
          <p:nvPr/>
        </p:nvSpPr>
        <p:spPr bwMode="auto">
          <a:xfrm>
            <a:off x="6694142" y="4458129"/>
            <a:ext cx="876066" cy="928630"/>
          </a:xfrm>
          <a:custGeom>
            <a:avLst/>
            <a:gdLst>
              <a:gd name="T0" fmla="*/ 0 w 115"/>
              <a:gd name="T1" fmla="*/ 39 h 122"/>
              <a:gd name="T2" fmla="*/ 115 w 115"/>
              <a:gd name="T3" fmla="*/ 62 h 122"/>
              <a:gd name="T4" fmla="*/ 0 w 115"/>
              <a:gd name="T5" fmla="*/ 49 h 122"/>
              <a:gd name="T6" fmla="*/ 62 w 115"/>
              <a:gd name="T7" fmla="*/ 57 h 122"/>
              <a:gd name="T8" fmla="*/ 0 w 115"/>
              <a:gd name="T9" fmla="*/ 39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" h="122">
                <a:moveTo>
                  <a:pt x="0" y="39"/>
                </a:moveTo>
                <a:cubicBezTo>
                  <a:pt x="0" y="39"/>
                  <a:pt x="54" y="0"/>
                  <a:pt x="115" y="62"/>
                </a:cubicBezTo>
                <a:cubicBezTo>
                  <a:pt x="115" y="62"/>
                  <a:pt x="48" y="122"/>
                  <a:pt x="0" y="49"/>
                </a:cubicBezTo>
                <a:cubicBezTo>
                  <a:pt x="0" y="49"/>
                  <a:pt x="44" y="50"/>
                  <a:pt x="62" y="57"/>
                </a:cubicBezTo>
                <a:cubicBezTo>
                  <a:pt x="62" y="57"/>
                  <a:pt x="22" y="36"/>
                  <a:pt x="0" y="3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2" name="稻壳儿搜索【幻雨工作室】_6"/>
          <p:cNvSpPr/>
          <p:nvPr/>
        </p:nvSpPr>
        <p:spPr bwMode="auto">
          <a:xfrm>
            <a:off x="6229827" y="3301723"/>
            <a:ext cx="1537496" cy="1476171"/>
          </a:xfrm>
          <a:custGeom>
            <a:avLst/>
            <a:gdLst>
              <a:gd name="T0" fmla="*/ 0 w 202"/>
              <a:gd name="T1" fmla="*/ 152 h 194"/>
              <a:gd name="T2" fmla="*/ 202 w 202"/>
              <a:gd name="T3" fmla="*/ 0 h 194"/>
              <a:gd name="T4" fmla="*/ 15 w 202"/>
              <a:gd name="T5" fmla="*/ 167 h 194"/>
              <a:gd name="T6" fmla="*/ 118 w 202"/>
              <a:gd name="T7" fmla="*/ 78 h 194"/>
              <a:gd name="T8" fmla="*/ 0 w 202"/>
              <a:gd name="T9" fmla="*/ 152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" h="194">
                <a:moveTo>
                  <a:pt x="0" y="152"/>
                </a:moveTo>
                <a:cubicBezTo>
                  <a:pt x="0" y="152"/>
                  <a:pt x="15" y="9"/>
                  <a:pt x="202" y="0"/>
                </a:cubicBezTo>
                <a:cubicBezTo>
                  <a:pt x="202" y="0"/>
                  <a:pt x="202" y="194"/>
                  <a:pt x="15" y="167"/>
                </a:cubicBezTo>
                <a:cubicBezTo>
                  <a:pt x="15" y="167"/>
                  <a:pt x="79" y="96"/>
                  <a:pt x="118" y="78"/>
                </a:cubicBezTo>
                <a:cubicBezTo>
                  <a:pt x="118" y="78"/>
                  <a:pt x="27" y="112"/>
                  <a:pt x="0" y="1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3" name="稻壳儿搜索【幻雨工作室】_7"/>
          <p:cNvSpPr/>
          <p:nvPr/>
        </p:nvSpPr>
        <p:spPr bwMode="auto">
          <a:xfrm>
            <a:off x="5415086" y="4313579"/>
            <a:ext cx="1239633" cy="2014951"/>
          </a:xfrm>
          <a:custGeom>
            <a:avLst/>
            <a:gdLst>
              <a:gd name="T0" fmla="*/ 129 w 163"/>
              <a:gd name="T1" fmla="*/ 265 h 265"/>
              <a:gd name="T2" fmla="*/ 123 w 163"/>
              <a:gd name="T3" fmla="*/ 118 h 265"/>
              <a:gd name="T4" fmla="*/ 161 w 163"/>
              <a:gd name="T5" fmla="*/ 42 h 265"/>
              <a:gd name="T6" fmla="*/ 143 w 163"/>
              <a:gd name="T7" fmla="*/ 45 h 265"/>
              <a:gd name="T8" fmla="*/ 108 w 163"/>
              <a:gd name="T9" fmla="*/ 67 h 265"/>
              <a:gd name="T10" fmla="*/ 81 w 163"/>
              <a:gd name="T11" fmla="*/ 6 h 265"/>
              <a:gd name="T12" fmla="*/ 77 w 163"/>
              <a:gd name="T13" fmla="*/ 46 h 265"/>
              <a:gd name="T14" fmla="*/ 48 w 163"/>
              <a:gd name="T15" fmla="*/ 30 h 265"/>
              <a:gd name="T16" fmla="*/ 27 w 163"/>
              <a:gd name="T17" fmla="*/ 15 h 265"/>
              <a:gd name="T18" fmla="*/ 52 w 163"/>
              <a:gd name="T19" fmla="*/ 67 h 265"/>
              <a:gd name="T20" fmla="*/ 10 w 163"/>
              <a:gd name="T21" fmla="*/ 32 h 265"/>
              <a:gd name="T22" fmla="*/ 9 w 163"/>
              <a:gd name="T23" fmla="*/ 48 h 265"/>
              <a:gd name="T24" fmla="*/ 42 w 163"/>
              <a:gd name="T25" fmla="*/ 83 h 265"/>
              <a:gd name="T26" fmla="*/ 10 w 163"/>
              <a:gd name="T27" fmla="*/ 68 h 265"/>
              <a:gd name="T28" fmla="*/ 19 w 163"/>
              <a:gd name="T29" fmla="*/ 87 h 265"/>
              <a:gd name="T30" fmla="*/ 71 w 163"/>
              <a:gd name="T31" fmla="*/ 143 h 265"/>
              <a:gd name="T32" fmla="*/ 61 w 163"/>
              <a:gd name="T33" fmla="*/ 265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3" h="265">
                <a:moveTo>
                  <a:pt x="129" y="265"/>
                </a:moveTo>
                <a:cubicBezTo>
                  <a:pt x="129" y="265"/>
                  <a:pt x="106" y="173"/>
                  <a:pt x="123" y="118"/>
                </a:cubicBezTo>
                <a:cubicBezTo>
                  <a:pt x="139" y="62"/>
                  <a:pt x="163" y="51"/>
                  <a:pt x="161" y="42"/>
                </a:cubicBezTo>
                <a:cubicBezTo>
                  <a:pt x="159" y="34"/>
                  <a:pt x="147" y="38"/>
                  <a:pt x="143" y="45"/>
                </a:cubicBezTo>
                <a:cubicBezTo>
                  <a:pt x="139" y="53"/>
                  <a:pt x="123" y="70"/>
                  <a:pt x="108" y="67"/>
                </a:cubicBezTo>
                <a:cubicBezTo>
                  <a:pt x="94" y="64"/>
                  <a:pt x="91" y="11"/>
                  <a:pt x="81" y="6"/>
                </a:cubicBezTo>
                <a:cubicBezTo>
                  <a:pt x="70" y="0"/>
                  <a:pt x="73" y="25"/>
                  <a:pt x="77" y="46"/>
                </a:cubicBezTo>
                <a:cubicBezTo>
                  <a:pt x="80" y="67"/>
                  <a:pt x="60" y="55"/>
                  <a:pt x="48" y="30"/>
                </a:cubicBezTo>
                <a:cubicBezTo>
                  <a:pt x="36" y="4"/>
                  <a:pt x="29" y="12"/>
                  <a:pt x="27" y="15"/>
                </a:cubicBezTo>
                <a:cubicBezTo>
                  <a:pt x="26" y="19"/>
                  <a:pt x="54" y="65"/>
                  <a:pt x="52" y="67"/>
                </a:cubicBezTo>
                <a:cubicBezTo>
                  <a:pt x="49" y="69"/>
                  <a:pt x="14" y="31"/>
                  <a:pt x="10" y="32"/>
                </a:cubicBezTo>
                <a:cubicBezTo>
                  <a:pt x="6" y="33"/>
                  <a:pt x="0" y="36"/>
                  <a:pt x="9" y="48"/>
                </a:cubicBezTo>
                <a:cubicBezTo>
                  <a:pt x="17" y="60"/>
                  <a:pt x="44" y="80"/>
                  <a:pt x="42" y="83"/>
                </a:cubicBezTo>
                <a:cubicBezTo>
                  <a:pt x="41" y="87"/>
                  <a:pt x="18" y="68"/>
                  <a:pt x="10" y="68"/>
                </a:cubicBezTo>
                <a:cubicBezTo>
                  <a:pt x="2" y="67"/>
                  <a:pt x="5" y="78"/>
                  <a:pt x="19" y="87"/>
                </a:cubicBezTo>
                <a:cubicBezTo>
                  <a:pt x="34" y="97"/>
                  <a:pt x="70" y="107"/>
                  <a:pt x="71" y="143"/>
                </a:cubicBezTo>
                <a:cubicBezTo>
                  <a:pt x="71" y="179"/>
                  <a:pt x="61" y="265"/>
                  <a:pt x="61" y="26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4" name="稻壳儿搜索【幻雨工作室】_8"/>
          <p:cNvSpPr/>
          <p:nvPr/>
        </p:nvSpPr>
        <p:spPr bwMode="auto">
          <a:xfrm>
            <a:off x="4359426" y="5734995"/>
            <a:ext cx="3576541" cy="851974"/>
          </a:xfrm>
          <a:custGeom>
            <a:avLst/>
            <a:gdLst>
              <a:gd name="T0" fmla="*/ 470 w 470"/>
              <a:gd name="T1" fmla="*/ 98 h 112"/>
              <a:gd name="T2" fmla="*/ 0 w 470"/>
              <a:gd name="T3" fmla="*/ 112 h 112"/>
              <a:gd name="T4" fmla="*/ 470 w 470"/>
              <a:gd name="T5" fmla="*/ 9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0" h="112">
                <a:moveTo>
                  <a:pt x="470" y="98"/>
                </a:moveTo>
                <a:cubicBezTo>
                  <a:pt x="470" y="98"/>
                  <a:pt x="177" y="57"/>
                  <a:pt x="0" y="112"/>
                </a:cubicBezTo>
                <a:cubicBezTo>
                  <a:pt x="0" y="112"/>
                  <a:pt x="198" y="0"/>
                  <a:pt x="470" y="9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5" name="稻壳儿搜索【幻雨工作室】_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975832" y="1742167"/>
            <a:ext cx="2698076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Question 2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</a:p>
        </p:txBody>
      </p:sp>
      <p:sp>
        <p:nvSpPr>
          <p:cNvPr id="16" name="稻壳儿搜索【幻雨工作室】_1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975832" y="4230352"/>
            <a:ext cx="2698076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Question 4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</a:p>
        </p:txBody>
      </p:sp>
      <p:sp>
        <p:nvSpPr>
          <p:cNvPr id="17" name="稻壳儿搜索【幻雨工作室】_1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54676" y="1742167"/>
            <a:ext cx="2698076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Question 1</a:t>
            </a:r>
          </a:p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</a:p>
        </p:txBody>
      </p:sp>
      <p:sp>
        <p:nvSpPr>
          <p:cNvPr id="18" name="稻壳儿搜索【幻雨工作室】_12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41976" y="4184679"/>
            <a:ext cx="2698076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Question 3</a:t>
            </a:r>
          </a:p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07439" y="2700018"/>
            <a:ext cx="4418052" cy="872115"/>
            <a:chOff x="3892220" y="2802651"/>
            <a:chExt cx="4418052" cy="872115"/>
          </a:xfrm>
        </p:grpSpPr>
        <p:grpSp>
          <p:nvGrpSpPr>
            <p:cNvPr id="3" name="组合 2"/>
            <p:cNvGrpSpPr/>
            <p:nvPr/>
          </p:nvGrpSpPr>
          <p:grpSpPr>
            <a:xfrm>
              <a:off x="3892220" y="2832596"/>
              <a:ext cx="1020361" cy="814983"/>
              <a:chOff x="3892220" y="2782426"/>
              <a:chExt cx="1020361" cy="814983"/>
            </a:xfrm>
          </p:grpSpPr>
          <p:sp>
            <p:nvSpPr>
              <p:cNvPr id="2" name="矩形: 圆角 1"/>
              <p:cNvSpPr/>
              <p:nvPr/>
            </p:nvSpPr>
            <p:spPr>
              <a:xfrm>
                <a:off x="3994909" y="2782426"/>
                <a:ext cx="814983" cy="814983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75592A"/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3892220" y="2835974"/>
                <a:ext cx="1020361" cy="7067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3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细黑一简体" panose="02010601030101010101" pitchFamily="2" charset="-122"/>
                    <a:ea typeface="方正细黑一简体" panose="02010601030101010101" pitchFamily="2" charset="-122"/>
                  </a:defRPr>
                </a:lvl1pPr>
              </a:lstStyle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02</a:t>
                </a:r>
                <a:endParaRPr lang="zh-CN" alt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4926992" y="2802651"/>
              <a:ext cx="3383280" cy="6451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spc="600" dirty="0"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rPr>
                <a:t>输入标题内容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955813" y="3339610"/>
              <a:ext cx="3325546" cy="335156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spc="100" dirty="0">
                  <a:latin typeface="Arial" panose="020B0604020202020204" pitchFamily="34" charset="0"/>
                  <a:ea typeface="楷体" panose="02010609060101010101" pitchFamily="49" charset="-122"/>
                  <a:cs typeface=".Heiti GB18030PUA" panose="02000000000000000000" pitchFamily="2" charset="2"/>
                  <a:sym typeface="Arial" panose="020B0604020202020204" pitchFamily="34" charset="0"/>
                </a:rPr>
                <a:t>Add your title here add your title here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392863" y="1704181"/>
            <a:ext cx="543912" cy="543912"/>
            <a:chOff x="1713028" y="1259681"/>
            <a:chExt cx="543912" cy="543912"/>
          </a:xfrm>
        </p:grpSpPr>
        <p:sp>
          <p:nvSpPr>
            <p:cNvPr id="3" name="椭圆 2"/>
            <p:cNvSpPr/>
            <p:nvPr/>
          </p:nvSpPr>
          <p:spPr>
            <a:xfrm>
              <a:off x="1713028" y="1259681"/>
              <a:ext cx="543912" cy="5439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1808173" y="1346971"/>
              <a:ext cx="3536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Arial" panose="020B0604020202020204" pitchFamily="34" charset="0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042035" y="1674901"/>
            <a:ext cx="2986653" cy="3946726"/>
            <a:chOff x="7767729" y="1188560"/>
            <a:chExt cx="2986653" cy="3946726"/>
          </a:xfrm>
        </p:grpSpPr>
        <p:sp>
          <p:nvSpPr>
            <p:cNvPr id="17" name="文本框 16"/>
            <p:cNvSpPr txBox="1"/>
            <p:nvPr/>
          </p:nvSpPr>
          <p:spPr>
            <a:xfrm>
              <a:off x="7767729" y="1188560"/>
              <a:ext cx="1805248" cy="3693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>
              <a:defPPr>
                <a:defRPr lang="zh-CN"/>
              </a:defPPr>
              <a:lvl1pPr>
                <a:defRPr sz="1500" b="1" spc="-15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禹卫书法行书简体" panose="02000603000000000000" pitchFamily="2" charset="-122"/>
                  <a:ea typeface="禹卫书法行书简体" panose="02000603000000000000" pitchFamily="2" charset="-122"/>
                </a:defRPr>
              </a:lvl1pPr>
            </a:lstStyle>
            <a:p>
              <a:r>
                <a:rPr lang="zh-CN" altLang="en-US" sz="1800" b="0" spc="300" dirty="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rPr>
                <a:t>内容概括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767730" y="1562445"/>
              <a:ext cx="2986652" cy="54572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>
              <a:defPPr>
                <a:defRPr lang="zh-CN"/>
              </a:defPPr>
              <a:lvl1pPr>
                <a:defRPr sz="1500" b="1" spc="-15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禹卫书法行书简体" panose="02000603000000000000" pitchFamily="2" charset="-122"/>
                  <a:ea typeface="禹卫书法行书简体" panose="02000603000000000000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点击</a:t>
              </a: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此处输入文字点击此处</a:t>
              </a:r>
              <a:r>
                <a:rPr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输入文字</a:t>
              </a: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点击此处点击此处输入文字</a:t>
              </a:r>
              <a:endParaRPr lang="zh-CN" altLang="en-US" sz="1050" b="0" spc="100" dirty="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767729" y="2702117"/>
              <a:ext cx="2986653" cy="919612"/>
              <a:chOff x="7767729" y="1188560"/>
              <a:chExt cx="2986653" cy="919612"/>
            </a:xfrm>
          </p:grpSpPr>
          <p:sp>
            <p:nvSpPr>
              <p:cNvPr id="23" name="文本框 22"/>
              <p:cNvSpPr txBox="1"/>
              <p:nvPr/>
            </p:nvSpPr>
            <p:spPr>
              <a:xfrm>
                <a:off x="7767729" y="1188560"/>
                <a:ext cx="1805248" cy="36933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>
                  <a:defRPr sz="15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latin typeface="禹卫书法行书简体" panose="02000603000000000000" pitchFamily="2" charset="-122"/>
                    <a:ea typeface="禹卫书法行书简体" panose="02000603000000000000" pitchFamily="2" charset="-122"/>
                  </a:defRPr>
                </a:lvl1pPr>
              </a:lstStyle>
              <a:p>
                <a:r>
                  <a:rPr lang="zh-CN" altLang="en-US" sz="1800" b="0" spc="300" dirty="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内容概括</a:t>
                </a: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7767730" y="1562445"/>
                <a:ext cx="2986652" cy="54572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>
                  <a:defRPr sz="15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latin typeface="禹卫书法行书简体" panose="02000603000000000000" pitchFamily="2" charset="-122"/>
                    <a:ea typeface="禹卫书法行书简体" panose="02000603000000000000" pitchFamily="2" charset="-122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微软雅黑" panose="020B0503020204020204" pitchFamily="34" charset="-122"/>
                    <a:sym typeface="Arial" panose="020B0604020202020204" pitchFamily="34" charset="0"/>
                  </a:rPr>
                  <a:t>点击</a:t>
                </a:r>
                <a:r>
                  <a:rPr lang="zh-CN" altLang="en-US" sz="10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微软雅黑" panose="020B0503020204020204" pitchFamily="34" charset="-122"/>
                    <a:sym typeface="Arial" panose="020B0604020202020204" pitchFamily="34" charset="0"/>
                  </a:rPr>
                  <a:t>此处输入文字点击此处</a:t>
                </a:r>
                <a:r>
                  <a:rPr lang="zh-CN" altLang="en-US" sz="10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微软雅黑" panose="020B0503020204020204" pitchFamily="34" charset="-122"/>
                    <a:sym typeface="Arial" panose="020B0604020202020204" pitchFamily="34" charset="0"/>
                  </a:rPr>
                  <a:t>输入文字</a:t>
                </a:r>
                <a:r>
                  <a:rPr lang="zh-CN" altLang="en-US" sz="10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微软雅黑" panose="020B0503020204020204" pitchFamily="34" charset="-122"/>
                    <a:sym typeface="Arial" panose="020B0604020202020204" pitchFamily="34" charset="0"/>
                  </a:rPr>
                  <a:t>点击此处点击此处输入文字</a:t>
                </a:r>
                <a:endParaRPr lang="zh-CN" altLang="en-US" sz="1050" b="0" spc="100" dirty="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7767729" y="4215674"/>
              <a:ext cx="2986653" cy="919612"/>
              <a:chOff x="7767729" y="1188560"/>
              <a:chExt cx="2986653" cy="91961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7767729" y="1188560"/>
                <a:ext cx="1805248" cy="36933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>
                  <a:defRPr sz="15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latin typeface="禹卫书法行书简体" panose="02000603000000000000" pitchFamily="2" charset="-122"/>
                    <a:ea typeface="禹卫书法行书简体" panose="02000603000000000000" pitchFamily="2" charset="-122"/>
                  </a:defRPr>
                </a:lvl1pPr>
              </a:lstStyle>
              <a:p>
                <a:r>
                  <a:rPr lang="zh-CN" altLang="en-US" sz="1800" b="0" spc="300" dirty="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内容概括</a:t>
                </a: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7767730" y="1562445"/>
                <a:ext cx="2986652" cy="54572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>
                  <a:defRPr sz="1500" b="1" spc="-15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latin typeface="禹卫书法行书简体" panose="02000603000000000000" pitchFamily="2" charset="-122"/>
                    <a:ea typeface="禹卫书法行书简体" panose="02000603000000000000" pitchFamily="2" charset="-122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微软雅黑" panose="020B0503020204020204" pitchFamily="34" charset="-122"/>
                    <a:sym typeface="Arial" panose="020B0604020202020204" pitchFamily="34" charset="0"/>
                  </a:rPr>
                  <a:t>点击</a:t>
                </a:r>
                <a:r>
                  <a:rPr lang="zh-CN" altLang="en-US" sz="10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微软雅黑" panose="020B0503020204020204" pitchFamily="34" charset="-122"/>
                    <a:sym typeface="Arial" panose="020B0604020202020204" pitchFamily="34" charset="0"/>
                  </a:rPr>
                  <a:t>此处输入文字点击此处</a:t>
                </a:r>
                <a:r>
                  <a:rPr lang="zh-CN" altLang="en-US" sz="10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微软雅黑" panose="020B0503020204020204" pitchFamily="34" charset="-122"/>
                    <a:sym typeface="Arial" panose="020B0604020202020204" pitchFamily="34" charset="0"/>
                  </a:rPr>
                  <a:t>输入文字</a:t>
                </a:r>
                <a:r>
                  <a:rPr lang="zh-CN" altLang="en-US" sz="10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cs typeface="微软雅黑" panose="020B0503020204020204" pitchFamily="34" charset="-122"/>
                    <a:sym typeface="Arial" panose="020B0604020202020204" pitchFamily="34" charset="0"/>
                  </a:rPr>
                  <a:t>点击此处点击此处输入文字</a:t>
                </a:r>
                <a:endParaRPr lang="zh-CN" altLang="en-US" sz="1050" b="0" spc="100" dirty="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1392863" y="3217738"/>
            <a:ext cx="543912" cy="543912"/>
            <a:chOff x="1713028" y="1259681"/>
            <a:chExt cx="543912" cy="543912"/>
          </a:xfrm>
        </p:grpSpPr>
        <p:sp>
          <p:nvSpPr>
            <p:cNvPr id="27" name="椭圆 26"/>
            <p:cNvSpPr/>
            <p:nvPr/>
          </p:nvSpPr>
          <p:spPr>
            <a:xfrm>
              <a:off x="1713028" y="1259681"/>
              <a:ext cx="543912" cy="5439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808173" y="1346971"/>
              <a:ext cx="3536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392863" y="4731295"/>
            <a:ext cx="543912" cy="543912"/>
            <a:chOff x="1713028" y="1259681"/>
            <a:chExt cx="543912" cy="543912"/>
          </a:xfrm>
        </p:grpSpPr>
        <p:sp>
          <p:nvSpPr>
            <p:cNvPr id="30" name="椭圆 29"/>
            <p:cNvSpPr/>
            <p:nvPr/>
          </p:nvSpPr>
          <p:spPr>
            <a:xfrm>
              <a:off x="1713028" y="1259681"/>
              <a:ext cx="543912" cy="5439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808173" y="1346971"/>
              <a:ext cx="3536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</p:grpSp>
      <p:sp>
        <p:nvSpPr>
          <p:cNvPr id="50" name="椭圆 49"/>
          <p:cNvSpPr/>
          <p:nvPr/>
        </p:nvSpPr>
        <p:spPr>
          <a:xfrm>
            <a:off x="6340987" y="1704181"/>
            <a:ext cx="543912" cy="54391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436132" y="1791471"/>
            <a:ext cx="353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6990159" y="1674901"/>
            <a:ext cx="1805248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>
              <a:defRPr sz="1500" b="1" spc="-15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禹卫书法行书简体" panose="02000603000000000000" pitchFamily="2" charset="-122"/>
                <a:ea typeface="禹卫书法行书简体" panose="02000603000000000000" pitchFamily="2" charset="-122"/>
              </a:defRPr>
            </a:lvl1pPr>
          </a:lstStyle>
          <a:p>
            <a:r>
              <a:rPr lang="zh-CN" altLang="en-US" sz="1800" b="0" spc="300" dirty="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内容概括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6990160" y="2048785"/>
            <a:ext cx="2986652" cy="545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>
              <a:defRPr sz="1500" b="1" spc="-15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禹卫书法行书简体" panose="02000603000000000000" pitchFamily="2" charset="-122"/>
                <a:ea typeface="禹卫书法行书简体" panose="02000603000000000000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zh-CN" altLang="en-US" sz="1050" b="0" spc="100" dirty="0">
              <a:solidFill>
                <a:schemeClr val="dk1">
                  <a:lumMod val="100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6990159" y="3188458"/>
            <a:ext cx="2986653" cy="919612"/>
            <a:chOff x="7767729" y="1188560"/>
            <a:chExt cx="2986653" cy="919612"/>
          </a:xfrm>
        </p:grpSpPr>
        <p:sp>
          <p:nvSpPr>
            <p:cNvPr id="48" name="文本框 47"/>
            <p:cNvSpPr txBox="1"/>
            <p:nvPr/>
          </p:nvSpPr>
          <p:spPr>
            <a:xfrm>
              <a:off x="7767729" y="1188560"/>
              <a:ext cx="1805248" cy="3693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>
              <a:defPPr>
                <a:defRPr lang="zh-CN"/>
              </a:defPPr>
              <a:lvl1pPr>
                <a:defRPr sz="1500" b="1" spc="-15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禹卫书法行书简体" panose="02000603000000000000" pitchFamily="2" charset="-122"/>
                  <a:ea typeface="禹卫书法行书简体" panose="02000603000000000000" pitchFamily="2" charset="-122"/>
                </a:defRPr>
              </a:lvl1pPr>
            </a:lstStyle>
            <a:p>
              <a:r>
                <a:rPr lang="zh-CN" altLang="en-US" sz="1800" b="0" spc="300" dirty="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rPr>
                <a:t>内容概括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767730" y="1562445"/>
              <a:ext cx="2986652" cy="54572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>
              <a:defPPr>
                <a:defRPr lang="zh-CN"/>
              </a:defPPr>
              <a:lvl1pPr>
                <a:defRPr sz="1500" b="1" spc="-15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禹卫书法行书简体" panose="02000603000000000000" pitchFamily="2" charset="-122"/>
                  <a:ea typeface="禹卫书法行书简体" panose="02000603000000000000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点击</a:t>
              </a: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此处输入文字点击此处</a:t>
              </a:r>
              <a:r>
                <a:rPr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输入文字</a:t>
              </a: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点击此处点击此处输入文字</a:t>
              </a:r>
              <a:endParaRPr lang="zh-CN" altLang="en-US" sz="1050" b="0" spc="100" dirty="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990159" y="4702015"/>
            <a:ext cx="2986653" cy="919612"/>
            <a:chOff x="7767729" y="1188560"/>
            <a:chExt cx="2986653" cy="919612"/>
          </a:xfrm>
        </p:grpSpPr>
        <p:sp>
          <p:nvSpPr>
            <p:cNvPr id="46" name="文本框 45"/>
            <p:cNvSpPr txBox="1"/>
            <p:nvPr/>
          </p:nvSpPr>
          <p:spPr>
            <a:xfrm>
              <a:off x="7767729" y="1188560"/>
              <a:ext cx="1805248" cy="3693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>
              <a:defPPr>
                <a:defRPr lang="zh-CN"/>
              </a:defPPr>
              <a:lvl1pPr>
                <a:defRPr sz="1500" b="1" spc="-15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禹卫书法行书简体" panose="02000603000000000000" pitchFamily="2" charset="-122"/>
                  <a:ea typeface="禹卫书法行书简体" panose="02000603000000000000" pitchFamily="2" charset="-122"/>
                </a:defRPr>
              </a:lvl1pPr>
            </a:lstStyle>
            <a:p>
              <a:r>
                <a:rPr lang="zh-CN" altLang="en-US" sz="1800" b="0" spc="300" dirty="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rPr>
                <a:t>内容概括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767730" y="1562445"/>
              <a:ext cx="2986652" cy="54572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>
              <a:defPPr>
                <a:defRPr lang="zh-CN"/>
              </a:defPPr>
              <a:lvl1pPr>
                <a:defRPr sz="1500" b="1" spc="-15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禹卫书法行书简体" panose="02000603000000000000" pitchFamily="2" charset="-122"/>
                  <a:ea typeface="禹卫书法行书简体" panose="02000603000000000000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点击</a:t>
              </a: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此处输入文字点击此处</a:t>
              </a:r>
              <a:r>
                <a:rPr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输入文字</a:t>
              </a: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点击此处点击此处输入文字</a:t>
              </a:r>
              <a:endParaRPr lang="zh-CN" altLang="en-US" sz="1050" b="0" spc="100" dirty="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0" name="椭圆 39"/>
          <p:cNvSpPr/>
          <p:nvPr/>
        </p:nvSpPr>
        <p:spPr>
          <a:xfrm>
            <a:off x="6340987" y="3217738"/>
            <a:ext cx="543912" cy="54391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436132" y="3305028"/>
            <a:ext cx="353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5</a:t>
            </a:r>
          </a:p>
        </p:txBody>
      </p:sp>
      <p:sp>
        <p:nvSpPr>
          <p:cNvPr id="38" name="椭圆 37"/>
          <p:cNvSpPr/>
          <p:nvPr/>
        </p:nvSpPr>
        <p:spPr>
          <a:xfrm>
            <a:off x="6340987" y="4731295"/>
            <a:ext cx="543912" cy="54391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36132" y="4818585"/>
            <a:ext cx="353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6</a:t>
            </a:r>
          </a:p>
        </p:txBody>
      </p:sp>
      <p:sp>
        <p:nvSpPr>
          <p:cNvPr id="2" name="TextBox 8"/>
          <p:cNvSpPr txBox="1"/>
          <p:nvPr/>
        </p:nvSpPr>
        <p:spPr>
          <a:xfrm>
            <a:off x="4079777" y="611198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+mn-ea"/>
                <a:sym typeface="Arial" panose="020B0604020202020204" pitchFamily="34" charset="0"/>
              </a:rPr>
              <a:t>点击输入您的标题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8"/>
          <p:cNvSpPr txBox="1"/>
          <p:nvPr/>
        </p:nvSpPr>
        <p:spPr>
          <a:xfrm>
            <a:off x="4079777" y="611198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+mn-ea"/>
                <a:sym typeface="Arial" panose="020B0604020202020204" pitchFamily="34" charset="0"/>
              </a:rPr>
              <a:t>点击输入您的标题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稻壳儿搜索【幻雨工作室】_2"/>
          <p:cNvSpPr/>
          <p:nvPr/>
        </p:nvSpPr>
        <p:spPr>
          <a:xfrm>
            <a:off x="881912" y="3214157"/>
            <a:ext cx="9784286" cy="2100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6" name="稻壳儿搜索【幻雨工作室】_3"/>
          <p:cNvSpPr/>
          <p:nvPr/>
        </p:nvSpPr>
        <p:spPr>
          <a:xfrm>
            <a:off x="4874998" y="3214157"/>
            <a:ext cx="5791200" cy="2100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7" name="稻壳儿搜索【幻雨工作室】_4"/>
          <p:cNvSpPr/>
          <p:nvPr/>
        </p:nvSpPr>
        <p:spPr>
          <a:xfrm>
            <a:off x="4360648" y="3214157"/>
            <a:ext cx="3623310" cy="210065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cxnSp>
        <p:nvCxnSpPr>
          <p:cNvPr id="18" name="稻壳儿搜索【幻雨工作室】_5"/>
          <p:cNvCxnSpPr/>
          <p:nvPr/>
        </p:nvCxnSpPr>
        <p:spPr>
          <a:xfrm flipV="1">
            <a:off x="2624558" y="2216386"/>
            <a:ext cx="0" cy="823098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稻壳儿搜索【幻雨工作室】_6"/>
          <p:cNvCxnSpPr/>
          <p:nvPr/>
        </p:nvCxnSpPr>
        <p:spPr>
          <a:xfrm flipV="1">
            <a:off x="5926558" y="2216386"/>
            <a:ext cx="0" cy="823098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稻壳儿搜索【幻雨工作室】_7"/>
          <p:cNvCxnSpPr/>
          <p:nvPr/>
        </p:nvCxnSpPr>
        <p:spPr>
          <a:xfrm flipV="1">
            <a:off x="9203158" y="2216386"/>
            <a:ext cx="0" cy="823098"/>
          </a:xfrm>
          <a:prstGeom prst="line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稻壳儿搜索【幻雨工作室】_8"/>
          <p:cNvSpPr txBox="1"/>
          <p:nvPr/>
        </p:nvSpPr>
        <p:spPr>
          <a:xfrm>
            <a:off x="1944433" y="1810866"/>
            <a:ext cx="1499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Helvetica" panose="020B0604020202020204" pitchFamily="34" charset="0"/>
                <a:sym typeface="Arial" panose="020B0604020202020204" pitchFamily="34" charset="0"/>
              </a:rPr>
              <a:t>Our solution</a:t>
            </a:r>
          </a:p>
        </p:txBody>
      </p:sp>
      <p:sp>
        <p:nvSpPr>
          <p:cNvPr id="22" name="稻壳儿搜索【幻雨工作室】_9"/>
          <p:cNvSpPr txBox="1"/>
          <p:nvPr/>
        </p:nvSpPr>
        <p:spPr>
          <a:xfrm>
            <a:off x="5151622" y="1798781"/>
            <a:ext cx="14992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Helvetica" panose="020B0604020202020204" pitchFamily="34" charset="0"/>
                <a:sym typeface="Arial" panose="020B0604020202020204" pitchFamily="34" charset="0"/>
              </a:rPr>
              <a:t>Our goals</a:t>
            </a:r>
          </a:p>
        </p:txBody>
      </p:sp>
      <p:sp>
        <p:nvSpPr>
          <p:cNvPr id="23" name="稻壳儿搜索【幻雨工作室】_10"/>
          <p:cNvSpPr txBox="1"/>
          <p:nvPr/>
        </p:nvSpPr>
        <p:spPr>
          <a:xfrm>
            <a:off x="8453510" y="1773566"/>
            <a:ext cx="14992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Helvetica" panose="020B0604020202020204" pitchFamily="34" charset="0"/>
                <a:sym typeface="Arial" panose="020B0604020202020204" pitchFamily="34" charset="0"/>
              </a:rPr>
              <a:t>Our future</a:t>
            </a:r>
          </a:p>
        </p:txBody>
      </p:sp>
      <p:sp>
        <p:nvSpPr>
          <p:cNvPr id="25" name="稻壳儿搜索【幻雨工作室】_1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864678" y="3597713"/>
            <a:ext cx="2123759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Question 2</a:t>
            </a:r>
          </a:p>
          <a:p>
            <a:pPr algn="l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稻壳儿搜索【幻雨工作室】_12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562678" y="3597713"/>
            <a:ext cx="2123759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Question 1</a:t>
            </a:r>
          </a:p>
          <a:p>
            <a:pPr algn="l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稻壳儿搜索【幻雨工作室】_1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133429" y="3597713"/>
            <a:ext cx="2123759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Question 3</a:t>
            </a:r>
          </a:p>
          <a:p>
            <a:pPr algn="l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320006" y="2095500"/>
            <a:ext cx="2885872" cy="3152774"/>
            <a:chOff x="4075143" y="1398272"/>
            <a:chExt cx="3371788" cy="3683630"/>
          </a:xfrm>
        </p:grpSpPr>
        <p:sp>
          <p:nvSpPr>
            <p:cNvPr id="43" name="Shape"/>
            <p:cNvSpPr/>
            <p:nvPr/>
          </p:nvSpPr>
          <p:spPr>
            <a:xfrm>
              <a:off x="5077317" y="1398272"/>
              <a:ext cx="1362972" cy="1372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57" extrusionOk="0">
                  <a:moveTo>
                    <a:pt x="0" y="9341"/>
                  </a:moveTo>
                  <a:cubicBezTo>
                    <a:pt x="731" y="4003"/>
                    <a:pt x="5321" y="17"/>
                    <a:pt x="10755" y="0"/>
                  </a:cubicBezTo>
                  <a:cubicBezTo>
                    <a:pt x="16243" y="-17"/>
                    <a:pt x="20889" y="4014"/>
                    <a:pt x="21600" y="9409"/>
                  </a:cubicBezTo>
                  <a:cubicBezTo>
                    <a:pt x="19410" y="10443"/>
                    <a:pt x="17593" y="12119"/>
                    <a:pt x="16395" y="14210"/>
                  </a:cubicBezTo>
                  <a:cubicBezTo>
                    <a:pt x="15257" y="16196"/>
                    <a:pt x="14728" y="18467"/>
                    <a:pt x="14874" y="20746"/>
                  </a:cubicBezTo>
                  <a:cubicBezTo>
                    <a:pt x="13629" y="21255"/>
                    <a:pt x="12299" y="21529"/>
                    <a:pt x="10953" y="21555"/>
                  </a:cubicBezTo>
                  <a:cubicBezTo>
                    <a:pt x="9521" y="21583"/>
                    <a:pt x="8098" y="21330"/>
                    <a:pt x="6766" y="20812"/>
                  </a:cubicBezTo>
                  <a:cubicBezTo>
                    <a:pt x="6947" y="18410"/>
                    <a:pt x="6377" y="16012"/>
                    <a:pt x="5132" y="13943"/>
                  </a:cubicBezTo>
                  <a:cubicBezTo>
                    <a:pt x="3924" y="11935"/>
                    <a:pt x="2136" y="10332"/>
                    <a:pt x="0" y="934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46" name="Shape"/>
            <p:cNvSpPr/>
            <p:nvPr/>
          </p:nvSpPr>
          <p:spPr>
            <a:xfrm>
              <a:off x="4078186" y="1978476"/>
              <a:ext cx="1368345" cy="1227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0" h="20552" extrusionOk="0">
                  <a:moveTo>
                    <a:pt x="14646" y="840"/>
                  </a:moveTo>
                  <a:cubicBezTo>
                    <a:pt x="10326" y="-1048"/>
                    <a:pt x="5364" y="320"/>
                    <a:pt x="2428" y="4208"/>
                  </a:cubicBezTo>
                  <a:cubicBezTo>
                    <a:pt x="535" y="6714"/>
                    <a:pt x="-240" y="9804"/>
                    <a:pt x="64" y="12775"/>
                  </a:cubicBezTo>
                  <a:cubicBezTo>
                    <a:pt x="368" y="15741"/>
                    <a:pt x="1746" y="18576"/>
                    <a:pt x="4113" y="20552"/>
                  </a:cubicBezTo>
                  <a:cubicBezTo>
                    <a:pt x="6052" y="19121"/>
                    <a:pt x="8350" y="18354"/>
                    <a:pt x="10703" y="18350"/>
                  </a:cubicBezTo>
                  <a:cubicBezTo>
                    <a:pt x="13067" y="18347"/>
                    <a:pt x="15376" y="19114"/>
                    <a:pt x="17324" y="20550"/>
                  </a:cubicBezTo>
                  <a:cubicBezTo>
                    <a:pt x="18393" y="19620"/>
                    <a:pt x="19295" y="18487"/>
                    <a:pt x="19985" y="17209"/>
                  </a:cubicBezTo>
                  <a:cubicBezTo>
                    <a:pt x="20676" y="15928"/>
                    <a:pt x="21142" y="14521"/>
                    <a:pt x="21360" y="13059"/>
                  </a:cubicBezTo>
                  <a:cubicBezTo>
                    <a:pt x="19234" y="12016"/>
                    <a:pt x="17453" y="10305"/>
                    <a:pt x="16253" y="8153"/>
                  </a:cubicBezTo>
                  <a:cubicBezTo>
                    <a:pt x="15025" y="5952"/>
                    <a:pt x="14464" y="3397"/>
                    <a:pt x="14646" y="84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52" name="Shape"/>
            <p:cNvSpPr/>
            <p:nvPr/>
          </p:nvSpPr>
          <p:spPr>
            <a:xfrm>
              <a:off x="4075143" y="3278390"/>
              <a:ext cx="1370566" cy="1225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1" h="19566" extrusionOk="0">
                  <a:moveTo>
                    <a:pt x="4185" y="28"/>
                  </a:moveTo>
                  <a:cubicBezTo>
                    <a:pt x="6260" y="1455"/>
                    <a:pt x="8727" y="2178"/>
                    <a:pt x="11233" y="2092"/>
                  </a:cubicBezTo>
                  <a:cubicBezTo>
                    <a:pt x="13479" y="2016"/>
                    <a:pt x="15657" y="1290"/>
                    <a:pt x="17511" y="0"/>
                  </a:cubicBezTo>
                  <a:cubicBezTo>
                    <a:pt x="18655" y="905"/>
                    <a:pt x="19608" y="2034"/>
                    <a:pt x="20314" y="3320"/>
                  </a:cubicBezTo>
                  <a:cubicBezTo>
                    <a:pt x="20955" y="4486"/>
                    <a:pt x="21381" y="5761"/>
                    <a:pt x="21571" y="7083"/>
                  </a:cubicBezTo>
                  <a:cubicBezTo>
                    <a:pt x="19400" y="8093"/>
                    <a:pt x="17586" y="9754"/>
                    <a:pt x="16373" y="11841"/>
                  </a:cubicBezTo>
                  <a:cubicBezTo>
                    <a:pt x="15148" y="13948"/>
                    <a:pt x="14594" y="16388"/>
                    <a:pt x="14789" y="18827"/>
                  </a:cubicBezTo>
                  <a:cubicBezTo>
                    <a:pt x="7638" y="21600"/>
                    <a:pt x="-29" y="16225"/>
                    <a:pt x="0" y="8458"/>
                  </a:cubicBezTo>
                  <a:cubicBezTo>
                    <a:pt x="6" y="6776"/>
                    <a:pt x="437" y="5155"/>
                    <a:pt x="1178" y="3704"/>
                  </a:cubicBezTo>
                  <a:cubicBezTo>
                    <a:pt x="1898" y="2293"/>
                    <a:pt x="2915" y="1034"/>
                    <a:pt x="4185" y="28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53" name="Shape"/>
            <p:cNvSpPr/>
            <p:nvPr/>
          </p:nvSpPr>
          <p:spPr>
            <a:xfrm>
              <a:off x="5079751" y="3708533"/>
              <a:ext cx="1358905" cy="1373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5" extrusionOk="0">
                  <a:moveTo>
                    <a:pt x="6773" y="803"/>
                  </a:moveTo>
                  <a:cubicBezTo>
                    <a:pt x="8003" y="301"/>
                    <a:pt x="9319" y="30"/>
                    <a:pt x="10652" y="2"/>
                  </a:cubicBezTo>
                  <a:cubicBezTo>
                    <a:pt x="12102" y="-28"/>
                    <a:pt x="13543" y="231"/>
                    <a:pt x="14887" y="764"/>
                  </a:cubicBezTo>
                  <a:cubicBezTo>
                    <a:pt x="14725" y="3061"/>
                    <a:pt x="15255" y="5353"/>
                    <a:pt x="16413" y="7359"/>
                  </a:cubicBezTo>
                  <a:cubicBezTo>
                    <a:pt x="17608" y="9430"/>
                    <a:pt x="19416" y="11101"/>
                    <a:pt x="21600" y="12153"/>
                  </a:cubicBezTo>
                  <a:cubicBezTo>
                    <a:pt x="20771" y="17619"/>
                    <a:pt x="15816" y="21572"/>
                    <a:pt x="10160" y="21280"/>
                  </a:cubicBezTo>
                  <a:cubicBezTo>
                    <a:pt x="4988" y="21012"/>
                    <a:pt x="731" y="17213"/>
                    <a:pt x="0" y="12211"/>
                  </a:cubicBezTo>
                  <a:cubicBezTo>
                    <a:pt x="2150" y="11207"/>
                    <a:pt x="3943" y="9600"/>
                    <a:pt x="5151" y="7596"/>
                  </a:cubicBezTo>
                  <a:cubicBezTo>
                    <a:pt x="6387" y="5545"/>
                    <a:pt x="6953" y="3175"/>
                    <a:pt x="6773" y="803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61" name="Shape"/>
            <p:cNvSpPr/>
            <p:nvPr/>
          </p:nvSpPr>
          <p:spPr>
            <a:xfrm>
              <a:off x="6080078" y="3277925"/>
              <a:ext cx="1366853" cy="1227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0" h="21174" extrusionOk="0">
                  <a:moveTo>
                    <a:pt x="4022" y="0"/>
                  </a:moveTo>
                  <a:cubicBezTo>
                    <a:pt x="2935" y="933"/>
                    <a:pt x="2022" y="2089"/>
                    <a:pt x="1333" y="3404"/>
                  </a:cubicBezTo>
                  <a:cubicBezTo>
                    <a:pt x="640" y="4726"/>
                    <a:pt x="187" y="6184"/>
                    <a:pt x="0" y="7696"/>
                  </a:cubicBezTo>
                  <a:cubicBezTo>
                    <a:pt x="2216" y="8868"/>
                    <a:pt x="4041" y="10775"/>
                    <a:pt x="5220" y="13149"/>
                  </a:cubicBezTo>
                  <a:cubicBezTo>
                    <a:pt x="6304" y="15335"/>
                    <a:pt x="6790" y="17819"/>
                    <a:pt x="6620" y="20302"/>
                  </a:cubicBezTo>
                  <a:cubicBezTo>
                    <a:pt x="9523" y="21600"/>
                    <a:pt x="12634" y="21398"/>
                    <a:pt x="15252" y="20034"/>
                  </a:cubicBezTo>
                  <a:cubicBezTo>
                    <a:pt x="17806" y="18703"/>
                    <a:pt x="19880" y="16271"/>
                    <a:pt x="20866" y="13084"/>
                  </a:cubicBezTo>
                  <a:cubicBezTo>
                    <a:pt x="21600" y="10714"/>
                    <a:pt x="21599" y="8219"/>
                    <a:pt x="20973" y="5936"/>
                  </a:cubicBezTo>
                  <a:cubicBezTo>
                    <a:pt x="20349" y="3664"/>
                    <a:pt x="19105" y="1596"/>
                    <a:pt x="17323" y="58"/>
                  </a:cubicBezTo>
                  <a:cubicBezTo>
                    <a:pt x="15512" y="1412"/>
                    <a:pt x="13392" y="2182"/>
                    <a:pt x="11204" y="2281"/>
                  </a:cubicBezTo>
                  <a:cubicBezTo>
                    <a:pt x="8648" y="2397"/>
                    <a:pt x="6128" y="1596"/>
                    <a:pt x="4022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62" name="Shape"/>
            <p:cNvSpPr/>
            <p:nvPr/>
          </p:nvSpPr>
          <p:spPr>
            <a:xfrm>
              <a:off x="6078410" y="1980342"/>
              <a:ext cx="1364462" cy="12280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5" h="21209" extrusionOk="0">
                  <a:moveTo>
                    <a:pt x="6624" y="911"/>
                  </a:moveTo>
                  <a:cubicBezTo>
                    <a:pt x="6757" y="3491"/>
                    <a:pt x="6197" y="6057"/>
                    <a:pt x="5016" y="8286"/>
                  </a:cubicBezTo>
                  <a:cubicBezTo>
                    <a:pt x="3838" y="10511"/>
                    <a:pt x="2093" y="12301"/>
                    <a:pt x="0" y="13433"/>
                  </a:cubicBezTo>
                  <a:cubicBezTo>
                    <a:pt x="193" y="14951"/>
                    <a:pt x="645" y="16415"/>
                    <a:pt x="1332" y="17746"/>
                  </a:cubicBezTo>
                  <a:cubicBezTo>
                    <a:pt x="2020" y="19079"/>
                    <a:pt x="2931" y="20254"/>
                    <a:pt x="4017" y="21209"/>
                  </a:cubicBezTo>
                  <a:cubicBezTo>
                    <a:pt x="5973" y="19716"/>
                    <a:pt x="8294" y="18916"/>
                    <a:pt x="10670" y="18917"/>
                  </a:cubicBezTo>
                  <a:cubicBezTo>
                    <a:pt x="13021" y="18918"/>
                    <a:pt x="15316" y="19702"/>
                    <a:pt x="17259" y="21166"/>
                  </a:cubicBezTo>
                  <a:cubicBezTo>
                    <a:pt x="20298" y="18443"/>
                    <a:pt x="21600" y="14413"/>
                    <a:pt x="21235" y="10552"/>
                  </a:cubicBezTo>
                  <a:cubicBezTo>
                    <a:pt x="21053" y="8640"/>
                    <a:pt x="20465" y="6781"/>
                    <a:pt x="19466" y="5166"/>
                  </a:cubicBezTo>
                  <a:cubicBezTo>
                    <a:pt x="18449" y="3523"/>
                    <a:pt x="17016" y="2148"/>
                    <a:pt x="15242" y="1180"/>
                  </a:cubicBezTo>
                  <a:cubicBezTo>
                    <a:pt x="12540" y="-293"/>
                    <a:pt x="9396" y="-391"/>
                    <a:pt x="6624" y="911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63" name="Shape"/>
            <p:cNvSpPr/>
            <p:nvPr/>
          </p:nvSpPr>
          <p:spPr>
            <a:xfrm>
              <a:off x="5072594" y="2054728"/>
              <a:ext cx="378333" cy="643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1" h="21600" extrusionOk="0">
                  <a:moveTo>
                    <a:pt x="38" y="0"/>
                  </a:moveTo>
                  <a:cubicBezTo>
                    <a:pt x="6683" y="1988"/>
                    <a:pt x="12211" y="5119"/>
                    <a:pt x="15926" y="9000"/>
                  </a:cubicBezTo>
                  <a:cubicBezTo>
                    <a:pt x="19580" y="12817"/>
                    <a:pt x="21322" y="17195"/>
                    <a:pt x="20939" y="21600"/>
                  </a:cubicBezTo>
                  <a:cubicBezTo>
                    <a:pt x="14139" y="19523"/>
                    <a:pt x="8523" y="16262"/>
                    <a:pt x="4814" y="12237"/>
                  </a:cubicBezTo>
                  <a:cubicBezTo>
                    <a:pt x="1376" y="8505"/>
                    <a:pt x="-278" y="4268"/>
                    <a:pt x="38" y="0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64" name="Shape"/>
            <p:cNvSpPr/>
            <p:nvPr/>
          </p:nvSpPr>
          <p:spPr>
            <a:xfrm>
              <a:off x="6073762" y="2058992"/>
              <a:ext cx="372978" cy="63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7" h="21600" extrusionOk="0">
                  <a:moveTo>
                    <a:pt x="21084" y="0"/>
                  </a:moveTo>
                  <a:cubicBezTo>
                    <a:pt x="14690" y="1908"/>
                    <a:pt x="9322" y="4858"/>
                    <a:pt x="5595" y="8513"/>
                  </a:cubicBezTo>
                  <a:cubicBezTo>
                    <a:pt x="1590" y="12440"/>
                    <a:pt x="-343" y="17002"/>
                    <a:pt x="49" y="21600"/>
                  </a:cubicBezTo>
                  <a:cubicBezTo>
                    <a:pt x="7020" y="19375"/>
                    <a:pt x="12728" y="15954"/>
                    <a:pt x="16443" y="11774"/>
                  </a:cubicBezTo>
                  <a:cubicBezTo>
                    <a:pt x="19658" y="8155"/>
                    <a:pt x="21257" y="4099"/>
                    <a:pt x="21084" y="0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65" name="Shape"/>
            <p:cNvSpPr/>
            <p:nvPr/>
          </p:nvSpPr>
          <p:spPr>
            <a:xfrm>
              <a:off x="4392174" y="3130483"/>
              <a:ext cx="745014" cy="2222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5" extrusionOk="0">
                  <a:moveTo>
                    <a:pt x="0" y="10670"/>
                  </a:moveTo>
                  <a:cubicBezTo>
                    <a:pt x="3176" y="3742"/>
                    <a:pt x="6885" y="37"/>
                    <a:pt x="10677" y="0"/>
                  </a:cubicBezTo>
                  <a:cubicBezTo>
                    <a:pt x="14562" y="-37"/>
                    <a:pt x="18363" y="3775"/>
                    <a:pt x="21600" y="10953"/>
                  </a:cubicBezTo>
                  <a:cubicBezTo>
                    <a:pt x="18389" y="17888"/>
                    <a:pt x="14645" y="21563"/>
                    <a:pt x="10822" y="21535"/>
                  </a:cubicBezTo>
                  <a:cubicBezTo>
                    <a:pt x="6975" y="21506"/>
                    <a:pt x="3214" y="17730"/>
                    <a:pt x="0" y="1067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66" name="Shape"/>
            <p:cNvSpPr/>
            <p:nvPr/>
          </p:nvSpPr>
          <p:spPr>
            <a:xfrm>
              <a:off x="5072151" y="3782874"/>
              <a:ext cx="378223" cy="6506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4" h="21600" extrusionOk="0">
                  <a:moveTo>
                    <a:pt x="20878" y="0"/>
                  </a:moveTo>
                  <a:cubicBezTo>
                    <a:pt x="13530" y="2192"/>
                    <a:pt x="7576" y="5764"/>
                    <a:pt x="3921" y="10171"/>
                  </a:cubicBezTo>
                  <a:cubicBezTo>
                    <a:pt x="984" y="13711"/>
                    <a:pt x="-342" y="17654"/>
                    <a:pt x="76" y="21600"/>
                  </a:cubicBezTo>
                  <a:cubicBezTo>
                    <a:pt x="7025" y="19485"/>
                    <a:pt x="12726" y="16143"/>
                    <a:pt x="16413" y="12026"/>
                  </a:cubicBezTo>
                  <a:cubicBezTo>
                    <a:pt x="19713" y="8339"/>
                    <a:pt x="21258" y="4178"/>
                    <a:pt x="20878" y="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67" name="Shape"/>
            <p:cNvSpPr/>
            <p:nvPr/>
          </p:nvSpPr>
          <p:spPr>
            <a:xfrm>
              <a:off x="6073960" y="3785844"/>
              <a:ext cx="372183" cy="6438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2" h="21600" extrusionOk="0">
                  <a:moveTo>
                    <a:pt x="56" y="0"/>
                  </a:moveTo>
                  <a:cubicBezTo>
                    <a:pt x="6597" y="1989"/>
                    <a:pt x="12039" y="5060"/>
                    <a:pt x="15732" y="8846"/>
                  </a:cubicBezTo>
                  <a:cubicBezTo>
                    <a:pt x="19497" y="12706"/>
                    <a:pt x="21281" y="17141"/>
                    <a:pt x="20863" y="21600"/>
                  </a:cubicBezTo>
                  <a:cubicBezTo>
                    <a:pt x="13869" y="19457"/>
                    <a:pt x="8145" y="16086"/>
                    <a:pt x="4463" y="11940"/>
                  </a:cubicBezTo>
                  <a:cubicBezTo>
                    <a:pt x="1204" y="8273"/>
                    <a:pt x="-319" y="4145"/>
                    <a:pt x="56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68" name="Shape"/>
            <p:cNvSpPr/>
            <p:nvPr/>
          </p:nvSpPr>
          <p:spPr>
            <a:xfrm>
              <a:off x="6385808" y="3130769"/>
              <a:ext cx="745623" cy="223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2" extrusionOk="0">
                  <a:moveTo>
                    <a:pt x="0" y="10649"/>
                  </a:moveTo>
                  <a:cubicBezTo>
                    <a:pt x="3125" y="3842"/>
                    <a:pt x="6780" y="146"/>
                    <a:pt x="10527" y="4"/>
                  </a:cubicBezTo>
                  <a:cubicBezTo>
                    <a:pt x="14466" y="-146"/>
                    <a:pt x="18326" y="3631"/>
                    <a:pt x="21600" y="10839"/>
                  </a:cubicBezTo>
                  <a:cubicBezTo>
                    <a:pt x="18466" y="17523"/>
                    <a:pt x="14821" y="21149"/>
                    <a:pt x="11088" y="21297"/>
                  </a:cubicBezTo>
                  <a:cubicBezTo>
                    <a:pt x="7153" y="21454"/>
                    <a:pt x="3293" y="17747"/>
                    <a:pt x="0" y="10649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86" name="流芳出品 盗版必究"/>
            <p:cNvSpPr/>
            <p:nvPr/>
          </p:nvSpPr>
          <p:spPr>
            <a:xfrm>
              <a:off x="4796898" y="2615228"/>
              <a:ext cx="304934" cy="30493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28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7" name="流芳出品 盗版必究"/>
            <p:cNvSpPr txBox="1"/>
            <p:nvPr/>
          </p:nvSpPr>
          <p:spPr>
            <a:xfrm>
              <a:off x="4900722" y="2616570"/>
              <a:ext cx="108902" cy="3356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t">
              <a:spAutoFit/>
            </a:bodyPr>
            <a:lstStyle>
              <a:lvl1pPr>
                <a:defRPr sz="2200" b="0">
                  <a:solidFill>
                    <a:srgbClr val="2D3640"/>
                  </a:solidFill>
                  <a:latin typeface="Barlow Bold"/>
                  <a:ea typeface="Barlow Bold"/>
                  <a:cs typeface="Barlow Bold"/>
                  <a:sym typeface="Barlow Bold"/>
                </a:defRPr>
              </a:lvl1pPr>
            </a:lstStyle>
            <a:p>
              <a:pPr algn="ctr"/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Arial" panose="020B0604020202020204" pitchFamily="34" charset="0"/>
                  <a:sym typeface="Arial" panose="020B0604020202020204" pitchFamily="34" charset="0"/>
                </a:rPr>
                <a:t>B</a:t>
              </a:r>
            </a:p>
          </p:txBody>
        </p:sp>
        <p:sp>
          <p:nvSpPr>
            <p:cNvPr id="84" name="流芳出品 盗版必究"/>
            <p:cNvSpPr/>
            <p:nvPr/>
          </p:nvSpPr>
          <p:spPr>
            <a:xfrm>
              <a:off x="6415999" y="2609823"/>
              <a:ext cx="304934" cy="30493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28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5" name="流芳出品 盗版必究"/>
            <p:cNvSpPr txBox="1"/>
            <p:nvPr/>
          </p:nvSpPr>
          <p:spPr>
            <a:xfrm>
              <a:off x="6514435" y="2616971"/>
              <a:ext cx="119677" cy="3356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t">
              <a:spAutoFit/>
            </a:bodyPr>
            <a:lstStyle>
              <a:lvl1pPr>
                <a:defRPr sz="2200" b="0">
                  <a:solidFill>
                    <a:srgbClr val="2D3640"/>
                  </a:solidFill>
                  <a:latin typeface="Barlow Bold"/>
                  <a:ea typeface="Barlow Bold"/>
                  <a:cs typeface="Barlow Bold"/>
                  <a:sym typeface="Barlow Bold"/>
                </a:defRPr>
              </a:lvl1pPr>
            </a:lstStyle>
            <a:p>
              <a:pPr algn="ctr"/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Arial" panose="020B0604020202020204" pitchFamily="34" charset="0"/>
                  <a:sym typeface="Arial" panose="020B0604020202020204" pitchFamily="34" charset="0"/>
                </a:rPr>
                <a:t>F</a:t>
              </a:r>
            </a:p>
          </p:txBody>
        </p:sp>
        <p:sp>
          <p:nvSpPr>
            <p:cNvPr id="82" name="流芳出品 盗版必究"/>
            <p:cNvSpPr/>
            <p:nvPr/>
          </p:nvSpPr>
          <p:spPr>
            <a:xfrm>
              <a:off x="5606251" y="2148399"/>
              <a:ext cx="304933" cy="30493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28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3" name="流芳出品 盗版必究"/>
            <p:cNvSpPr txBox="1"/>
            <p:nvPr/>
          </p:nvSpPr>
          <p:spPr>
            <a:xfrm>
              <a:off x="5700778" y="2155548"/>
              <a:ext cx="115879" cy="3356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t">
              <a:spAutoFit/>
            </a:bodyPr>
            <a:lstStyle>
              <a:lvl1pPr>
                <a:defRPr sz="2200" b="0">
                  <a:solidFill>
                    <a:srgbClr val="2D3640"/>
                  </a:solidFill>
                  <a:latin typeface="Barlow Bold"/>
                  <a:ea typeface="Barlow Bold"/>
                  <a:cs typeface="Barlow Bold"/>
                  <a:sym typeface="Barlow Bold"/>
                </a:defRPr>
              </a:lvl1pPr>
            </a:lstStyle>
            <a:p>
              <a:pPr algn="ctr"/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Arial" panose="020B0604020202020204" pitchFamily="34" charset="0"/>
                  <a:sym typeface="Arial" panose="020B0604020202020204" pitchFamily="34" charset="0"/>
                </a:rPr>
                <a:t>A</a:t>
              </a:r>
            </a:p>
          </p:txBody>
        </p:sp>
        <p:sp>
          <p:nvSpPr>
            <p:cNvPr id="80" name="流芳出品 盗版必究"/>
            <p:cNvSpPr/>
            <p:nvPr/>
          </p:nvSpPr>
          <p:spPr>
            <a:xfrm>
              <a:off x="5610004" y="4022311"/>
              <a:ext cx="304934" cy="30493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28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1" name="流芳出品 盗版必究"/>
            <p:cNvSpPr txBox="1"/>
            <p:nvPr/>
          </p:nvSpPr>
          <p:spPr>
            <a:xfrm>
              <a:off x="5708282" y="4029460"/>
              <a:ext cx="108374" cy="3356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t">
              <a:spAutoFit/>
            </a:bodyPr>
            <a:lstStyle>
              <a:lvl1pPr>
                <a:defRPr sz="2200" b="0">
                  <a:solidFill>
                    <a:srgbClr val="2D3640"/>
                  </a:solidFill>
                  <a:latin typeface="Barlow Bold"/>
                  <a:ea typeface="Barlow Bold"/>
                  <a:cs typeface="Barlow Bold"/>
                  <a:sym typeface="Barlow Bold"/>
                </a:defRPr>
              </a:lvl1pPr>
            </a:lstStyle>
            <a:p>
              <a:pPr algn="ctr"/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Arial" panose="020B0604020202020204" pitchFamily="34" charset="0"/>
                  <a:sym typeface="Arial" panose="020B0604020202020204" pitchFamily="34" charset="0"/>
                </a:rPr>
                <a:t>D</a:t>
              </a:r>
            </a:p>
          </p:txBody>
        </p:sp>
        <p:sp>
          <p:nvSpPr>
            <p:cNvPr id="78" name="流芳出品 盗版必究"/>
            <p:cNvSpPr/>
            <p:nvPr/>
          </p:nvSpPr>
          <p:spPr>
            <a:xfrm>
              <a:off x="4796898" y="3560363"/>
              <a:ext cx="304934" cy="30493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28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9" name="流芳出品 盗版必究"/>
            <p:cNvSpPr txBox="1"/>
            <p:nvPr/>
          </p:nvSpPr>
          <p:spPr>
            <a:xfrm>
              <a:off x="4885954" y="3567512"/>
              <a:ext cx="138438" cy="3356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t">
              <a:spAutoFit/>
            </a:bodyPr>
            <a:lstStyle>
              <a:lvl1pPr>
                <a:defRPr sz="2200" b="0">
                  <a:solidFill>
                    <a:srgbClr val="2D3640"/>
                  </a:solidFill>
                  <a:latin typeface="Barlow Bold"/>
                  <a:ea typeface="Barlow Bold"/>
                  <a:cs typeface="Barlow Bold"/>
                  <a:sym typeface="Barlow Bold"/>
                </a:defRPr>
              </a:lvl1pPr>
            </a:lstStyle>
            <a:p>
              <a:pPr algn="ctr"/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Arial" panose="020B0604020202020204" pitchFamily="34" charset="0"/>
                  <a:sym typeface="Arial" panose="020B0604020202020204" pitchFamily="34" charset="0"/>
                </a:rPr>
                <a:t>C</a:t>
              </a:r>
            </a:p>
          </p:txBody>
        </p:sp>
        <p:sp>
          <p:nvSpPr>
            <p:cNvPr id="76" name="流芳出品 盗版必究"/>
            <p:cNvSpPr/>
            <p:nvPr/>
          </p:nvSpPr>
          <p:spPr>
            <a:xfrm>
              <a:off x="6421403" y="3560363"/>
              <a:ext cx="304934" cy="304933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28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7" name="流芳出品 盗版必究"/>
            <p:cNvSpPr txBox="1"/>
            <p:nvPr/>
          </p:nvSpPr>
          <p:spPr>
            <a:xfrm>
              <a:off x="6525244" y="3567512"/>
              <a:ext cx="108868" cy="3356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t">
              <a:spAutoFit/>
            </a:bodyPr>
            <a:lstStyle>
              <a:lvl1pPr>
                <a:defRPr sz="2200" b="0">
                  <a:solidFill>
                    <a:srgbClr val="2D3640"/>
                  </a:solidFill>
                  <a:latin typeface="Barlow Bold"/>
                  <a:ea typeface="Barlow Bold"/>
                  <a:cs typeface="Barlow Bold"/>
                  <a:sym typeface="Barlow Bold"/>
                </a:defRPr>
              </a:lvl1pPr>
            </a:lstStyle>
            <a:p>
              <a:pPr algn="ctr"/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Arial" panose="020B0604020202020204" pitchFamily="34" charset="0"/>
                  <a:sym typeface="Arial" panose="020B0604020202020204" pitchFamily="34" charset="0"/>
                </a:rPr>
                <a:t>E</a:t>
              </a:r>
            </a:p>
          </p:txBody>
        </p:sp>
        <p:sp>
          <p:nvSpPr>
            <p:cNvPr id="75" name="流芳出品 盗版必究"/>
            <p:cNvSpPr/>
            <p:nvPr/>
          </p:nvSpPr>
          <p:spPr>
            <a:xfrm>
              <a:off x="4336318" y="1820341"/>
              <a:ext cx="2844800" cy="2844800"/>
            </a:xfrm>
            <a:prstGeom prst="ellipse">
              <a:avLst/>
            </a:prstGeom>
            <a:noFill/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4" name="文本框 40"/>
          <p:cNvSpPr txBox="1"/>
          <p:nvPr/>
        </p:nvSpPr>
        <p:spPr>
          <a:xfrm>
            <a:off x="1262367" y="1662468"/>
            <a:ext cx="18049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内容概括</a:t>
            </a:r>
          </a:p>
        </p:txBody>
      </p:sp>
      <p:sp>
        <p:nvSpPr>
          <p:cNvPr id="115" name="文本框 41"/>
          <p:cNvSpPr txBox="1"/>
          <p:nvPr/>
        </p:nvSpPr>
        <p:spPr>
          <a:xfrm>
            <a:off x="1262368" y="2036281"/>
            <a:ext cx="2986195" cy="545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zh-CN" altLang="en-US" sz="1050" b="0" spc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22" name="流芳出品 盗版必究"/>
          <p:cNvSpPr txBox="1"/>
          <p:nvPr/>
        </p:nvSpPr>
        <p:spPr>
          <a:xfrm>
            <a:off x="1082344" y="1655317"/>
            <a:ext cx="115878" cy="41036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t">
            <a:spAutoFit/>
          </a:bodyPr>
          <a:lstStyle>
            <a:lvl1pPr>
              <a:defRPr sz="2200" b="0">
                <a:solidFill>
                  <a:srgbClr val="2D3640"/>
                </a:solidFill>
                <a:latin typeface="Barlow Bold"/>
                <a:ea typeface="Barlow Bold"/>
                <a:cs typeface="Barlow Bold"/>
                <a:sym typeface="Barlow Bold"/>
              </a:defRPr>
            </a:lvl1pPr>
          </a:lstStyle>
          <a:p>
            <a:pPr algn="ctr"/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A</a:t>
            </a:r>
          </a:p>
        </p:txBody>
      </p:sp>
      <p:sp>
        <p:nvSpPr>
          <p:cNvPr id="124" name="文本框 40"/>
          <p:cNvSpPr txBox="1"/>
          <p:nvPr/>
        </p:nvSpPr>
        <p:spPr>
          <a:xfrm>
            <a:off x="1262367" y="3137254"/>
            <a:ext cx="18049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内容概括</a:t>
            </a:r>
          </a:p>
        </p:txBody>
      </p:sp>
      <p:sp>
        <p:nvSpPr>
          <p:cNvPr id="125" name="文本框 41"/>
          <p:cNvSpPr txBox="1"/>
          <p:nvPr/>
        </p:nvSpPr>
        <p:spPr>
          <a:xfrm>
            <a:off x="1262368" y="3511067"/>
            <a:ext cx="2986195" cy="545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zh-CN" altLang="en-US" sz="1050" b="0" spc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26" name="流芳出品 盗版必究"/>
          <p:cNvSpPr txBox="1"/>
          <p:nvPr/>
        </p:nvSpPr>
        <p:spPr>
          <a:xfrm>
            <a:off x="1082344" y="3130103"/>
            <a:ext cx="115878" cy="41036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t">
            <a:spAutoFit/>
          </a:bodyPr>
          <a:lstStyle>
            <a:lvl1pPr>
              <a:defRPr sz="2200" b="0">
                <a:solidFill>
                  <a:srgbClr val="2D3640"/>
                </a:solidFill>
                <a:latin typeface="Barlow Bold"/>
                <a:ea typeface="Barlow Bold"/>
                <a:cs typeface="Barlow Bold"/>
                <a:sym typeface="Barlow Bold"/>
              </a:defRPr>
            </a:lvl1pPr>
          </a:lstStyle>
          <a:p>
            <a:pPr algn="ctr"/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128" name="文本框 40"/>
          <p:cNvSpPr txBox="1"/>
          <p:nvPr/>
        </p:nvSpPr>
        <p:spPr>
          <a:xfrm>
            <a:off x="1262367" y="4612040"/>
            <a:ext cx="18049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内容概括</a:t>
            </a:r>
          </a:p>
        </p:txBody>
      </p:sp>
      <p:sp>
        <p:nvSpPr>
          <p:cNvPr id="129" name="文本框 41"/>
          <p:cNvSpPr txBox="1"/>
          <p:nvPr/>
        </p:nvSpPr>
        <p:spPr>
          <a:xfrm>
            <a:off x="1262368" y="4985853"/>
            <a:ext cx="2986195" cy="545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zh-CN" altLang="en-US" sz="1050" b="0" spc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30" name="流芳出品 盗版必究"/>
          <p:cNvSpPr txBox="1"/>
          <p:nvPr/>
        </p:nvSpPr>
        <p:spPr>
          <a:xfrm>
            <a:off x="1082344" y="4604889"/>
            <a:ext cx="115878" cy="41036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t">
            <a:spAutoFit/>
          </a:bodyPr>
          <a:lstStyle>
            <a:lvl1pPr>
              <a:defRPr sz="2200" b="0">
                <a:solidFill>
                  <a:srgbClr val="2D3640"/>
                </a:solidFill>
                <a:latin typeface="Barlow Bold"/>
                <a:ea typeface="Barlow Bold"/>
                <a:cs typeface="Barlow Bold"/>
                <a:sym typeface="Barlow Bold"/>
              </a:defRPr>
            </a:lvl1pPr>
          </a:lstStyle>
          <a:p>
            <a:pPr algn="ctr"/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141" name="文本框 40"/>
          <p:cNvSpPr txBox="1"/>
          <p:nvPr/>
        </p:nvSpPr>
        <p:spPr>
          <a:xfrm>
            <a:off x="8002736" y="1662468"/>
            <a:ext cx="18049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内容概括</a:t>
            </a:r>
          </a:p>
        </p:txBody>
      </p:sp>
      <p:sp>
        <p:nvSpPr>
          <p:cNvPr id="142" name="文本框 41"/>
          <p:cNvSpPr txBox="1"/>
          <p:nvPr/>
        </p:nvSpPr>
        <p:spPr>
          <a:xfrm>
            <a:off x="8002737" y="2020604"/>
            <a:ext cx="2986195" cy="577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zh-CN" altLang="en-US" sz="1050" b="0" spc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43" name="流芳出品 盗版必究"/>
          <p:cNvSpPr txBox="1"/>
          <p:nvPr/>
        </p:nvSpPr>
        <p:spPr>
          <a:xfrm>
            <a:off x="7743195" y="1655317"/>
            <a:ext cx="115878" cy="41036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t">
            <a:spAutoFit/>
          </a:bodyPr>
          <a:lstStyle>
            <a:lvl1pPr>
              <a:defRPr sz="2200" b="0">
                <a:solidFill>
                  <a:srgbClr val="2D3640"/>
                </a:solidFill>
                <a:latin typeface="Barlow Bold"/>
                <a:ea typeface="Barlow Bold"/>
                <a:cs typeface="Barlow Bold"/>
                <a:sym typeface="Barlow Bold"/>
              </a:defRPr>
            </a:lvl1pPr>
          </a:lstStyle>
          <a:p>
            <a:pPr algn="ctr"/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D</a:t>
            </a:r>
          </a:p>
        </p:txBody>
      </p:sp>
      <p:sp>
        <p:nvSpPr>
          <p:cNvPr id="138" name="文本框 40"/>
          <p:cNvSpPr txBox="1"/>
          <p:nvPr/>
        </p:nvSpPr>
        <p:spPr>
          <a:xfrm>
            <a:off x="8002736" y="3137254"/>
            <a:ext cx="18049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内容概括</a:t>
            </a:r>
          </a:p>
        </p:txBody>
      </p:sp>
      <p:sp>
        <p:nvSpPr>
          <p:cNvPr id="139" name="文本框 41"/>
          <p:cNvSpPr txBox="1"/>
          <p:nvPr/>
        </p:nvSpPr>
        <p:spPr>
          <a:xfrm>
            <a:off x="8002737" y="3511067"/>
            <a:ext cx="2986195" cy="5457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zh-CN" altLang="en-US" sz="1050" b="0" spc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40" name="流芳出品 盗版必究"/>
          <p:cNvSpPr txBox="1"/>
          <p:nvPr/>
        </p:nvSpPr>
        <p:spPr>
          <a:xfrm>
            <a:off x="7743195" y="3130103"/>
            <a:ext cx="115878" cy="41036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t">
            <a:spAutoFit/>
          </a:bodyPr>
          <a:lstStyle>
            <a:lvl1pPr>
              <a:defRPr sz="2200" b="0">
                <a:solidFill>
                  <a:srgbClr val="2D3640"/>
                </a:solidFill>
                <a:latin typeface="Barlow Bold"/>
                <a:ea typeface="Barlow Bold"/>
                <a:cs typeface="Barlow Bold"/>
                <a:sym typeface="Barlow Bold"/>
              </a:defRPr>
            </a:lvl1pPr>
          </a:lstStyle>
          <a:p>
            <a:pPr algn="ctr"/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E</a:t>
            </a:r>
          </a:p>
        </p:txBody>
      </p:sp>
      <p:sp>
        <p:nvSpPr>
          <p:cNvPr id="135" name="文本框 40"/>
          <p:cNvSpPr txBox="1"/>
          <p:nvPr/>
        </p:nvSpPr>
        <p:spPr>
          <a:xfrm>
            <a:off x="8002736" y="4612040"/>
            <a:ext cx="180497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内容概括</a:t>
            </a:r>
          </a:p>
        </p:txBody>
      </p:sp>
      <p:sp>
        <p:nvSpPr>
          <p:cNvPr id="136" name="文本框 41"/>
          <p:cNvSpPr txBox="1"/>
          <p:nvPr/>
        </p:nvSpPr>
        <p:spPr>
          <a:xfrm>
            <a:off x="8002737" y="4970176"/>
            <a:ext cx="2986195" cy="577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zh-CN" altLang="en-US" sz="1050" b="0" spc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37" name="流芳出品 盗版必究"/>
          <p:cNvSpPr txBox="1"/>
          <p:nvPr/>
        </p:nvSpPr>
        <p:spPr>
          <a:xfrm>
            <a:off x="7743195" y="4604889"/>
            <a:ext cx="115878" cy="41036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t">
            <a:spAutoFit/>
          </a:bodyPr>
          <a:lstStyle>
            <a:lvl1pPr>
              <a:defRPr sz="2200" b="0">
                <a:solidFill>
                  <a:srgbClr val="2D3640"/>
                </a:solidFill>
                <a:latin typeface="Barlow Bold"/>
                <a:ea typeface="Barlow Bold"/>
                <a:cs typeface="Barlow Bold"/>
                <a:sym typeface="Barlow Bold"/>
              </a:defRPr>
            </a:lvl1pPr>
          </a:lstStyle>
          <a:p>
            <a:pPr algn="ctr"/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F</a:t>
            </a:r>
          </a:p>
        </p:txBody>
      </p:sp>
      <p:sp>
        <p:nvSpPr>
          <p:cNvPr id="27" name="TextBox 8"/>
          <p:cNvSpPr txBox="1"/>
          <p:nvPr/>
        </p:nvSpPr>
        <p:spPr>
          <a:xfrm>
            <a:off x="4079777" y="611198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+mn-ea"/>
                <a:sym typeface="Arial" panose="020B0604020202020204" pitchFamily="34" charset="0"/>
              </a:rPr>
              <a:t>点击输入您的标题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07439" y="2700018"/>
            <a:ext cx="4418052" cy="872115"/>
            <a:chOff x="3892220" y="2802651"/>
            <a:chExt cx="4418052" cy="872115"/>
          </a:xfrm>
        </p:grpSpPr>
        <p:grpSp>
          <p:nvGrpSpPr>
            <p:cNvPr id="3" name="组合 2"/>
            <p:cNvGrpSpPr/>
            <p:nvPr/>
          </p:nvGrpSpPr>
          <p:grpSpPr>
            <a:xfrm>
              <a:off x="3892220" y="2832596"/>
              <a:ext cx="1020361" cy="814983"/>
              <a:chOff x="3892220" y="2782426"/>
              <a:chExt cx="1020361" cy="814983"/>
            </a:xfrm>
          </p:grpSpPr>
          <p:sp>
            <p:nvSpPr>
              <p:cNvPr id="2" name="矩形: 圆角 1"/>
              <p:cNvSpPr/>
              <p:nvPr/>
            </p:nvSpPr>
            <p:spPr>
              <a:xfrm>
                <a:off x="3994909" y="2782426"/>
                <a:ext cx="814983" cy="814983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75592A"/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3892220" y="2835974"/>
                <a:ext cx="1020361" cy="7067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3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细黑一简体" panose="02010601030101010101" pitchFamily="2" charset="-122"/>
                    <a:ea typeface="方正细黑一简体" panose="02010601030101010101" pitchFamily="2" charset="-122"/>
                  </a:defRPr>
                </a:lvl1pPr>
              </a:lstStyle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0</a:t>
                </a:r>
                <a:r>
                  <a:rPr lang="en-US" sz="4000" dirty="0">
                    <a:solidFill>
                      <a:schemeClr val="bg1"/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3</a:t>
                </a: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4926992" y="2802651"/>
              <a:ext cx="3383280" cy="6451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spc="600" dirty="0"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rPr>
                <a:t>输入标题内容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955813" y="3339610"/>
              <a:ext cx="3325546" cy="335156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spc="100" dirty="0">
                  <a:latin typeface="Arial" panose="020B0604020202020204" pitchFamily="34" charset="0"/>
                  <a:ea typeface="楷体" panose="02010609060101010101" pitchFamily="49" charset="-122"/>
                  <a:cs typeface=".Heiti GB18030PUA" panose="02000000000000000000" pitchFamily="2" charset="2"/>
                  <a:sym typeface="Arial" panose="020B0604020202020204" pitchFamily="34" charset="0"/>
                </a:rPr>
                <a:t>Add your title here add your title here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719301" y="2268103"/>
            <a:ext cx="1250522" cy="12505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070764" y="2268103"/>
            <a:ext cx="1250522" cy="12505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8422227" y="2268103"/>
            <a:ext cx="1250522" cy="12505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387314" y="3693043"/>
            <a:ext cx="1804972" cy="3987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>
              <a:defRPr sz="1500" b="1" spc="-15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禹卫书法行书简体" panose="02000603000000000000" pitchFamily="2" charset="-122"/>
                <a:ea typeface="禹卫书法行书简体" panose="02000603000000000000" pitchFamily="2" charset="-122"/>
              </a:defRPr>
            </a:lvl1pPr>
          </a:lstStyle>
          <a:p>
            <a:pPr algn="ctr"/>
            <a:r>
              <a:rPr lang="zh-CN" altLang="en-US" sz="2000" b="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外星宝宝" panose="02010600010101010101" pitchFamily="2" charset="-122"/>
                <a:sym typeface="Arial" panose="020B0604020202020204" pitchFamily="34" charset="0"/>
              </a:rPr>
              <a:t>内容概括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309725" y="3865522"/>
            <a:ext cx="1960151" cy="1337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>
              <a:defRPr sz="1500" b="1" spc="-15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禹卫书法行书简体" panose="02000603000000000000" pitchFamily="2" charset="-122"/>
                <a:ea typeface="禹卫书法行书简体" panose="02000603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en-US" sz="1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zh-CN" altLang="en-US" sz="1200" b="0" spc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807751" y="3693043"/>
            <a:ext cx="1804972" cy="3987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>
              <a:defRPr sz="1500" b="1" spc="-15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禹卫书法行书简体" panose="02000603000000000000" pitchFamily="2" charset="-122"/>
                <a:ea typeface="禹卫书法行书简体" panose="02000603000000000000" pitchFamily="2" charset="-122"/>
              </a:defRPr>
            </a:lvl1pPr>
          </a:lstStyle>
          <a:p>
            <a:pPr algn="ctr"/>
            <a:r>
              <a:rPr lang="zh-CN" altLang="en-US" sz="2000" b="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外星宝宝" panose="02010600010101010101" pitchFamily="2" charset="-122"/>
                <a:sym typeface="Arial" panose="020B0604020202020204" pitchFamily="34" charset="0"/>
              </a:rPr>
              <a:t>内容概括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4730162" y="3865522"/>
            <a:ext cx="1960151" cy="1337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>
              <a:defRPr sz="1500" b="1" spc="-15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禹卫书法行书简体" panose="02000603000000000000" pitchFamily="2" charset="-122"/>
                <a:ea typeface="禹卫书法行书简体" panose="02000603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en-US" sz="1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zh-CN" altLang="en-US" sz="1200" b="0" spc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228188" y="3693043"/>
            <a:ext cx="1804972" cy="3987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zh-CN"/>
            </a:defPPr>
            <a:lvl1pPr>
              <a:defRPr sz="1500" b="1" spc="-15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禹卫书法行书简体" panose="02000603000000000000" pitchFamily="2" charset="-122"/>
                <a:ea typeface="禹卫书法行书简体" panose="02000603000000000000" pitchFamily="2" charset="-122"/>
              </a:defRPr>
            </a:lvl1pPr>
          </a:lstStyle>
          <a:p>
            <a:pPr algn="ctr"/>
            <a:r>
              <a:rPr lang="zh-CN" altLang="en-US" sz="2000" b="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外星宝宝" panose="02010600010101010101" pitchFamily="2" charset="-122"/>
                <a:sym typeface="Arial" panose="020B0604020202020204" pitchFamily="34" charset="0"/>
              </a:rPr>
              <a:t>内容概括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8150599" y="3865522"/>
            <a:ext cx="1960151" cy="1337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>
              <a:defRPr sz="1500" b="1" spc="-15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禹卫书法行书简体" panose="02000603000000000000" pitchFamily="2" charset="-122"/>
                <a:ea typeface="禹卫书法行书简体" panose="02000603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en-US" sz="1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zh-CN" altLang="en-US" sz="1200" b="0" spc="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流芳出品 盗版必究"/>
          <p:cNvSpPr/>
          <p:nvPr/>
        </p:nvSpPr>
        <p:spPr bwMode="auto">
          <a:xfrm>
            <a:off x="2042572" y="2547561"/>
            <a:ext cx="540086" cy="556370"/>
          </a:xfrm>
          <a:custGeom>
            <a:avLst/>
            <a:gdLst/>
            <a:ahLst/>
            <a:cxnLst/>
            <a:rect l="0" t="0" r="r" b="b"/>
            <a:pathLst>
              <a:path w="4413435" h="4546600">
                <a:moveTo>
                  <a:pt x="4288833" y="3092259"/>
                </a:moveTo>
                <a:cubicBezTo>
                  <a:pt x="4382048" y="2973362"/>
                  <a:pt x="4426753" y="2845906"/>
                  <a:pt x="4421046" y="2714644"/>
                </a:cubicBezTo>
                <a:cubicBezTo>
                  <a:pt x="4415339" y="2570066"/>
                  <a:pt x="4350659" y="2456876"/>
                  <a:pt x="4297393" y="2387441"/>
                </a:cubicBezTo>
                <a:cubicBezTo>
                  <a:pt x="4359220" y="2233351"/>
                  <a:pt x="4382999" y="1990802"/>
                  <a:pt x="4176594" y="1802470"/>
                </a:cubicBezTo>
                <a:cubicBezTo>
                  <a:pt x="4025358" y="1664550"/>
                  <a:pt x="3768542" y="1602724"/>
                  <a:pt x="3412804" y="1619845"/>
                </a:cubicBezTo>
                <a:cubicBezTo>
                  <a:pt x="3162645" y="1631259"/>
                  <a:pt x="2953388" y="1677867"/>
                  <a:pt x="2944827" y="1679769"/>
                </a:cubicBezTo>
                <a:lnTo>
                  <a:pt x="2943876" y="1679769"/>
                </a:lnTo>
                <a:cubicBezTo>
                  <a:pt x="2896317" y="1688330"/>
                  <a:pt x="2845905" y="1698793"/>
                  <a:pt x="2794542" y="1710207"/>
                </a:cubicBezTo>
                <a:cubicBezTo>
                  <a:pt x="2790738" y="1649331"/>
                  <a:pt x="2801200" y="1498095"/>
                  <a:pt x="2913439" y="1157576"/>
                </a:cubicBezTo>
                <a:cubicBezTo>
                  <a:pt x="3046603" y="752377"/>
                  <a:pt x="3038993" y="442295"/>
                  <a:pt x="2888708" y="234939"/>
                </a:cubicBezTo>
                <a:cubicBezTo>
                  <a:pt x="2730814" y="17121"/>
                  <a:pt x="2478753" y="0"/>
                  <a:pt x="2404562" y="0"/>
                </a:cubicBezTo>
                <a:cubicBezTo>
                  <a:pt x="2333224" y="0"/>
                  <a:pt x="2267593" y="29486"/>
                  <a:pt x="2220986" y="83703"/>
                </a:cubicBezTo>
                <a:cubicBezTo>
                  <a:pt x="2115406" y="206404"/>
                  <a:pt x="2127771" y="432783"/>
                  <a:pt x="2141087" y="537412"/>
                </a:cubicBezTo>
                <a:cubicBezTo>
                  <a:pt x="2015533" y="874127"/>
                  <a:pt x="1663599" y="1699744"/>
                  <a:pt x="1365882" y="1928976"/>
                </a:cubicBezTo>
                <a:cubicBezTo>
                  <a:pt x="1360175" y="1932781"/>
                  <a:pt x="1355420" y="1937536"/>
                  <a:pt x="1350664" y="1942292"/>
                </a:cubicBezTo>
                <a:cubicBezTo>
                  <a:pt x="1263156" y="2034556"/>
                  <a:pt x="1204183" y="2134429"/>
                  <a:pt x="1164234" y="2221937"/>
                </a:cubicBezTo>
                <a:cubicBezTo>
                  <a:pt x="1108115" y="2191499"/>
                  <a:pt x="1044386" y="2174378"/>
                  <a:pt x="975902" y="2174378"/>
                </a:cubicBezTo>
                <a:lnTo>
                  <a:pt x="395687" y="2174378"/>
                </a:lnTo>
                <a:cubicBezTo>
                  <a:pt x="176918" y="2174378"/>
                  <a:pt x="0" y="2352247"/>
                  <a:pt x="0" y="2570066"/>
                </a:cubicBezTo>
                <a:lnTo>
                  <a:pt x="0" y="4115720"/>
                </a:lnTo>
                <a:cubicBezTo>
                  <a:pt x="0" y="4334489"/>
                  <a:pt x="177869" y="4511407"/>
                  <a:pt x="395687" y="4511407"/>
                </a:cubicBezTo>
                <a:lnTo>
                  <a:pt x="975902" y="4511407"/>
                </a:lnTo>
                <a:cubicBezTo>
                  <a:pt x="1060556" y="4511407"/>
                  <a:pt x="1139504" y="4484774"/>
                  <a:pt x="1204183" y="4439118"/>
                </a:cubicBezTo>
                <a:lnTo>
                  <a:pt x="1427708" y="4465751"/>
                </a:lnTo>
                <a:cubicBezTo>
                  <a:pt x="1461951" y="4470507"/>
                  <a:pt x="2070701" y="4547551"/>
                  <a:pt x="2695620" y="4535186"/>
                </a:cubicBezTo>
                <a:cubicBezTo>
                  <a:pt x="2808810" y="4543747"/>
                  <a:pt x="2915341" y="4548503"/>
                  <a:pt x="3014263" y="4548503"/>
                </a:cubicBezTo>
                <a:cubicBezTo>
                  <a:pt x="3184523" y="4548503"/>
                  <a:pt x="3332905" y="4535186"/>
                  <a:pt x="3456558" y="4508553"/>
                </a:cubicBezTo>
                <a:cubicBezTo>
                  <a:pt x="3747616" y="4446727"/>
                  <a:pt x="3946411" y="4323075"/>
                  <a:pt x="4047235" y="4141401"/>
                </a:cubicBezTo>
                <a:cubicBezTo>
                  <a:pt x="4124280" y="4002530"/>
                  <a:pt x="4124280" y="3864610"/>
                  <a:pt x="4111915" y="3777102"/>
                </a:cubicBezTo>
                <a:cubicBezTo>
                  <a:pt x="4301198" y="3605892"/>
                  <a:pt x="4334489" y="3416608"/>
                  <a:pt x="4327831" y="3283444"/>
                </a:cubicBezTo>
                <a:cubicBezTo>
                  <a:pt x="4324026" y="3206399"/>
                  <a:pt x="4306905" y="3140769"/>
                  <a:pt x="4288833" y="3092259"/>
                </a:cubicBezTo>
                <a:close/>
                <a:moveTo>
                  <a:pt x="395687" y="4254590"/>
                </a:moveTo>
                <a:cubicBezTo>
                  <a:pt x="318642" y="4254590"/>
                  <a:pt x="256816" y="4191813"/>
                  <a:pt x="256816" y="4115720"/>
                </a:cubicBezTo>
                <a:lnTo>
                  <a:pt x="256816" y="2569115"/>
                </a:lnTo>
                <a:cubicBezTo>
                  <a:pt x="256816" y="2492070"/>
                  <a:pt x="319594" y="2430243"/>
                  <a:pt x="395687" y="2430243"/>
                </a:cubicBezTo>
                <a:lnTo>
                  <a:pt x="975902" y="2430243"/>
                </a:lnTo>
                <a:cubicBezTo>
                  <a:pt x="1052947" y="2430243"/>
                  <a:pt x="1114773" y="2493021"/>
                  <a:pt x="1114773" y="2569115"/>
                </a:cubicBezTo>
                <a:lnTo>
                  <a:pt x="1114773" y="4114768"/>
                </a:lnTo>
                <a:cubicBezTo>
                  <a:pt x="1114773" y="4191813"/>
                  <a:pt x="1051996" y="4253640"/>
                  <a:pt x="975902" y="4253640"/>
                </a:cubicBezTo>
                <a:lnTo>
                  <a:pt x="395687" y="4253640"/>
                </a:lnTo>
                <a:lnTo>
                  <a:pt x="395687" y="4254590"/>
                </a:lnTo>
                <a:close/>
                <a:moveTo>
                  <a:pt x="4045333" y="2980972"/>
                </a:moveTo>
                <a:cubicBezTo>
                  <a:pt x="4005383" y="3022823"/>
                  <a:pt x="3997774" y="3086552"/>
                  <a:pt x="4028212" y="3136013"/>
                </a:cubicBezTo>
                <a:cubicBezTo>
                  <a:pt x="4028212" y="3136964"/>
                  <a:pt x="4067210" y="3203546"/>
                  <a:pt x="4071965" y="3294858"/>
                </a:cubicBezTo>
                <a:cubicBezTo>
                  <a:pt x="4078624" y="3419462"/>
                  <a:pt x="4018700" y="3529798"/>
                  <a:pt x="3893145" y="3623964"/>
                </a:cubicBezTo>
                <a:cubicBezTo>
                  <a:pt x="3848440" y="3658206"/>
                  <a:pt x="3830368" y="3717178"/>
                  <a:pt x="3849391" y="3770444"/>
                </a:cubicBezTo>
                <a:cubicBezTo>
                  <a:pt x="3849391" y="3771395"/>
                  <a:pt x="3890292" y="3896950"/>
                  <a:pt x="3823710" y="4015847"/>
                </a:cubicBezTo>
                <a:cubicBezTo>
                  <a:pt x="3759981" y="4129987"/>
                  <a:pt x="3618257" y="4211788"/>
                  <a:pt x="3403292" y="4257444"/>
                </a:cubicBezTo>
                <a:cubicBezTo>
                  <a:pt x="3231130" y="4294540"/>
                  <a:pt x="2997142" y="4301198"/>
                  <a:pt x="2709888" y="4278370"/>
                </a:cubicBezTo>
                <a:cubicBezTo>
                  <a:pt x="2706083" y="4278370"/>
                  <a:pt x="2701327" y="4278370"/>
                  <a:pt x="2696571" y="4278370"/>
                </a:cubicBezTo>
                <a:cubicBezTo>
                  <a:pt x="2084968" y="4291686"/>
                  <a:pt x="1466707" y="4211788"/>
                  <a:pt x="1460048" y="4210837"/>
                </a:cubicBezTo>
                <a:lnTo>
                  <a:pt x="1459097" y="4210837"/>
                </a:lnTo>
                <a:lnTo>
                  <a:pt x="1363029" y="4199423"/>
                </a:lnTo>
                <a:cubicBezTo>
                  <a:pt x="1368736" y="4172790"/>
                  <a:pt x="1371589" y="4144255"/>
                  <a:pt x="1371589" y="4115720"/>
                </a:cubicBezTo>
                <a:lnTo>
                  <a:pt x="1371589" y="2569115"/>
                </a:lnTo>
                <a:cubicBezTo>
                  <a:pt x="1371589" y="2528214"/>
                  <a:pt x="1364931" y="2488265"/>
                  <a:pt x="1353517" y="2451169"/>
                </a:cubicBezTo>
                <a:cubicBezTo>
                  <a:pt x="1370638" y="2387441"/>
                  <a:pt x="1418197" y="2245716"/>
                  <a:pt x="1530435" y="2124917"/>
                </a:cubicBezTo>
                <a:cubicBezTo>
                  <a:pt x="1957511" y="1786300"/>
                  <a:pt x="2375075" y="643943"/>
                  <a:pt x="2393148" y="594482"/>
                </a:cubicBezTo>
                <a:cubicBezTo>
                  <a:pt x="2400757" y="574508"/>
                  <a:pt x="2402659" y="552631"/>
                  <a:pt x="2398855" y="530754"/>
                </a:cubicBezTo>
                <a:cubicBezTo>
                  <a:pt x="2382685" y="424223"/>
                  <a:pt x="2388392" y="293912"/>
                  <a:pt x="2411220" y="254914"/>
                </a:cubicBezTo>
                <a:cubicBezTo>
                  <a:pt x="2461632" y="255865"/>
                  <a:pt x="2597650" y="270133"/>
                  <a:pt x="2679450" y="383322"/>
                </a:cubicBezTo>
                <a:cubicBezTo>
                  <a:pt x="2776470" y="517437"/>
                  <a:pt x="2772665" y="757133"/>
                  <a:pt x="2668036" y="1074824"/>
                </a:cubicBezTo>
                <a:cubicBezTo>
                  <a:pt x="2508239" y="1558970"/>
                  <a:pt x="2494923" y="1813884"/>
                  <a:pt x="2621429" y="1926122"/>
                </a:cubicBezTo>
                <a:cubicBezTo>
                  <a:pt x="2684206" y="1982242"/>
                  <a:pt x="2767909" y="1985095"/>
                  <a:pt x="2828784" y="1963218"/>
                </a:cubicBezTo>
                <a:cubicBezTo>
                  <a:pt x="2886806" y="1949902"/>
                  <a:pt x="2941974" y="1938488"/>
                  <a:pt x="2994288" y="1929927"/>
                </a:cubicBezTo>
                <a:cubicBezTo>
                  <a:pt x="2998093" y="1928976"/>
                  <a:pt x="3002849" y="1928025"/>
                  <a:pt x="3006653" y="1927074"/>
                </a:cubicBezTo>
                <a:cubicBezTo>
                  <a:pt x="3298663" y="1863345"/>
                  <a:pt x="3821807" y="1824347"/>
                  <a:pt x="4003481" y="1989851"/>
                </a:cubicBezTo>
                <a:cubicBezTo>
                  <a:pt x="4157571" y="2130624"/>
                  <a:pt x="4048186" y="2317054"/>
                  <a:pt x="4035821" y="2337029"/>
                </a:cubicBezTo>
                <a:cubicBezTo>
                  <a:pt x="4000628" y="2390294"/>
                  <a:pt x="4011091" y="2459730"/>
                  <a:pt x="4058649" y="2502533"/>
                </a:cubicBezTo>
                <a:cubicBezTo>
                  <a:pt x="4059600" y="2503484"/>
                  <a:pt x="4159473" y="2597650"/>
                  <a:pt x="4164229" y="2724155"/>
                </a:cubicBezTo>
                <a:cubicBezTo>
                  <a:pt x="4168034" y="2808810"/>
                  <a:pt x="4128085" y="2895366"/>
                  <a:pt x="4045333" y="29809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05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grpSp>
        <p:nvGrpSpPr>
          <p:cNvPr id="57" name="流芳出品 盗版必究"/>
          <p:cNvGrpSpPr/>
          <p:nvPr/>
        </p:nvGrpSpPr>
        <p:grpSpPr bwMode="auto">
          <a:xfrm>
            <a:off x="8770628" y="2582195"/>
            <a:ext cx="562596" cy="562582"/>
            <a:chOff x="9893300" y="4559300"/>
            <a:chExt cx="4597400" cy="4597400"/>
          </a:xfrm>
          <a:solidFill>
            <a:schemeClr val="bg1"/>
          </a:solidFill>
        </p:grpSpPr>
        <p:sp>
          <p:nvSpPr>
            <p:cNvPr id="58" name="流芳出品 盗版必究"/>
            <p:cNvSpPr/>
            <p:nvPr/>
          </p:nvSpPr>
          <p:spPr>
            <a:xfrm>
              <a:off x="10471544" y="4559300"/>
              <a:ext cx="3436152" cy="4587882"/>
            </a:xfrm>
            <a:custGeom>
              <a:avLst/>
              <a:gdLst>
                <a:gd name="connsiteX0" fmla="*/ 3190577 w 3436151"/>
                <a:gd name="connsiteY0" fmla="*/ 2002677 h 4587881"/>
                <a:gd name="connsiteX1" fmla="*/ 3122996 w 3436151"/>
                <a:gd name="connsiteY1" fmla="*/ 2002677 h 4587881"/>
                <a:gd name="connsiteX2" fmla="*/ 3122996 w 3436151"/>
                <a:gd name="connsiteY2" fmla="*/ 1403968 h 4587881"/>
                <a:gd name="connsiteX3" fmla="*/ 1719028 w 3436151"/>
                <a:gd name="connsiteY3" fmla="*/ 0 h 4587881"/>
                <a:gd name="connsiteX4" fmla="*/ 315060 w 3436151"/>
                <a:gd name="connsiteY4" fmla="*/ 1403968 h 4587881"/>
                <a:gd name="connsiteX5" fmla="*/ 443559 w 3436151"/>
                <a:gd name="connsiteY5" fmla="*/ 1532467 h 4587881"/>
                <a:gd name="connsiteX6" fmla="*/ 572057 w 3436151"/>
                <a:gd name="connsiteY6" fmla="*/ 1403968 h 4587881"/>
                <a:gd name="connsiteX7" fmla="*/ 1719028 w 3436151"/>
                <a:gd name="connsiteY7" fmla="*/ 256998 h 4587881"/>
                <a:gd name="connsiteX8" fmla="*/ 2865998 w 3436151"/>
                <a:gd name="connsiteY8" fmla="*/ 1403968 h 4587881"/>
                <a:gd name="connsiteX9" fmla="*/ 2865998 w 3436151"/>
                <a:gd name="connsiteY9" fmla="*/ 2002677 h 4587881"/>
                <a:gd name="connsiteX10" fmla="*/ 248431 w 3436151"/>
                <a:gd name="connsiteY10" fmla="*/ 2002677 h 4587881"/>
                <a:gd name="connsiteX11" fmla="*/ 0 w 3436151"/>
                <a:gd name="connsiteY11" fmla="*/ 2251108 h 4587881"/>
                <a:gd name="connsiteX12" fmla="*/ 0 w 3436151"/>
                <a:gd name="connsiteY12" fmla="*/ 3851156 h 4587881"/>
                <a:gd name="connsiteX13" fmla="*/ 744341 w 3436151"/>
                <a:gd name="connsiteY13" fmla="*/ 4595496 h 4587881"/>
                <a:gd name="connsiteX14" fmla="*/ 2694667 w 3436151"/>
                <a:gd name="connsiteY14" fmla="*/ 4595496 h 4587881"/>
                <a:gd name="connsiteX15" fmla="*/ 3439008 w 3436151"/>
                <a:gd name="connsiteY15" fmla="*/ 3851156 h 4587881"/>
                <a:gd name="connsiteX16" fmla="*/ 3439008 w 3436151"/>
                <a:gd name="connsiteY16" fmla="*/ 2251108 h 4587881"/>
                <a:gd name="connsiteX17" fmla="*/ 3190577 w 3436151"/>
                <a:gd name="connsiteY17" fmla="*/ 2002677 h 4587881"/>
                <a:gd name="connsiteX18" fmla="*/ 3182010 w 3436151"/>
                <a:gd name="connsiteY18" fmla="*/ 3851156 h 4587881"/>
                <a:gd name="connsiteX19" fmla="*/ 2694667 w 3436151"/>
                <a:gd name="connsiteY19" fmla="*/ 4338499 h 4587881"/>
                <a:gd name="connsiteX20" fmla="*/ 745293 w 3436151"/>
                <a:gd name="connsiteY20" fmla="*/ 4338499 h 4587881"/>
                <a:gd name="connsiteX21" fmla="*/ 257949 w 3436151"/>
                <a:gd name="connsiteY21" fmla="*/ 3851156 h 4587881"/>
                <a:gd name="connsiteX22" fmla="*/ 257949 w 3436151"/>
                <a:gd name="connsiteY22" fmla="*/ 2259675 h 4587881"/>
                <a:gd name="connsiteX23" fmla="*/ 3182010 w 3436151"/>
                <a:gd name="connsiteY23" fmla="*/ 2259675 h 4587881"/>
                <a:gd name="connsiteX24" fmla="*/ 3182010 w 3436151"/>
                <a:gd name="connsiteY24" fmla="*/ 3851156 h 4587881"/>
                <a:gd name="connsiteX25" fmla="*/ 3182010 w 3436151"/>
                <a:gd name="connsiteY25" fmla="*/ 3851156 h 4587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436151" h="4587881">
                  <a:moveTo>
                    <a:pt x="3190577" y="2002677"/>
                  </a:moveTo>
                  <a:lnTo>
                    <a:pt x="3122996" y="2002677"/>
                  </a:lnTo>
                  <a:lnTo>
                    <a:pt x="3122996" y="1403968"/>
                  </a:lnTo>
                  <a:cubicBezTo>
                    <a:pt x="3122996" y="630120"/>
                    <a:pt x="2493828" y="0"/>
                    <a:pt x="1719028" y="0"/>
                  </a:cubicBezTo>
                  <a:cubicBezTo>
                    <a:pt x="945180" y="0"/>
                    <a:pt x="315060" y="629168"/>
                    <a:pt x="315060" y="1403968"/>
                  </a:cubicBezTo>
                  <a:cubicBezTo>
                    <a:pt x="315060" y="1475356"/>
                    <a:pt x="372170" y="1532467"/>
                    <a:pt x="443559" y="1532467"/>
                  </a:cubicBezTo>
                  <a:cubicBezTo>
                    <a:pt x="514947" y="1532467"/>
                    <a:pt x="572057" y="1475356"/>
                    <a:pt x="572057" y="1403968"/>
                  </a:cubicBezTo>
                  <a:cubicBezTo>
                    <a:pt x="572057" y="771944"/>
                    <a:pt x="1086053" y="256998"/>
                    <a:pt x="1719028" y="256998"/>
                  </a:cubicBezTo>
                  <a:cubicBezTo>
                    <a:pt x="2351051" y="256998"/>
                    <a:pt x="2865998" y="770993"/>
                    <a:pt x="2865998" y="1403968"/>
                  </a:cubicBezTo>
                  <a:lnTo>
                    <a:pt x="2865998" y="2002677"/>
                  </a:lnTo>
                  <a:lnTo>
                    <a:pt x="248431" y="2002677"/>
                  </a:lnTo>
                  <a:cubicBezTo>
                    <a:pt x="111366" y="2002677"/>
                    <a:pt x="0" y="2114043"/>
                    <a:pt x="0" y="2251108"/>
                  </a:cubicBezTo>
                  <a:lnTo>
                    <a:pt x="0" y="3851156"/>
                  </a:lnTo>
                  <a:cubicBezTo>
                    <a:pt x="0" y="4261400"/>
                    <a:pt x="334097" y="4595496"/>
                    <a:pt x="744341" y="4595496"/>
                  </a:cubicBezTo>
                  <a:lnTo>
                    <a:pt x="2694667" y="4595496"/>
                  </a:lnTo>
                  <a:cubicBezTo>
                    <a:pt x="3104911" y="4595496"/>
                    <a:pt x="3439008" y="4261400"/>
                    <a:pt x="3439008" y="3851156"/>
                  </a:cubicBezTo>
                  <a:lnTo>
                    <a:pt x="3439008" y="2251108"/>
                  </a:lnTo>
                  <a:cubicBezTo>
                    <a:pt x="3439008" y="2114043"/>
                    <a:pt x="3327642" y="2002677"/>
                    <a:pt x="3190577" y="2002677"/>
                  </a:cubicBezTo>
                  <a:close/>
                  <a:moveTo>
                    <a:pt x="3182010" y="3851156"/>
                  </a:moveTo>
                  <a:cubicBezTo>
                    <a:pt x="3182010" y="4119575"/>
                    <a:pt x="2964038" y="4338499"/>
                    <a:pt x="2694667" y="4338499"/>
                  </a:cubicBezTo>
                  <a:lnTo>
                    <a:pt x="745293" y="4338499"/>
                  </a:lnTo>
                  <a:cubicBezTo>
                    <a:pt x="476873" y="4338499"/>
                    <a:pt x="257949" y="4120527"/>
                    <a:pt x="257949" y="3851156"/>
                  </a:cubicBezTo>
                  <a:lnTo>
                    <a:pt x="257949" y="2259675"/>
                  </a:lnTo>
                  <a:lnTo>
                    <a:pt x="3182010" y="2259675"/>
                  </a:lnTo>
                  <a:lnTo>
                    <a:pt x="3182010" y="3851156"/>
                  </a:lnTo>
                  <a:lnTo>
                    <a:pt x="3182010" y="3851156"/>
                  </a:lnTo>
                  <a:close/>
                </a:path>
              </a:pathLst>
            </a:custGeom>
            <a:grpFill/>
            <a:ln w="9505" cap="flat">
              <a:noFill/>
              <a:prstDash val="solid"/>
              <a:miter/>
            </a:ln>
          </p:spPr>
          <p:txBody>
            <a:bodyPr anchor="ctr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Helvetica Neue"/>
                <a:sym typeface="Arial" panose="020B0604020202020204" pitchFamily="34" charset="0"/>
              </a:endParaRPr>
            </a:p>
          </p:txBody>
        </p:sp>
        <p:sp>
          <p:nvSpPr>
            <p:cNvPr id="59" name="流芳出品 盗版必究"/>
            <p:cNvSpPr/>
            <p:nvPr/>
          </p:nvSpPr>
          <p:spPr>
            <a:xfrm>
              <a:off x="11710844" y="7396743"/>
              <a:ext cx="961361" cy="961361"/>
            </a:xfrm>
            <a:custGeom>
              <a:avLst/>
              <a:gdLst>
                <a:gd name="connsiteX0" fmla="*/ 480681 w 961361"/>
                <a:gd name="connsiteY0" fmla="*/ 961361 h 961361"/>
                <a:gd name="connsiteX1" fmla="*/ 961361 w 961361"/>
                <a:gd name="connsiteY1" fmla="*/ 480681 h 961361"/>
                <a:gd name="connsiteX2" fmla="*/ 480681 w 961361"/>
                <a:gd name="connsiteY2" fmla="*/ 0 h 961361"/>
                <a:gd name="connsiteX3" fmla="*/ 0 w 961361"/>
                <a:gd name="connsiteY3" fmla="*/ 480681 h 961361"/>
                <a:gd name="connsiteX4" fmla="*/ 480681 w 961361"/>
                <a:gd name="connsiteY4" fmla="*/ 961361 h 961361"/>
                <a:gd name="connsiteX5" fmla="*/ 480681 w 961361"/>
                <a:gd name="connsiteY5" fmla="*/ 256046 h 961361"/>
                <a:gd name="connsiteX6" fmla="*/ 704364 w 961361"/>
                <a:gd name="connsiteY6" fmla="*/ 479729 h 961361"/>
                <a:gd name="connsiteX7" fmla="*/ 480681 w 961361"/>
                <a:gd name="connsiteY7" fmla="*/ 704364 h 961361"/>
                <a:gd name="connsiteX8" fmla="*/ 256998 w 961361"/>
                <a:gd name="connsiteY8" fmla="*/ 480681 h 961361"/>
                <a:gd name="connsiteX9" fmla="*/ 480681 w 961361"/>
                <a:gd name="connsiteY9" fmla="*/ 256046 h 961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61361" h="961361">
                  <a:moveTo>
                    <a:pt x="480681" y="961361"/>
                  </a:moveTo>
                  <a:cubicBezTo>
                    <a:pt x="746245" y="961361"/>
                    <a:pt x="961361" y="745293"/>
                    <a:pt x="961361" y="480681"/>
                  </a:cubicBezTo>
                  <a:cubicBezTo>
                    <a:pt x="961361" y="215117"/>
                    <a:pt x="745293" y="0"/>
                    <a:pt x="480681" y="0"/>
                  </a:cubicBezTo>
                  <a:cubicBezTo>
                    <a:pt x="215117" y="0"/>
                    <a:pt x="0" y="216068"/>
                    <a:pt x="0" y="480681"/>
                  </a:cubicBezTo>
                  <a:cubicBezTo>
                    <a:pt x="0" y="745293"/>
                    <a:pt x="215117" y="961361"/>
                    <a:pt x="480681" y="961361"/>
                  </a:cubicBezTo>
                  <a:close/>
                  <a:moveTo>
                    <a:pt x="480681" y="256046"/>
                  </a:moveTo>
                  <a:cubicBezTo>
                    <a:pt x="604420" y="256046"/>
                    <a:pt x="704364" y="356941"/>
                    <a:pt x="704364" y="479729"/>
                  </a:cubicBezTo>
                  <a:cubicBezTo>
                    <a:pt x="704364" y="602516"/>
                    <a:pt x="604420" y="704364"/>
                    <a:pt x="480681" y="704364"/>
                  </a:cubicBezTo>
                  <a:cubicBezTo>
                    <a:pt x="356941" y="704364"/>
                    <a:pt x="256998" y="603468"/>
                    <a:pt x="256998" y="480681"/>
                  </a:cubicBezTo>
                  <a:cubicBezTo>
                    <a:pt x="256998" y="357893"/>
                    <a:pt x="356941" y="256046"/>
                    <a:pt x="480681" y="256046"/>
                  </a:cubicBezTo>
                  <a:close/>
                </a:path>
              </a:pathLst>
            </a:custGeom>
            <a:grpFill/>
            <a:ln w="9505" cap="flat">
              <a:noFill/>
              <a:prstDash val="solid"/>
              <a:miter/>
            </a:ln>
          </p:spPr>
          <p:txBody>
            <a:bodyPr anchor="ctr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Helvetica Neue"/>
                <a:sym typeface="Arial" panose="020B0604020202020204" pitchFamily="34" charset="0"/>
              </a:endParaRPr>
            </a:p>
          </p:txBody>
        </p:sp>
      </p:grpSp>
      <p:sp>
        <p:nvSpPr>
          <p:cNvPr id="60" name="流芳出品 盗版必究"/>
          <p:cNvSpPr/>
          <p:nvPr/>
        </p:nvSpPr>
        <p:spPr bwMode="auto">
          <a:xfrm>
            <a:off x="5399189" y="2599358"/>
            <a:ext cx="526490" cy="566080"/>
          </a:xfrm>
          <a:custGeom>
            <a:avLst/>
            <a:gdLst>
              <a:gd name="connsiteX0" fmla="*/ 1226635 w 4302353"/>
              <a:gd name="connsiteY0" fmla="*/ 3049424 h 4625981"/>
              <a:gd name="connsiteX1" fmla="*/ 3778539 w 4302353"/>
              <a:gd name="connsiteY1" fmla="*/ 3049424 h 4625981"/>
              <a:gd name="connsiteX2" fmla="*/ 4303960 w 4302353"/>
              <a:gd name="connsiteY2" fmla="*/ 2524004 h 4625981"/>
              <a:gd name="connsiteX3" fmla="*/ 4303960 w 4302353"/>
              <a:gd name="connsiteY3" fmla="*/ 1450319 h 4625981"/>
              <a:gd name="connsiteX4" fmla="*/ 4303960 w 4302353"/>
              <a:gd name="connsiteY4" fmla="*/ 1446512 h 4625981"/>
              <a:gd name="connsiteX5" fmla="*/ 4303960 w 4302353"/>
              <a:gd name="connsiteY5" fmla="*/ 1438897 h 4625981"/>
              <a:gd name="connsiteX6" fmla="*/ 4303008 w 4302353"/>
              <a:gd name="connsiteY6" fmla="*/ 1433186 h 4625981"/>
              <a:gd name="connsiteX7" fmla="*/ 4302056 w 4302353"/>
              <a:gd name="connsiteY7" fmla="*/ 1426523 h 4625981"/>
              <a:gd name="connsiteX8" fmla="*/ 4301104 w 4302353"/>
              <a:gd name="connsiteY8" fmla="*/ 1420812 h 4625981"/>
              <a:gd name="connsiteX9" fmla="*/ 4299200 w 4302353"/>
              <a:gd name="connsiteY9" fmla="*/ 1414149 h 4625981"/>
              <a:gd name="connsiteX10" fmla="*/ 4297297 w 4302353"/>
              <a:gd name="connsiteY10" fmla="*/ 1408438 h 4625981"/>
              <a:gd name="connsiteX11" fmla="*/ 4295393 w 4302353"/>
              <a:gd name="connsiteY11" fmla="*/ 1402727 h 4625981"/>
              <a:gd name="connsiteX12" fmla="*/ 4292538 w 4302353"/>
              <a:gd name="connsiteY12" fmla="*/ 1396064 h 4625981"/>
              <a:gd name="connsiteX13" fmla="*/ 4289682 w 4302353"/>
              <a:gd name="connsiteY13" fmla="*/ 1391305 h 4625981"/>
              <a:gd name="connsiteX14" fmla="*/ 4286826 w 4302353"/>
              <a:gd name="connsiteY14" fmla="*/ 1385593 h 4625981"/>
              <a:gd name="connsiteX15" fmla="*/ 4283971 w 4302353"/>
              <a:gd name="connsiteY15" fmla="*/ 1380834 h 4625981"/>
              <a:gd name="connsiteX16" fmla="*/ 4280163 w 4302353"/>
              <a:gd name="connsiteY16" fmla="*/ 1375123 h 4625981"/>
              <a:gd name="connsiteX17" fmla="*/ 4276356 w 4302353"/>
              <a:gd name="connsiteY17" fmla="*/ 1370364 h 4625981"/>
              <a:gd name="connsiteX18" fmla="*/ 4272549 w 4302353"/>
              <a:gd name="connsiteY18" fmla="*/ 1365605 h 4625981"/>
              <a:gd name="connsiteX19" fmla="*/ 4268741 w 4302353"/>
              <a:gd name="connsiteY19" fmla="*/ 1360845 h 4625981"/>
              <a:gd name="connsiteX20" fmla="*/ 4264934 w 4302353"/>
              <a:gd name="connsiteY20" fmla="*/ 1357038 h 4625981"/>
              <a:gd name="connsiteX21" fmla="*/ 4260175 w 4302353"/>
              <a:gd name="connsiteY21" fmla="*/ 1352279 h 4625981"/>
              <a:gd name="connsiteX22" fmla="*/ 4255416 w 4302353"/>
              <a:gd name="connsiteY22" fmla="*/ 1348471 h 4625981"/>
              <a:gd name="connsiteX23" fmla="*/ 4249704 w 4302353"/>
              <a:gd name="connsiteY23" fmla="*/ 1344664 h 4625981"/>
              <a:gd name="connsiteX24" fmla="*/ 4244945 w 4302353"/>
              <a:gd name="connsiteY24" fmla="*/ 1341808 h 4625981"/>
              <a:gd name="connsiteX25" fmla="*/ 4239234 w 4302353"/>
              <a:gd name="connsiteY25" fmla="*/ 1338001 h 4625981"/>
              <a:gd name="connsiteX26" fmla="*/ 4233523 w 4302353"/>
              <a:gd name="connsiteY26" fmla="*/ 1335145 h 4625981"/>
              <a:gd name="connsiteX27" fmla="*/ 4227812 w 4302353"/>
              <a:gd name="connsiteY27" fmla="*/ 1332290 h 4625981"/>
              <a:gd name="connsiteX28" fmla="*/ 4222101 w 4302353"/>
              <a:gd name="connsiteY28" fmla="*/ 1329434 h 4625981"/>
              <a:gd name="connsiteX29" fmla="*/ 4216390 w 4302353"/>
              <a:gd name="connsiteY29" fmla="*/ 1327531 h 4625981"/>
              <a:gd name="connsiteX30" fmla="*/ 4209727 w 4302353"/>
              <a:gd name="connsiteY30" fmla="*/ 1325627 h 4625981"/>
              <a:gd name="connsiteX31" fmla="*/ 4204967 w 4302353"/>
              <a:gd name="connsiteY31" fmla="*/ 1324675 h 4625981"/>
              <a:gd name="connsiteX32" fmla="*/ 4197353 w 4302353"/>
              <a:gd name="connsiteY32" fmla="*/ 1323723 h 4625981"/>
              <a:gd name="connsiteX33" fmla="*/ 4193545 w 4302353"/>
              <a:gd name="connsiteY33" fmla="*/ 1322771 h 4625981"/>
              <a:gd name="connsiteX34" fmla="*/ 959165 w 4302353"/>
              <a:gd name="connsiteY34" fmla="*/ 876355 h 4625981"/>
              <a:gd name="connsiteX35" fmla="*/ 959165 w 4302353"/>
              <a:gd name="connsiteY35" fmla="*/ 425179 h 4625981"/>
              <a:gd name="connsiteX36" fmla="*/ 958214 w 4302353"/>
              <a:gd name="connsiteY36" fmla="*/ 411853 h 4625981"/>
              <a:gd name="connsiteX37" fmla="*/ 957262 w 4302353"/>
              <a:gd name="connsiteY37" fmla="*/ 408045 h 4625981"/>
              <a:gd name="connsiteX38" fmla="*/ 956310 w 4302353"/>
              <a:gd name="connsiteY38" fmla="*/ 399479 h 4625981"/>
              <a:gd name="connsiteX39" fmla="*/ 954406 w 4302353"/>
              <a:gd name="connsiteY39" fmla="*/ 391864 h 4625981"/>
              <a:gd name="connsiteX40" fmla="*/ 953454 w 4302353"/>
              <a:gd name="connsiteY40" fmla="*/ 387105 h 4625981"/>
              <a:gd name="connsiteX41" fmla="*/ 950599 w 4302353"/>
              <a:gd name="connsiteY41" fmla="*/ 378538 h 4625981"/>
              <a:gd name="connsiteX42" fmla="*/ 949647 w 4302353"/>
              <a:gd name="connsiteY42" fmla="*/ 374731 h 4625981"/>
              <a:gd name="connsiteX43" fmla="*/ 945840 w 4302353"/>
              <a:gd name="connsiteY43" fmla="*/ 367116 h 4625981"/>
              <a:gd name="connsiteX44" fmla="*/ 943936 w 4302353"/>
              <a:gd name="connsiteY44" fmla="*/ 363309 h 4625981"/>
              <a:gd name="connsiteX45" fmla="*/ 940128 w 4302353"/>
              <a:gd name="connsiteY45" fmla="*/ 357597 h 4625981"/>
              <a:gd name="connsiteX46" fmla="*/ 937273 w 4302353"/>
              <a:gd name="connsiteY46" fmla="*/ 352838 h 4625981"/>
              <a:gd name="connsiteX47" fmla="*/ 934417 w 4302353"/>
              <a:gd name="connsiteY47" fmla="*/ 348079 h 4625981"/>
              <a:gd name="connsiteX48" fmla="*/ 930610 w 4302353"/>
              <a:gd name="connsiteY48" fmla="*/ 342368 h 4625981"/>
              <a:gd name="connsiteX49" fmla="*/ 927754 w 4302353"/>
              <a:gd name="connsiteY49" fmla="*/ 339512 h 4625981"/>
              <a:gd name="connsiteX50" fmla="*/ 922043 w 4302353"/>
              <a:gd name="connsiteY50" fmla="*/ 333801 h 4625981"/>
              <a:gd name="connsiteX51" fmla="*/ 919188 w 4302353"/>
              <a:gd name="connsiteY51" fmla="*/ 330946 h 4625981"/>
              <a:gd name="connsiteX52" fmla="*/ 912525 w 4302353"/>
              <a:gd name="connsiteY52" fmla="*/ 325235 h 4625981"/>
              <a:gd name="connsiteX53" fmla="*/ 908717 w 4302353"/>
              <a:gd name="connsiteY53" fmla="*/ 322379 h 4625981"/>
              <a:gd name="connsiteX54" fmla="*/ 903006 w 4302353"/>
              <a:gd name="connsiteY54" fmla="*/ 317620 h 4625981"/>
              <a:gd name="connsiteX55" fmla="*/ 895392 w 4302353"/>
              <a:gd name="connsiteY55" fmla="*/ 312861 h 4625981"/>
              <a:gd name="connsiteX56" fmla="*/ 892536 w 4302353"/>
              <a:gd name="connsiteY56" fmla="*/ 310957 h 4625981"/>
              <a:gd name="connsiteX57" fmla="*/ 880162 w 4302353"/>
              <a:gd name="connsiteY57" fmla="*/ 305246 h 4625981"/>
              <a:gd name="connsiteX58" fmla="*/ 178650 w 4302353"/>
              <a:gd name="connsiteY58" fmla="*/ 10173 h 4625981"/>
              <a:gd name="connsiteX59" fmla="*/ 10173 w 4302353"/>
              <a:gd name="connsiteY59" fmla="*/ 78706 h 4625981"/>
              <a:gd name="connsiteX60" fmla="*/ 78706 w 4302353"/>
              <a:gd name="connsiteY60" fmla="*/ 247183 h 4625981"/>
              <a:gd name="connsiteX61" fmla="*/ 701215 w 4302353"/>
              <a:gd name="connsiteY61" fmla="*/ 509893 h 4625981"/>
              <a:gd name="connsiteX62" fmla="*/ 701215 w 4302353"/>
              <a:gd name="connsiteY62" fmla="*/ 1092424 h 4625981"/>
              <a:gd name="connsiteX63" fmla="*/ 701215 w 4302353"/>
              <a:gd name="connsiteY63" fmla="*/ 1184753 h 4625981"/>
              <a:gd name="connsiteX64" fmla="*/ 701215 w 4302353"/>
              <a:gd name="connsiteY64" fmla="*/ 1892928 h 4625981"/>
              <a:gd name="connsiteX65" fmla="*/ 701215 w 4302353"/>
              <a:gd name="connsiteY65" fmla="*/ 2525907 h 4625981"/>
              <a:gd name="connsiteX66" fmla="*/ 701215 w 4302353"/>
              <a:gd name="connsiteY66" fmla="*/ 3325460 h 4625981"/>
              <a:gd name="connsiteX67" fmla="*/ 1159053 w 4302353"/>
              <a:gd name="connsiteY67" fmla="*/ 3846121 h 4625981"/>
              <a:gd name="connsiteX68" fmla="*/ 1084809 w 4302353"/>
              <a:gd name="connsiteY68" fmla="*/ 4112638 h 4625981"/>
              <a:gd name="connsiteX69" fmla="*/ 1603567 w 4302353"/>
              <a:gd name="connsiteY69" fmla="*/ 4631395 h 4625981"/>
              <a:gd name="connsiteX70" fmla="*/ 2122324 w 4302353"/>
              <a:gd name="connsiteY70" fmla="*/ 4112638 h 4625981"/>
              <a:gd name="connsiteX71" fmla="*/ 2050935 w 4302353"/>
              <a:gd name="connsiteY71" fmla="*/ 3850880 h 4625981"/>
              <a:gd name="connsiteX72" fmla="*/ 3206479 w 4302353"/>
              <a:gd name="connsiteY72" fmla="*/ 3850880 h 4625981"/>
              <a:gd name="connsiteX73" fmla="*/ 3135090 w 4302353"/>
              <a:gd name="connsiteY73" fmla="*/ 4112638 h 4625981"/>
              <a:gd name="connsiteX74" fmla="*/ 3653847 w 4302353"/>
              <a:gd name="connsiteY74" fmla="*/ 4631395 h 4625981"/>
              <a:gd name="connsiteX75" fmla="*/ 4172605 w 4302353"/>
              <a:gd name="connsiteY75" fmla="*/ 4112638 h 4625981"/>
              <a:gd name="connsiteX76" fmla="*/ 3653847 w 4302353"/>
              <a:gd name="connsiteY76" fmla="*/ 3593881 h 4625981"/>
              <a:gd name="connsiteX77" fmla="*/ 1226635 w 4302353"/>
              <a:gd name="connsiteY77" fmla="*/ 3593881 h 4625981"/>
              <a:gd name="connsiteX78" fmla="*/ 958214 w 4302353"/>
              <a:gd name="connsiteY78" fmla="*/ 3325460 h 4625981"/>
              <a:gd name="connsiteX79" fmla="*/ 958214 w 4302353"/>
              <a:gd name="connsiteY79" fmla="*/ 2977083 h 4625981"/>
              <a:gd name="connsiteX80" fmla="*/ 1226635 w 4302353"/>
              <a:gd name="connsiteY80" fmla="*/ 3049424 h 4625981"/>
              <a:gd name="connsiteX81" fmla="*/ 1866277 w 4302353"/>
              <a:gd name="connsiteY81" fmla="*/ 4111686 h 4625981"/>
              <a:gd name="connsiteX82" fmla="*/ 1604518 w 4302353"/>
              <a:gd name="connsiteY82" fmla="*/ 4373445 h 4625981"/>
              <a:gd name="connsiteX83" fmla="*/ 1342760 w 4302353"/>
              <a:gd name="connsiteY83" fmla="*/ 4111686 h 4625981"/>
              <a:gd name="connsiteX84" fmla="*/ 1604518 w 4302353"/>
              <a:gd name="connsiteY84" fmla="*/ 3849928 h 4625981"/>
              <a:gd name="connsiteX85" fmla="*/ 1866277 w 4302353"/>
              <a:gd name="connsiteY85" fmla="*/ 4111686 h 4625981"/>
              <a:gd name="connsiteX86" fmla="*/ 3916557 w 4302353"/>
              <a:gd name="connsiteY86" fmla="*/ 4111686 h 4625981"/>
              <a:gd name="connsiteX87" fmla="*/ 3654799 w 4302353"/>
              <a:gd name="connsiteY87" fmla="*/ 4373445 h 4625981"/>
              <a:gd name="connsiteX88" fmla="*/ 3393041 w 4302353"/>
              <a:gd name="connsiteY88" fmla="*/ 4111686 h 4625981"/>
              <a:gd name="connsiteX89" fmla="*/ 3654799 w 4302353"/>
              <a:gd name="connsiteY89" fmla="*/ 3849928 h 4625981"/>
              <a:gd name="connsiteX90" fmla="*/ 3916557 w 4302353"/>
              <a:gd name="connsiteY90" fmla="*/ 4111686 h 4625981"/>
              <a:gd name="connsiteX91" fmla="*/ 3778539 w 4302353"/>
              <a:gd name="connsiteY91" fmla="*/ 2792425 h 4625981"/>
              <a:gd name="connsiteX92" fmla="*/ 1226635 w 4302353"/>
              <a:gd name="connsiteY92" fmla="*/ 2792425 h 4625981"/>
              <a:gd name="connsiteX93" fmla="*/ 958214 w 4302353"/>
              <a:gd name="connsiteY93" fmla="*/ 2524004 h 4625981"/>
              <a:gd name="connsiteX94" fmla="*/ 958214 w 4302353"/>
              <a:gd name="connsiteY94" fmla="*/ 1891025 h 4625981"/>
              <a:gd name="connsiteX95" fmla="*/ 958214 w 4302353"/>
              <a:gd name="connsiteY95" fmla="*/ 1182850 h 4625981"/>
              <a:gd name="connsiteX96" fmla="*/ 958214 w 4302353"/>
              <a:gd name="connsiteY96" fmla="*/ 1135257 h 4625981"/>
              <a:gd name="connsiteX97" fmla="*/ 4046960 w 4302353"/>
              <a:gd name="connsiteY97" fmla="*/ 1560733 h 4625981"/>
              <a:gd name="connsiteX98" fmla="*/ 4046960 w 4302353"/>
              <a:gd name="connsiteY98" fmla="*/ 2523052 h 4625981"/>
              <a:gd name="connsiteX99" fmla="*/ 3778539 w 4302353"/>
              <a:gd name="connsiteY99" fmla="*/ 2792425 h 4625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4302353" h="4625981">
                <a:moveTo>
                  <a:pt x="1226635" y="3049424"/>
                </a:moveTo>
                <a:lnTo>
                  <a:pt x="3778539" y="3049424"/>
                </a:lnTo>
                <a:cubicBezTo>
                  <a:pt x="4067901" y="3049424"/>
                  <a:pt x="4303960" y="2813366"/>
                  <a:pt x="4303960" y="2524004"/>
                </a:cubicBezTo>
                <a:lnTo>
                  <a:pt x="4303960" y="1450319"/>
                </a:lnTo>
                <a:cubicBezTo>
                  <a:pt x="4303960" y="1449367"/>
                  <a:pt x="4303960" y="1447463"/>
                  <a:pt x="4303960" y="1446512"/>
                </a:cubicBezTo>
                <a:cubicBezTo>
                  <a:pt x="4303960" y="1443656"/>
                  <a:pt x="4303960" y="1441752"/>
                  <a:pt x="4303960" y="1438897"/>
                </a:cubicBezTo>
                <a:cubicBezTo>
                  <a:pt x="4303960" y="1436993"/>
                  <a:pt x="4303960" y="1435089"/>
                  <a:pt x="4303008" y="1433186"/>
                </a:cubicBezTo>
                <a:cubicBezTo>
                  <a:pt x="4303008" y="1431282"/>
                  <a:pt x="4302056" y="1428427"/>
                  <a:pt x="4302056" y="1426523"/>
                </a:cubicBezTo>
                <a:cubicBezTo>
                  <a:pt x="4302056" y="1424619"/>
                  <a:pt x="4301104" y="1422715"/>
                  <a:pt x="4301104" y="1420812"/>
                </a:cubicBezTo>
                <a:cubicBezTo>
                  <a:pt x="4300152" y="1418908"/>
                  <a:pt x="4300152" y="1417004"/>
                  <a:pt x="4299200" y="1414149"/>
                </a:cubicBezTo>
                <a:cubicBezTo>
                  <a:pt x="4298249" y="1412245"/>
                  <a:pt x="4298249" y="1410341"/>
                  <a:pt x="4297297" y="1408438"/>
                </a:cubicBezTo>
                <a:cubicBezTo>
                  <a:pt x="4296345" y="1406534"/>
                  <a:pt x="4296345" y="1404630"/>
                  <a:pt x="4295393" y="1402727"/>
                </a:cubicBezTo>
                <a:cubicBezTo>
                  <a:pt x="4294441" y="1400823"/>
                  <a:pt x="4293489" y="1398919"/>
                  <a:pt x="4292538" y="1396064"/>
                </a:cubicBezTo>
                <a:cubicBezTo>
                  <a:pt x="4291586" y="1394160"/>
                  <a:pt x="4290634" y="1392256"/>
                  <a:pt x="4289682" y="1391305"/>
                </a:cubicBezTo>
                <a:cubicBezTo>
                  <a:pt x="4288730" y="1389401"/>
                  <a:pt x="4287778" y="1387497"/>
                  <a:pt x="4286826" y="1385593"/>
                </a:cubicBezTo>
                <a:cubicBezTo>
                  <a:pt x="4285875" y="1383690"/>
                  <a:pt x="4284923" y="1382738"/>
                  <a:pt x="4283971" y="1380834"/>
                </a:cubicBezTo>
                <a:cubicBezTo>
                  <a:pt x="4283019" y="1378930"/>
                  <a:pt x="4281115" y="1377027"/>
                  <a:pt x="4280163" y="1375123"/>
                </a:cubicBezTo>
                <a:cubicBezTo>
                  <a:pt x="4279212" y="1373219"/>
                  <a:pt x="4278260" y="1372268"/>
                  <a:pt x="4276356" y="1370364"/>
                </a:cubicBezTo>
                <a:cubicBezTo>
                  <a:pt x="4275404" y="1368460"/>
                  <a:pt x="4273501" y="1367508"/>
                  <a:pt x="4272549" y="1365605"/>
                </a:cubicBezTo>
                <a:cubicBezTo>
                  <a:pt x="4271597" y="1363701"/>
                  <a:pt x="4269693" y="1362749"/>
                  <a:pt x="4268741" y="1360845"/>
                </a:cubicBezTo>
                <a:cubicBezTo>
                  <a:pt x="4267789" y="1358942"/>
                  <a:pt x="4265886" y="1357990"/>
                  <a:pt x="4264934" y="1357038"/>
                </a:cubicBezTo>
                <a:cubicBezTo>
                  <a:pt x="4263030" y="1355134"/>
                  <a:pt x="4262078" y="1354182"/>
                  <a:pt x="4260175" y="1352279"/>
                </a:cubicBezTo>
                <a:cubicBezTo>
                  <a:pt x="4258271" y="1351327"/>
                  <a:pt x="4257319" y="1349423"/>
                  <a:pt x="4255416" y="1348471"/>
                </a:cubicBezTo>
                <a:cubicBezTo>
                  <a:pt x="4253512" y="1347519"/>
                  <a:pt x="4251608" y="1345616"/>
                  <a:pt x="4249704" y="1344664"/>
                </a:cubicBezTo>
                <a:cubicBezTo>
                  <a:pt x="4247801" y="1343712"/>
                  <a:pt x="4246849" y="1342760"/>
                  <a:pt x="4244945" y="1341808"/>
                </a:cubicBezTo>
                <a:cubicBezTo>
                  <a:pt x="4243041" y="1340857"/>
                  <a:pt x="4241138" y="1339905"/>
                  <a:pt x="4239234" y="1338001"/>
                </a:cubicBezTo>
                <a:cubicBezTo>
                  <a:pt x="4237330" y="1337049"/>
                  <a:pt x="4235427" y="1336097"/>
                  <a:pt x="4233523" y="1335145"/>
                </a:cubicBezTo>
                <a:cubicBezTo>
                  <a:pt x="4231619" y="1334194"/>
                  <a:pt x="4229716" y="1333242"/>
                  <a:pt x="4227812" y="1332290"/>
                </a:cubicBezTo>
                <a:cubicBezTo>
                  <a:pt x="4225908" y="1331338"/>
                  <a:pt x="4224004" y="1330386"/>
                  <a:pt x="4222101" y="1329434"/>
                </a:cubicBezTo>
                <a:cubicBezTo>
                  <a:pt x="4220197" y="1328482"/>
                  <a:pt x="4218293" y="1328482"/>
                  <a:pt x="4216390" y="1327531"/>
                </a:cubicBezTo>
                <a:cubicBezTo>
                  <a:pt x="4214486" y="1326579"/>
                  <a:pt x="4211630" y="1325627"/>
                  <a:pt x="4209727" y="1325627"/>
                </a:cubicBezTo>
                <a:cubicBezTo>
                  <a:pt x="4207823" y="1325627"/>
                  <a:pt x="4205919" y="1324675"/>
                  <a:pt x="4204967" y="1324675"/>
                </a:cubicBezTo>
                <a:cubicBezTo>
                  <a:pt x="4202112" y="1323723"/>
                  <a:pt x="4200208" y="1323723"/>
                  <a:pt x="4197353" y="1323723"/>
                </a:cubicBezTo>
                <a:cubicBezTo>
                  <a:pt x="4196401" y="1323723"/>
                  <a:pt x="4195449" y="1322771"/>
                  <a:pt x="4193545" y="1322771"/>
                </a:cubicBezTo>
                <a:lnTo>
                  <a:pt x="959165" y="876355"/>
                </a:lnTo>
                <a:lnTo>
                  <a:pt x="959165" y="425179"/>
                </a:lnTo>
                <a:cubicBezTo>
                  <a:pt x="959165" y="420419"/>
                  <a:pt x="959165" y="415660"/>
                  <a:pt x="958214" y="411853"/>
                </a:cubicBezTo>
                <a:cubicBezTo>
                  <a:pt x="958214" y="410901"/>
                  <a:pt x="958214" y="409949"/>
                  <a:pt x="957262" y="408045"/>
                </a:cubicBezTo>
                <a:cubicBezTo>
                  <a:pt x="957262" y="405190"/>
                  <a:pt x="956310" y="402334"/>
                  <a:pt x="956310" y="399479"/>
                </a:cubicBezTo>
                <a:cubicBezTo>
                  <a:pt x="955358" y="396623"/>
                  <a:pt x="955358" y="394720"/>
                  <a:pt x="954406" y="391864"/>
                </a:cubicBezTo>
                <a:cubicBezTo>
                  <a:pt x="954406" y="389960"/>
                  <a:pt x="953454" y="389008"/>
                  <a:pt x="953454" y="387105"/>
                </a:cubicBezTo>
                <a:cubicBezTo>
                  <a:pt x="952502" y="384249"/>
                  <a:pt x="951551" y="381394"/>
                  <a:pt x="950599" y="378538"/>
                </a:cubicBezTo>
                <a:cubicBezTo>
                  <a:pt x="950599" y="377586"/>
                  <a:pt x="949647" y="375683"/>
                  <a:pt x="949647" y="374731"/>
                </a:cubicBezTo>
                <a:cubicBezTo>
                  <a:pt x="948695" y="371875"/>
                  <a:pt x="947743" y="369971"/>
                  <a:pt x="945840" y="367116"/>
                </a:cubicBezTo>
                <a:cubicBezTo>
                  <a:pt x="944888" y="366164"/>
                  <a:pt x="944888" y="364260"/>
                  <a:pt x="943936" y="363309"/>
                </a:cubicBezTo>
                <a:cubicBezTo>
                  <a:pt x="942984" y="361405"/>
                  <a:pt x="942032" y="359501"/>
                  <a:pt x="940128" y="357597"/>
                </a:cubicBezTo>
                <a:cubicBezTo>
                  <a:pt x="939177" y="355694"/>
                  <a:pt x="938225" y="354742"/>
                  <a:pt x="937273" y="352838"/>
                </a:cubicBezTo>
                <a:cubicBezTo>
                  <a:pt x="936321" y="350934"/>
                  <a:pt x="935369" y="349983"/>
                  <a:pt x="934417" y="348079"/>
                </a:cubicBezTo>
                <a:cubicBezTo>
                  <a:pt x="933465" y="346175"/>
                  <a:pt x="931562" y="344272"/>
                  <a:pt x="930610" y="342368"/>
                </a:cubicBezTo>
                <a:cubicBezTo>
                  <a:pt x="929658" y="341416"/>
                  <a:pt x="928706" y="340464"/>
                  <a:pt x="927754" y="339512"/>
                </a:cubicBezTo>
                <a:cubicBezTo>
                  <a:pt x="925851" y="337609"/>
                  <a:pt x="923947" y="335705"/>
                  <a:pt x="922043" y="333801"/>
                </a:cubicBezTo>
                <a:cubicBezTo>
                  <a:pt x="921092" y="332849"/>
                  <a:pt x="920140" y="331898"/>
                  <a:pt x="919188" y="330946"/>
                </a:cubicBezTo>
                <a:cubicBezTo>
                  <a:pt x="917284" y="329042"/>
                  <a:pt x="915380" y="327138"/>
                  <a:pt x="912525" y="325235"/>
                </a:cubicBezTo>
                <a:cubicBezTo>
                  <a:pt x="911573" y="324283"/>
                  <a:pt x="909669" y="323331"/>
                  <a:pt x="908717" y="322379"/>
                </a:cubicBezTo>
                <a:cubicBezTo>
                  <a:pt x="906814" y="320475"/>
                  <a:pt x="904910" y="319524"/>
                  <a:pt x="903006" y="317620"/>
                </a:cubicBezTo>
                <a:cubicBezTo>
                  <a:pt x="900151" y="315716"/>
                  <a:pt x="897295" y="313812"/>
                  <a:pt x="895392" y="312861"/>
                </a:cubicBezTo>
                <a:cubicBezTo>
                  <a:pt x="894440" y="311909"/>
                  <a:pt x="893488" y="311909"/>
                  <a:pt x="892536" y="310957"/>
                </a:cubicBezTo>
                <a:cubicBezTo>
                  <a:pt x="888729" y="309053"/>
                  <a:pt x="883969" y="307149"/>
                  <a:pt x="880162" y="305246"/>
                </a:cubicBezTo>
                <a:lnTo>
                  <a:pt x="178650" y="10173"/>
                </a:lnTo>
                <a:cubicBezTo>
                  <a:pt x="112972" y="-17431"/>
                  <a:pt x="37776" y="13028"/>
                  <a:pt x="10173" y="78706"/>
                </a:cubicBezTo>
                <a:cubicBezTo>
                  <a:pt x="-17431" y="144383"/>
                  <a:pt x="13028" y="219579"/>
                  <a:pt x="78706" y="247183"/>
                </a:cubicBezTo>
                <a:lnTo>
                  <a:pt x="701215" y="509893"/>
                </a:lnTo>
                <a:lnTo>
                  <a:pt x="701215" y="1092424"/>
                </a:lnTo>
                <a:lnTo>
                  <a:pt x="701215" y="1184753"/>
                </a:lnTo>
                <a:lnTo>
                  <a:pt x="701215" y="1892928"/>
                </a:lnTo>
                <a:lnTo>
                  <a:pt x="701215" y="2525907"/>
                </a:lnTo>
                <a:lnTo>
                  <a:pt x="701215" y="3325460"/>
                </a:lnTo>
                <a:cubicBezTo>
                  <a:pt x="701215" y="3591977"/>
                  <a:pt x="901103" y="3812806"/>
                  <a:pt x="1159053" y="3846121"/>
                </a:cubicBezTo>
                <a:cubicBezTo>
                  <a:pt x="1112413" y="3924172"/>
                  <a:pt x="1084809" y="4015549"/>
                  <a:pt x="1084809" y="4112638"/>
                </a:cubicBezTo>
                <a:cubicBezTo>
                  <a:pt x="1084809" y="4399145"/>
                  <a:pt x="1318012" y="4631395"/>
                  <a:pt x="1603567" y="4631395"/>
                </a:cubicBezTo>
                <a:cubicBezTo>
                  <a:pt x="1889121" y="4631395"/>
                  <a:pt x="2122324" y="4398193"/>
                  <a:pt x="2122324" y="4112638"/>
                </a:cubicBezTo>
                <a:cubicBezTo>
                  <a:pt x="2122324" y="4017453"/>
                  <a:pt x="2096624" y="3927028"/>
                  <a:pt x="2050935" y="3850880"/>
                </a:cubicBezTo>
                <a:lnTo>
                  <a:pt x="3206479" y="3850880"/>
                </a:lnTo>
                <a:cubicBezTo>
                  <a:pt x="3160790" y="3927980"/>
                  <a:pt x="3135090" y="4017453"/>
                  <a:pt x="3135090" y="4112638"/>
                </a:cubicBezTo>
                <a:cubicBezTo>
                  <a:pt x="3135090" y="4399145"/>
                  <a:pt x="3368293" y="4631395"/>
                  <a:pt x="3653847" y="4631395"/>
                </a:cubicBezTo>
                <a:cubicBezTo>
                  <a:pt x="3939402" y="4631395"/>
                  <a:pt x="4172605" y="4398193"/>
                  <a:pt x="4172605" y="4112638"/>
                </a:cubicBezTo>
                <a:cubicBezTo>
                  <a:pt x="4172605" y="3827084"/>
                  <a:pt x="3939402" y="3593881"/>
                  <a:pt x="3653847" y="3593881"/>
                </a:cubicBezTo>
                <a:lnTo>
                  <a:pt x="1226635" y="3593881"/>
                </a:lnTo>
                <a:cubicBezTo>
                  <a:pt x="1078146" y="3593881"/>
                  <a:pt x="958214" y="3472996"/>
                  <a:pt x="958214" y="3325460"/>
                </a:cubicBezTo>
                <a:lnTo>
                  <a:pt x="958214" y="2977083"/>
                </a:lnTo>
                <a:cubicBezTo>
                  <a:pt x="1036265" y="3022772"/>
                  <a:pt x="1128594" y="3049424"/>
                  <a:pt x="1226635" y="3049424"/>
                </a:cubicBezTo>
                <a:close/>
                <a:moveTo>
                  <a:pt x="1866277" y="4111686"/>
                </a:moveTo>
                <a:cubicBezTo>
                  <a:pt x="1866277" y="4256367"/>
                  <a:pt x="1748248" y="4373445"/>
                  <a:pt x="1604518" y="4373445"/>
                </a:cubicBezTo>
                <a:cubicBezTo>
                  <a:pt x="1460789" y="4373445"/>
                  <a:pt x="1342760" y="4255415"/>
                  <a:pt x="1342760" y="4111686"/>
                </a:cubicBezTo>
                <a:cubicBezTo>
                  <a:pt x="1342760" y="3967957"/>
                  <a:pt x="1460789" y="3849928"/>
                  <a:pt x="1604518" y="3849928"/>
                </a:cubicBezTo>
                <a:cubicBezTo>
                  <a:pt x="1748248" y="3849928"/>
                  <a:pt x="1866277" y="3967005"/>
                  <a:pt x="1866277" y="4111686"/>
                </a:cubicBezTo>
                <a:close/>
                <a:moveTo>
                  <a:pt x="3916557" y="4111686"/>
                </a:moveTo>
                <a:cubicBezTo>
                  <a:pt x="3916557" y="4256367"/>
                  <a:pt x="3798528" y="4373445"/>
                  <a:pt x="3654799" y="4373445"/>
                </a:cubicBezTo>
                <a:cubicBezTo>
                  <a:pt x="3511070" y="4373445"/>
                  <a:pt x="3393041" y="4255415"/>
                  <a:pt x="3393041" y="4111686"/>
                </a:cubicBezTo>
                <a:cubicBezTo>
                  <a:pt x="3393041" y="3967957"/>
                  <a:pt x="3511070" y="3849928"/>
                  <a:pt x="3654799" y="3849928"/>
                </a:cubicBezTo>
                <a:cubicBezTo>
                  <a:pt x="3798528" y="3849928"/>
                  <a:pt x="3916557" y="3967005"/>
                  <a:pt x="3916557" y="4111686"/>
                </a:cubicBezTo>
                <a:close/>
                <a:moveTo>
                  <a:pt x="3778539" y="2792425"/>
                </a:moveTo>
                <a:lnTo>
                  <a:pt x="1226635" y="2792425"/>
                </a:lnTo>
                <a:cubicBezTo>
                  <a:pt x="1078146" y="2792425"/>
                  <a:pt x="958214" y="2671540"/>
                  <a:pt x="958214" y="2524004"/>
                </a:cubicBezTo>
                <a:lnTo>
                  <a:pt x="958214" y="1891025"/>
                </a:lnTo>
                <a:lnTo>
                  <a:pt x="958214" y="1182850"/>
                </a:lnTo>
                <a:lnTo>
                  <a:pt x="958214" y="1135257"/>
                </a:lnTo>
                <a:lnTo>
                  <a:pt x="4046960" y="1560733"/>
                </a:lnTo>
                <a:lnTo>
                  <a:pt x="4046960" y="2523052"/>
                </a:lnTo>
                <a:cubicBezTo>
                  <a:pt x="4046960" y="2672492"/>
                  <a:pt x="3926076" y="2792425"/>
                  <a:pt x="3778539" y="2792425"/>
                </a:cubicBezTo>
                <a:close/>
              </a:path>
            </a:pathLst>
          </a:custGeom>
          <a:solidFill>
            <a:schemeClr val="bg1"/>
          </a:solidFill>
          <a:ln w="9505" cap="flat">
            <a:noFill/>
            <a:prstDash val="solid"/>
            <a:miter/>
          </a:ln>
        </p:spPr>
        <p:txBody>
          <a:bodyPr anchor="ctr"/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Helvetica Neue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079777" y="611198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+mn-ea"/>
                <a:sym typeface="Arial" panose="020B0604020202020204" pitchFamily="34" charset="0"/>
              </a:rPr>
              <a:t>点击输入您的标题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8"/>
          <p:cNvSpPr txBox="1"/>
          <p:nvPr/>
        </p:nvSpPr>
        <p:spPr>
          <a:xfrm>
            <a:off x="4079777" y="611198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+mn-ea"/>
                <a:sym typeface="Arial" panose="020B0604020202020204" pitchFamily="34" charset="0"/>
              </a:rPr>
              <a:t>点击输入您的标题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稻壳儿搜索【幻雨工作室】_2"/>
          <p:cNvSpPr/>
          <p:nvPr/>
        </p:nvSpPr>
        <p:spPr>
          <a:xfrm>
            <a:off x="668714" y="1651169"/>
            <a:ext cx="2672511" cy="201258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5" name="稻壳儿搜索【幻雨工作室】_3"/>
          <p:cNvSpPr/>
          <p:nvPr/>
        </p:nvSpPr>
        <p:spPr>
          <a:xfrm>
            <a:off x="660907" y="3723661"/>
            <a:ext cx="2687938" cy="20125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0" rIns="243840" rtlCol="0" anchor="ctr"/>
          <a:lstStyle/>
          <a:p>
            <a:pPr algn="ctr" defTabSz="1450340"/>
            <a:endParaRPr lang="en-US" sz="4800" dirty="0">
              <a:solidFill>
                <a:schemeClr val="bg1"/>
              </a:solidFill>
              <a:latin typeface="Arial" panose="020B0604020202020204" pitchFamily="34" charset="0"/>
              <a:ea typeface="楷体" panose="02010609060101010101" pitchFamily="49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6" name="稻壳儿搜索【幻雨工作室】_4"/>
          <p:cNvSpPr/>
          <p:nvPr/>
        </p:nvSpPr>
        <p:spPr>
          <a:xfrm>
            <a:off x="3416636" y="3723661"/>
            <a:ext cx="2686424" cy="201258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" name="稻壳儿搜索【幻雨工作室】_5"/>
          <p:cNvSpPr/>
          <p:nvPr/>
        </p:nvSpPr>
        <p:spPr>
          <a:xfrm>
            <a:off x="3415122" y="1651169"/>
            <a:ext cx="2687938" cy="20125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0" rIns="243840" rtlCol="0" anchor="ctr"/>
          <a:lstStyle/>
          <a:p>
            <a:pPr algn="ctr" defTabSz="1450340"/>
            <a:endParaRPr lang="en-US" sz="4800" dirty="0">
              <a:solidFill>
                <a:schemeClr val="bg1"/>
              </a:solidFill>
              <a:latin typeface="Arial" panose="020B0604020202020204" pitchFamily="34" charset="0"/>
              <a:ea typeface="楷体" panose="02010609060101010101" pitchFamily="49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9" name="稻壳儿搜索【幻雨工作室】_6"/>
          <p:cNvSpPr/>
          <p:nvPr/>
        </p:nvSpPr>
        <p:spPr>
          <a:xfrm>
            <a:off x="7018419" y="2174861"/>
            <a:ext cx="965200" cy="96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accent2"/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稻壳儿搜索【幻雨工作室】_7"/>
          <p:cNvSpPr/>
          <p:nvPr/>
        </p:nvSpPr>
        <p:spPr>
          <a:xfrm>
            <a:off x="7018419" y="4456515"/>
            <a:ext cx="965200" cy="96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稻壳儿搜索【幻雨工作室】_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79256" y="2063067"/>
            <a:ext cx="2758294" cy="908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Question 1</a:t>
            </a:r>
          </a:p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12" name="稻壳儿搜索【幻雨工作室】_9"/>
          <p:cNvGrpSpPr/>
          <p:nvPr/>
        </p:nvGrpSpPr>
        <p:grpSpPr>
          <a:xfrm>
            <a:off x="1629530" y="4285929"/>
            <a:ext cx="750692" cy="888048"/>
            <a:chOff x="7938" y="4763"/>
            <a:chExt cx="2125662" cy="2514600"/>
          </a:xfrm>
          <a:solidFill>
            <a:schemeClr val="bg1"/>
          </a:solidFill>
        </p:grpSpPr>
        <p:sp>
          <p:nvSpPr>
            <p:cNvPr id="13" name="Freeform 19"/>
            <p:cNvSpPr>
              <a:spLocks noEditPoints="1"/>
            </p:cNvSpPr>
            <p:nvPr/>
          </p:nvSpPr>
          <p:spPr bwMode="auto">
            <a:xfrm>
              <a:off x="7938" y="4763"/>
              <a:ext cx="2125662" cy="2514600"/>
            </a:xfrm>
            <a:custGeom>
              <a:avLst/>
              <a:gdLst>
                <a:gd name="T0" fmla="*/ 502 w 564"/>
                <a:gd name="T1" fmla="*/ 0 h 667"/>
                <a:gd name="T2" fmla="*/ 166 w 564"/>
                <a:gd name="T3" fmla="*/ 0 h 667"/>
                <a:gd name="T4" fmla="*/ 104 w 564"/>
                <a:gd name="T5" fmla="*/ 61 h 667"/>
                <a:gd name="T6" fmla="*/ 104 w 564"/>
                <a:gd name="T7" fmla="*/ 104 h 667"/>
                <a:gd name="T8" fmla="*/ 62 w 564"/>
                <a:gd name="T9" fmla="*/ 104 h 667"/>
                <a:gd name="T10" fmla="*/ 0 w 564"/>
                <a:gd name="T11" fmla="*/ 165 h 667"/>
                <a:gd name="T12" fmla="*/ 0 w 564"/>
                <a:gd name="T13" fmla="*/ 606 h 667"/>
                <a:gd name="T14" fmla="*/ 62 w 564"/>
                <a:gd name="T15" fmla="*/ 667 h 667"/>
                <a:gd name="T16" fmla="*/ 398 w 564"/>
                <a:gd name="T17" fmla="*/ 667 h 667"/>
                <a:gd name="T18" fmla="*/ 460 w 564"/>
                <a:gd name="T19" fmla="*/ 606 h 667"/>
                <a:gd name="T20" fmla="*/ 460 w 564"/>
                <a:gd name="T21" fmla="*/ 564 h 667"/>
                <a:gd name="T22" fmla="*/ 502 w 564"/>
                <a:gd name="T23" fmla="*/ 564 h 667"/>
                <a:gd name="T24" fmla="*/ 564 w 564"/>
                <a:gd name="T25" fmla="*/ 502 h 667"/>
                <a:gd name="T26" fmla="*/ 564 w 564"/>
                <a:gd name="T27" fmla="*/ 61 h 667"/>
                <a:gd name="T28" fmla="*/ 502 w 564"/>
                <a:gd name="T29" fmla="*/ 0 h 667"/>
                <a:gd name="T30" fmla="*/ 418 w 564"/>
                <a:gd name="T31" fmla="*/ 606 h 667"/>
                <a:gd name="T32" fmla="*/ 398 w 564"/>
                <a:gd name="T33" fmla="*/ 626 h 667"/>
                <a:gd name="T34" fmla="*/ 62 w 564"/>
                <a:gd name="T35" fmla="*/ 626 h 667"/>
                <a:gd name="T36" fmla="*/ 42 w 564"/>
                <a:gd name="T37" fmla="*/ 606 h 667"/>
                <a:gd name="T38" fmla="*/ 42 w 564"/>
                <a:gd name="T39" fmla="*/ 165 h 667"/>
                <a:gd name="T40" fmla="*/ 62 w 564"/>
                <a:gd name="T41" fmla="*/ 145 h 667"/>
                <a:gd name="T42" fmla="*/ 398 w 564"/>
                <a:gd name="T43" fmla="*/ 145 h 667"/>
                <a:gd name="T44" fmla="*/ 418 w 564"/>
                <a:gd name="T45" fmla="*/ 165 h 667"/>
                <a:gd name="T46" fmla="*/ 418 w 564"/>
                <a:gd name="T47" fmla="*/ 606 h 667"/>
                <a:gd name="T48" fmla="*/ 522 w 564"/>
                <a:gd name="T49" fmla="*/ 502 h 667"/>
                <a:gd name="T50" fmla="*/ 502 w 564"/>
                <a:gd name="T51" fmla="*/ 522 h 667"/>
                <a:gd name="T52" fmla="*/ 460 w 564"/>
                <a:gd name="T53" fmla="*/ 522 h 667"/>
                <a:gd name="T54" fmla="*/ 460 w 564"/>
                <a:gd name="T55" fmla="*/ 165 h 667"/>
                <a:gd name="T56" fmla="*/ 398 w 564"/>
                <a:gd name="T57" fmla="*/ 104 h 667"/>
                <a:gd name="T58" fmla="*/ 146 w 564"/>
                <a:gd name="T59" fmla="*/ 104 h 667"/>
                <a:gd name="T60" fmla="*/ 146 w 564"/>
                <a:gd name="T61" fmla="*/ 61 h 667"/>
                <a:gd name="T62" fmla="*/ 166 w 564"/>
                <a:gd name="T63" fmla="*/ 41 h 667"/>
                <a:gd name="T64" fmla="*/ 502 w 564"/>
                <a:gd name="T65" fmla="*/ 41 h 667"/>
                <a:gd name="T66" fmla="*/ 522 w 564"/>
                <a:gd name="T67" fmla="*/ 61 h 667"/>
                <a:gd name="T68" fmla="*/ 522 w 564"/>
                <a:gd name="T69" fmla="*/ 502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4" h="667">
                  <a:moveTo>
                    <a:pt x="502" y="0"/>
                  </a:moveTo>
                  <a:cubicBezTo>
                    <a:pt x="166" y="0"/>
                    <a:pt x="166" y="0"/>
                    <a:pt x="166" y="0"/>
                  </a:cubicBezTo>
                  <a:cubicBezTo>
                    <a:pt x="132" y="0"/>
                    <a:pt x="104" y="27"/>
                    <a:pt x="104" y="61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28" y="104"/>
                    <a:pt x="0" y="131"/>
                    <a:pt x="0" y="165"/>
                  </a:cubicBezTo>
                  <a:cubicBezTo>
                    <a:pt x="0" y="606"/>
                    <a:pt x="0" y="606"/>
                    <a:pt x="0" y="606"/>
                  </a:cubicBezTo>
                  <a:cubicBezTo>
                    <a:pt x="0" y="640"/>
                    <a:pt x="28" y="667"/>
                    <a:pt x="62" y="667"/>
                  </a:cubicBezTo>
                  <a:cubicBezTo>
                    <a:pt x="398" y="667"/>
                    <a:pt x="398" y="667"/>
                    <a:pt x="398" y="667"/>
                  </a:cubicBezTo>
                  <a:cubicBezTo>
                    <a:pt x="432" y="667"/>
                    <a:pt x="460" y="640"/>
                    <a:pt x="460" y="606"/>
                  </a:cubicBezTo>
                  <a:cubicBezTo>
                    <a:pt x="460" y="564"/>
                    <a:pt x="460" y="564"/>
                    <a:pt x="460" y="564"/>
                  </a:cubicBezTo>
                  <a:cubicBezTo>
                    <a:pt x="502" y="564"/>
                    <a:pt x="502" y="564"/>
                    <a:pt x="502" y="564"/>
                  </a:cubicBezTo>
                  <a:cubicBezTo>
                    <a:pt x="536" y="564"/>
                    <a:pt x="564" y="536"/>
                    <a:pt x="564" y="502"/>
                  </a:cubicBezTo>
                  <a:cubicBezTo>
                    <a:pt x="564" y="61"/>
                    <a:pt x="564" y="61"/>
                    <a:pt x="564" y="61"/>
                  </a:cubicBezTo>
                  <a:cubicBezTo>
                    <a:pt x="564" y="27"/>
                    <a:pt x="536" y="0"/>
                    <a:pt x="502" y="0"/>
                  </a:cubicBezTo>
                  <a:close/>
                  <a:moveTo>
                    <a:pt x="418" y="606"/>
                  </a:moveTo>
                  <a:cubicBezTo>
                    <a:pt x="418" y="617"/>
                    <a:pt x="409" y="626"/>
                    <a:pt x="398" y="626"/>
                  </a:cubicBezTo>
                  <a:cubicBezTo>
                    <a:pt x="62" y="626"/>
                    <a:pt x="62" y="626"/>
                    <a:pt x="62" y="626"/>
                  </a:cubicBezTo>
                  <a:cubicBezTo>
                    <a:pt x="51" y="626"/>
                    <a:pt x="42" y="617"/>
                    <a:pt x="42" y="606"/>
                  </a:cubicBezTo>
                  <a:cubicBezTo>
                    <a:pt x="42" y="165"/>
                    <a:pt x="42" y="165"/>
                    <a:pt x="42" y="165"/>
                  </a:cubicBezTo>
                  <a:cubicBezTo>
                    <a:pt x="42" y="154"/>
                    <a:pt x="51" y="145"/>
                    <a:pt x="62" y="145"/>
                  </a:cubicBezTo>
                  <a:cubicBezTo>
                    <a:pt x="398" y="145"/>
                    <a:pt x="398" y="145"/>
                    <a:pt x="398" y="145"/>
                  </a:cubicBezTo>
                  <a:cubicBezTo>
                    <a:pt x="409" y="145"/>
                    <a:pt x="418" y="154"/>
                    <a:pt x="418" y="165"/>
                  </a:cubicBezTo>
                  <a:lnTo>
                    <a:pt x="418" y="606"/>
                  </a:lnTo>
                  <a:close/>
                  <a:moveTo>
                    <a:pt x="522" y="502"/>
                  </a:moveTo>
                  <a:cubicBezTo>
                    <a:pt x="522" y="513"/>
                    <a:pt x="513" y="522"/>
                    <a:pt x="502" y="522"/>
                  </a:cubicBezTo>
                  <a:cubicBezTo>
                    <a:pt x="460" y="522"/>
                    <a:pt x="460" y="522"/>
                    <a:pt x="460" y="522"/>
                  </a:cubicBezTo>
                  <a:cubicBezTo>
                    <a:pt x="460" y="165"/>
                    <a:pt x="460" y="165"/>
                    <a:pt x="460" y="165"/>
                  </a:cubicBezTo>
                  <a:cubicBezTo>
                    <a:pt x="460" y="131"/>
                    <a:pt x="432" y="104"/>
                    <a:pt x="398" y="104"/>
                  </a:cubicBezTo>
                  <a:cubicBezTo>
                    <a:pt x="146" y="104"/>
                    <a:pt x="146" y="104"/>
                    <a:pt x="146" y="104"/>
                  </a:cubicBezTo>
                  <a:cubicBezTo>
                    <a:pt x="146" y="61"/>
                    <a:pt x="146" y="61"/>
                    <a:pt x="146" y="61"/>
                  </a:cubicBezTo>
                  <a:cubicBezTo>
                    <a:pt x="146" y="50"/>
                    <a:pt x="155" y="41"/>
                    <a:pt x="166" y="41"/>
                  </a:cubicBezTo>
                  <a:cubicBezTo>
                    <a:pt x="502" y="41"/>
                    <a:pt x="502" y="41"/>
                    <a:pt x="502" y="41"/>
                  </a:cubicBezTo>
                  <a:cubicBezTo>
                    <a:pt x="513" y="41"/>
                    <a:pt x="522" y="50"/>
                    <a:pt x="522" y="61"/>
                  </a:cubicBezTo>
                  <a:lnTo>
                    <a:pt x="522" y="5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20"/>
            <p:cNvSpPr/>
            <p:nvPr/>
          </p:nvSpPr>
          <p:spPr bwMode="auto">
            <a:xfrm>
              <a:off x="558800" y="1104901"/>
              <a:ext cx="628650" cy="630238"/>
            </a:xfrm>
            <a:custGeom>
              <a:avLst/>
              <a:gdLst>
                <a:gd name="T0" fmla="*/ 146 w 167"/>
                <a:gd name="T1" fmla="*/ 62 h 167"/>
                <a:gd name="T2" fmla="*/ 105 w 167"/>
                <a:gd name="T3" fmla="*/ 62 h 167"/>
                <a:gd name="T4" fmla="*/ 105 w 167"/>
                <a:gd name="T5" fmla="*/ 21 h 167"/>
                <a:gd name="T6" fmla="*/ 84 w 167"/>
                <a:gd name="T7" fmla="*/ 0 h 167"/>
                <a:gd name="T8" fmla="*/ 63 w 167"/>
                <a:gd name="T9" fmla="*/ 21 h 167"/>
                <a:gd name="T10" fmla="*/ 63 w 167"/>
                <a:gd name="T11" fmla="*/ 62 h 167"/>
                <a:gd name="T12" fmla="*/ 21 w 167"/>
                <a:gd name="T13" fmla="*/ 62 h 167"/>
                <a:gd name="T14" fmla="*/ 0 w 167"/>
                <a:gd name="T15" fmla="*/ 83 h 167"/>
                <a:gd name="T16" fmla="*/ 21 w 167"/>
                <a:gd name="T17" fmla="*/ 104 h 167"/>
                <a:gd name="T18" fmla="*/ 63 w 167"/>
                <a:gd name="T19" fmla="*/ 104 h 167"/>
                <a:gd name="T20" fmla="*/ 63 w 167"/>
                <a:gd name="T21" fmla="*/ 146 h 167"/>
                <a:gd name="T22" fmla="*/ 84 w 167"/>
                <a:gd name="T23" fmla="*/ 167 h 167"/>
                <a:gd name="T24" fmla="*/ 105 w 167"/>
                <a:gd name="T25" fmla="*/ 146 h 167"/>
                <a:gd name="T26" fmla="*/ 105 w 167"/>
                <a:gd name="T27" fmla="*/ 104 h 167"/>
                <a:gd name="T28" fmla="*/ 146 w 167"/>
                <a:gd name="T29" fmla="*/ 104 h 167"/>
                <a:gd name="T30" fmla="*/ 167 w 167"/>
                <a:gd name="T31" fmla="*/ 83 h 167"/>
                <a:gd name="T32" fmla="*/ 146 w 167"/>
                <a:gd name="T33" fmla="*/ 6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7" h="167">
                  <a:moveTo>
                    <a:pt x="146" y="62"/>
                  </a:moveTo>
                  <a:cubicBezTo>
                    <a:pt x="105" y="62"/>
                    <a:pt x="105" y="62"/>
                    <a:pt x="105" y="62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5" y="9"/>
                    <a:pt x="95" y="0"/>
                    <a:pt x="84" y="0"/>
                  </a:cubicBezTo>
                  <a:cubicBezTo>
                    <a:pt x="72" y="0"/>
                    <a:pt x="63" y="9"/>
                    <a:pt x="63" y="21"/>
                  </a:cubicBezTo>
                  <a:cubicBezTo>
                    <a:pt x="63" y="62"/>
                    <a:pt x="63" y="62"/>
                    <a:pt x="63" y="62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9" y="62"/>
                    <a:pt x="0" y="72"/>
                    <a:pt x="0" y="83"/>
                  </a:cubicBezTo>
                  <a:cubicBezTo>
                    <a:pt x="0" y="95"/>
                    <a:pt x="9" y="104"/>
                    <a:pt x="21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46"/>
                    <a:pt x="63" y="146"/>
                    <a:pt x="63" y="146"/>
                  </a:cubicBezTo>
                  <a:cubicBezTo>
                    <a:pt x="63" y="158"/>
                    <a:pt x="72" y="167"/>
                    <a:pt x="84" y="167"/>
                  </a:cubicBezTo>
                  <a:cubicBezTo>
                    <a:pt x="95" y="167"/>
                    <a:pt x="105" y="158"/>
                    <a:pt x="105" y="146"/>
                  </a:cubicBezTo>
                  <a:cubicBezTo>
                    <a:pt x="105" y="104"/>
                    <a:pt x="105" y="104"/>
                    <a:pt x="105" y="104"/>
                  </a:cubicBezTo>
                  <a:cubicBezTo>
                    <a:pt x="146" y="104"/>
                    <a:pt x="146" y="104"/>
                    <a:pt x="146" y="104"/>
                  </a:cubicBezTo>
                  <a:cubicBezTo>
                    <a:pt x="158" y="104"/>
                    <a:pt x="167" y="95"/>
                    <a:pt x="167" y="83"/>
                  </a:cubicBezTo>
                  <a:cubicBezTo>
                    <a:pt x="167" y="72"/>
                    <a:pt x="158" y="62"/>
                    <a:pt x="146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稻壳儿搜索【幻雨工作室】_10"/>
          <p:cNvSpPr>
            <a:spLocks noEditPoints="1"/>
          </p:cNvSpPr>
          <p:nvPr/>
        </p:nvSpPr>
        <p:spPr bwMode="auto">
          <a:xfrm>
            <a:off x="4330481" y="2213437"/>
            <a:ext cx="857219" cy="888048"/>
          </a:xfrm>
          <a:custGeom>
            <a:avLst/>
            <a:gdLst>
              <a:gd name="T0" fmla="*/ 1468 w 1504"/>
              <a:gd name="T1" fmla="*/ 510 h 1558"/>
              <a:gd name="T2" fmla="*/ 1053 w 1504"/>
              <a:gd name="T3" fmla="*/ 418 h 1558"/>
              <a:gd name="T4" fmla="*/ 1044 w 1504"/>
              <a:gd name="T5" fmla="*/ 292 h 1558"/>
              <a:gd name="T6" fmla="*/ 460 w 1504"/>
              <a:gd name="T7" fmla="*/ 292 h 1558"/>
              <a:gd name="T8" fmla="*/ 451 w 1504"/>
              <a:gd name="T9" fmla="*/ 418 h 1558"/>
              <a:gd name="T10" fmla="*/ 36 w 1504"/>
              <a:gd name="T11" fmla="*/ 510 h 1558"/>
              <a:gd name="T12" fmla="*/ 0 w 1504"/>
              <a:gd name="T13" fmla="*/ 691 h 1558"/>
              <a:gd name="T14" fmla="*/ 73 w 1504"/>
              <a:gd name="T15" fmla="*/ 1108 h 1558"/>
              <a:gd name="T16" fmla="*/ 182 w 1504"/>
              <a:gd name="T17" fmla="*/ 1454 h 1558"/>
              <a:gd name="T18" fmla="*/ 327 w 1504"/>
              <a:gd name="T19" fmla="*/ 1454 h 1558"/>
              <a:gd name="T20" fmla="*/ 436 w 1504"/>
              <a:gd name="T21" fmla="*/ 1108 h 1558"/>
              <a:gd name="T22" fmla="*/ 508 w 1504"/>
              <a:gd name="T23" fmla="*/ 1094 h 1558"/>
              <a:gd name="T24" fmla="*/ 655 w 1504"/>
              <a:gd name="T25" fmla="*/ 1558 h 1558"/>
              <a:gd name="T26" fmla="*/ 849 w 1504"/>
              <a:gd name="T27" fmla="*/ 1558 h 1558"/>
              <a:gd name="T28" fmla="*/ 996 w 1504"/>
              <a:gd name="T29" fmla="*/ 1094 h 1558"/>
              <a:gd name="T30" fmla="*/ 1068 w 1504"/>
              <a:gd name="T31" fmla="*/ 1108 h 1558"/>
              <a:gd name="T32" fmla="*/ 1177 w 1504"/>
              <a:gd name="T33" fmla="*/ 1454 h 1558"/>
              <a:gd name="T34" fmla="*/ 1322 w 1504"/>
              <a:gd name="T35" fmla="*/ 1454 h 1558"/>
              <a:gd name="T36" fmla="*/ 1431 w 1504"/>
              <a:gd name="T37" fmla="*/ 1108 h 1558"/>
              <a:gd name="T38" fmla="*/ 1504 w 1504"/>
              <a:gd name="T39" fmla="*/ 691 h 1558"/>
              <a:gd name="T40" fmla="*/ 218 w 1504"/>
              <a:gd name="T41" fmla="*/ 1048 h 1558"/>
              <a:gd name="T42" fmla="*/ 182 w 1504"/>
              <a:gd name="T43" fmla="*/ 1381 h 1558"/>
              <a:gd name="T44" fmla="*/ 145 w 1504"/>
              <a:gd name="T45" fmla="*/ 1054 h 1558"/>
              <a:gd name="T46" fmla="*/ 73 w 1504"/>
              <a:gd name="T47" fmla="*/ 691 h 1558"/>
              <a:gd name="T48" fmla="*/ 109 w 1504"/>
              <a:gd name="T49" fmla="*/ 510 h 1558"/>
              <a:gd name="T50" fmla="*/ 400 w 1504"/>
              <a:gd name="T51" fmla="*/ 510 h 1558"/>
              <a:gd name="T52" fmla="*/ 411 w 1504"/>
              <a:gd name="T53" fmla="*/ 637 h 1558"/>
              <a:gd name="T54" fmla="*/ 430 w 1504"/>
              <a:gd name="T55" fmla="*/ 1009 h 1558"/>
              <a:gd name="T56" fmla="*/ 363 w 1504"/>
              <a:gd name="T57" fmla="*/ 1345 h 1558"/>
              <a:gd name="T58" fmla="*/ 291 w 1504"/>
              <a:gd name="T59" fmla="*/ 1345 h 1558"/>
              <a:gd name="T60" fmla="*/ 703 w 1504"/>
              <a:gd name="T61" fmla="*/ 1014 h 1558"/>
              <a:gd name="T62" fmla="*/ 655 w 1504"/>
              <a:gd name="T63" fmla="*/ 1461 h 1558"/>
              <a:gd name="T64" fmla="*/ 606 w 1504"/>
              <a:gd name="T65" fmla="*/ 1023 h 1558"/>
              <a:gd name="T66" fmla="*/ 508 w 1504"/>
              <a:gd name="T67" fmla="*/ 691 h 1558"/>
              <a:gd name="T68" fmla="*/ 508 w 1504"/>
              <a:gd name="T69" fmla="*/ 535 h 1558"/>
              <a:gd name="T70" fmla="*/ 557 w 1504"/>
              <a:gd name="T71" fmla="*/ 292 h 1558"/>
              <a:gd name="T72" fmla="*/ 947 w 1504"/>
              <a:gd name="T73" fmla="*/ 292 h 1558"/>
              <a:gd name="T74" fmla="*/ 996 w 1504"/>
              <a:gd name="T75" fmla="*/ 535 h 1558"/>
              <a:gd name="T76" fmla="*/ 996 w 1504"/>
              <a:gd name="T77" fmla="*/ 925 h 1558"/>
              <a:gd name="T78" fmla="*/ 898 w 1504"/>
              <a:gd name="T79" fmla="*/ 1412 h 1558"/>
              <a:gd name="T80" fmla="*/ 801 w 1504"/>
              <a:gd name="T81" fmla="*/ 1412 h 1558"/>
              <a:gd name="T82" fmla="*/ 703 w 1504"/>
              <a:gd name="T83" fmla="*/ 1014 h 1558"/>
              <a:gd name="T84" fmla="*/ 1213 w 1504"/>
              <a:gd name="T85" fmla="*/ 1345 h 1558"/>
              <a:gd name="T86" fmla="*/ 1141 w 1504"/>
              <a:gd name="T87" fmla="*/ 1345 h 1558"/>
              <a:gd name="T88" fmla="*/ 1073 w 1504"/>
              <a:gd name="T89" fmla="*/ 1009 h 1558"/>
              <a:gd name="T90" fmla="*/ 1093 w 1504"/>
              <a:gd name="T91" fmla="*/ 637 h 1558"/>
              <a:gd name="T92" fmla="*/ 1104 w 1504"/>
              <a:gd name="T93" fmla="*/ 510 h 1558"/>
              <a:gd name="T94" fmla="*/ 1395 w 1504"/>
              <a:gd name="T95" fmla="*/ 510 h 1558"/>
              <a:gd name="T96" fmla="*/ 1431 w 1504"/>
              <a:gd name="T97" fmla="*/ 691 h 1558"/>
              <a:gd name="T98" fmla="*/ 1359 w 1504"/>
              <a:gd name="T99" fmla="*/ 1054 h 1558"/>
              <a:gd name="T100" fmla="*/ 1322 w 1504"/>
              <a:gd name="T101" fmla="*/ 1381 h 1558"/>
              <a:gd name="T102" fmla="*/ 1286 w 1504"/>
              <a:gd name="T103" fmla="*/ 1048 h 1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504" h="1558">
                <a:moveTo>
                  <a:pt x="1455" y="583"/>
                </a:moveTo>
                <a:cubicBezTo>
                  <a:pt x="1463" y="559"/>
                  <a:pt x="1468" y="535"/>
                  <a:pt x="1468" y="510"/>
                </a:cubicBezTo>
                <a:cubicBezTo>
                  <a:pt x="1468" y="390"/>
                  <a:pt x="1370" y="292"/>
                  <a:pt x="1250" y="292"/>
                </a:cubicBezTo>
                <a:cubicBezTo>
                  <a:pt x="1163" y="292"/>
                  <a:pt x="1088" y="344"/>
                  <a:pt x="1053" y="418"/>
                </a:cubicBezTo>
                <a:cubicBezTo>
                  <a:pt x="1045" y="408"/>
                  <a:pt x="1037" y="398"/>
                  <a:pt x="1027" y="390"/>
                </a:cubicBezTo>
                <a:cubicBezTo>
                  <a:pt x="1038" y="358"/>
                  <a:pt x="1044" y="325"/>
                  <a:pt x="1044" y="292"/>
                </a:cubicBezTo>
                <a:cubicBezTo>
                  <a:pt x="1044" y="131"/>
                  <a:pt x="913" y="0"/>
                  <a:pt x="752" y="0"/>
                </a:cubicBezTo>
                <a:cubicBezTo>
                  <a:pt x="591" y="0"/>
                  <a:pt x="460" y="131"/>
                  <a:pt x="460" y="292"/>
                </a:cubicBezTo>
                <a:cubicBezTo>
                  <a:pt x="460" y="325"/>
                  <a:pt x="466" y="358"/>
                  <a:pt x="477" y="390"/>
                </a:cubicBezTo>
                <a:cubicBezTo>
                  <a:pt x="467" y="398"/>
                  <a:pt x="459" y="408"/>
                  <a:pt x="451" y="418"/>
                </a:cubicBezTo>
                <a:cubicBezTo>
                  <a:pt x="416" y="344"/>
                  <a:pt x="341" y="292"/>
                  <a:pt x="254" y="292"/>
                </a:cubicBezTo>
                <a:cubicBezTo>
                  <a:pt x="134" y="292"/>
                  <a:pt x="36" y="390"/>
                  <a:pt x="36" y="510"/>
                </a:cubicBezTo>
                <a:cubicBezTo>
                  <a:pt x="36" y="535"/>
                  <a:pt x="41" y="559"/>
                  <a:pt x="49" y="583"/>
                </a:cubicBezTo>
                <a:cubicBezTo>
                  <a:pt x="19" y="609"/>
                  <a:pt x="0" y="648"/>
                  <a:pt x="0" y="691"/>
                </a:cubicBezTo>
                <a:cubicBezTo>
                  <a:pt x="0" y="982"/>
                  <a:pt x="0" y="982"/>
                  <a:pt x="0" y="982"/>
                </a:cubicBezTo>
                <a:cubicBezTo>
                  <a:pt x="0" y="1036"/>
                  <a:pt x="29" y="1082"/>
                  <a:pt x="73" y="1108"/>
                </a:cubicBezTo>
                <a:cubicBezTo>
                  <a:pt x="73" y="1345"/>
                  <a:pt x="73" y="1345"/>
                  <a:pt x="73" y="1345"/>
                </a:cubicBezTo>
                <a:cubicBezTo>
                  <a:pt x="73" y="1405"/>
                  <a:pt x="122" y="1454"/>
                  <a:pt x="182" y="1454"/>
                </a:cubicBezTo>
                <a:cubicBezTo>
                  <a:pt x="209" y="1454"/>
                  <a:pt x="235" y="1443"/>
                  <a:pt x="254" y="1426"/>
                </a:cubicBezTo>
                <a:cubicBezTo>
                  <a:pt x="273" y="1443"/>
                  <a:pt x="299" y="1454"/>
                  <a:pt x="327" y="1454"/>
                </a:cubicBezTo>
                <a:cubicBezTo>
                  <a:pt x="387" y="1454"/>
                  <a:pt x="436" y="1405"/>
                  <a:pt x="436" y="1345"/>
                </a:cubicBezTo>
                <a:cubicBezTo>
                  <a:pt x="436" y="1108"/>
                  <a:pt x="436" y="1108"/>
                  <a:pt x="436" y="1108"/>
                </a:cubicBezTo>
                <a:cubicBezTo>
                  <a:pt x="452" y="1098"/>
                  <a:pt x="465" y="1085"/>
                  <a:pt x="477" y="1070"/>
                </a:cubicBezTo>
                <a:cubicBezTo>
                  <a:pt x="487" y="1079"/>
                  <a:pt x="497" y="1087"/>
                  <a:pt x="508" y="1094"/>
                </a:cubicBezTo>
                <a:cubicBezTo>
                  <a:pt x="508" y="1412"/>
                  <a:pt x="508" y="1412"/>
                  <a:pt x="508" y="1412"/>
                </a:cubicBezTo>
                <a:cubicBezTo>
                  <a:pt x="508" y="1493"/>
                  <a:pt x="574" y="1558"/>
                  <a:pt x="655" y="1558"/>
                </a:cubicBezTo>
                <a:cubicBezTo>
                  <a:pt x="692" y="1558"/>
                  <a:pt x="726" y="1544"/>
                  <a:pt x="752" y="1521"/>
                </a:cubicBezTo>
                <a:cubicBezTo>
                  <a:pt x="778" y="1544"/>
                  <a:pt x="812" y="1558"/>
                  <a:pt x="849" y="1558"/>
                </a:cubicBezTo>
                <a:cubicBezTo>
                  <a:pt x="930" y="1558"/>
                  <a:pt x="996" y="1493"/>
                  <a:pt x="996" y="1412"/>
                </a:cubicBezTo>
                <a:cubicBezTo>
                  <a:pt x="996" y="1094"/>
                  <a:pt x="996" y="1094"/>
                  <a:pt x="996" y="1094"/>
                </a:cubicBezTo>
                <a:cubicBezTo>
                  <a:pt x="1007" y="1087"/>
                  <a:pt x="1017" y="1079"/>
                  <a:pt x="1027" y="1070"/>
                </a:cubicBezTo>
                <a:cubicBezTo>
                  <a:pt x="1039" y="1085"/>
                  <a:pt x="1052" y="1098"/>
                  <a:pt x="1068" y="1108"/>
                </a:cubicBezTo>
                <a:cubicBezTo>
                  <a:pt x="1068" y="1345"/>
                  <a:pt x="1068" y="1345"/>
                  <a:pt x="1068" y="1345"/>
                </a:cubicBezTo>
                <a:cubicBezTo>
                  <a:pt x="1068" y="1405"/>
                  <a:pt x="1117" y="1454"/>
                  <a:pt x="1177" y="1454"/>
                </a:cubicBezTo>
                <a:cubicBezTo>
                  <a:pt x="1205" y="1454"/>
                  <a:pt x="1230" y="1443"/>
                  <a:pt x="1250" y="1426"/>
                </a:cubicBezTo>
                <a:cubicBezTo>
                  <a:pt x="1269" y="1443"/>
                  <a:pt x="1295" y="1454"/>
                  <a:pt x="1322" y="1454"/>
                </a:cubicBezTo>
                <a:cubicBezTo>
                  <a:pt x="1382" y="1454"/>
                  <a:pt x="1431" y="1405"/>
                  <a:pt x="1431" y="1345"/>
                </a:cubicBezTo>
                <a:cubicBezTo>
                  <a:pt x="1431" y="1108"/>
                  <a:pt x="1431" y="1108"/>
                  <a:pt x="1431" y="1108"/>
                </a:cubicBezTo>
                <a:cubicBezTo>
                  <a:pt x="1475" y="1082"/>
                  <a:pt x="1504" y="1036"/>
                  <a:pt x="1504" y="982"/>
                </a:cubicBezTo>
                <a:cubicBezTo>
                  <a:pt x="1504" y="691"/>
                  <a:pt x="1504" y="691"/>
                  <a:pt x="1504" y="691"/>
                </a:cubicBezTo>
                <a:cubicBezTo>
                  <a:pt x="1504" y="648"/>
                  <a:pt x="1485" y="609"/>
                  <a:pt x="1455" y="583"/>
                </a:cubicBezTo>
                <a:close/>
                <a:moveTo>
                  <a:pt x="218" y="1048"/>
                </a:moveTo>
                <a:cubicBezTo>
                  <a:pt x="218" y="1345"/>
                  <a:pt x="218" y="1345"/>
                  <a:pt x="218" y="1345"/>
                </a:cubicBezTo>
                <a:cubicBezTo>
                  <a:pt x="218" y="1365"/>
                  <a:pt x="202" y="1381"/>
                  <a:pt x="182" y="1381"/>
                </a:cubicBezTo>
                <a:cubicBezTo>
                  <a:pt x="162" y="1381"/>
                  <a:pt x="145" y="1365"/>
                  <a:pt x="145" y="1345"/>
                </a:cubicBezTo>
                <a:cubicBezTo>
                  <a:pt x="145" y="1054"/>
                  <a:pt x="145" y="1054"/>
                  <a:pt x="145" y="1054"/>
                </a:cubicBezTo>
                <a:cubicBezTo>
                  <a:pt x="105" y="1054"/>
                  <a:pt x="73" y="1022"/>
                  <a:pt x="73" y="982"/>
                </a:cubicBezTo>
                <a:cubicBezTo>
                  <a:pt x="73" y="691"/>
                  <a:pt x="73" y="691"/>
                  <a:pt x="73" y="691"/>
                </a:cubicBezTo>
                <a:cubicBezTo>
                  <a:pt x="73" y="651"/>
                  <a:pt x="105" y="619"/>
                  <a:pt x="145" y="619"/>
                </a:cubicBezTo>
                <a:cubicBezTo>
                  <a:pt x="145" y="619"/>
                  <a:pt x="109" y="590"/>
                  <a:pt x="109" y="510"/>
                </a:cubicBezTo>
                <a:cubicBezTo>
                  <a:pt x="109" y="430"/>
                  <a:pt x="174" y="365"/>
                  <a:pt x="254" y="365"/>
                </a:cubicBezTo>
                <a:cubicBezTo>
                  <a:pt x="334" y="365"/>
                  <a:pt x="400" y="432"/>
                  <a:pt x="400" y="510"/>
                </a:cubicBezTo>
                <a:cubicBezTo>
                  <a:pt x="400" y="588"/>
                  <a:pt x="363" y="619"/>
                  <a:pt x="363" y="619"/>
                </a:cubicBezTo>
                <a:cubicBezTo>
                  <a:pt x="382" y="619"/>
                  <a:pt x="398" y="626"/>
                  <a:pt x="411" y="637"/>
                </a:cubicBezTo>
                <a:cubicBezTo>
                  <a:pt x="411" y="925"/>
                  <a:pt x="411" y="925"/>
                  <a:pt x="411" y="925"/>
                </a:cubicBezTo>
                <a:cubicBezTo>
                  <a:pt x="411" y="955"/>
                  <a:pt x="418" y="984"/>
                  <a:pt x="430" y="1009"/>
                </a:cubicBezTo>
                <a:cubicBezTo>
                  <a:pt x="420" y="1036"/>
                  <a:pt x="394" y="1054"/>
                  <a:pt x="363" y="1054"/>
                </a:cubicBezTo>
                <a:cubicBezTo>
                  <a:pt x="363" y="1345"/>
                  <a:pt x="363" y="1345"/>
                  <a:pt x="363" y="1345"/>
                </a:cubicBezTo>
                <a:cubicBezTo>
                  <a:pt x="363" y="1365"/>
                  <a:pt x="347" y="1381"/>
                  <a:pt x="327" y="1381"/>
                </a:cubicBezTo>
                <a:cubicBezTo>
                  <a:pt x="307" y="1381"/>
                  <a:pt x="291" y="1365"/>
                  <a:pt x="291" y="1345"/>
                </a:cubicBezTo>
                <a:cubicBezTo>
                  <a:pt x="291" y="1048"/>
                  <a:pt x="291" y="1048"/>
                  <a:pt x="291" y="1048"/>
                </a:cubicBezTo>
                <a:moveTo>
                  <a:pt x="703" y="1014"/>
                </a:moveTo>
                <a:cubicBezTo>
                  <a:pt x="703" y="1412"/>
                  <a:pt x="703" y="1412"/>
                  <a:pt x="703" y="1412"/>
                </a:cubicBezTo>
                <a:cubicBezTo>
                  <a:pt x="703" y="1439"/>
                  <a:pt x="682" y="1461"/>
                  <a:pt x="655" y="1461"/>
                </a:cubicBezTo>
                <a:cubicBezTo>
                  <a:pt x="628" y="1461"/>
                  <a:pt x="606" y="1439"/>
                  <a:pt x="606" y="1412"/>
                </a:cubicBezTo>
                <a:cubicBezTo>
                  <a:pt x="606" y="1023"/>
                  <a:pt x="606" y="1023"/>
                  <a:pt x="606" y="1023"/>
                </a:cubicBezTo>
                <a:cubicBezTo>
                  <a:pt x="552" y="1023"/>
                  <a:pt x="509" y="979"/>
                  <a:pt x="508" y="926"/>
                </a:cubicBezTo>
                <a:cubicBezTo>
                  <a:pt x="508" y="691"/>
                  <a:pt x="508" y="691"/>
                  <a:pt x="508" y="691"/>
                </a:cubicBezTo>
                <a:cubicBezTo>
                  <a:pt x="508" y="691"/>
                  <a:pt x="508" y="691"/>
                  <a:pt x="508" y="690"/>
                </a:cubicBezTo>
                <a:cubicBezTo>
                  <a:pt x="508" y="535"/>
                  <a:pt x="508" y="535"/>
                  <a:pt x="508" y="535"/>
                </a:cubicBezTo>
                <a:cubicBezTo>
                  <a:pt x="508" y="482"/>
                  <a:pt x="552" y="438"/>
                  <a:pt x="606" y="438"/>
                </a:cubicBezTo>
                <a:cubicBezTo>
                  <a:pt x="606" y="438"/>
                  <a:pt x="557" y="400"/>
                  <a:pt x="557" y="292"/>
                </a:cubicBezTo>
                <a:cubicBezTo>
                  <a:pt x="557" y="184"/>
                  <a:pt x="644" y="97"/>
                  <a:pt x="752" y="97"/>
                </a:cubicBezTo>
                <a:cubicBezTo>
                  <a:pt x="860" y="97"/>
                  <a:pt x="947" y="187"/>
                  <a:pt x="947" y="292"/>
                </a:cubicBezTo>
                <a:cubicBezTo>
                  <a:pt x="947" y="397"/>
                  <a:pt x="898" y="438"/>
                  <a:pt x="898" y="438"/>
                </a:cubicBezTo>
                <a:cubicBezTo>
                  <a:pt x="952" y="438"/>
                  <a:pt x="996" y="482"/>
                  <a:pt x="996" y="535"/>
                </a:cubicBezTo>
                <a:cubicBezTo>
                  <a:pt x="996" y="691"/>
                  <a:pt x="996" y="691"/>
                  <a:pt x="996" y="691"/>
                </a:cubicBezTo>
                <a:cubicBezTo>
                  <a:pt x="996" y="925"/>
                  <a:pt x="996" y="925"/>
                  <a:pt x="996" y="925"/>
                </a:cubicBezTo>
                <a:cubicBezTo>
                  <a:pt x="996" y="979"/>
                  <a:pt x="952" y="1023"/>
                  <a:pt x="898" y="1023"/>
                </a:cubicBezTo>
                <a:cubicBezTo>
                  <a:pt x="898" y="1412"/>
                  <a:pt x="898" y="1412"/>
                  <a:pt x="898" y="1412"/>
                </a:cubicBezTo>
                <a:cubicBezTo>
                  <a:pt x="898" y="1439"/>
                  <a:pt x="876" y="1461"/>
                  <a:pt x="849" y="1461"/>
                </a:cubicBezTo>
                <a:cubicBezTo>
                  <a:pt x="822" y="1461"/>
                  <a:pt x="801" y="1439"/>
                  <a:pt x="801" y="1412"/>
                </a:cubicBezTo>
                <a:cubicBezTo>
                  <a:pt x="801" y="1014"/>
                  <a:pt x="801" y="1014"/>
                  <a:pt x="801" y="1014"/>
                </a:cubicBezTo>
                <a:lnTo>
                  <a:pt x="703" y="1014"/>
                </a:lnTo>
                <a:close/>
                <a:moveTo>
                  <a:pt x="1213" y="1048"/>
                </a:moveTo>
                <a:cubicBezTo>
                  <a:pt x="1213" y="1345"/>
                  <a:pt x="1213" y="1345"/>
                  <a:pt x="1213" y="1345"/>
                </a:cubicBezTo>
                <a:cubicBezTo>
                  <a:pt x="1213" y="1365"/>
                  <a:pt x="1197" y="1381"/>
                  <a:pt x="1177" y="1381"/>
                </a:cubicBezTo>
                <a:cubicBezTo>
                  <a:pt x="1157" y="1381"/>
                  <a:pt x="1141" y="1365"/>
                  <a:pt x="1141" y="1345"/>
                </a:cubicBezTo>
                <a:cubicBezTo>
                  <a:pt x="1141" y="1054"/>
                  <a:pt x="1141" y="1054"/>
                  <a:pt x="1141" y="1054"/>
                </a:cubicBezTo>
                <a:cubicBezTo>
                  <a:pt x="1110" y="1054"/>
                  <a:pt x="1084" y="1036"/>
                  <a:pt x="1073" y="1009"/>
                </a:cubicBezTo>
                <a:cubicBezTo>
                  <a:pt x="1086" y="984"/>
                  <a:pt x="1093" y="955"/>
                  <a:pt x="1093" y="925"/>
                </a:cubicBezTo>
                <a:cubicBezTo>
                  <a:pt x="1093" y="637"/>
                  <a:pt x="1093" y="637"/>
                  <a:pt x="1093" y="637"/>
                </a:cubicBezTo>
                <a:cubicBezTo>
                  <a:pt x="1106" y="626"/>
                  <a:pt x="1122" y="619"/>
                  <a:pt x="1141" y="619"/>
                </a:cubicBezTo>
                <a:cubicBezTo>
                  <a:pt x="1141" y="619"/>
                  <a:pt x="1104" y="590"/>
                  <a:pt x="1104" y="510"/>
                </a:cubicBezTo>
                <a:cubicBezTo>
                  <a:pt x="1104" y="430"/>
                  <a:pt x="1170" y="365"/>
                  <a:pt x="1250" y="365"/>
                </a:cubicBezTo>
                <a:cubicBezTo>
                  <a:pt x="1330" y="365"/>
                  <a:pt x="1395" y="431"/>
                  <a:pt x="1395" y="510"/>
                </a:cubicBezTo>
                <a:cubicBezTo>
                  <a:pt x="1395" y="589"/>
                  <a:pt x="1359" y="619"/>
                  <a:pt x="1359" y="619"/>
                </a:cubicBezTo>
                <a:cubicBezTo>
                  <a:pt x="1399" y="619"/>
                  <a:pt x="1431" y="651"/>
                  <a:pt x="1431" y="691"/>
                </a:cubicBezTo>
                <a:cubicBezTo>
                  <a:pt x="1431" y="982"/>
                  <a:pt x="1431" y="982"/>
                  <a:pt x="1431" y="982"/>
                </a:cubicBezTo>
                <a:cubicBezTo>
                  <a:pt x="1431" y="1022"/>
                  <a:pt x="1399" y="1054"/>
                  <a:pt x="1359" y="1054"/>
                </a:cubicBezTo>
                <a:cubicBezTo>
                  <a:pt x="1359" y="1345"/>
                  <a:pt x="1359" y="1345"/>
                  <a:pt x="1359" y="1345"/>
                </a:cubicBezTo>
                <a:cubicBezTo>
                  <a:pt x="1359" y="1365"/>
                  <a:pt x="1342" y="1381"/>
                  <a:pt x="1322" y="1381"/>
                </a:cubicBezTo>
                <a:cubicBezTo>
                  <a:pt x="1302" y="1381"/>
                  <a:pt x="1286" y="1365"/>
                  <a:pt x="1286" y="1345"/>
                </a:cubicBezTo>
                <a:cubicBezTo>
                  <a:pt x="1286" y="1048"/>
                  <a:pt x="1286" y="1048"/>
                  <a:pt x="1286" y="1048"/>
                </a:cubicBezTo>
                <a:lnTo>
                  <a:pt x="1213" y="10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8" name="稻壳儿搜索【幻雨工作室】_1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79256" y="4344721"/>
            <a:ext cx="2758294" cy="908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Question 2</a:t>
            </a:r>
          </a:p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07439" y="2700018"/>
            <a:ext cx="4418052" cy="872115"/>
            <a:chOff x="3892220" y="2802651"/>
            <a:chExt cx="4418052" cy="872115"/>
          </a:xfrm>
        </p:grpSpPr>
        <p:grpSp>
          <p:nvGrpSpPr>
            <p:cNvPr id="3" name="组合 2"/>
            <p:cNvGrpSpPr/>
            <p:nvPr/>
          </p:nvGrpSpPr>
          <p:grpSpPr>
            <a:xfrm>
              <a:off x="3892220" y="2832596"/>
              <a:ext cx="1020361" cy="814983"/>
              <a:chOff x="3892220" y="2782426"/>
              <a:chExt cx="1020361" cy="814983"/>
            </a:xfrm>
          </p:grpSpPr>
          <p:sp>
            <p:nvSpPr>
              <p:cNvPr id="2" name="矩形: 圆角 1"/>
              <p:cNvSpPr/>
              <p:nvPr/>
            </p:nvSpPr>
            <p:spPr>
              <a:xfrm>
                <a:off x="3994909" y="2782426"/>
                <a:ext cx="814983" cy="814983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75592A"/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3892220" y="2835974"/>
                <a:ext cx="1020361" cy="7067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3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细黑一简体" panose="02010601030101010101" pitchFamily="2" charset="-122"/>
                    <a:ea typeface="方正细黑一简体" panose="02010601030101010101" pitchFamily="2" charset="-122"/>
                  </a:defRPr>
                </a:lvl1pPr>
              </a:lstStyle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0</a:t>
                </a:r>
                <a:r>
                  <a:rPr lang="en-US" sz="4000" dirty="0">
                    <a:solidFill>
                      <a:schemeClr val="bg1"/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rPr>
                  <a:t>4</a:t>
                </a: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4926992" y="2802651"/>
              <a:ext cx="3383280" cy="6451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spc="600" dirty="0"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rPr>
                <a:t>输入标题内容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955813" y="3339610"/>
              <a:ext cx="3325546" cy="335156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spc="100" dirty="0">
                  <a:latin typeface="Arial" panose="020B0604020202020204" pitchFamily="34" charset="0"/>
                  <a:ea typeface="楷体" panose="02010609060101010101" pitchFamily="49" charset="-122"/>
                  <a:cs typeface=".Heiti GB18030PUA" panose="02000000000000000000" pitchFamily="2" charset="2"/>
                  <a:sym typeface="Arial" panose="020B0604020202020204" pitchFamily="34" charset="0"/>
                </a:rPr>
                <a:t>Add your title here add your title here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84324" y="1309434"/>
            <a:ext cx="3133582" cy="4343907"/>
            <a:chOff x="1106848" y="1068134"/>
            <a:chExt cx="3133582" cy="4343907"/>
          </a:xfrm>
        </p:grpSpPr>
        <p:sp>
          <p:nvSpPr>
            <p:cNvPr id="6" name="Rectangle 4"/>
            <p:cNvSpPr/>
            <p:nvPr/>
          </p:nvSpPr>
          <p:spPr bwMode="auto">
            <a:xfrm>
              <a:off x="1106848" y="1068134"/>
              <a:ext cx="3133582" cy="43439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38100" tIns="38100" rIns="38100" bIns="38100" anchor="ctr"/>
            <a:lstStyle>
              <a:defPPr>
                <a:defRPr lang="zh-CN"/>
              </a:defPPr>
              <a:lvl1pPr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1pPr>
              <a:lvl2pPr marL="4572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2pPr>
              <a:lvl3pPr marL="914400" indent="-4572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3pPr>
              <a:lvl4pPr marL="1371600" indent="-6858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4pPr>
              <a:lvl5pPr marL="1828800" indent="-9144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5pPr>
              <a:lvl6pPr marL="22860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6pPr>
              <a:lvl7pPr marL="27432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7pPr>
              <a:lvl8pPr marL="32004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8pPr>
              <a:lvl9pPr marL="36576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9pPr>
            </a:lstStyle>
            <a:p>
              <a:pPr algn="ctr" eaLnBrk="1"/>
              <a:endParaRPr lang="zh-CN" altLang="zh-CN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Helvetica Light" charset="0"/>
                <a:sym typeface="Arial" panose="020B0604020202020204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771153" y="2011014"/>
              <a:ext cx="1804972" cy="3683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>
              <a:defPPr>
                <a:defRPr lang="zh-CN"/>
              </a:defPPr>
              <a:lvl1pPr>
                <a:defRPr sz="1500" b="1" spc="-15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禹卫书法行书简体" panose="02000603000000000000" pitchFamily="2" charset="-122"/>
                  <a:ea typeface="禹卫书法行书简体" panose="02000603000000000000" pitchFamily="2" charset="-122"/>
                </a:defRPr>
              </a:lvl1pPr>
            </a:lstStyle>
            <a:p>
              <a:pPr algn="ctr"/>
              <a:r>
                <a:rPr lang="zh-CN" altLang="en-US" sz="1800" b="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外星宝宝" panose="02010600010101010101" pitchFamily="2" charset="-122"/>
                  <a:sym typeface="Arial" panose="020B0604020202020204" pitchFamily="34" charset="0"/>
                </a:rPr>
                <a:t>内容概括</a:t>
              </a: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1920291" y="4100344"/>
              <a:ext cx="1506696" cy="296441"/>
              <a:chOff x="804704" y="4175303"/>
              <a:chExt cx="2472269" cy="486417"/>
            </a:xfrm>
          </p:grpSpPr>
          <p:sp>
            <p:nvSpPr>
              <p:cNvPr id="24" name="Shape 142"/>
              <p:cNvSpPr/>
              <p:nvPr/>
            </p:nvSpPr>
            <p:spPr>
              <a:xfrm>
                <a:off x="804704" y="4175303"/>
                <a:ext cx="2472269" cy="486417"/>
              </a:xfrm>
              <a:prstGeom prst="roundRect">
                <a:avLst>
                  <a:gd name="adj" fmla="val 50000"/>
                </a:avLst>
              </a:pr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>
                  <a:defRPr sz="3200">
                    <a:solidFill>
                      <a:srgbClr val="96C43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5" name="组合 24"/>
              <p:cNvGrpSpPr/>
              <p:nvPr/>
            </p:nvGrpSpPr>
            <p:grpSpPr>
              <a:xfrm>
                <a:off x="1114649" y="4204910"/>
                <a:ext cx="1852378" cy="427197"/>
                <a:chOff x="4763670" y="4529855"/>
                <a:chExt cx="1852378" cy="427197"/>
              </a:xfrm>
            </p:grpSpPr>
            <p:sp>
              <p:nvSpPr>
                <p:cNvPr id="26" name="Shape 144"/>
                <p:cNvSpPr/>
                <p:nvPr/>
              </p:nvSpPr>
              <p:spPr>
                <a:xfrm>
                  <a:off x="6536065" y="4678179"/>
                  <a:ext cx="79983" cy="1305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010" y="0"/>
                      </a:moveTo>
                      <a:lnTo>
                        <a:pt x="0" y="2462"/>
                      </a:lnTo>
                      <a:lnTo>
                        <a:pt x="13671" y="10800"/>
                      </a:lnTo>
                      <a:lnTo>
                        <a:pt x="0" y="19194"/>
                      </a:lnTo>
                      <a:lnTo>
                        <a:pt x="4010" y="21600"/>
                      </a:lnTo>
                      <a:lnTo>
                        <a:pt x="21600" y="10800"/>
                      </a:lnTo>
                      <a:lnTo>
                        <a:pt x="4010" y="0"/>
                      </a:ln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defTabSz="914400">
                    <a:defRPr sz="1800">
                      <a:solidFill>
                        <a:srgbClr val="0098D0"/>
                      </a:solidFill>
                      <a:latin typeface="Roboto Regular"/>
                      <a:ea typeface="Roboto Regular"/>
                      <a:cs typeface="Roboto Regular"/>
                      <a:sym typeface="Roboto Regular"/>
                    </a:defRPr>
                  </a:pPr>
                  <a:endParaRPr sz="1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7" name="文本框 26"/>
                <p:cNvSpPr txBox="1"/>
                <p:nvPr/>
              </p:nvSpPr>
              <p:spPr>
                <a:xfrm>
                  <a:off x="4763670" y="4529855"/>
                  <a:ext cx="1550108" cy="427197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spAutoFit/>
                </a:bodyPr>
                <a:lstStyle>
                  <a:defPPr>
                    <a:defRPr lang="zh-CN"/>
                  </a:defPPr>
                  <a:lvl1pPr>
                    <a:defRPr sz="1500" b="1" spc="-15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effectLst/>
                      <a:latin typeface="禹卫书法行书简体" panose="02000603000000000000" pitchFamily="2" charset="-122"/>
                      <a:ea typeface="禹卫书法行书简体" panose="02000603000000000000" pitchFamily="2" charset="-122"/>
                    </a:defRPr>
                  </a:lvl1pPr>
                </a:lstStyle>
                <a:p>
                  <a:pPr algn="ctr"/>
                  <a:r>
                    <a:rPr lang="zh-CN" altLang="en-US" sz="1100" b="0" spc="3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rial" panose="020B0604020202020204" pitchFamily="34" charset="0"/>
                      <a:ea typeface="楷体" panose="02010609060101010101" pitchFamily="49" charset="-122"/>
                      <a:sym typeface="Arial" panose="020B0604020202020204" pitchFamily="34" charset="0"/>
                    </a:rPr>
                    <a:t>内容概括</a:t>
                  </a:r>
                </a:p>
              </p:txBody>
            </p:sp>
            <p:sp>
              <p:nvSpPr>
                <p:cNvPr id="28" name="Shape 144"/>
                <p:cNvSpPr/>
                <p:nvPr/>
              </p:nvSpPr>
              <p:spPr>
                <a:xfrm>
                  <a:off x="6367412" y="4678179"/>
                  <a:ext cx="79983" cy="1305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010" y="0"/>
                      </a:moveTo>
                      <a:lnTo>
                        <a:pt x="0" y="2462"/>
                      </a:lnTo>
                      <a:lnTo>
                        <a:pt x="13671" y="10800"/>
                      </a:lnTo>
                      <a:lnTo>
                        <a:pt x="0" y="19194"/>
                      </a:lnTo>
                      <a:lnTo>
                        <a:pt x="4010" y="21600"/>
                      </a:lnTo>
                      <a:lnTo>
                        <a:pt x="21600" y="10800"/>
                      </a:lnTo>
                      <a:lnTo>
                        <a:pt x="4010" y="0"/>
                      </a:ln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defTabSz="914400">
                    <a:defRPr sz="1800">
                      <a:solidFill>
                        <a:srgbClr val="0098D0"/>
                      </a:solidFill>
                      <a:latin typeface="Roboto Regular"/>
                      <a:ea typeface="Roboto Regular"/>
                      <a:cs typeface="Roboto Regular"/>
                      <a:sym typeface="Roboto Regular"/>
                    </a:defRPr>
                  </a:pPr>
                  <a:endParaRPr sz="1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grpSp>
        <p:nvGrpSpPr>
          <p:cNvPr id="31" name="组合 30"/>
          <p:cNvGrpSpPr/>
          <p:nvPr/>
        </p:nvGrpSpPr>
        <p:grpSpPr>
          <a:xfrm>
            <a:off x="4194246" y="1309434"/>
            <a:ext cx="3133582" cy="4343907"/>
            <a:chOff x="1106848" y="1068134"/>
            <a:chExt cx="3133582" cy="4343907"/>
          </a:xfrm>
        </p:grpSpPr>
        <p:sp>
          <p:nvSpPr>
            <p:cNvPr id="32" name="Rectangle 4"/>
            <p:cNvSpPr/>
            <p:nvPr/>
          </p:nvSpPr>
          <p:spPr bwMode="auto">
            <a:xfrm>
              <a:off x="1106848" y="1068134"/>
              <a:ext cx="3133582" cy="43439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38100" tIns="38100" rIns="38100" bIns="38100" anchor="ctr"/>
            <a:lstStyle>
              <a:defPPr>
                <a:defRPr lang="zh-CN"/>
              </a:defPPr>
              <a:lvl1pPr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1pPr>
              <a:lvl2pPr marL="4572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2pPr>
              <a:lvl3pPr marL="914400" indent="-4572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3pPr>
              <a:lvl4pPr marL="1371600" indent="-6858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4pPr>
              <a:lvl5pPr marL="1828800" indent="-9144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5pPr>
              <a:lvl6pPr marL="22860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6pPr>
              <a:lvl7pPr marL="27432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7pPr>
              <a:lvl8pPr marL="32004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8pPr>
              <a:lvl9pPr marL="36576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9pPr>
            </a:lstStyle>
            <a:p>
              <a:pPr algn="ctr" eaLnBrk="1"/>
              <a:endParaRPr lang="zh-CN" altLang="zh-CN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Helvetica Light" charset="0"/>
                <a:sym typeface="Arial" panose="020B0604020202020204" pitchFamily="34" charset="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771153" y="2011014"/>
              <a:ext cx="1804972" cy="3683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>
              <a:defPPr>
                <a:defRPr lang="zh-CN"/>
              </a:defPPr>
              <a:lvl1pPr>
                <a:defRPr sz="1500" b="1" spc="-15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禹卫书法行书简体" panose="02000603000000000000" pitchFamily="2" charset="-122"/>
                  <a:ea typeface="禹卫书法行书简体" panose="02000603000000000000" pitchFamily="2" charset="-122"/>
                </a:defRPr>
              </a:lvl1pPr>
            </a:lstStyle>
            <a:p>
              <a:pPr algn="ctr"/>
              <a:r>
                <a:rPr lang="zh-CN" altLang="en-US" sz="1800" b="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外星宝宝" panose="02010600010101010101" pitchFamily="2" charset="-122"/>
                  <a:sym typeface="Arial" panose="020B0604020202020204" pitchFamily="34" charset="0"/>
                </a:rPr>
                <a:t>内容概括</a:t>
              </a: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920291" y="4100344"/>
              <a:ext cx="1506696" cy="296441"/>
              <a:chOff x="804704" y="4175303"/>
              <a:chExt cx="2472269" cy="486417"/>
            </a:xfrm>
          </p:grpSpPr>
          <p:sp>
            <p:nvSpPr>
              <p:cNvPr id="36" name="Shape 142"/>
              <p:cNvSpPr/>
              <p:nvPr/>
            </p:nvSpPr>
            <p:spPr>
              <a:xfrm>
                <a:off x="804704" y="4175303"/>
                <a:ext cx="2472269" cy="486417"/>
              </a:xfrm>
              <a:prstGeom prst="roundRect">
                <a:avLst>
                  <a:gd name="adj" fmla="val 50000"/>
                </a:avLst>
              </a:pr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>
                  <a:defRPr sz="3200">
                    <a:solidFill>
                      <a:srgbClr val="96C43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37" name="组合 36"/>
              <p:cNvGrpSpPr/>
              <p:nvPr/>
            </p:nvGrpSpPr>
            <p:grpSpPr>
              <a:xfrm>
                <a:off x="1114649" y="4204910"/>
                <a:ext cx="1852378" cy="427197"/>
                <a:chOff x="4763670" y="4529855"/>
                <a:chExt cx="1852378" cy="427197"/>
              </a:xfrm>
            </p:grpSpPr>
            <p:sp>
              <p:nvSpPr>
                <p:cNvPr id="38" name="Shape 144"/>
                <p:cNvSpPr/>
                <p:nvPr/>
              </p:nvSpPr>
              <p:spPr>
                <a:xfrm>
                  <a:off x="6536065" y="4678179"/>
                  <a:ext cx="79983" cy="1305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010" y="0"/>
                      </a:moveTo>
                      <a:lnTo>
                        <a:pt x="0" y="2462"/>
                      </a:lnTo>
                      <a:lnTo>
                        <a:pt x="13671" y="10800"/>
                      </a:lnTo>
                      <a:lnTo>
                        <a:pt x="0" y="19194"/>
                      </a:lnTo>
                      <a:lnTo>
                        <a:pt x="4010" y="21600"/>
                      </a:lnTo>
                      <a:lnTo>
                        <a:pt x="21600" y="10800"/>
                      </a:lnTo>
                      <a:lnTo>
                        <a:pt x="4010" y="0"/>
                      </a:ln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defTabSz="914400">
                    <a:defRPr sz="1800">
                      <a:solidFill>
                        <a:srgbClr val="0098D0"/>
                      </a:solidFill>
                      <a:latin typeface="Roboto Regular"/>
                      <a:ea typeface="Roboto Regular"/>
                      <a:cs typeface="Roboto Regular"/>
                      <a:sym typeface="Roboto Regular"/>
                    </a:defRPr>
                  </a:pPr>
                  <a:endParaRPr sz="1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文本框 38"/>
                <p:cNvSpPr txBox="1"/>
                <p:nvPr/>
              </p:nvSpPr>
              <p:spPr>
                <a:xfrm>
                  <a:off x="4763670" y="4529855"/>
                  <a:ext cx="1550108" cy="427197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spAutoFit/>
                </a:bodyPr>
                <a:lstStyle>
                  <a:defPPr>
                    <a:defRPr lang="zh-CN"/>
                  </a:defPPr>
                  <a:lvl1pPr>
                    <a:defRPr sz="1500" b="1" spc="-15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effectLst/>
                      <a:latin typeface="禹卫书法行书简体" panose="02000603000000000000" pitchFamily="2" charset="-122"/>
                      <a:ea typeface="禹卫书法行书简体" panose="02000603000000000000" pitchFamily="2" charset="-122"/>
                    </a:defRPr>
                  </a:lvl1pPr>
                </a:lstStyle>
                <a:p>
                  <a:pPr algn="ctr"/>
                  <a:r>
                    <a:rPr lang="zh-CN" altLang="en-US" sz="1100" b="0" spc="3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rial" panose="020B0604020202020204" pitchFamily="34" charset="0"/>
                      <a:ea typeface="楷体" panose="02010609060101010101" pitchFamily="49" charset="-122"/>
                      <a:sym typeface="Arial" panose="020B0604020202020204" pitchFamily="34" charset="0"/>
                    </a:rPr>
                    <a:t>内容概括</a:t>
                  </a:r>
                </a:p>
              </p:txBody>
            </p:sp>
            <p:sp>
              <p:nvSpPr>
                <p:cNvPr id="40" name="Shape 144"/>
                <p:cNvSpPr/>
                <p:nvPr/>
              </p:nvSpPr>
              <p:spPr>
                <a:xfrm>
                  <a:off x="6367412" y="4678179"/>
                  <a:ext cx="79983" cy="1305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010" y="0"/>
                      </a:moveTo>
                      <a:lnTo>
                        <a:pt x="0" y="2462"/>
                      </a:lnTo>
                      <a:lnTo>
                        <a:pt x="13671" y="10800"/>
                      </a:lnTo>
                      <a:lnTo>
                        <a:pt x="0" y="19194"/>
                      </a:lnTo>
                      <a:lnTo>
                        <a:pt x="4010" y="21600"/>
                      </a:lnTo>
                      <a:lnTo>
                        <a:pt x="21600" y="10800"/>
                      </a:lnTo>
                      <a:lnTo>
                        <a:pt x="4010" y="0"/>
                      </a:ln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defTabSz="914400">
                    <a:defRPr sz="1800">
                      <a:solidFill>
                        <a:srgbClr val="0098D0"/>
                      </a:solidFill>
                      <a:latin typeface="Roboto Regular"/>
                      <a:ea typeface="Roboto Regular"/>
                      <a:cs typeface="Roboto Regular"/>
                      <a:sym typeface="Roboto Regular"/>
                    </a:defRPr>
                  </a:pPr>
                  <a:endParaRPr sz="1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grpSp>
        <p:nvGrpSpPr>
          <p:cNvPr id="41" name="组合 40"/>
          <p:cNvGrpSpPr/>
          <p:nvPr/>
        </p:nvGrpSpPr>
        <p:grpSpPr>
          <a:xfrm>
            <a:off x="7704169" y="1309434"/>
            <a:ext cx="3133582" cy="4343907"/>
            <a:chOff x="1106848" y="1068134"/>
            <a:chExt cx="3133582" cy="4343907"/>
          </a:xfrm>
        </p:grpSpPr>
        <p:sp>
          <p:nvSpPr>
            <p:cNvPr id="42" name="Rectangle 4"/>
            <p:cNvSpPr/>
            <p:nvPr/>
          </p:nvSpPr>
          <p:spPr bwMode="auto">
            <a:xfrm>
              <a:off x="1106848" y="1068134"/>
              <a:ext cx="3133582" cy="43439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38100" tIns="38100" rIns="38100" bIns="38100" anchor="ctr"/>
            <a:lstStyle>
              <a:defPPr>
                <a:defRPr lang="zh-CN"/>
              </a:defPPr>
              <a:lvl1pPr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1pPr>
              <a:lvl2pPr marL="4572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2pPr>
              <a:lvl3pPr marL="914400" indent="-4572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3pPr>
              <a:lvl4pPr marL="1371600" indent="-6858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4pPr>
              <a:lvl5pPr marL="1828800" indent="-9144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5pPr>
              <a:lvl6pPr marL="22860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6pPr>
              <a:lvl7pPr marL="27432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7pPr>
              <a:lvl8pPr marL="32004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8pPr>
              <a:lvl9pPr marL="3657600" algn="l" defTabSz="914400" rtl="0" eaLnBrk="1" latinLnBrk="0" hangingPunct="1">
                <a:defRPr sz="2000" kern="1200">
                  <a:solidFill>
                    <a:srgbClr val="74808C"/>
                  </a:solidFill>
                  <a:latin typeface="Poppins" charset="0"/>
                  <a:ea typeface="Poppins" charset="0"/>
                  <a:cs typeface="Poppins" charset="0"/>
                  <a:sym typeface="Poppins" charset="0"/>
                </a:defRPr>
              </a:lvl9pPr>
            </a:lstStyle>
            <a:p>
              <a:pPr algn="ctr" eaLnBrk="1"/>
              <a:endParaRPr lang="zh-CN" altLang="zh-CN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Helvetica Light" charset="0"/>
                <a:sym typeface="Arial" panose="020B0604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771153" y="2011014"/>
              <a:ext cx="1804972" cy="3683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>
              <a:defPPr>
                <a:defRPr lang="zh-CN"/>
              </a:defPPr>
              <a:lvl1pPr>
                <a:defRPr sz="1500" b="1" spc="-15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禹卫书法行书简体" panose="02000603000000000000" pitchFamily="2" charset="-122"/>
                  <a:ea typeface="禹卫书法行书简体" panose="02000603000000000000" pitchFamily="2" charset="-122"/>
                </a:defRPr>
              </a:lvl1pPr>
            </a:lstStyle>
            <a:p>
              <a:pPr algn="ctr"/>
              <a:r>
                <a:rPr lang="zh-CN" altLang="en-US" sz="1800" b="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cs typeface="外星宝宝" panose="02010600010101010101" pitchFamily="2" charset="-122"/>
                  <a:sym typeface="Arial" panose="020B0604020202020204" pitchFamily="34" charset="0"/>
                </a:rPr>
                <a:t>内容概括</a:t>
              </a: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1920291" y="4100344"/>
              <a:ext cx="1506696" cy="296441"/>
              <a:chOff x="804704" y="4175303"/>
              <a:chExt cx="2472269" cy="486417"/>
            </a:xfrm>
          </p:grpSpPr>
          <p:sp>
            <p:nvSpPr>
              <p:cNvPr id="49" name="Shape 142"/>
              <p:cNvSpPr/>
              <p:nvPr/>
            </p:nvSpPr>
            <p:spPr>
              <a:xfrm>
                <a:off x="804704" y="4175303"/>
                <a:ext cx="2472269" cy="486417"/>
              </a:xfrm>
              <a:prstGeom prst="roundRect">
                <a:avLst>
                  <a:gd name="adj" fmla="val 50000"/>
                </a:avLst>
              </a:pr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>
                  <a:defRPr sz="3200">
                    <a:solidFill>
                      <a:srgbClr val="96C43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楷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50" name="组合 49"/>
              <p:cNvGrpSpPr/>
              <p:nvPr/>
            </p:nvGrpSpPr>
            <p:grpSpPr>
              <a:xfrm>
                <a:off x="1114649" y="4204910"/>
                <a:ext cx="1852378" cy="427197"/>
                <a:chOff x="4763670" y="4529855"/>
                <a:chExt cx="1852378" cy="427197"/>
              </a:xfrm>
            </p:grpSpPr>
            <p:sp>
              <p:nvSpPr>
                <p:cNvPr id="51" name="Shape 144"/>
                <p:cNvSpPr/>
                <p:nvPr/>
              </p:nvSpPr>
              <p:spPr>
                <a:xfrm>
                  <a:off x="6536065" y="4678179"/>
                  <a:ext cx="79983" cy="1305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010" y="0"/>
                      </a:moveTo>
                      <a:lnTo>
                        <a:pt x="0" y="2462"/>
                      </a:lnTo>
                      <a:lnTo>
                        <a:pt x="13671" y="10800"/>
                      </a:lnTo>
                      <a:lnTo>
                        <a:pt x="0" y="19194"/>
                      </a:lnTo>
                      <a:lnTo>
                        <a:pt x="4010" y="21600"/>
                      </a:lnTo>
                      <a:lnTo>
                        <a:pt x="21600" y="10800"/>
                      </a:lnTo>
                      <a:lnTo>
                        <a:pt x="4010" y="0"/>
                      </a:ln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defTabSz="914400">
                    <a:defRPr sz="1800">
                      <a:solidFill>
                        <a:srgbClr val="0098D0"/>
                      </a:solidFill>
                      <a:latin typeface="Roboto Regular"/>
                      <a:ea typeface="Roboto Regular"/>
                      <a:cs typeface="Roboto Regular"/>
                      <a:sym typeface="Roboto Regular"/>
                    </a:defRPr>
                  </a:pPr>
                  <a:endParaRPr sz="1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2" name="文本框 51"/>
                <p:cNvSpPr txBox="1"/>
                <p:nvPr/>
              </p:nvSpPr>
              <p:spPr>
                <a:xfrm>
                  <a:off x="4763670" y="4529855"/>
                  <a:ext cx="1550108" cy="427197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spAutoFit/>
                </a:bodyPr>
                <a:lstStyle>
                  <a:defPPr>
                    <a:defRPr lang="zh-CN"/>
                  </a:defPPr>
                  <a:lvl1pPr>
                    <a:defRPr sz="1500" b="1" spc="-15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effectLst/>
                      <a:latin typeface="禹卫书法行书简体" panose="02000603000000000000" pitchFamily="2" charset="-122"/>
                      <a:ea typeface="禹卫书法行书简体" panose="02000603000000000000" pitchFamily="2" charset="-122"/>
                    </a:defRPr>
                  </a:lvl1pPr>
                </a:lstStyle>
                <a:p>
                  <a:pPr algn="ctr"/>
                  <a:r>
                    <a:rPr lang="zh-CN" altLang="en-US" sz="1100" b="0" spc="3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rial" panose="020B0604020202020204" pitchFamily="34" charset="0"/>
                      <a:ea typeface="楷体" panose="02010609060101010101" pitchFamily="49" charset="-122"/>
                      <a:sym typeface="Arial" panose="020B0604020202020204" pitchFamily="34" charset="0"/>
                    </a:rPr>
                    <a:t>内容概括</a:t>
                  </a:r>
                </a:p>
              </p:txBody>
            </p:sp>
            <p:sp>
              <p:nvSpPr>
                <p:cNvPr id="53" name="Shape 144"/>
                <p:cNvSpPr/>
                <p:nvPr/>
              </p:nvSpPr>
              <p:spPr>
                <a:xfrm>
                  <a:off x="6367412" y="4678179"/>
                  <a:ext cx="79983" cy="1305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010" y="0"/>
                      </a:moveTo>
                      <a:lnTo>
                        <a:pt x="0" y="2462"/>
                      </a:lnTo>
                      <a:lnTo>
                        <a:pt x="13671" y="10800"/>
                      </a:lnTo>
                      <a:lnTo>
                        <a:pt x="0" y="19194"/>
                      </a:lnTo>
                      <a:lnTo>
                        <a:pt x="4010" y="21600"/>
                      </a:lnTo>
                      <a:lnTo>
                        <a:pt x="21600" y="10800"/>
                      </a:lnTo>
                      <a:lnTo>
                        <a:pt x="4010" y="0"/>
                      </a:ln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defTabSz="914400">
                    <a:defRPr sz="1800">
                      <a:solidFill>
                        <a:srgbClr val="0098D0"/>
                      </a:solidFill>
                      <a:latin typeface="Roboto Regular"/>
                      <a:ea typeface="Roboto Regular"/>
                      <a:cs typeface="Roboto Regular"/>
                      <a:sym typeface="Roboto Regular"/>
                    </a:defRPr>
                  </a:pPr>
                  <a:endParaRPr sz="11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楷体" panose="02010609060101010101" pitchFamily="49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11" name="稻壳儿搜索【幻雨工作室】_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46480" y="2748915"/>
            <a:ext cx="2408555" cy="1303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稻壳儿搜索【幻雨工作室】_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465320" y="2748915"/>
            <a:ext cx="2408555" cy="1303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稻壳儿搜索【幻雨工作室】_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067040" y="2748915"/>
            <a:ext cx="2408555" cy="1303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8"/>
          <p:cNvSpPr txBox="1"/>
          <p:nvPr/>
        </p:nvSpPr>
        <p:spPr>
          <a:xfrm>
            <a:off x="4079777" y="611198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+mn-ea"/>
                <a:sym typeface="Arial" panose="020B0604020202020204" pitchFamily="34" charset="0"/>
              </a:rPr>
              <a:t>点击输入您的标题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稻壳儿搜索【幻雨工作室】_2"/>
          <p:cNvSpPr>
            <a:spLocks noChangeShapeType="1"/>
          </p:cNvSpPr>
          <p:nvPr/>
        </p:nvSpPr>
        <p:spPr bwMode="auto">
          <a:xfrm flipH="1">
            <a:off x="3295931" y="2933934"/>
            <a:ext cx="1049477" cy="0"/>
          </a:xfrm>
          <a:prstGeom prst="line">
            <a:avLst/>
          </a:prstGeom>
          <a:noFill/>
          <a:ln w="12700" cmpd="sng">
            <a:solidFill>
              <a:schemeClr val="accent2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稻壳儿搜索【幻雨工作室】_3"/>
          <p:cNvSpPr>
            <a:spLocks noChangeArrowheads="1"/>
          </p:cNvSpPr>
          <p:nvPr/>
        </p:nvSpPr>
        <p:spPr bwMode="auto">
          <a:xfrm rot="20751297">
            <a:off x="4193938" y="2090435"/>
            <a:ext cx="1589498" cy="3177739"/>
          </a:xfrm>
          <a:prstGeom prst="moon">
            <a:avLst>
              <a:gd name="adj" fmla="val 15190"/>
            </a:avLst>
          </a:prstGeom>
          <a:solidFill>
            <a:schemeClr val="accent4"/>
          </a:solidFill>
          <a:ln w="3175" cmpd="sng">
            <a:solidFill>
              <a:srgbClr val="F8F8F8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chemeClr val="tx1">
                  <a:lumMod val="75000"/>
                  <a:lumOff val="25000"/>
                </a:schemeClr>
              </a:solidFill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稻壳儿搜索【幻雨工作室】_4"/>
          <p:cNvSpPr>
            <a:spLocks noChangeArrowheads="1"/>
          </p:cNvSpPr>
          <p:nvPr/>
        </p:nvSpPr>
        <p:spPr bwMode="auto">
          <a:xfrm rot="4551297">
            <a:off x="5008194" y="1055940"/>
            <a:ext cx="1588240" cy="3176480"/>
          </a:xfrm>
          <a:prstGeom prst="moon">
            <a:avLst>
              <a:gd name="adj" fmla="val 15190"/>
            </a:avLst>
          </a:prstGeom>
          <a:solidFill>
            <a:schemeClr val="accent1"/>
          </a:solidFill>
          <a:ln w="3175" cmpd="sng">
            <a:solidFill>
              <a:srgbClr val="F8F8F8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chemeClr val="tx1">
                  <a:lumMod val="75000"/>
                  <a:lumOff val="25000"/>
                </a:schemeClr>
              </a:solidFill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稻壳儿搜索【幻雨工作室】_5"/>
          <p:cNvSpPr>
            <a:spLocks noChangeArrowheads="1"/>
          </p:cNvSpPr>
          <p:nvPr/>
        </p:nvSpPr>
        <p:spPr bwMode="auto">
          <a:xfrm rot="9951297">
            <a:off x="6043948" y="1870196"/>
            <a:ext cx="1589498" cy="3177738"/>
          </a:xfrm>
          <a:prstGeom prst="moon">
            <a:avLst>
              <a:gd name="adj" fmla="val 15190"/>
            </a:avLst>
          </a:prstGeom>
          <a:solidFill>
            <a:schemeClr val="accent2"/>
          </a:solidFill>
          <a:ln w="3175" cmpd="sng">
            <a:solidFill>
              <a:srgbClr val="F8F8F8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chemeClr val="tx1">
                  <a:lumMod val="75000"/>
                  <a:lumOff val="25000"/>
                </a:schemeClr>
              </a:solidFill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稻壳儿搜索【幻雨工作室】_6"/>
          <p:cNvSpPr>
            <a:spLocks noChangeArrowheads="1"/>
          </p:cNvSpPr>
          <p:nvPr/>
        </p:nvSpPr>
        <p:spPr bwMode="auto">
          <a:xfrm rot="15351297">
            <a:off x="5243535" y="2893365"/>
            <a:ext cx="1589498" cy="3177739"/>
          </a:xfrm>
          <a:prstGeom prst="moon">
            <a:avLst>
              <a:gd name="adj" fmla="val 15190"/>
            </a:avLst>
          </a:prstGeom>
          <a:solidFill>
            <a:schemeClr val="accent3"/>
          </a:solidFill>
          <a:ln w="3175" cmpd="sng">
            <a:solidFill>
              <a:srgbClr val="F8F8F8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chemeClr val="tx1">
                  <a:lumMod val="75000"/>
                  <a:lumOff val="25000"/>
                </a:schemeClr>
              </a:solidFill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稻壳儿搜索【幻雨工作室】_7"/>
          <p:cNvSpPr>
            <a:spLocks noChangeShapeType="1"/>
          </p:cNvSpPr>
          <p:nvPr/>
        </p:nvSpPr>
        <p:spPr bwMode="auto">
          <a:xfrm flipH="1">
            <a:off x="4041801" y="5076320"/>
            <a:ext cx="1033060" cy="0"/>
          </a:xfrm>
          <a:prstGeom prst="line">
            <a:avLst/>
          </a:prstGeom>
          <a:noFill/>
          <a:ln w="12700" cmpd="sng">
            <a:solidFill>
              <a:schemeClr val="accent1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稻壳儿搜索【幻雨工作室】_8"/>
          <p:cNvSpPr>
            <a:spLocks noChangeShapeType="1"/>
          </p:cNvSpPr>
          <p:nvPr/>
        </p:nvSpPr>
        <p:spPr bwMode="auto">
          <a:xfrm flipH="1">
            <a:off x="6486987" y="1974469"/>
            <a:ext cx="1049477" cy="0"/>
          </a:xfrm>
          <a:prstGeom prst="line">
            <a:avLst/>
          </a:prstGeom>
          <a:noFill/>
          <a:ln w="12700" cmpd="sng">
            <a:solidFill>
              <a:schemeClr val="accent1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稻壳儿搜索【幻雨工作室】_9"/>
          <p:cNvSpPr>
            <a:spLocks noChangeShapeType="1"/>
          </p:cNvSpPr>
          <p:nvPr/>
        </p:nvSpPr>
        <p:spPr bwMode="auto">
          <a:xfrm flipH="1">
            <a:off x="7431119" y="4293483"/>
            <a:ext cx="1033060" cy="0"/>
          </a:xfrm>
          <a:prstGeom prst="line">
            <a:avLst/>
          </a:prstGeom>
          <a:noFill/>
          <a:ln w="12700" cmpd="sng">
            <a:solidFill>
              <a:schemeClr val="accent2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楷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稻壳儿搜索【幻雨工作室】_1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808490" y="3221674"/>
            <a:ext cx="22032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Key Words Here</a:t>
            </a:r>
          </a:p>
        </p:txBody>
      </p:sp>
      <p:sp>
        <p:nvSpPr>
          <p:cNvPr id="37" name="稻壳儿搜索【幻雨工作室】_1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799022" y="1409227"/>
            <a:ext cx="2698076" cy="991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Question 2</a:t>
            </a:r>
          </a:p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稻壳儿搜索【幻雨工作室】_12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623321" y="3671854"/>
            <a:ext cx="2698076" cy="991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Question 4</a:t>
            </a:r>
          </a:p>
          <a:p>
            <a:pPr algn="l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稻壳儿搜索【幻雨工作室】_1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70200" y="2316457"/>
            <a:ext cx="2698076" cy="991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Question 1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稻壳儿搜索【幻雨工作室】_14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94865" y="4418487"/>
            <a:ext cx="2698076" cy="991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Arial" panose="020B0604020202020204" pitchFamily="34" charset="0"/>
              </a:rPr>
              <a:t>Question 3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此处输入文字点击此处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输入文字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楷体" panose="02010609060101010101" pitchFamily="49" charset="-122"/>
                <a:cs typeface="微软雅黑" panose="020B0503020204020204" pitchFamily="34" charset="-122"/>
                <a:sym typeface="Arial" panose="020B0604020202020204" pitchFamily="34" charset="0"/>
              </a:rPr>
              <a:t>点击此处点击此处输入文字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04"/>
          <p:cNvPicPr>
            <a:picLocks noChangeAspect="1"/>
          </p:cNvPicPr>
          <p:nvPr/>
        </p:nvPicPr>
        <p:blipFill>
          <a:blip r:embed="rId4"/>
          <a:srcRect t="24949"/>
          <a:stretch>
            <a:fillRect/>
          </a:stretch>
        </p:blipFill>
        <p:spPr>
          <a:xfrm>
            <a:off x="-86360" y="0"/>
            <a:ext cx="11694160" cy="658241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-12700" y="50800"/>
            <a:ext cx="11602720" cy="6479540"/>
            <a:chOff x="-67" y="0"/>
            <a:chExt cx="18272" cy="10204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7433" y="0"/>
              <a:ext cx="10773" cy="1020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-67" y="0"/>
              <a:ext cx="10773" cy="10205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574198" y="3515229"/>
            <a:ext cx="6716079" cy="612668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algn="ctr">
              <a:lnSpc>
                <a:spcPct val="250000"/>
              </a:lnSpc>
            </a:pPr>
            <a:r>
              <a:rPr lang="en-US" altLang="zh-CN" sz="1200" dirty="0">
                <a:latin typeface="Arial" panose="020B0604020202020204" pitchFamily="34" charset="0"/>
                <a:ea typeface="楷体" panose="02010609060101010101" pitchFamily="49" charset="-122"/>
                <a:cs typeface=".Heiti GB18030PUA" panose="02000000000000000000" pitchFamily="2" charset="2"/>
                <a:sym typeface="Arial" panose="020B0604020202020204" pitchFamily="34" charset="0"/>
              </a:rPr>
              <a:t>Major experiences or lessons, major achievements or problems are outlined in brief.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46551" y="3152855"/>
            <a:ext cx="7571373" cy="43338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sz="1300" dirty="0">
                <a:latin typeface="Arial" panose="020B0604020202020204" pitchFamily="34" charset="0"/>
                <a:ea typeface="楷体" panose="02010609060101010101" pitchFamily="49" charset="-122"/>
                <a:cs typeface="Aharoni" panose="02010803020104030203" pitchFamily="2" charset="-79"/>
                <a:sym typeface="Arial" panose="020B0604020202020204" pitchFamily="34" charset="0"/>
              </a:rPr>
              <a:t>For more extraordinary templates, please click on </a:t>
            </a:r>
            <a:r>
              <a:rPr lang="en-US" altLang="zh-CN" sz="1300" dirty="0" err="1">
                <a:latin typeface="Arial" panose="020B0604020202020204" pitchFamily="34" charset="0"/>
                <a:ea typeface="楷体" panose="02010609060101010101" pitchFamily="49" charset="-122"/>
                <a:cs typeface="Aharoni" panose="02010803020104030203" pitchFamily="2" charset="-79"/>
                <a:sym typeface="Arial" panose="020B0604020202020204" pitchFamily="34" charset="0"/>
              </a:rPr>
              <a:t>Liufang</a:t>
            </a:r>
            <a:r>
              <a:rPr lang="en-US" altLang="zh-CN" sz="1300" dirty="0">
                <a:latin typeface="Arial" panose="020B0604020202020204" pitchFamily="34" charset="0"/>
                <a:ea typeface="楷体" panose="02010609060101010101" pitchFamily="49" charset="-122"/>
                <a:cs typeface="Aharoni" panose="02010803020104030203" pitchFamily="2" charset="-79"/>
                <a:sym typeface="Arial" panose="020B0604020202020204" pitchFamily="34" charset="0"/>
              </a:rPr>
              <a:t> Advertisement in the upper right corner</a:t>
            </a:r>
            <a:endParaRPr lang="zh-CN" altLang="en-US" sz="1300" dirty="0">
              <a:latin typeface="Arial" panose="020B0604020202020204" pitchFamily="34" charset="0"/>
              <a:ea typeface="楷体" panose="02010609060101010101" pitchFamily="49" charset="-122"/>
              <a:cs typeface="Aharoni" panose="02010803020104030203" pitchFamily="2" charset="-79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96002" y="2226450"/>
            <a:ext cx="58724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spc="1000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中国风感恩父亲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446296" y="4262519"/>
            <a:ext cx="2390824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指导老师</a:t>
            </a:r>
            <a:r>
              <a:rPr lang="zh-CN" altLang="en-US" sz="1600" spc="300" dirty="0" smtClean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：</a:t>
            </a:r>
            <a:r>
              <a:rPr lang="zh-CN" altLang="en-US" sz="1600" spc="300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轻</a:t>
            </a:r>
            <a:r>
              <a:rPr lang="zh-CN" altLang="en-US" sz="1600" spc="300" dirty="0" smtClean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松素材</a:t>
            </a:r>
            <a:r>
              <a:rPr lang="zh-CN" altLang="en-US" sz="1600" spc="300" dirty="0" smtClean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 </a:t>
            </a:r>
            <a:endParaRPr lang="zh-CN" altLang="en-US" sz="1600" spc="300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541413" y="4262519"/>
            <a:ext cx="2390824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答辩人</a:t>
            </a:r>
            <a:r>
              <a:rPr lang="zh-CN" altLang="en-US" sz="1600" spc="300" dirty="0" smtClean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：</a:t>
            </a:r>
            <a:r>
              <a:rPr lang="zh-CN" altLang="en-US" sz="1600" spc="300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轻</a:t>
            </a:r>
            <a:r>
              <a:rPr lang="zh-CN" altLang="en-US" sz="1600" spc="300" dirty="0" smtClean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松办公</a:t>
            </a:r>
            <a:endParaRPr lang="en-US" altLang="zh-CN" sz="1600" spc="300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404527" y="4250177"/>
            <a:ext cx="348861" cy="349448"/>
            <a:chOff x="-3796249" y="-2313389"/>
            <a:chExt cx="3775075" cy="3781426"/>
          </a:xfrm>
        </p:grpSpPr>
        <p:sp>
          <p:nvSpPr>
            <p:cNvPr id="6" name="AutoShape 3"/>
            <p:cNvSpPr>
              <a:spLocks noChangeAspect="1" noChangeArrowheads="1" noTextEdit="1"/>
            </p:cNvSpPr>
            <p:nvPr/>
          </p:nvSpPr>
          <p:spPr bwMode="auto">
            <a:xfrm>
              <a:off x="-3796249" y="-2313389"/>
              <a:ext cx="3775075" cy="3779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-2991387" y="-348064"/>
              <a:ext cx="2227263" cy="1069975"/>
            </a:xfrm>
            <a:custGeom>
              <a:avLst/>
              <a:gdLst>
                <a:gd name="T0" fmla="*/ 950 w 1527"/>
                <a:gd name="T1" fmla="*/ 0 h 733"/>
                <a:gd name="T2" fmla="*/ 577 w 1527"/>
                <a:gd name="T3" fmla="*/ 0 h 733"/>
                <a:gd name="T4" fmla="*/ 0 w 1527"/>
                <a:gd name="T5" fmla="*/ 568 h 733"/>
                <a:gd name="T6" fmla="*/ 0 w 1527"/>
                <a:gd name="T7" fmla="*/ 605 h 733"/>
                <a:gd name="T8" fmla="*/ 577 w 1527"/>
                <a:gd name="T9" fmla="*/ 733 h 733"/>
                <a:gd name="T10" fmla="*/ 950 w 1527"/>
                <a:gd name="T11" fmla="*/ 733 h 733"/>
                <a:gd name="T12" fmla="*/ 1527 w 1527"/>
                <a:gd name="T13" fmla="*/ 605 h 733"/>
                <a:gd name="T14" fmla="*/ 1527 w 1527"/>
                <a:gd name="T15" fmla="*/ 568 h 733"/>
                <a:gd name="T16" fmla="*/ 950 w 1527"/>
                <a:gd name="T17" fmla="*/ 0 h 733"/>
                <a:gd name="T18" fmla="*/ 950 w 1527"/>
                <a:gd name="T19" fmla="*/ 0 h 733"/>
                <a:gd name="T20" fmla="*/ 950 w 1527"/>
                <a:gd name="T21" fmla="*/ 0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7" h="733">
                  <a:moveTo>
                    <a:pt x="950" y="0"/>
                  </a:moveTo>
                  <a:cubicBezTo>
                    <a:pt x="577" y="0"/>
                    <a:pt x="577" y="0"/>
                    <a:pt x="577" y="0"/>
                  </a:cubicBezTo>
                  <a:cubicBezTo>
                    <a:pt x="258" y="0"/>
                    <a:pt x="0" y="254"/>
                    <a:pt x="0" y="568"/>
                  </a:cubicBezTo>
                  <a:cubicBezTo>
                    <a:pt x="0" y="605"/>
                    <a:pt x="0" y="605"/>
                    <a:pt x="0" y="605"/>
                  </a:cubicBezTo>
                  <a:cubicBezTo>
                    <a:pt x="0" y="733"/>
                    <a:pt x="258" y="733"/>
                    <a:pt x="577" y="733"/>
                  </a:cubicBezTo>
                  <a:cubicBezTo>
                    <a:pt x="950" y="733"/>
                    <a:pt x="950" y="733"/>
                    <a:pt x="950" y="733"/>
                  </a:cubicBezTo>
                  <a:cubicBezTo>
                    <a:pt x="1268" y="733"/>
                    <a:pt x="1527" y="728"/>
                    <a:pt x="1527" y="605"/>
                  </a:cubicBezTo>
                  <a:cubicBezTo>
                    <a:pt x="1527" y="568"/>
                    <a:pt x="1527" y="568"/>
                    <a:pt x="1527" y="568"/>
                  </a:cubicBezTo>
                  <a:cubicBezTo>
                    <a:pt x="1527" y="254"/>
                    <a:pt x="1268" y="0"/>
                    <a:pt x="950" y="0"/>
                  </a:cubicBezTo>
                  <a:close/>
                  <a:moveTo>
                    <a:pt x="950" y="0"/>
                  </a:moveTo>
                  <a:cubicBezTo>
                    <a:pt x="950" y="0"/>
                    <a:pt x="950" y="0"/>
                    <a:pt x="950" y="0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-2556412" y="-1845076"/>
              <a:ext cx="1303338" cy="1284288"/>
            </a:xfrm>
            <a:custGeom>
              <a:avLst/>
              <a:gdLst>
                <a:gd name="T0" fmla="*/ 447 w 894"/>
                <a:gd name="T1" fmla="*/ 879 h 879"/>
                <a:gd name="T2" fmla="*/ 894 w 894"/>
                <a:gd name="T3" fmla="*/ 439 h 879"/>
                <a:gd name="T4" fmla="*/ 447 w 894"/>
                <a:gd name="T5" fmla="*/ 0 h 879"/>
                <a:gd name="T6" fmla="*/ 0 w 894"/>
                <a:gd name="T7" fmla="*/ 439 h 879"/>
                <a:gd name="T8" fmla="*/ 447 w 894"/>
                <a:gd name="T9" fmla="*/ 879 h 879"/>
                <a:gd name="T10" fmla="*/ 447 w 894"/>
                <a:gd name="T11" fmla="*/ 879 h 879"/>
                <a:gd name="T12" fmla="*/ 447 w 894"/>
                <a:gd name="T13" fmla="*/ 879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4" h="879">
                  <a:moveTo>
                    <a:pt x="447" y="879"/>
                  </a:moveTo>
                  <a:cubicBezTo>
                    <a:pt x="693" y="879"/>
                    <a:pt x="894" y="682"/>
                    <a:pt x="894" y="439"/>
                  </a:cubicBezTo>
                  <a:cubicBezTo>
                    <a:pt x="894" y="197"/>
                    <a:pt x="693" y="0"/>
                    <a:pt x="447" y="0"/>
                  </a:cubicBezTo>
                  <a:cubicBezTo>
                    <a:pt x="200" y="0"/>
                    <a:pt x="0" y="197"/>
                    <a:pt x="0" y="439"/>
                  </a:cubicBezTo>
                  <a:cubicBezTo>
                    <a:pt x="0" y="682"/>
                    <a:pt x="200" y="879"/>
                    <a:pt x="447" y="879"/>
                  </a:cubicBezTo>
                  <a:close/>
                  <a:moveTo>
                    <a:pt x="447" y="879"/>
                  </a:moveTo>
                  <a:cubicBezTo>
                    <a:pt x="447" y="879"/>
                    <a:pt x="447" y="879"/>
                    <a:pt x="447" y="879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7"/>
            <p:cNvSpPr>
              <a:spLocks noEditPoints="1"/>
            </p:cNvSpPr>
            <p:nvPr/>
          </p:nvSpPr>
          <p:spPr bwMode="auto">
            <a:xfrm>
              <a:off x="-3796249" y="-2311801"/>
              <a:ext cx="3775075" cy="3779838"/>
            </a:xfrm>
            <a:custGeom>
              <a:avLst/>
              <a:gdLst>
                <a:gd name="T0" fmla="*/ 1295 w 2589"/>
                <a:gd name="T1" fmla="*/ 0 h 2589"/>
                <a:gd name="T2" fmla="*/ 0 w 2589"/>
                <a:gd name="T3" fmla="*/ 1295 h 2589"/>
                <a:gd name="T4" fmla="*/ 1295 w 2589"/>
                <a:gd name="T5" fmla="*/ 2589 h 2589"/>
                <a:gd name="T6" fmla="*/ 2589 w 2589"/>
                <a:gd name="T7" fmla="*/ 1295 h 2589"/>
                <a:gd name="T8" fmla="*/ 1295 w 2589"/>
                <a:gd name="T9" fmla="*/ 0 h 2589"/>
                <a:gd name="T10" fmla="*/ 1298 w 2589"/>
                <a:gd name="T11" fmla="*/ 2466 h 2589"/>
                <a:gd name="T12" fmla="*/ 126 w 2589"/>
                <a:gd name="T13" fmla="*/ 1295 h 2589"/>
                <a:gd name="T14" fmla="*/ 1298 w 2589"/>
                <a:gd name="T15" fmla="*/ 123 h 2589"/>
                <a:gd name="T16" fmla="*/ 2470 w 2589"/>
                <a:gd name="T17" fmla="*/ 1295 h 2589"/>
                <a:gd name="T18" fmla="*/ 1298 w 2589"/>
                <a:gd name="T19" fmla="*/ 2466 h 2589"/>
                <a:gd name="T20" fmla="*/ 1298 w 2589"/>
                <a:gd name="T21" fmla="*/ 2466 h 2589"/>
                <a:gd name="T22" fmla="*/ 1298 w 2589"/>
                <a:gd name="T23" fmla="*/ 2466 h 2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89" h="2589">
                  <a:moveTo>
                    <a:pt x="1295" y="0"/>
                  </a:moveTo>
                  <a:cubicBezTo>
                    <a:pt x="580" y="0"/>
                    <a:pt x="0" y="580"/>
                    <a:pt x="0" y="1295"/>
                  </a:cubicBezTo>
                  <a:cubicBezTo>
                    <a:pt x="0" y="2010"/>
                    <a:pt x="580" y="2589"/>
                    <a:pt x="1295" y="2589"/>
                  </a:cubicBezTo>
                  <a:cubicBezTo>
                    <a:pt x="2010" y="2589"/>
                    <a:pt x="2589" y="2010"/>
                    <a:pt x="2589" y="1295"/>
                  </a:cubicBezTo>
                  <a:cubicBezTo>
                    <a:pt x="2589" y="580"/>
                    <a:pt x="2010" y="0"/>
                    <a:pt x="1295" y="0"/>
                  </a:cubicBezTo>
                  <a:close/>
                  <a:moveTo>
                    <a:pt x="1298" y="2466"/>
                  </a:moveTo>
                  <a:cubicBezTo>
                    <a:pt x="651" y="2466"/>
                    <a:pt x="126" y="1942"/>
                    <a:pt x="126" y="1295"/>
                  </a:cubicBezTo>
                  <a:cubicBezTo>
                    <a:pt x="126" y="647"/>
                    <a:pt x="651" y="123"/>
                    <a:pt x="1298" y="123"/>
                  </a:cubicBezTo>
                  <a:cubicBezTo>
                    <a:pt x="1945" y="123"/>
                    <a:pt x="2470" y="647"/>
                    <a:pt x="2470" y="1295"/>
                  </a:cubicBezTo>
                  <a:cubicBezTo>
                    <a:pt x="2470" y="1942"/>
                    <a:pt x="1945" y="2466"/>
                    <a:pt x="1298" y="2466"/>
                  </a:cubicBezTo>
                  <a:close/>
                  <a:moveTo>
                    <a:pt x="1298" y="2466"/>
                  </a:moveTo>
                  <a:cubicBezTo>
                    <a:pt x="1298" y="2466"/>
                    <a:pt x="1298" y="2466"/>
                    <a:pt x="1298" y="2466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193882" y="4250177"/>
            <a:ext cx="348861" cy="349448"/>
            <a:chOff x="-3796249" y="-2313389"/>
            <a:chExt cx="3775075" cy="3781426"/>
          </a:xfrm>
        </p:grpSpPr>
        <p:sp>
          <p:nvSpPr>
            <p:cNvPr id="21" name="AutoShape 3"/>
            <p:cNvSpPr>
              <a:spLocks noChangeAspect="1" noChangeArrowheads="1" noTextEdit="1"/>
            </p:cNvSpPr>
            <p:nvPr/>
          </p:nvSpPr>
          <p:spPr bwMode="auto">
            <a:xfrm>
              <a:off x="-3796249" y="-2313389"/>
              <a:ext cx="3775075" cy="3779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5"/>
            <p:cNvSpPr>
              <a:spLocks noEditPoints="1"/>
            </p:cNvSpPr>
            <p:nvPr/>
          </p:nvSpPr>
          <p:spPr bwMode="auto">
            <a:xfrm>
              <a:off x="-2991387" y="-348064"/>
              <a:ext cx="2227263" cy="1069975"/>
            </a:xfrm>
            <a:custGeom>
              <a:avLst/>
              <a:gdLst>
                <a:gd name="T0" fmla="*/ 950 w 1527"/>
                <a:gd name="T1" fmla="*/ 0 h 733"/>
                <a:gd name="T2" fmla="*/ 577 w 1527"/>
                <a:gd name="T3" fmla="*/ 0 h 733"/>
                <a:gd name="T4" fmla="*/ 0 w 1527"/>
                <a:gd name="T5" fmla="*/ 568 h 733"/>
                <a:gd name="T6" fmla="*/ 0 w 1527"/>
                <a:gd name="T7" fmla="*/ 605 h 733"/>
                <a:gd name="T8" fmla="*/ 577 w 1527"/>
                <a:gd name="T9" fmla="*/ 733 h 733"/>
                <a:gd name="T10" fmla="*/ 950 w 1527"/>
                <a:gd name="T11" fmla="*/ 733 h 733"/>
                <a:gd name="T12" fmla="*/ 1527 w 1527"/>
                <a:gd name="T13" fmla="*/ 605 h 733"/>
                <a:gd name="T14" fmla="*/ 1527 w 1527"/>
                <a:gd name="T15" fmla="*/ 568 h 733"/>
                <a:gd name="T16" fmla="*/ 950 w 1527"/>
                <a:gd name="T17" fmla="*/ 0 h 733"/>
                <a:gd name="T18" fmla="*/ 950 w 1527"/>
                <a:gd name="T19" fmla="*/ 0 h 733"/>
                <a:gd name="T20" fmla="*/ 950 w 1527"/>
                <a:gd name="T21" fmla="*/ 0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7" h="733">
                  <a:moveTo>
                    <a:pt x="950" y="0"/>
                  </a:moveTo>
                  <a:cubicBezTo>
                    <a:pt x="577" y="0"/>
                    <a:pt x="577" y="0"/>
                    <a:pt x="577" y="0"/>
                  </a:cubicBezTo>
                  <a:cubicBezTo>
                    <a:pt x="258" y="0"/>
                    <a:pt x="0" y="254"/>
                    <a:pt x="0" y="568"/>
                  </a:cubicBezTo>
                  <a:cubicBezTo>
                    <a:pt x="0" y="605"/>
                    <a:pt x="0" y="605"/>
                    <a:pt x="0" y="605"/>
                  </a:cubicBezTo>
                  <a:cubicBezTo>
                    <a:pt x="0" y="733"/>
                    <a:pt x="258" y="733"/>
                    <a:pt x="577" y="733"/>
                  </a:cubicBezTo>
                  <a:cubicBezTo>
                    <a:pt x="950" y="733"/>
                    <a:pt x="950" y="733"/>
                    <a:pt x="950" y="733"/>
                  </a:cubicBezTo>
                  <a:cubicBezTo>
                    <a:pt x="1268" y="733"/>
                    <a:pt x="1527" y="728"/>
                    <a:pt x="1527" y="605"/>
                  </a:cubicBezTo>
                  <a:cubicBezTo>
                    <a:pt x="1527" y="568"/>
                    <a:pt x="1527" y="568"/>
                    <a:pt x="1527" y="568"/>
                  </a:cubicBezTo>
                  <a:cubicBezTo>
                    <a:pt x="1527" y="254"/>
                    <a:pt x="1268" y="0"/>
                    <a:pt x="950" y="0"/>
                  </a:cubicBezTo>
                  <a:close/>
                  <a:moveTo>
                    <a:pt x="950" y="0"/>
                  </a:moveTo>
                  <a:cubicBezTo>
                    <a:pt x="950" y="0"/>
                    <a:pt x="950" y="0"/>
                    <a:pt x="950" y="0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 noEditPoints="1"/>
            </p:cNvSpPr>
            <p:nvPr/>
          </p:nvSpPr>
          <p:spPr bwMode="auto">
            <a:xfrm>
              <a:off x="-2556412" y="-1845076"/>
              <a:ext cx="1303338" cy="1284288"/>
            </a:xfrm>
            <a:custGeom>
              <a:avLst/>
              <a:gdLst>
                <a:gd name="T0" fmla="*/ 447 w 894"/>
                <a:gd name="T1" fmla="*/ 879 h 879"/>
                <a:gd name="T2" fmla="*/ 894 w 894"/>
                <a:gd name="T3" fmla="*/ 439 h 879"/>
                <a:gd name="T4" fmla="*/ 447 w 894"/>
                <a:gd name="T5" fmla="*/ 0 h 879"/>
                <a:gd name="T6" fmla="*/ 0 w 894"/>
                <a:gd name="T7" fmla="*/ 439 h 879"/>
                <a:gd name="T8" fmla="*/ 447 w 894"/>
                <a:gd name="T9" fmla="*/ 879 h 879"/>
                <a:gd name="T10" fmla="*/ 447 w 894"/>
                <a:gd name="T11" fmla="*/ 879 h 879"/>
                <a:gd name="T12" fmla="*/ 447 w 894"/>
                <a:gd name="T13" fmla="*/ 879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4" h="879">
                  <a:moveTo>
                    <a:pt x="447" y="879"/>
                  </a:moveTo>
                  <a:cubicBezTo>
                    <a:pt x="693" y="879"/>
                    <a:pt x="894" y="682"/>
                    <a:pt x="894" y="439"/>
                  </a:cubicBezTo>
                  <a:cubicBezTo>
                    <a:pt x="894" y="197"/>
                    <a:pt x="693" y="0"/>
                    <a:pt x="447" y="0"/>
                  </a:cubicBezTo>
                  <a:cubicBezTo>
                    <a:pt x="200" y="0"/>
                    <a:pt x="0" y="197"/>
                    <a:pt x="0" y="439"/>
                  </a:cubicBezTo>
                  <a:cubicBezTo>
                    <a:pt x="0" y="682"/>
                    <a:pt x="200" y="879"/>
                    <a:pt x="447" y="879"/>
                  </a:cubicBezTo>
                  <a:close/>
                  <a:moveTo>
                    <a:pt x="447" y="879"/>
                  </a:moveTo>
                  <a:cubicBezTo>
                    <a:pt x="447" y="879"/>
                    <a:pt x="447" y="879"/>
                    <a:pt x="447" y="879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-3796249" y="-2311801"/>
              <a:ext cx="3775075" cy="3779838"/>
            </a:xfrm>
            <a:custGeom>
              <a:avLst/>
              <a:gdLst>
                <a:gd name="T0" fmla="*/ 1295 w 2589"/>
                <a:gd name="T1" fmla="*/ 0 h 2589"/>
                <a:gd name="T2" fmla="*/ 0 w 2589"/>
                <a:gd name="T3" fmla="*/ 1295 h 2589"/>
                <a:gd name="T4" fmla="*/ 1295 w 2589"/>
                <a:gd name="T5" fmla="*/ 2589 h 2589"/>
                <a:gd name="T6" fmla="*/ 2589 w 2589"/>
                <a:gd name="T7" fmla="*/ 1295 h 2589"/>
                <a:gd name="T8" fmla="*/ 1295 w 2589"/>
                <a:gd name="T9" fmla="*/ 0 h 2589"/>
                <a:gd name="T10" fmla="*/ 1298 w 2589"/>
                <a:gd name="T11" fmla="*/ 2466 h 2589"/>
                <a:gd name="T12" fmla="*/ 126 w 2589"/>
                <a:gd name="T13" fmla="*/ 1295 h 2589"/>
                <a:gd name="T14" fmla="*/ 1298 w 2589"/>
                <a:gd name="T15" fmla="*/ 123 h 2589"/>
                <a:gd name="T16" fmla="*/ 2470 w 2589"/>
                <a:gd name="T17" fmla="*/ 1295 h 2589"/>
                <a:gd name="T18" fmla="*/ 1298 w 2589"/>
                <a:gd name="T19" fmla="*/ 2466 h 2589"/>
                <a:gd name="T20" fmla="*/ 1298 w 2589"/>
                <a:gd name="T21" fmla="*/ 2466 h 2589"/>
                <a:gd name="T22" fmla="*/ 1298 w 2589"/>
                <a:gd name="T23" fmla="*/ 2466 h 2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89" h="2589">
                  <a:moveTo>
                    <a:pt x="1295" y="0"/>
                  </a:moveTo>
                  <a:cubicBezTo>
                    <a:pt x="580" y="0"/>
                    <a:pt x="0" y="580"/>
                    <a:pt x="0" y="1295"/>
                  </a:cubicBezTo>
                  <a:cubicBezTo>
                    <a:pt x="0" y="2010"/>
                    <a:pt x="580" y="2589"/>
                    <a:pt x="1295" y="2589"/>
                  </a:cubicBezTo>
                  <a:cubicBezTo>
                    <a:pt x="2010" y="2589"/>
                    <a:pt x="2589" y="2010"/>
                    <a:pt x="2589" y="1295"/>
                  </a:cubicBezTo>
                  <a:cubicBezTo>
                    <a:pt x="2589" y="580"/>
                    <a:pt x="2010" y="0"/>
                    <a:pt x="1295" y="0"/>
                  </a:cubicBezTo>
                  <a:close/>
                  <a:moveTo>
                    <a:pt x="1298" y="2466"/>
                  </a:moveTo>
                  <a:cubicBezTo>
                    <a:pt x="651" y="2466"/>
                    <a:pt x="126" y="1942"/>
                    <a:pt x="126" y="1295"/>
                  </a:cubicBezTo>
                  <a:cubicBezTo>
                    <a:pt x="126" y="647"/>
                    <a:pt x="651" y="123"/>
                    <a:pt x="1298" y="123"/>
                  </a:cubicBezTo>
                  <a:cubicBezTo>
                    <a:pt x="1945" y="123"/>
                    <a:pt x="2470" y="647"/>
                    <a:pt x="2470" y="1295"/>
                  </a:cubicBezTo>
                  <a:cubicBezTo>
                    <a:pt x="2470" y="1942"/>
                    <a:pt x="1945" y="2466"/>
                    <a:pt x="1298" y="2466"/>
                  </a:cubicBezTo>
                  <a:close/>
                  <a:moveTo>
                    <a:pt x="1298" y="2466"/>
                  </a:moveTo>
                  <a:cubicBezTo>
                    <a:pt x="1298" y="2466"/>
                    <a:pt x="1298" y="2466"/>
                    <a:pt x="1298" y="2466"/>
                  </a:cubicBezTo>
                </a:path>
              </a:pathLst>
            </a:custGeom>
            <a:solidFill>
              <a:srgbClr val="272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主题">
  <a:themeElements>
    <a:clrScheme name="Office">
      <a:dk1>
        <a:srgbClr val="262626"/>
      </a:dk1>
      <a:lt1>
        <a:srgbClr val="FFFFFF"/>
      </a:lt1>
      <a:dk2>
        <a:srgbClr val="A39391"/>
      </a:dk2>
      <a:lt2>
        <a:srgbClr val="F0F0F0"/>
      </a:lt2>
      <a:accent1>
        <a:srgbClr val="A39391"/>
      </a:accent1>
      <a:accent2>
        <a:srgbClr val="D9B78C"/>
      </a:accent2>
      <a:accent3>
        <a:srgbClr val="A39391"/>
      </a:accent3>
      <a:accent4>
        <a:srgbClr val="A39391"/>
      </a:accent4>
      <a:accent5>
        <a:srgbClr val="A39391"/>
      </a:accent5>
      <a:accent6>
        <a:srgbClr val="A39391"/>
      </a:accent6>
      <a:hlink>
        <a:srgbClr val="4472C4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CC250"/>
        </a:solidFill>
        <a:ln>
          <a:noFill/>
        </a:ln>
      </a:spPr>
      <a:bodyPr rtlCol="0" anchor="ctr"/>
      <a:lstStyle>
        <a:defPPr algn="ctr">
          <a:defRPr>
            <a:solidFill>
              <a:srgbClr val="75592A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rgbClr val="262626"/>
      </a:dk1>
      <a:lt1>
        <a:srgbClr val="FFFFFF"/>
      </a:lt1>
      <a:dk2>
        <a:srgbClr val="A39391"/>
      </a:dk2>
      <a:lt2>
        <a:srgbClr val="F0F0F0"/>
      </a:lt2>
      <a:accent1>
        <a:srgbClr val="A39391"/>
      </a:accent1>
      <a:accent2>
        <a:srgbClr val="D9B78C"/>
      </a:accent2>
      <a:accent3>
        <a:srgbClr val="A39391"/>
      </a:accent3>
      <a:accent4>
        <a:srgbClr val="A39391"/>
      </a:accent4>
      <a:accent5>
        <a:srgbClr val="A39391"/>
      </a:accent5>
      <a:accent6>
        <a:srgbClr val="A39391"/>
      </a:accent6>
      <a:hlink>
        <a:srgbClr val="4472C4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CC250"/>
        </a:solidFill>
        <a:ln>
          <a:noFill/>
        </a:ln>
      </a:spPr>
      <a:bodyPr rtlCol="0" anchor="ctr"/>
      <a:lstStyle>
        <a:defPPr algn="ctr">
          <a:defRPr>
            <a:solidFill>
              <a:srgbClr val="75592A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262626"/>
    </a:dk1>
    <a:lt1>
      <a:srgbClr val="FFFFFF"/>
    </a:lt1>
    <a:dk2>
      <a:srgbClr val="A39391"/>
    </a:dk2>
    <a:lt2>
      <a:srgbClr val="F0F0F0"/>
    </a:lt2>
    <a:accent1>
      <a:srgbClr val="A39391"/>
    </a:accent1>
    <a:accent2>
      <a:srgbClr val="D9B78C"/>
    </a:accent2>
    <a:accent3>
      <a:srgbClr val="A39391"/>
    </a:accent3>
    <a:accent4>
      <a:srgbClr val="A39391"/>
    </a:accent4>
    <a:accent5>
      <a:srgbClr val="A39391"/>
    </a:accent5>
    <a:accent6>
      <a:srgbClr val="A39391"/>
    </a:accent6>
    <a:hlink>
      <a:srgbClr val="4472C4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1583</Words>
  <Application>Microsoft Office PowerPoint</Application>
  <PresentationFormat>自定义</PresentationFormat>
  <Paragraphs>152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33" baseType="lpstr">
      <vt:lpstr>外星宝宝</vt:lpstr>
      <vt:lpstr>Clear Sans</vt:lpstr>
      <vt:lpstr>经典行书简</vt:lpstr>
      <vt:lpstr>Calibri</vt:lpstr>
      <vt:lpstr>.Heiti GB18030PUA</vt:lpstr>
      <vt:lpstr>微软雅黑</vt:lpstr>
      <vt:lpstr>Arial</vt:lpstr>
      <vt:lpstr>Helvetica</vt:lpstr>
      <vt:lpstr>字魂凤鸣手书</vt:lpstr>
      <vt:lpstr>Roboto Regular</vt:lpstr>
      <vt:lpstr>Helvetica Light</vt:lpstr>
      <vt:lpstr>宋体</vt:lpstr>
      <vt:lpstr>Helvetica Neue</vt:lpstr>
      <vt:lpstr>楷体</vt:lpstr>
      <vt:lpstr>Aharoni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vian</cp:lastModifiedBy>
  <cp:revision>913</cp:revision>
  <dcterms:created xsi:type="dcterms:W3CDTF">2017-02-16T02:06:00Z</dcterms:created>
  <dcterms:modified xsi:type="dcterms:W3CDTF">2022-12-14T08:26:31Z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