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2"/>
  </p:handoutMasterIdLst>
  <p:sldIdLst>
    <p:sldId id="294" r:id="rId3"/>
    <p:sldId id="317" r:id="rId5"/>
    <p:sldId id="319" r:id="rId6"/>
    <p:sldId id="320" r:id="rId7"/>
    <p:sldId id="322" r:id="rId8"/>
    <p:sldId id="323" r:id="rId9"/>
    <p:sldId id="321" r:id="rId10"/>
    <p:sldId id="325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DFD"/>
    <a:srgbClr val="343A46"/>
    <a:srgbClr val="02AEB0"/>
    <a:srgbClr val="FD533A"/>
    <a:srgbClr val="E4E3E9"/>
    <a:srgbClr val="161B1F"/>
    <a:srgbClr val="404040"/>
    <a:srgbClr val="F2F2F2"/>
    <a:srgbClr val="BFBFBF"/>
    <a:srgbClr val="F5F9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002" autoAdjust="0"/>
    <p:restoredTop sz="84674" autoAdjust="0"/>
  </p:normalViewPr>
  <p:slideViewPr>
    <p:cSldViewPr snapToGrid="0" showGuides="1">
      <p:cViewPr varScale="1">
        <p:scale>
          <a:sx n="59" d="100"/>
          <a:sy n="59" d="100"/>
        </p:scale>
        <p:origin x="924" y="72"/>
      </p:cViewPr>
      <p:guideLst>
        <p:guide orient="horz" pos="219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handoutMaster" Target="handoutMasters/handoutMaster1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8" Type="http://schemas.microsoft.com/office/2011/relationships/chartColorStyle" Target="colors1.xml"/><Relationship Id="rId7" Type="http://schemas.microsoft.com/office/2011/relationships/chartStyle" Target="style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blipFill>
              <a:blip xmlns:r="http://schemas.openxmlformats.org/officeDocument/2006/relationships" r:embed="rId2"/>
              <a:stretch>
                <a:fillRect/>
              </a:stretch>
            </a:blipFill>
            <a:ln w="19050">
              <a:solidFill>
                <a:schemeClr val="lt1"/>
              </a:solidFill>
            </a:ln>
            <a:effectLst/>
          </c:spPr>
          <c:invertIfNegative val="0"/>
          <c:pictureOptions>
            <c:pictureFormat val="stack"/>
          </c:pictureOptions>
          <c:dPt>
            <c:idx val="0"/>
            <c:invertIfNegative val="0"/>
            <c:bubble3D val="0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19050">
                <a:solidFill>
                  <a:schemeClr val="lt1"/>
                </a:solidFill>
              </a:ln>
              <a:effectLst/>
            </c:spPr>
            <c:pictureOptions>
              <c:pictureFormat val="stack"/>
            </c:pictureOptions>
          </c:dPt>
          <c:dPt>
            <c:idx val="1"/>
            <c:invertIfNegative val="0"/>
            <c:bubble3D val="0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  <a:ln w="19050">
                <a:solidFill>
                  <a:schemeClr val="lt1"/>
                </a:solidFill>
              </a:ln>
              <a:effectLst/>
            </c:spPr>
            <c:pictureOptions>
              <c:pictureFormat val="stack"/>
            </c:pictureOptions>
          </c:dPt>
          <c:dPt>
            <c:idx val="2"/>
            <c:invertIfNegative val="0"/>
            <c:bubble3D val="0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  <a:ln w="19050">
                <a:solidFill>
                  <a:schemeClr val="lt1"/>
                </a:solidFill>
              </a:ln>
              <a:effectLst/>
            </c:spPr>
            <c:pictureOptions>
              <c:pictureFormat val="stack"/>
            </c:pictureOptions>
          </c:dPt>
          <c:dPt>
            <c:idx val="3"/>
            <c:invertIfNegative val="0"/>
            <c:bubble3D val="0"/>
            <c:spPr>
              <a:blipFill>
                <a:blip xmlns:r="http://schemas.openxmlformats.org/officeDocument/2006/relationships" r:embed="rId6"/>
                <a:stretch>
                  <a:fillRect/>
                </a:stretch>
              </a:blipFill>
              <a:ln w="19050">
                <a:solidFill>
                  <a:schemeClr val="lt1"/>
                </a:solidFill>
              </a:ln>
              <a:effectLst/>
            </c:spPr>
            <c:pictureOptions>
              <c:pictureFormat val="stack"/>
            </c:pictureOptions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0.5</c:v>
                </c:pt>
                <c:pt idx="1">
                  <c:v>0.3</c:v>
                </c:pt>
                <c:pt idx="2">
                  <c:v>0.15</c:v>
                </c:pt>
                <c:pt idx="3">
                  <c:v>0.05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-367989168"/>
        <c:axId val="-367986448"/>
      </c:barChart>
      <c:catAx>
        <c:axId val="-3679891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-367986448"/>
        <c:crosses val="autoZero"/>
        <c:auto val="1"/>
        <c:lblAlgn val="ctr"/>
        <c:lblOffset val="100"/>
        <c:noMultiLvlLbl val="0"/>
      </c:catAx>
      <c:valAx>
        <c:axId val="-367986448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-367989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DDEB85-4529-41DF-8805-7F91B3A01B6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60BC0A-39BD-43A4-9FAF-422C6082828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欢迎分享，请保留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JOBOR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信息</a:t>
            </a:r>
            <a:endParaRPr lang="zh-CN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0BC0A-39BD-43A4-9FAF-422C608282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欢迎分享，请保留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JOBOR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信息</a:t>
            </a:r>
            <a:endParaRPr lang="zh-CN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0BC0A-39BD-43A4-9FAF-422C608282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欢迎分享，请保留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JOBOR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信息</a:t>
            </a:r>
            <a:endParaRPr lang="zh-CN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0BC0A-39BD-43A4-9FAF-422C608282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欢迎分享，请保留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JOBOR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信息</a:t>
            </a:r>
            <a:endParaRPr lang="zh-CN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0BC0A-39BD-43A4-9FAF-422C608282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欢迎分享，请保留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JOBOR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信息</a:t>
            </a:r>
            <a:endParaRPr lang="zh-CN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0BC0A-39BD-43A4-9FAF-422C608282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欢迎分享，请保留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JOBOR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信息</a:t>
            </a:r>
            <a:endParaRPr lang="zh-CN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0BC0A-39BD-43A4-9FAF-422C608282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欢迎分享，请保留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JOBOR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信息</a:t>
            </a:r>
            <a:endParaRPr lang="zh-CN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0BC0A-39BD-43A4-9FAF-422C608282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欢迎分享，请保留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JOBOR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信息</a:t>
            </a:r>
            <a:endParaRPr lang="zh-CN" alt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60BC0A-39BD-43A4-9FAF-422C6082828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18649" t="23487" r="19345" b="30115"/>
          <a:stretch>
            <a:fillRect/>
          </a:stretch>
        </p:blipFill>
        <p:spPr>
          <a:xfrm>
            <a:off x="10374472" y="403261"/>
            <a:ext cx="1303178" cy="358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30674" y="394253"/>
            <a:ext cx="10515600" cy="523219"/>
          </a:xfrm>
        </p:spPr>
        <p:txBody>
          <a:bodyPr>
            <a:normAutofit/>
          </a:bodyPr>
          <a:lstStyle>
            <a:lvl1pPr>
              <a:defRPr sz="2800">
                <a:solidFill>
                  <a:srgbClr val="161B1F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  <p:grpSp>
        <p:nvGrpSpPr>
          <p:cNvPr id="6" name="组合 5" descr="e7d195523061f1c0c7fdb8e83abb5dcf03375f2c8b662a4106267E0752567F7A4243849C9E2D773FC6511ADD776D3461389E8BB5BAFBB3C937DB9AB1E09A294486DA4CCF35679A92315A5BDF0C7F02D8DB0983A561B9AD4F1F287A45671B1E2CB34AD69452523207C82A66BD172D36F4AFD85E203BD1ABBAFC33895F4F218E98F45881EE59DC664AC0007F6A9E3ED3A1"/>
          <p:cNvGrpSpPr/>
          <p:nvPr userDrawn="1"/>
        </p:nvGrpSpPr>
        <p:grpSpPr>
          <a:xfrm flipH="1" flipV="1">
            <a:off x="-1" y="336775"/>
            <a:ext cx="1148631" cy="580697"/>
            <a:chOff x="2120900" y="-2622550"/>
            <a:chExt cx="1622425" cy="495300"/>
          </a:xfrm>
        </p:grpSpPr>
        <p:sp>
          <p:nvSpPr>
            <p:cNvPr id="7" name="Freeform 326"/>
            <p:cNvSpPr/>
            <p:nvPr/>
          </p:nvSpPr>
          <p:spPr bwMode="auto">
            <a:xfrm>
              <a:off x="2876550" y="-2132013"/>
              <a:ext cx="14288" cy="4763"/>
            </a:xfrm>
            <a:custGeom>
              <a:avLst/>
              <a:gdLst>
                <a:gd name="T0" fmla="*/ 4 w 4"/>
                <a:gd name="T1" fmla="*/ 0 h 1"/>
                <a:gd name="T2" fmla="*/ 0 w 4"/>
                <a:gd name="T3" fmla="*/ 1 h 1"/>
                <a:gd name="T4" fmla="*/ 3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cubicBezTo>
                    <a:pt x="2" y="0"/>
                    <a:pt x="1" y="1"/>
                    <a:pt x="0" y="1"/>
                  </a:cubicBezTo>
                  <a:cubicBezTo>
                    <a:pt x="3" y="1"/>
                    <a:pt x="3" y="1"/>
                    <a:pt x="3" y="1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327"/>
            <p:cNvSpPr/>
            <p:nvPr/>
          </p:nvSpPr>
          <p:spPr bwMode="auto">
            <a:xfrm>
              <a:off x="2865438" y="-2132013"/>
              <a:ext cx="11113" cy="4763"/>
            </a:xfrm>
            <a:custGeom>
              <a:avLst/>
              <a:gdLst>
                <a:gd name="T0" fmla="*/ 3 w 3"/>
                <a:gd name="T1" fmla="*/ 1 h 1"/>
                <a:gd name="T2" fmla="*/ 0 w 3"/>
                <a:gd name="T3" fmla="*/ 0 h 1"/>
                <a:gd name="T4" fmla="*/ 3 w 3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1">
                  <a:moveTo>
                    <a:pt x="3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1"/>
                    <a:pt x="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328"/>
            <p:cNvSpPr/>
            <p:nvPr/>
          </p:nvSpPr>
          <p:spPr bwMode="auto">
            <a:xfrm>
              <a:off x="3487738" y="-2289175"/>
              <a:ext cx="41275" cy="0"/>
            </a:xfrm>
            <a:custGeom>
              <a:avLst/>
              <a:gdLst>
                <a:gd name="T0" fmla="*/ 0 w 11"/>
                <a:gd name="T1" fmla="*/ 11 w 11"/>
                <a:gd name="T2" fmla="*/ 0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1">
                  <a:moveTo>
                    <a:pt x="0" y="0"/>
                  </a:moveTo>
                  <a:cubicBezTo>
                    <a:pt x="4" y="0"/>
                    <a:pt x="7" y="0"/>
                    <a:pt x="11" y="0"/>
                  </a:cubicBezTo>
                  <a:cubicBezTo>
                    <a:pt x="7" y="0"/>
                    <a:pt x="4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329"/>
            <p:cNvSpPr/>
            <p:nvPr/>
          </p:nvSpPr>
          <p:spPr bwMode="auto">
            <a:xfrm>
              <a:off x="3503613" y="-2247900"/>
              <a:ext cx="19050" cy="0"/>
            </a:xfrm>
            <a:custGeom>
              <a:avLst/>
              <a:gdLst>
                <a:gd name="T0" fmla="*/ 5 w 5"/>
                <a:gd name="T1" fmla="*/ 0 w 5"/>
                <a:gd name="T2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330"/>
            <p:cNvSpPr/>
            <p:nvPr/>
          </p:nvSpPr>
          <p:spPr bwMode="auto">
            <a:xfrm>
              <a:off x="3529013" y="-2289175"/>
              <a:ext cx="7938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1" y="0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331"/>
            <p:cNvSpPr>
              <a:spLocks noEditPoints="1"/>
            </p:cNvSpPr>
            <p:nvPr/>
          </p:nvSpPr>
          <p:spPr bwMode="auto">
            <a:xfrm>
              <a:off x="2120900" y="-2622550"/>
              <a:ext cx="1611313" cy="495300"/>
            </a:xfrm>
            <a:custGeom>
              <a:avLst/>
              <a:gdLst>
                <a:gd name="T0" fmla="*/ 429 w 429"/>
                <a:gd name="T1" fmla="*/ 51 h 132"/>
                <a:gd name="T2" fmla="*/ 363 w 429"/>
                <a:gd name="T3" fmla="*/ 46 h 132"/>
                <a:gd name="T4" fmla="*/ 390 w 429"/>
                <a:gd name="T5" fmla="*/ 43 h 132"/>
                <a:gd name="T6" fmla="*/ 363 w 429"/>
                <a:gd name="T7" fmla="*/ 33 h 132"/>
                <a:gd name="T8" fmla="*/ 375 w 429"/>
                <a:gd name="T9" fmla="*/ 30 h 132"/>
                <a:gd name="T10" fmla="*/ 410 w 429"/>
                <a:gd name="T11" fmla="*/ 27 h 132"/>
                <a:gd name="T12" fmla="*/ 249 w 429"/>
                <a:gd name="T13" fmla="*/ 16 h 132"/>
                <a:gd name="T14" fmla="*/ 241 w 429"/>
                <a:gd name="T15" fmla="*/ 15 h 132"/>
                <a:gd name="T16" fmla="*/ 197 w 429"/>
                <a:gd name="T17" fmla="*/ 13 h 132"/>
                <a:gd name="T18" fmla="*/ 236 w 429"/>
                <a:gd name="T19" fmla="*/ 11 h 132"/>
                <a:gd name="T20" fmla="*/ 117 w 429"/>
                <a:gd name="T21" fmla="*/ 5 h 132"/>
                <a:gd name="T22" fmla="*/ 73 w 429"/>
                <a:gd name="T23" fmla="*/ 0 h 132"/>
                <a:gd name="T24" fmla="*/ 107 w 429"/>
                <a:gd name="T25" fmla="*/ 5 h 132"/>
                <a:gd name="T26" fmla="*/ 36 w 429"/>
                <a:gd name="T27" fmla="*/ 29 h 132"/>
                <a:gd name="T28" fmla="*/ 34 w 429"/>
                <a:gd name="T29" fmla="*/ 32 h 132"/>
                <a:gd name="T30" fmla="*/ 28 w 429"/>
                <a:gd name="T31" fmla="*/ 41 h 132"/>
                <a:gd name="T32" fmla="*/ 1 w 429"/>
                <a:gd name="T33" fmla="*/ 108 h 132"/>
                <a:gd name="T34" fmla="*/ 184 w 429"/>
                <a:gd name="T35" fmla="*/ 131 h 132"/>
                <a:gd name="T36" fmla="*/ 193 w 429"/>
                <a:gd name="T37" fmla="*/ 127 h 132"/>
                <a:gd name="T38" fmla="*/ 239 w 429"/>
                <a:gd name="T39" fmla="*/ 132 h 132"/>
                <a:gd name="T40" fmla="*/ 302 w 429"/>
                <a:gd name="T41" fmla="*/ 129 h 132"/>
                <a:gd name="T42" fmla="*/ 325 w 429"/>
                <a:gd name="T43" fmla="*/ 125 h 132"/>
                <a:gd name="T44" fmla="*/ 392 w 429"/>
                <a:gd name="T45" fmla="*/ 120 h 132"/>
                <a:gd name="T46" fmla="*/ 318 w 429"/>
                <a:gd name="T47" fmla="*/ 114 h 132"/>
                <a:gd name="T48" fmla="*/ 346 w 429"/>
                <a:gd name="T49" fmla="*/ 111 h 132"/>
                <a:gd name="T50" fmla="*/ 394 w 429"/>
                <a:gd name="T51" fmla="*/ 106 h 132"/>
                <a:gd name="T52" fmla="*/ 347 w 429"/>
                <a:gd name="T53" fmla="*/ 102 h 132"/>
                <a:gd name="T54" fmla="*/ 327 w 429"/>
                <a:gd name="T55" fmla="*/ 98 h 132"/>
                <a:gd name="T56" fmla="*/ 302 w 429"/>
                <a:gd name="T57" fmla="*/ 90 h 132"/>
                <a:gd name="T58" fmla="*/ 360 w 429"/>
                <a:gd name="T59" fmla="*/ 87 h 132"/>
                <a:gd name="T60" fmla="*/ 362 w 429"/>
                <a:gd name="T61" fmla="*/ 87 h 132"/>
                <a:gd name="T62" fmla="*/ 366 w 429"/>
                <a:gd name="T63" fmla="*/ 85 h 132"/>
                <a:gd name="T64" fmla="*/ 290 w 429"/>
                <a:gd name="T65" fmla="*/ 78 h 132"/>
                <a:gd name="T66" fmla="*/ 364 w 429"/>
                <a:gd name="T67" fmla="*/ 73 h 132"/>
                <a:gd name="T68" fmla="*/ 271 w 429"/>
                <a:gd name="T69" fmla="*/ 64 h 132"/>
                <a:gd name="T70" fmla="*/ 422 w 429"/>
                <a:gd name="T71" fmla="*/ 60 h 132"/>
                <a:gd name="T72" fmla="*/ 173 w 429"/>
                <a:gd name="T73" fmla="*/ 13 h 132"/>
                <a:gd name="T74" fmla="*/ 188 w 429"/>
                <a:gd name="T75" fmla="*/ 14 h 132"/>
                <a:gd name="T76" fmla="*/ 191 w 429"/>
                <a:gd name="T77" fmla="*/ 14 h 132"/>
                <a:gd name="T78" fmla="*/ 222 w 429"/>
                <a:gd name="T79" fmla="*/ 125 h 132"/>
                <a:gd name="T80" fmla="*/ 324 w 429"/>
                <a:gd name="T81" fmla="*/ 101 h 132"/>
                <a:gd name="T82" fmla="*/ 324 w 429"/>
                <a:gd name="T83" fmla="*/ 101 h 132"/>
                <a:gd name="T84" fmla="*/ 321 w 429"/>
                <a:gd name="T85" fmla="*/ 4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29" h="132">
                  <a:moveTo>
                    <a:pt x="422" y="56"/>
                  </a:moveTo>
                  <a:cubicBezTo>
                    <a:pt x="401" y="54"/>
                    <a:pt x="381" y="56"/>
                    <a:pt x="361" y="53"/>
                  </a:cubicBezTo>
                  <a:cubicBezTo>
                    <a:pt x="383" y="50"/>
                    <a:pt x="407" y="53"/>
                    <a:pt x="429" y="51"/>
                  </a:cubicBezTo>
                  <a:cubicBezTo>
                    <a:pt x="399" y="49"/>
                    <a:pt x="364" y="50"/>
                    <a:pt x="332" y="47"/>
                  </a:cubicBezTo>
                  <a:cubicBezTo>
                    <a:pt x="332" y="46"/>
                    <a:pt x="332" y="46"/>
                    <a:pt x="332" y="46"/>
                  </a:cubicBezTo>
                  <a:cubicBezTo>
                    <a:pt x="342" y="46"/>
                    <a:pt x="353" y="45"/>
                    <a:pt x="363" y="46"/>
                  </a:cubicBezTo>
                  <a:cubicBezTo>
                    <a:pt x="349" y="44"/>
                    <a:pt x="335" y="46"/>
                    <a:pt x="322" y="42"/>
                  </a:cubicBezTo>
                  <a:cubicBezTo>
                    <a:pt x="327" y="42"/>
                    <a:pt x="332" y="43"/>
                    <a:pt x="337" y="42"/>
                  </a:cubicBezTo>
                  <a:cubicBezTo>
                    <a:pt x="352" y="43"/>
                    <a:pt x="372" y="42"/>
                    <a:pt x="390" y="43"/>
                  </a:cubicBezTo>
                  <a:cubicBezTo>
                    <a:pt x="352" y="40"/>
                    <a:pt x="314" y="38"/>
                    <a:pt x="276" y="35"/>
                  </a:cubicBezTo>
                  <a:cubicBezTo>
                    <a:pt x="277" y="34"/>
                    <a:pt x="279" y="33"/>
                    <a:pt x="280" y="33"/>
                  </a:cubicBezTo>
                  <a:cubicBezTo>
                    <a:pt x="307" y="32"/>
                    <a:pt x="335" y="33"/>
                    <a:pt x="363" y="33"/>
                  </a:cubicBezTo>
                  <a:cubicBezTo>
                    <a:pt x="371" y="33"/>
                    <a:pt x="380" y="34"/>
                    <a:pt x="387" y="33"/>
                  </a:cubicBezTo>
                  <a:cubicBezTo>
                    <a:pt x="359" y="29"/>
                    <a:pt x="329" y="30"/>
                    <a:pt x="301" y="27"/>
                  </a:cubicBezTo>
                  <a:cubicBezTo>
                    <a:pt x="325" y="27"/>
                    <a:pt x="350" y="29"/>
                    <a:pt x="375" y="30"/>
                  </a:cubicBezTo>
                  <a:cubicBezTo>
                    <a:pt x="387" y="27"/>
                    <a:pt x="401" y="31"/>
                    <a:pt x="414" y="29"/>
                  </a:cubicBezTo>
                  <a:cubicBezTo>
                    <a:pt x="417" y="27"/>
                    <a:pt x="422" y="31"/>
                    <a:pt x="424" y="28"/>
                  </a:cubicBezTo>
                  <a:cubicBezTo>
                    <a:pt x="418" y="27"/>
                    <a:pt x="414" y="26"/>
                    <a:pt x="410" y="27"/>
                  </a:cubicBezTo>
                  <a:cubicBezTo>
                    <a:pt x="358" y="26"/>
                    <a:pt x="303" y="25"/>
                    <a:pt x="252" y="17"/>
                  </a:cubicBezTo>
                  <a:cubicBezTo>
                    <a:pt x="255" y="16"/>
                    <a:pt x="255" y="16"/>
                    <a:pt x="255" y="16"/>
                  </a:cubicBezTo>
                  <a:cubicBezTo>
                    <a:pt x="249" y="16"/>
                    <a:pt x="249" y="16"/>
                    <a:pt x="249" y="16"/>
                  </a:cubicBezTo>
                  <a:cubicBezTo>
                    <a:pt x="251" y="17"/>
                    <a:pt x="251" y="17"/>
                    <a:pt x="251" y="17"/>
                  </a:cubicBezTo>
                  <a:cubicBezTo>
                    <a:pt x="247" y="17"/>
                    <a:pt x="244" y="19"/>
                    <a:pt x="241" y="17"/>
                  </a:cubicBezTo>
                  <a:cubicBezTo>
                    <a:pt x="241" y="15"/>
                    <a:pt x="241" y="15"/>
                    <a:pt x="241" y="15"/>
                  </a:cubicBezTo>
                  <a:cubicBezTo>
                    <a:pt x="240" y="17"/>
                    <a:pt x="234" y="13"/>
                    <a:pt x="235" y="17"/>
                  </a:cubicBezTo>
                  <a:cubicBezTo>
                    <a:pt x="221" y="16"/>
                    <a:pt x="205" y="16"/>
                    <a:pt x="192" y="14"/>
                  </a:cubicBezTo>
                  <a:cubicBezTo>
                    <a:pt x="197" y="13"/>
                    <a:pt x="197" y="13"/>
                    <a:pt x="197" y="13"/>
                  </a:cubicBezTo>
                  <a:cubicBezTo>
                    <a:pt x="231" y="13"/>
                    <a:pt x="271" y="16"/>
                    <a:pt x="307" y="17"/>
                  </a:cubicBezTo>
                  <a:cubicBezTo>
                    <a:pt x="286" y="14"/>
                    <a:pt x="258" y="15"/>
                    <a:pt x="235" y="11"/>
                  </a:cubicBezTo>
                  <a:cubicBezTo>
                    <a:pt x="236" y="11"/>
                    <a:pt x="236" y="11"/>
                    <a:pt x="236" y="11"/>
                  </a:cubicBezTo>
                  <a:cubicBezTo>
                    <a:pt x="232" y="10"/>
                    <a:pt x="229" y="10"/>
                    <a:pt x="227" y="12"/>
                  </a:cubicBezTo>
                  <a:cubicBezTo>
                    <a:pt x="225" y="12"/>
                    <a:pt x="224" y="11"/>
                    <a:pt x="223" y="10"/>
                  </a:cubicBezTo>
                  <a:cubicBezTo>
                    <a:pt x="117" y="5"/>
                    <a:pt x="117" y="5"/>
                    <a:pt x="117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34" y="4"/>
                    <a:pt x="160" y="5"/>
                    <a:pt x="184" y="6"/>
                  </a:cubicBezTo>
                  <a:cubicBezTo>
                    <a:pt x="150" y="3"/>
                    <a:pt x="110" y="1"/>
                    <a:pt x="73" y="0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105" y="3"/>
                    <a:pt x="105" y="3"/>
                    <a:pt x="105" y="3"/>
                  </a:cubicBezTo>
                  <a:cubicBezTo>
                    <a:pt x="107" y="5"/>
                    <a:pt x="107" y="5"/>
                    <a:pt x="107" y="5"/>
                  </a:cubicBezTo>
                  <a:cubicBezTo>
                    <a:pt x="89" y="5"/>
                    <a:pt x="71" y="2"/>
                    <a:pt x="54" y="4"/>
                  </a:cubicBezTo>
                  <a:cubicBezTo>
                    <a:pt x="47" y="9"/>
                    <a:pt x="40" y="15"/>
                    <a:pt x="42" y="23"/>
                  </a:cubicBezTo>
                  <a:cubicBezTo>
                    <a:pt x="42" y="27"/>
                    <a:pt x="33" y="25"/>
                    <a:pt x="36" y="29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33" y="29"/>
                    <a:pt x="34" y="30"/>
                    <a:pt x="33" y="30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33" y="34"/>
                    <a:pt x="32" y="31"/>
                    <a:pt x="30" y="33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3" y="36"/>
                    <a:pt x="29" y="39"/>
                    <a:pt x="28" y="41"/>
                  </a:cubicBezTo>
                  <a:cubicBezTo>
                    <a:pt x="25" y="48"/>
                    <a:pt x="22" y="56"/>
                    <a:pt x="17" y="63"/>
                  </a:cubicBezTo>
                  <a:cubicBezTo>
                    <a:pt x="18" y="71"/>
                    <a:pt x="9" y="76"/>
                    <a:pt x="8" y="83"/>
                  </a:cubicBezTo>
                  <a:cubicBezTo>
                    <a:pt x="0" y="90"/>
                    <a:pt x="2" y="99"/>
                    <a:pt x="1" y="108"/>
                  </a:cubicBezTo>
                  <a:cubicBezTo>
                    <a:pt x="2" y="112"/>
                    <a:pt x="8" y="113"/>
                    <a:pt x="12" y="115"/>
                  </a:cubicBezTo>
                  <a:cubicBezTo>
                    <a:pt x="65" y="125"/>
                    <a:pt x="117" y="130"/>
                    <a:pt x="169" y="130"/>
                  </a:cubicBezTo>
                  <a:cubicBezTo>
                    <a:pt x="174" y="129"/>
                    <a:pt x="179" y="132"/>
                    <a:pt x="184" y="131"/>
                  </a:cubicBezTo>
                  <a:cubicBezTo>
                    <a:pt x="198" y="131"/>
                    <a:pt x="198" y="131"/>
                    <a:pt x="198" y="131"/>
                  </a:cubicBezTo>
                  <a:cubicBezTo>
                    <a:pt x="195" y="131"/>
                    <a:pt x="193" y="130"/>
                    <a:pt x="192" y="129"/>
                  </a:cubicBezTo>
                  <a:cubicBezTo>
                    <a:pt x="191" y="128"/>
                    <a:pt x="193" y="128"/>
                    <a:pt x="193" y="127"/>
                  </a:cubicBezTo>
                  <a:cubicBezTo>
                    <a:pt x="208" y="127"/>
                    <a:pt x="225" y="129"/>
                    <a:pt x="239" y="130"/>
                  </a:cubicBezTo>
                  <a:cubicBezTo>
                    <a:pt x="234" y="131"/>
                    <a:pt x="228" y="128"/>
                    <a:pt x="222" y="131"/>
                  </a:cubicBezTo>
                  <a:cubicBezTo>
                    <a:pt x="239" y="132"/>
                    <a:pt x="239" y="132"/>
                    <a:pt x="239" y="132"/>
                  </a:cubicBezTo>
                  <a:cubicBezTo>
                    <a:pt x="247" y="129"/>
                    <a:pt x="259" y="132"/>
                    <a:pt x="268" y="131"/>
                  </a:cubicBezTo>
                  <a:cubicBezTo>
                    <a:pt x="267" y="130"/>
                    <a:pt x="266" y="131"/>
                    <a:pt x="265" y="130"/>
                  </a:cubicBezTo>
                  <a:cubicBezTo>
                    <a:pt x="278" y="129"/>
                    <a:pt x="290" y="130"/>
                    <a:pt x="302" y="129"/>
                  </a:cubicBezTo>
                  <a:cubicBezTo>
                    <a:pt x="277" y="127"/>
                    <a:pt x="252" y="128"/>
                    <a:pt x="227" y="125"/>
                  </a:cubicBezTo>
                  <a:cubicBezTo>
                    <a:pt x="249" y="125"/>
                    <a:pt x="270" y="126"/>
                    <a:pt x="291" y="127"/>
                  </a:cubicBezTo>
                  <a:cubicBezTo>
                    <a:pt x="302" y="124"/>
                    <a:pt x="314" y="126"/>
                    <a:pt x="325" y="125"/>
                  </a:cubicBezTo>
                  <a:cubicBezTo>
                    <a:pt x="328" y="125"/>
                    <a:pt x="334" y="126"/>
                    <a:pt x="337" y="124"/>
                  </a:cubicBezTo>
                  <a:cubicBezTo>
                    <a:pt x="323" y="123"/>
                    <a:pt x="312" y="124"/>
                    <a:pt x="299" y="122"/>
                  </a:cubicBezTo>
                  <a:cubicBezTo>
                    <a:pt x="330" y="121"/>
                    <a:pt x="361" y="121"/>
                    <a:pt x="392" y="120"/>
                  </a:cubicBezTo>
                  <a:cubicBezTo>
                    <a:pt x="359" y="118"/>
                    <a:pt x="327" y="120"/>
                    <a:pt x="295" y="117"/>
                  </a:cubicBezTo>
                  <a:cubicBezTo>
                    <a:pt x="303" y="116"/>
                    <a:pt x="313" y="117"/>
                    <a:pt x="322" y="116"/>
                  </a:cubicBezTo>
                  <a:cubicBezTo>
                    <a:pt x="320" y="116"/>
                    <a:pt x="319" y="116"/>
                    <a:pt x="318" y="114"/>
                  </a:cubicBezTo>
                  <a:cubicBezTo>
                    <a:pt x="320" y="113"/>
                    <a:pt x="320" y="113"/>
                    <a:pt x="320" y="113"/>
                  </a:cubicBezTo>
                  <a:cubicBezTo>
                    <a:pt x="333" y="113"/>
                    <a:pt x="346" y="114"/>
                    <a:pt x="359" y="113"/>
                  </a:cubicBezTo>
                  <a:cubicBezTo>
                    <a:pt x="355" y="110"/>
                    <a:pt x="350" y="114"/>
                    <a:pt x="346" y="111"/>
                  </a:cubicBezTo>
                  <a:cubicBezTo>
                    <a:pt x="361" y="110"/>
                    <a:pt x="376" y="111"/>
                    <a:pt x="391" y="109"/>
                  </a:cubicBezTo>
                  <a:cubicBezTo>
                    <a:pt x="363" y="107"/>
                    <a:pt x="334" y="111"/>
                    <a:pt x="306" y="107"/>
                  </a:cubicBezTo>
                  <a:cubicBezTo>
                    <a:pt x="335" y="106"/>
                    <a:pt x="365" y="107"/>
                    <a:pt x="394" y="106"/>
                  </a:cubicBezTo>
                  <a:cubicBezTo>
                    <a:pt x="396" y="105"/>
                    <a:pt x="396" y="105"/>
                    <a:pt x="396" y="105"/>
                  </a:cubicBezTo>
                  <a:cubicBezTo>
                    <a:pt x="379" y="104"/>
                    <a:pt x="361" y="104"/>
                    <a:pt x="344" y="102"/>
                  </a:cubicBezTo>
                  <a:cubicBezTo>
                    <a:pt x="344" y="101"/>
                    <a:pt x="346" y="102"/>
                    <a:pt x="347" y="102"/>
                  </a:cubicBezTo>
                  <a:cubicBezTo>
                    <a:pt x="348" y="102"/>
                    <a:pt x="352" y="103"/>
                    <a:pt x="351" y="101"/>
                  </a:cubicBezTo>
                  <a:cubicBezTo>
                    <a:pt x="368" y="100"/>
                    <a:pt x="368" y="100"/>
                    <a:pt x="368" y="100"/>
                  </a:cubicBezTo>
                  <a:cubicBezTo>
                    <a:pt x="354" y="100"/>
                    <a:pt x="340" y="97"/>
                    <a:pt x="327" y="98"/>
                  </a:cubicBezTo>
                  <a:cubicBezTo>
                    <a:pt x="323" y="98"/>
                    <a:pt x="317" y="98"/>
                    <a:pt x="314" y="95"/>
                  </a:cubicBezTo>
                  <a:cubicBezTo>
                    <a:pt x="322" y="94"/>
                    <a:pt x="331" y="95"/>
                    <a:pt x="338" y="94"/>
                  </a:cubicBezTo>
                  <a:cubicBezTo>
                    <a:pt x="326" y="93"/>
                    <a:pt x="314" y="92"/>
                    <a:pt x="302" y="90"/>
                  </a:cubicBezTo>
                  <a:cubicBezTo>
                    <a:pt x="323" y="91"/>
                    <a:pt x="343" y="88"/>
                    <a:pt x="364" y="89"/>
                  </a:cubicBezTo>
                  <a:cubicBezTo>
                    <a:pt x="362" y="88"/>
                    <a:pt x="360" y="88"/>
                    <a:pt x="358" y="87"/>
                  </a:cubicBezTo>
                  <a:cubicBezTo>
                    <a:pt x="358" y="86"/>
                    <a:pt x="359" y="87"/>
                    <a:pt x="360" y="87"/>
                  </a:cubicBezTo>
                  <a:cubicBezTo>
                    <a:pt x="360" y="86"/>
                    <a:pt x="360" y="85"/>
                    <a:pt x="361" y="85"/>
                  </a:cubicBezTo>
                  <a:cubicBezTo>
                    <a:pt x="362" y="85"/>
                    <a:pt x="363" y="85"/>
                    <a:pt x="363" y="86"/>
                  </a:cubicBezTo>
                  <a:cubicBezTo>
                    <a:pt x="362" y="87"/>
                    <a:pt x="362" y="87"/>
                    <a:pt x="362" y="87"/>
                  </a:cubicBezTo>
                  <a:cubicBezTo>
                    <a:pt x="365" y="87"/>
                    <a:pt x="365" y="87"/>
                    <a:pt x="365" y="87"/>
                  </a:cubicBezTo>
                  <a:cubicBezTo>
                    <a:pt x="364" y="86"/>
                    <a:pt x="364" y="86"/>
                    <a:pt x="364" y="86"/>
                  </a:cubicBezTo>
                  <a:cubicBezTo>
                    <a:pt x="366" y="85"/>
                    <a:pt x="366" y="85"/>
                    <a:pt x="366" y="85"/>
                  </a:cubicBezTo>
                  <a:cubicBezTo>
                    <a:pt x="379" y="85"/>
                    <a:pt x="393" y="86"/>
                    <a:pt x="405" y="84"/>
                  </a:cubicBezTo>
                  <a:cubicBezTo>
                    <a:pt x="366" y="83"/>
                    <a:pt x="327" y="83"/>
                    <a:pt x="288" y="79"/>
                  </a:cubicBezTo>
                  <a:cubicBezTo>
                    <a:pt x="290" y="78"/>
                    <a:pt x="290" y="78"/>
                    <a:pt x="290" y="78"/>
                  </a:cubicBezTo>
                  <a:cubicBezTo>
                    <a:pt x="323" y="78"/>
                    <a:pt x="357" y="80"/>
                    <a:pt x="390" y="79"/>
                  </a:cubicBezTo>
                  <a:cubicBezTo>
                    <a:pt x="375" y="77"/>
                    <a:pt x="357" y="78"/>
                    <a:pt x="342" y="76"/>
                  </a:cubicBezTo>
                  <a:cubicBezTo>
                    <a:pt x="349" y="72"/>
                    <a:pt x="359" y="74"/>
                    <a:pt x="364" y="73"/>
                  </a:cubicBezTo>
                  <a:cubicBezTo>
                    <a:pt x="338" y="72"/>
                    <a:pt x="311" y="70"/>
                    <a:pt x="286" y="69"/>
                  </a:cubicBezTo>
                  <a:cubicBezTo>
                    <a:pt x="289" y="68"/>
                    <a:pt x="289" y="68"/>
                    <a:pt x="289" y="68"/>
                  </a:cubicBezTo>
                  <a:cubicBezTo>
                    <a:pt x="283" y="65"/>
                    <a:pt x="276" y="67"/>
                    <a:pt x="271" y="64"/>
                  </a:cubicBezTo>
                  <a:cubicBezTo>
                    <a:pt x="305" y="65"/>
                    <a:pt x="338" y="63"/>
                    <a:pt x="373" y="65"/>
                  </a:cubicBezTo>
                  <a:cubicBezTo>
                    <a:pt x="361" y="63"/>
                    <a:pt x="346" y="63"/>
                    <a:pt x="334" y="61"/>
                  </a:cubicBezTo>
                  <a:cubicBezTo>
                    <a:pt x="364" y="61"/>
                    <a:pt x="394" y="62"/>
                    <a:pt x="422" y="60"/>
                  </a:cubicBezTo>
                  <a:cubicBezTo>
                    <a:pt x="404" y="60"/>
                    <a:pt x="384" y="59"/>
                    <a:pt x="366" y="58"/>
                  </a:cubicBezTo>
                  <a:cubicBezTo>
                    <a:pt x="385" y="57"/>
                    <a:pt x="404" y="58"/>
                    <a:pt x="422" y="56"/>
                  </a:cubicBezTo>
                  <a:close/>
                  <a:moveTo>
                    <a:pt x="173" y="13"/>
                  </a:moveTo>
                  <a:cubicBezTo>
                    <a:pt x="176" y="11"/>
                    <a:pt x="179" y="13"/>
                    <a:pt x="183" y="13"/>
                  </a:cubicBezTo>
                  <a:cubicBezTo>
                    <a:pt x="180" y="14"/>
                    <a:pt x="176" y="12"/>
                    <a:pt x="173" y="13"/>
                  </a:cubicBezTo>
                  <a:close/>
                  <a:moveTo>
                    <a:pt x="188" y="14"/>
                  </a:moveTo>
                  <a:cubicBezTo>
                    <a:pt x="187" y="14"/>
                    <a:pt x="187" y="14"/>
                    <a:pt x="187" y="14"/>
                  </a:cubicBezTo>
                  <a:cubicBezTo>
                    <a:pt x="187" y="14"/>
                    <a:pt x="187" y="14"/>
                    <a:pt x="188" y="14"/>
                  </a:cubicBezTo>
                  <a:cubicBezTo>
                    <a:pt x="189" y="14"/>
                    <a:pt x="190" y="13"/>
                    <a:pt x="191" y="14"/>
                  </a:cubicBezTo>
                  <a:cubicBezTo>
                    <a:pt x="190" y="14"/>
                    <a:pt x="189" y="14"/>
                    <a:pt x="188" y="14"/>
                  </a:cubicBezTo>
                  <a:close/>
                  <a:moveTo>
                    <a:pt x="219" y="125"/>
                  </a:moveTo>
                  <a:cubicBezTo>
                    <a:pt x="222" y="125"/>
                    <a:pt x="222" y="125"/>
                    <a:pt x="222" y="125"/>
                  </a:cubicBezTo>
                  <a:cubicBezTo>
                    <a:pt x="227" y="126"/>
                    <a:pt x="227" y="126"/>
                    <a:pt x="227" y="126"/>
                  </a:cubicBezTo>
                  <a:lnTo>
                    <a:pt x="219" y="125"/>
                  </a:lnTo>
                  <a:close/>
                  <a:moveTo>
                    <a:pt x="324" y="101"/>
                  </a:moveTo>
                  <a:cubicBezTo>
                    <a:pt x="332" y="102"/>
                    <a:pt x="332" y="102"/>
                    <a:pt x="332" y="102"/>
                  </a:cubicBezTo>
                  <a:cubicBezTo>
                    <a:pt x="307" y="102"/>
                    <a:pt x="307" y="102"/>
                    <a:pt x="307" y="102"/>
                  </a:cubicBezTo>
                  <a:lnTo>
                    <a:pt x="324" y="101"/>
                  </a:lnTo>
                  <a:close/>
                  <a:moveTo>
                    <a:pt x="314" y="40"/>
                  </a:moveTo>
                  <a:cubicBezTo>
                    <a:pt x="315" y="39"/>
                    <a:pt x="315" y="39"/>
                    <a:pt x="315" y="39"/>
                  </a:cubicBezTo>
                  <a:cubicBezTo>
                    <a:pt x="321" y="40"/>
                    <a:pt x="321" y="40"/>
                    <a:pt x="321" y="40"/>
                  </a:cubicBezTo>
                  <a:lnTo>
                    <a:pt x="314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332"/>
            <p:cNvSpPr/>
            <p:nvPr/>
          </p:nvSpPr>
          <p:spPr bwMode="auto">
            <a:xfrm>
              <a:off x="2887663" y="-2600325"/>
              <a:ext cx="14288" cy="3175"/>
            </a:xfrm>
            <a:custGeom>
              <a:avLst/>
              <a:gdLst>
                <a:gd name="T0" fmla="*/ 4 w 4"/>
                <a:gd name="T1" fmla="*/ 0 h 1"/>
                <a:gd name="T2" fmla="*/ 0 w 4"/>
                <a:gd name="T3" fmla="*/ 0 h 1"/>
                <a:gd name="T4" fmla="*/ 4 w 4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1" y="0"/>
                    <a:pt x="3" y="1"/>
                    <a:pt x="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333"/>
            <p:cNvSpPr/>
            <p:nvPr/>
          </p:nvSpPr>
          <p:spPr bwMode="auto">
            <a:xfrm>
              <a:off x="2830513" y="-2611438"/>
              <a:ext cx="38100" cy="19050"/>
            </a:xfrm>
            <a:custGeom>
              <a:avLst/>
              <a:gdLst>
                <a:gd name="T0" fmla="*/ 10 w 10"/>
                <a:gd name="T1" fmla="*/ 3 h 5"/>
                <a:gd name="T2" fmla="*/ 9 w 10"/>
                <a:gd name="T3" fmla="*/ 3 h 5"/>
                <a:gd name="T4" fmla="*/ 0 w 10"/>
                <a:gd name="T5" fmla="*/ 3 h 5"/>
                <a:gd name="T6" fmla="*/ 10 w 10"/>
                <a:gd name="T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5">
                  <a:moveTo>
                    <a:pt x="10" y="3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6" y="5"/>
                    <a:pt x="3" y="0"/>
                    <a:pt x="0" y="3"/>
                  </a:cubicBezTo>
                  <a:cubicBezTo>
                    <a:pt x="3" y="2"/>
                    <a:pt x="9" y="5"/>
                    <a:pt x="10" y="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334"/>
            <p:cNvSpPr/>
            <p:nvPr/>
          </p:nvSpPr>
          <p:spPr bwMode="auto">
            <a:xfrm>
              <a:off x="3619500" y="-2451100"/>
              <a:ext cx="15875" cy="4763"/>
            </a:xfrm>
            <a:custGeom>
              <a:avLst/>
              <a:gdLst>
                <a:gd name="T0" fmla="*/ 4 w 4"/>
                <a:gd name="T1" fmla="*/ 1 h 1"/>
                <a:gd name="T2" fmla="*/ 0 w 4"/>
                <a:gd name="T3" fmla="*/ 1 h 1"/>
                <a:gd name="T4" fmla="*/ 4 w 4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1">
                  <a:moveTo>
                    <a:pt x="4" y="1"/>
                  </a:moveTo>
                  <a:cubicBezTo>
                    <a:pt x="3" y="0"/>
                    <a:pt x="1" y="1"/>
                    <a:pt x="0" y="1"/>
                  </a:cubicBezTo>
                  <a:cubicBezTo>
                    <a:pt x="1" y="1"/>
                    <a:pt x="3" y="1"/>
                    <a:pt x="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335"/>
            <p:cNvSpPr/>
            <p:nvPr/>
          </p:nvSpPr>
          <p:spPr bwMode="auto">
            <a:xfrm>
              <a:off x="3611563" y="-2451100"/>
              <a:ext cx="7938" cy="4763"/>
            </a:xfrm>
            <a:custGeom>
              <a:avLst/>
              <a:gdLst>
                <a:gd name="T0" fmla="*/ 2 w 2"/>
                <a:gd name="T1" fmla="*/ 1 h 1"/>
                <a:gd name="T2" fmla="*/ 0 w 2"/>
                <a:gd name="T3" fmla="*/ 0 h 1"/>
                <a:gd name="T4" fmla="*/ 2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1" y="1"/>
                    <a:pt x="0" y="1"/>
                    <a:pt x="0" y="0"/>
                  </a:cubicBezTo>
                  <a:cubicBezTo>
                    <a:pt x="0" y="1"/>
                    <a:pt x="1" y="1"/>
                    <a:pt x="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336"/>
            <p:cNvSpPr/>
            <p:nvPr/>
          </p:nvSpPr>
          <p:spPr bwMode="auto">
            <a:xfrm>
              <a:off x="3594100" y="-2446338"/>
              <a:ext cx="6350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337"/>
            <p:cNvSpPr/>
            <p:nvPr/>
          </p:nvSpPr>
          <p:spPr bwMode="auto">
            <a:xfrm>
              <a:off x="3556000" y="-2451100"/>
              <a:ext cx="38100" cy="4763"/>
            </a:xfrm>
            <a:custGeom>
              <a:avLst/>
              <a:gdLst>
                <a:gd name="T0" fmla="*/ 0 w 10"/>
                <a:gd name="T1" fmla="*/ 0 h 1"/>
                <a:gd name="T2" fmla="*/ 10 w 10"/>
                <a:gd name="T3" fmla="*/ 1 h 1"/>
                <a:gd name="T4" fmla="*/ 0 w 10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cubicBezTo>
                    <a:pt x="3" y="1"/>
                    <a:pt x="7" y="1"/>
                    <a:pt x="10" y="1"/>
                  </a:cubicBezTo>
                  <a:cubicBezTo>
                    <a:pt x="7" y="1"/>
                    <a:pt x="3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338"/>
            <p:cNvSpPr/>
            <p:nvPr/>
          </p:nvSpPr>
          <p:spPr bwMode="auto">
            <a:xfrm>
              <a:off x="3717925" y="-2413000"/>
              <a:ext cx="25400" cy="3175"/>
            </a:xfrm>
            <a:custGeom>
              <a:avLst/>
              <a:gdLst>
                <a:gd name="T0" fmla="*/ 0 w 7"/>
                <a:gd name="T1" fmla="*/ 0 h 1"/>
                <a:gd name="T2" fmla="*/ 7 w 7"/>
                <a:gd name="T3" fmla="*/ 0 h 1"/>
                <a:gd name="T4" fmla="*/ 0 w 7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1">
                  <a:moveTo>
                    <a:pt x="0" y="0"/>
                  </a:moveTo>
                  <a:cubicBezTo>
                    <a:pt x="2" y="1"/>
                    <a:pt x="5" y="0"/>
                    <a:pt x="7" y="0"/>
                  </a:cubicBezTo>
                  <a:cubicBezTo>
                    <a:pt x="5" y="0"/>
                    <a:pt x="2" y="0"/>
                    <a:pt x="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23D61-17E5-4E2D-BBF8-E09C8483BD8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9FD602-9DDE-46A7-B62F-0B7C1081EA1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角三角形 12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 flipH="1">
            <a:off x="0" y="0"/>
            <a:ext cx="12192000" cy="6858431"/>
          </a:xfrm>
          <a:prstGeom prst="rtTriangle">
            <a:avLst/>
          </a:prstGeom>
          <a:solidFill>
            <a:srgbClr val="343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副标题 2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1374148" y="5417590"/>
            <a:ext cx="10817851" cy="533400"/>
          </a:xfrm>
          <a:prstGeom prst="rect">
            <a:avLst/>
          </a:prstGeom>
          <a:solidFill>
            <a:srgbClr val="FDFDFD"/>
          </a:solidFill>
          <a:ln w="3175">
            <a:noFill/>
          </a:ln>
        </p:spPr>
        <p:txBody>
          <a:bodyPr lIns="90000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zh-CN" altLang="en-US" sz="2400" dirty="0" smtClean="0">
                <a:solidFill>
                  <a:srgbClr val="343A46"/>
                </a:solidFill>
              </a:rPr>
              <a:t>副标题</a:t>
            </a:r>
            <a:endParaRPr lang="zh-CN" altLang="en-US" sz="2400" dirty="0">
              <a:solidFill>
                <a:srgbClr val="343A46"/>
              </a:solidFill>
            </a:endParaRPr>
          </a:p>
        </p:txBody>
      </p:sp>
      <p:sp>
        <p:nvSpPr>
          <p:cNvPr id="10" name="直角三角形 9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 flipV="1">
            <a:off x="0" y="-1"/>
            <a:ext cx="12192000" cy="6857999"/>
          </a:xfrm>
          <a:prstGeom prst="rtTriangle">
            <a:avLst/>
          </a:prstGeom>
          <a:solidFill>
            <a:srgbClr val="FD5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 flipV="1">
            <a:off x="0" y="-3"/>
            <a:ext cx="12192000" cy="4373833"/>
          </a:xfrm>
          <a:prstGeom prst="rtTriangle">
            <a:avLst/>
          </a:prstGeom>
          <a:solidFill>
            <a:srgbClr val="02AE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 flipV="1">
            <a:off x="-381390" y="-697792"/>
            <a:ext cx="4972050" cy="4002500"/>
          </a:xfrm>
          <a:custGeom>
            <a:avLst/>
            <a:gdLst>
              <a:gd name="connsiteX0" fmla="*/ 2947338 w 4972050"/>
              <a:gd name="connsiteY0" fmla="*/ 1330011 h 4002500"/>
              <a:gd name="connsiteX1" fmla="*/ 2835452 w 4972050"/>
              <a:gd name="connsiteY1" fmla="*/ 1309253 h 4002500"/>
              <a:gd name="connsiteX2" fmla="*/ 2960627 w 4972050"/>
              <a:gd name="connsiteY2" fmla="*/ 1284334 h 4002500"/>
              <a:gd name="connsiteX3" fmla="*/ 2954507 w 4972050"/>
              <a:gd name="connsiteY3" fmla="*/ 1304483 h 4002500"/>
              <a:gd name="connsiteX4" fmla="*/ 2916113 w 4972050"/>
              <a:gd name="connsiteY4" fmla="*/ 1591470 h 4002500"/>
              <a:gd name="connsiteX5" fmla="*/ 2832796 w 4972050"/>
              <a:gd name="connsiteY5" fmla="*/ 1576481 h 4002500"/>
              <a:gd name="connsiteX6" fmla="*/ 2835483 w 4972050"/>
              <a:gd name="connsiteY6" fmla="*/ 1547395 h 4002500"/>
              <a:gd name="connsiteX7" fmla="*/ 2837275 w 4972050"/>
              <a:gd name="connsiteY7" fmla="*/ 1517412 h 4002500"/>
              <a:gd name="connsiteX8" fmla="*/ 2838619 w 4972050"/>
              <a:gd name="connsiteY8" fmla="*/ 1487431 h 4002500"/>
              <a:gd name="connsiteX9" fmla="*/ 2838753 w 4972050"/>
              <a:gd name="connsiteY9" fmla="*/ 1478395 h 4002500"/>
              <a:gd name="connsiteX10" fmla="*/ 2920008 w 4972050"/>
              <a:gd name="connsiteY10" fmla="*/ 1493475 h 4002500"/>
              <a:gd name="connsiteX11" fmla="*/ 2918215 w 4972050"/>
              <a:gd name="connsiteY11" fmla="*/ 1515420 h 4002500"/>
              <a:gd name="connsiteX12" fmla="*/ 2916872 w 4972050"/>
              <a:gd name="connsiteY12" fmla="*/ 1537811 h 4002500"/>
              <a:gd name="connsiteX13" fmla="*/ 2915977 w 4972050"/>
              <a:gd name="connsiteY13" fmla="*/ 1560204 h 4002500"/>
              <a:gd name="connsiteX14" fmla="*/ 2915977 w 4972050"/>
              <a:gd name="connsiteY14" fmla="*/ 1583046 h 4002500"/>
              <a:gd name="connsiteX15" fmla="*/ 2923628 w 4972050"/>
              <a:gd name="connsiteY15" fmla="*/ 2362340 h 4002500"/>
              <a:gd name="connsiteX16" fmla="*/ 2900324 w 4972050"/>
              <a:gd name="connsiteY16" fmla="*/ 2359655 h 4002500"/>
              <a:gd name="connsiteX17" fmla="*/ 2876124 w 4972050"/>
              <a:gd name="connsiteY17" fmla="*/ 2356970 h 4002500"/>
              <a:gd name="connsiteX18" fmla="*/ 2852374 w 4972050"/>
              <a:gd name="connsiteY18" fmla="*/ 2356074 h 4002500"/>
              <a:gd name="connsiteX19" fmla="*/ 2828174 w 4972050"/>
              <a:gd name="connsiteY19" fmla="*/ 2355627 h 4002500"/>
              <a:gd name="connsiteX20" fmla="*/ 2808457 w 4972050"/>
              <a:gd name="connsiteY20" fmla="*/ 2356074 h 4002500"/>
              <a:gd name="connsiteX21" fmla="*/ 2788290 w 4972050"/>
              <a:gd name="connsiteY21" fmla="*/ 2356522 h 4002500"/>
              <a:gd name="connsiteX22" fmla="*/ 2768573 w 4972050"/>
              <a:gd name="connsiteY22" fmla="*/ 2357864 h 4002500"/>
              <a:gd name="connsiteX23" fmla="*/ 2748854 w 4972050"/>
              <a:gd name="connsiteY23" fmla="*/ 2360103 h 4002500"/>
              <a:gd name="connsiteX24" fmla="*/ 2745487 w 4972050"/>
              <a:gd name="connsiteY24" fmla="*/ 2341959 h 4002500"/>
              <a:gd name="connsiteX25" fmla="*/ 2871761 w 4972050"/>
              <a:gd name="connsiteY25" fmla="*/ 2164023 h 4002500"/>
              <a:gd name="connsiteX26" fmla="*/ 2695300 w 4972050"/>
              <a:gd name="connsiteY26" fmla="*/ 2053048 h 4002500"/>
              <a:gd name="connsiteX27" fmla="*/ 2710976 w 4972050"/>
              <a:gd name="connsiteY27" fmla="*/ 2022171 h 4002500"/>
              <a:gd name="connsiteX28" fmla="*/ 2725306 w 4972050"/>
              <a:gd name="connsiteY28" fmla="*/ 1990848 h 4002500"/>
              <a:gd name="connsiteX29" fmla="*/ 2739191 w 4972050"/>
              <a:gd name="connsiteY29" fmla="*/ 1959077 h 4002500"/>
              <a:gd name="connsiteX30" fmla="*/ 2752180 w 4972050"/>
              <a:gd name="connsiteY30" fmla="*/ 1926859 h 4002500"/>
              <a:gd name="connsiteX31" fmla="*/ 2764271 w 4972050"/>
              <a:gd name="connsiteY31" fmla="*/ 1893745 h 4002500"/>
              <a:gd name="connsiteX32" fmla="*/ 2773580 w 4972050"/>
              <a:gd name="connsiteY32" fmla="*/ 1865454 h 4002500"/>
              <a:gd name="connsiteX33" fmla="*/ 2778425 w 4972050"/>
              <a:gd name="connsiteY33" fmla="*/ 1891165 h 4002500"/>
              <a:gd name="connsiteX34" fmla="*/ 2953163 w 4972050"/>
              <a:gd name="connsiteY34" fmla="*/ 1854890 h 4002500"/>
              <a:gd name="connsiteX35" fmla="*/ 2959884 w 4972050"/>
              <a:gd name="connsiteY35" fmla="*/ 1879072 h 4002500"/>
              <a:gd name="connsiteX36" fmla="*/ 2967501 w 4972050"/>
              <a:gd name="connsiteY36" fmla="*/ 1902809 h 4002500"/>
              <a:gd name="connsiteX37" fmla="*/ 2975566 w 4972050"/>
              <a:gd name="connsiteY37" fmla="*/ 1926991 h 4002500"/>
              <a:gd name="connsiteX38" fmla="*/ 2984527 w 4972050"/>
              <a:gd name="connsiteY38" fmla="*/ 1950281 h 4002500"/>
              <a:gd name="connsiteX39" fmla="*/ 2993488 w 4972050"/>
              <a:gd name="connsiteY39" fmla="*/ 1973120 h 4002500"/>
              <a:gd name="connsiteX40" fmla="*/ 3003344 w 4972050"/>
              <a:gd name="connsiteY40" fmla="*/ 1996408 h 4002500"/>
              <a:gd name="connsiteX41" fmla="*/ 3013649 w 4972050"/>
              <a:gd name="connsiteY41" fmla="*/ 2018801 h 4002500"/>
              <a:gd name="connsiteX42" fmla="*/ 3024850 w 4972050"/>
              <a:gd name="connsiteY42" fmla="*/ 2041194 h 4002500"/>
              <a:gd name="connsiteX43" fmla="*/ 2879685 w 4972050"/>
              <a:gd name="connsiteY43" fmla="*/ 2137482 h 4002500"/>
              <a:gd name="connsiteX44" fmla="*/ 2969942 w 4972050"/>
              <a:gd name="connsiteY44" fmla="*/ 2271040 h 4002500"/>
              <a:gd name="connsiteX45" fmla="*/ 2943344 w 4972050"/>
              <a:gd name="connsiteY45" fmla="*/ 2266098 h 4002500"/>
              <a:gd name="connsiteX46" fmla="*/ 3859556 w 4972050"/>
              <a:gd name="connsiteY46" fmla="*/ 2369914 h 4002500"/>
              <a:gd name="connsiteX47" fmla="*/ 3840290 w 4972050"/>
              <a:gd name="connsiteY47" fmla="*/ 2369468 h 4002500"/>
              <a:gd name="connsiteX48" fmla="*/ 3821026 w 4972050"/>
              <a:gd name="connsiteY48" fmla="*/ 2369019 h 4002500"/>
              <a:gd name="connsiteX49" fmla="*/ 3801759 w 4972050"/>
              <a:gd name="connsiteY49" fmla="*/ 2367675 h 4002500"/>
              <a:gd name="connsiteX50" fmla="*/ 3782493 w 4972050"/>
              <a:gd name="connsiteY50" fmla="*/ 2365884 h 4002500"/>
              <a:gd name="connsiteX51" fmla="*/ 3763675 w 4972050"/>
              <a:gd name="connsiteY51" fmla="*/ 2363645 h 4002500"/>
              <a:gd name="connsiteX52" fmla="*/ 3745306 w 4972050"/>
              <a:gd name="connsiteY52" fmla="*/ 2360958 h 4002500"/>
              <a:gd name="connsiteX53" fmla="*/ 3726040 w 4972050"/>
              <a:gd name="connsiteY53" fmla="*/ 2357375 h 4002500"/>
              <a:gd name="connsiteX54" fmla="*/ 3707669 w 4972050"/>
              <a:gd name="connsiteY54" fmla="*/ 2354239 h 4002500"/>
              <a:gd name="connsiteX55" fmla="*/ 3689300 w 4972050"/>
              <a:gd name="connsiteY55" fmla="*/ 2350210 h 4002500"/>
              <a:gd name="connsiteX56" fmla="*/ 3671377 w 4972050"/>
              <a:gd name="connsiteY56" fmla="*/ 2345284 h 4002500"/>
              <a:gd name="connsiteX57" fmla="*/ 3653457 w 4972050"/>
              <a:gd name="connsiteY57" fmla="*/ 2339910 h 4002500"/>
              <a:gd name="connsiteX58" fmla="*/ 3635534 w 4972050"/>
              <a:gd name="connsiteY58" fmla="*/ 2334535 h 4002500"/>
              <a:gd name="connsiteX59" fmla="*/ 3617614 w 4972050"/>
              <a:gd name="connsiteY59" fmla="*/ 2328713 h 4002500"/>
              <a:gd name="connsiteX60" fmla="*/ 3600140 w 4972050"/>
              <a:gd name="connsiteY60" fmla="*/ 2321994 h 4002500"/>
              <a:gd name="connsiteX61" fmla="*/ 3583114 w 4972050"/>
              <a:gd name="connsiteY61" fmla="*/ 2315277 h 4002500"/>
              <a:gd name="connsiteX62" fmla="*/ 3566087 w 4972050"/>
              <a:gd name="connsiteY62" fmla="*/ 2308112 h 4002500"/>
              <a:gd name="connsiteX63" fmla="*/ 3549061 w 4972050"/>
              <a:gd name="connsiteY63" fmla="*/ 2300051 h 4002500"/>
              <a:gd name="connsiteX64" fmla="*/ 3532933 w 4972050"/>
              <a:gd name="connsiteY64" fmla="*/ 2292436 h 4002500"/>
              <a:gd name="connsiteX65" fmla="*/ 3516354 w 4972050"/>
              <a:gd name="connsiteY65" fmla="*/ 2283928 h 4002500"/>
              <a:gd name="connsiteX66" fmla="*/ 3499777 w 4972050"/>
              <a:gd name="connsiteY66" fmla="*/ 2274971 h 4002500"/>
              <a:gd name="connsiteX67" fmla="*/ 3484096 w 4972050"/>
              <a:gd name="connsiteY67" fmla="*/ 2266013 h 4002500"/>
              <a:gd name="connsiteX68" fmla="*/ 3468414 w 4972050"/>
              <a:gd name="connsiteY68" fmla="*/ 2255713 h 4002500"/>
              <a:gd name="connsiteX69" fmla="*/ 3453181 w 4972050"/>
              <a:gd name="connsiteY69" fmla="*/ 2245861 h 4002500"/>
              <a:gd name="connsiteX70" fmla="*/ 3437499 w 4972050"/>
              <a:gd name="connsiteY70" fmla="*/ 2235561 h 4002500"/>
              <a:gd name="connsiteX71" fmla="*/ 3422714 w 4972050"/>
              <a:gd name="connsiteY71" fmla="*/ 2224812 h 4002500"/>
              <a:gd name="connsiteX72" fmla="*/ 3407928 w 4972050"/>
              <a:gd name="connsiteY72" fmla="*/ 2213615 h 4002500"/>
              <a:gd name="connsiteX73" fmla="*/ 3393592 w 4972050"/>
              <a:gd name="connsiteY73" fmla="*/ 2201971 h 4002500"/>
              <a:gd name="connsiteX74" fmla="*/ 3379702 w 4972050"/>
              <a:gd name="connsiteY74" fmla="*/ 2189880 h 4002500"/>
              <a:gd name="connsiteX75" fmla="*/ 3365813 w 4972050"/>
              <a:gd name="connsiteY75" fmla="*/ 2178235 h 4002500"/>
              <a:gd name="connsiteX76" fmla="*/ 3352370 w 4972050"/>
              <a:gd name="connsiteY76" fmla="*/ 2165696 h 4002500"/>
              <a:gd name="connsiteX77" fmla="*/ 3338929 w 4972050"/>
              <a:gd name="connsiteY77" fmla="*/ 2152708 h 4002500"/>
              <a:gd name="connsiteX78" fmla="*/ 3325936 w 4972050"/>
              <a:gd name="connsiteY78" fmla="*/ 2139273 h 4002500"/>
              <a:gd name="connsiteX79" fmla="*/ 3313391 w 4972050"/>
              <a:gd name="connsiteY79" fmla="*/ 2125837 h 4002500"/>
              <a:gd name="connsiteX80" fmla="*/ 3300845 w 4972050"/>
              <a:gd name="connsiteY80" fmla="*/ 2112402 h 4002500"/>
              <a:gd name="connsiteX81" fmla="*/ 3288748 w 4972050"/>
              <a:gd name="connsiteY81" fmla="*/ 2098070 h 4002500"/>
              <a:gd name="connsiteX82" fmla="*/ 3277099 w 4972050"/>
              <a:gd name="connsiteY82" fmla="*/ 2083292 h 4002500"/>
              <a:gd name="connsiteX83" fmla="*/ 3265899 w 4972050"/>
              <a:gd name="connsiteY83" fmla="*/ 2068960 h 4002500"/>
              <a:gd name="connsiteX84" fmla="*/ 3254697 w 4972050"/>
              <a:gd name="connsiteY84" fmla="*/ 2054182 h 4002500"/>
              <a:gd name="connsiteX85" fmla="*/ 3243943 w 4972050"/>
              <a:gd name="connsiteY85" fmla="*/ 2038507 h 4002500"/>
              <a:gd name="connsiteX86" fmla="*/ 3233638 w 4972050"/>
              <a:gd name="connsiteY86" fmla="*/ 2023279 h 4002500"/>
              <a:gd name="connsiteX87" fmla="*/ 3223782 w 4972050"/>
              <a:gd name="connsiteY87" fmla="*/ 2007156 h 4002500"/>
              <a:gd name="connsiteX88" fmla="*/ 3214372 w 4972050"/>
              <a:gd name="connsiteY88" fmla="*/ 1991034 h 4002500"/>
              <a:gd name="connsiteX89" fmla="*/ 3204516 w 4972050"/>
              <a:gd name="connsiteY89" fmla="*/ 1974913 h 4002500"/>
              <a:gd name="connsiteX90" fmla="*/ 3195554 w 4972050"/>
              <a:gd name="connsiteY90" fmla="*/ 1958342 h 4002500"/>
              <a:gd name="connsiteX91" fmla="*/ 3187490 w 4972050"/>
              <a:gd name="connsiteY91" fmla="*/ 1941323 h 4002500"/>
              <a:gd name="connsiteX92" fmla="*/ 3179426 w 4972050"/>
              <a:gd name="connsiteY92" fmla="*/ 1923858 h 4002500"/>
              <a:gd name="connsiteX93" fmla="*/ 3171360 w 4972050"/>
              <a:gd name="connsiteY93" fmla="*/ 1906839 h 4002500"/>
              <a:gd name="connsiteX94" fmla="*/ 3164193 w 4972050"/>
              <a:gd name="connsiteY94" fmla="*/ 1889374 h 4002500"/>
              <a:gd name="connsiteX95" fmla="*/ 3157470 w 4972050"/>
              <a:gd name="connsiteY95" fmla="*/ 1871458 h 4002500"/>
              <a:gd name="connsiteX96" fmla="*/ 3150303 w 4972050"/>
              <a:gd name="connsiteY96" fmla="*/ 1853545 h 4002500"/>
              <a:gd name="connsiteX97" fmla="*/ 3144478 w 4972050"/>
              <a:gd name="connsiteY97" fmla="*/ 1835184 h 4002500"/>
              <a:gd name="connsiteX98" fmla="*/ 3139101 w 4972050"/>
              <a:gd name="connsiteY98" fmla="*/ 1816822 h 4002500"/>
              <a:gd name="connsiteX99" fmla="*/ 3133278 w 4972050"/>
              <a:gd name="connsiteY99" fmla="*/ 1798460 h 4002500"/>
              <a:gd name="connsiteX100" fmla="*/ 3128348 w 4972050"/>
              <a:gd name="connsiteY100" fmla="*/ 1780099 h 4002500"/>
              <a:gd name="connsiteX101" fmla="*/ 3123868 w 4972050"/>
              <a:gd name="connsiteY101" fmla="*/ 1760841 h 4002500"/>
              <a:gd name="connsiteX102" fmla="*/ 3119835 w 4972050"/>
              <a:gd name="connsiteY102" fmla="*/ 1741583 h 4002500"/>
              <a:gd name="connsiteX103" fmla="*/ 3116699 w 4972050"/>
              <a:gd name="connsiteY103" fmla="*/ 1721877 h 4002500"/>
              <a:gd name="connsiteX104" fmla="*/ 3113563 w 4972050"/>
              <a:gd name="connsiteY104" fmla="*/ 1702621 h 4002500"/>
              <a:gd name="connsiteX105" fmla="*/ 3110876 w 4972050"/>
              <a:gd name="connsiteY105" fmla="*/ 1683363 h 4002500"/>
              <a:gd name="connsiteX106" fmla="*/ 3108635 w 4972050"/>
              <a:gd name="connsiteY106" fmla="*/ 1663209 h 4002500"/>
              <a:gd name="connsiteX107" fmla="*/ 3106843 w 4972050"/>
              <a:gd name="connsiteY107" fmla="*/ 1643505 h 4002500"/>
              <a:gd name="connsiteX108" fmla="*/ 3105946 w 4972050"/>
              <a:gd name="connsiteY108" fmla="*/ 1623350 h 4002500"/>
              <a:gd name="connsiteX109" fmla="*/ 3105050 w 4972050"/>
              <a:gd name="connsiteY109" fmla="*/ 1603646 h 4002500"/>
              <a:gd name="connsiteX110" fmla="*/ 3105050 w 4972050"/>
              <a:gd name="connsiteY110" fmla="*/ 1583046 h 4002500"/>
              <a:gd name="connsiteX111" fmla="*/ 3105050 w 4972050"/>
              <a:gd name="connsiteY111" fmla="*/ 1562443 h 4002500"/>
              <a:gd name="connsiteX112" fmla="*/ 3105946 w 4972050"/>
              <a:gd name="connsiteY112" fmla="*/ 1542739 h 4002500"/>
              <a:gd name="connsiteX113" fmla="*/ 3106843 w 4972050"/>
              <a:gd name="connsiteY113" fmla="*/ 1522137 h 4002500"/>
              <a:gd name="connsiteX114" fmla="*/ 3108635 w 4972050"/>
              <a:gd name="connsiteY114" fmla="*/ 1502432 h 4002500"/>
              <a:gd name="connsiteX115" fmla="*/ 3110876 w 4972050"/>
              <a:gd name="connsiteY115" fmla="*/ 1482726 h 4002500"/>
              <a:gd name="connsiteX116" fmla="*/ 3113563 w 4972050"/>
              <a:gd name="connsiteY116" fmla="*/ 1463022 h 4002500"/>
              <a:gd name="connsiteX117" fmla="*/ 3116699 w 4972050"/>
              <a:gd name="connsiteY117" fmla="*/ 1443316 h 4002500"/>
              <a:gd name="connsiteX118" fmla="*/ 3119835 w 4972050"/>
              <a:gd name="connsiteY118" fmla="*/ 1424506 h 4002500"/>
              <a:gd name="connsiteX119" fmla="*/ 3123868 w 4972050"/>
              <a:gd name="connsiteY119" fmla="*/ 1405248 h 4002500"/>
              <a:gd name="connsiteX120" fmla="*/ 3128348 w 4972050"/>
              <a:gd name="connsiteY120" fmla="*/ 1385990 h 4002500"/>
              <a:gd name="connsiteX121" fmla="*/ 3133278 w 4972050"/>
              <a:gd name="connsiteY121" fmla="*/ 1367629 h 4002500"/>
              <a:gd name="connsiteX122" fmla="*/ 3139101 w 4972050"/>
              <a:gd name="connsiteY122" fmla="*/ 1348819 h 4002500"/>
              <a:gd name="connsiteX123" fmla="*/ 3144478 w 4972050"/>
              <a:gd name="connsiteY123" fmla="*/ 1330458 h 4002500"/>
              <a:gd name="connsiteX124" fmla="*/ 3150303 w 4972050"/>
              <a:gd name="connsiteY124" fmla="*/ 1312544 h 4002500"/>
              <a:gd name="connsiteX125" fmla="*/ 3157470 w 4972050"/>
              <a:gd name="connsiteY125" fmla="*/ 1294631 h 4002500"/>
              <a:gd name="connsiteX126" fmla="*/ 3164193 w 4972050"/>
              <a:gd name="connsiteY126" fmla="*/ 1276715 h 4002500"/>
              <a:gd name="connsiteX127" fmla="*/ 3171360 w 4972050"/>
              <a:gd name="connsiteY127" fmla="*/ 1259250 h 4002500"/>
              <a:gd name="connsiteX128" fmla="*/ 3179426 w 4972050"/>
              <a:gd name="connsiteY128" fmla="*/ 1241783 h 4002500"/>
              <a:gd name="connsiteX129" fmla="*/ 3187490 w 4972050"/>
              <a:gd name="connsiteY129" fmla="*/ 1224766 h 4002500"/>
              <a:gd name="connsiteX130" fmla="*/ 3195554 w 4972050"/>
              <a:gd name="connsiteY130" fmla="*/ 1207747 h 4002500"/>
              <a:gd name="connsiteX131" fmla="*/ 3204516 w 4972050"/>
              <a:gd name="connsiteY131" fmla="*/ 1191176 h 4002500"/>
              <a:gd name="connsiteX132" fmla="*/ 3214372 w 4972050"/>
              <a:gd name="connsiteY132" fmla="*/ 1174607 h 4002500"/>
              <a:gd name="connsiteX133" fmla="*/ 3223782 w 4972050"/>
              <a:gd name="connsiteY133" fmla="*/ 1158933 h 4002500"/>
              <a:gd name="connsiteX134" fmla="*/ 3233638 w 4972050"/>
              <a:gd name="connsiteY134" fmla="*/ 1142810 h 4002500"/>
              <a:gd name="connsiteX135" fmla="*/ 3243943 w 4972050"/>
              <a:gd name="connsiteY135" fmla="*/ 1127582 h 4002500"/>
              <a:gd name="connsiteX136" fmla="*/ 3254697 w 4972050"/>
              <a:gd name="connsiteY136" fmla="*/ 1111908 h 4002500"/>
              <a:gd name="connsiteX137" fmla="*/ 3265899 w 4972050"/>
              <a:gd name="connsiteY137" fmla="*/ 1097130 h 4002500"/>
              <a:gd name="connsiteX138" fmla="*/ 3277099 w 4972050"/>
              <a:gd name="connsiteY138" fmla="*/ 1082798 h 4002500"/>
              <a:gd name="connsiteX139" fmla="*/ 3288748 w 4972050"/>
              <a:gd name="connsiteY139" fmla="*/ 1068020 h 4002500"/>
              <a:gd name="connsiteX140" fmla="*/ 3300845 w 4972050"/>
              <a:gd name="connsiteY140" fmla="*/ 1053688 h 4002500"/>
              <a:gd name="connsiteX141" fmla="*/ 3313391 w 4972050"/>
              <a:gd name="connsiteY141" fmla="*/ 1039804 h 4002500"/>
              <a:gd name="connsiteX142" fmla="*/ 3325936 w 4972050"/>
              <a:gd name="connsiteY142" fmla="*/ 1026368 h 4002500"/>
              <a:gd name="connsiteX143" fmla="*/ 3338929 w 4972050"/>
              <a:gd name="connsiteY143" fmla="*/ 1013381 h 4002500"/>
              <a:gd name="connsiteX144" fmla="*/ 3352370 w 4972050"/>
              <a:gd name="connsiteY144" fmla="*/ 1000394 h 4002500"/>
              <a:gd name="connsiteX145" fmla="*/ 3365813 w 4972050"/>
              <a:gd name="connsiteY145" fmla="*/ 987854 h 4002500"/>
              <a:gd name="connsiteX146" fmla="*/ 3379702 w 4972050"/>
              <a:gd name="connsiteY146" fmla="*/ 975313 h 4002500"/>
              <a:gd name="connsiteX147" fmla="*/ 3393592 w 4972050"/>
              <a:gd name="connsiteY147" fmla="*/ 964119 h 4002500"/>
              <a:gd name="connsiteX148" fmla="*/ 3407928 w 4972050"/>
              <a:gd name="connsiteY148" fmla="*/ 952474 h 4002500"/>
              <a:gd name="connsiteX149" fmla="*/ 3422714 w 4972050"/>
              <a:gd name="connsiteY149" fmla="*/ 941277 h 4002500"/>
              <a:gd name="connsiteX150" fmla="*/ 3437499 w 4972050"/>
              <a:gd name="connsiteY150" fmla="*/ 930529 h 4002500"/>
              <a:gd name="connsiteX151" fmla="*/ 3453181 w 4972050"/>
              <a:gd name="connsiteY151" fmla="*/ 920229 h 4002500"/>
              <a:gd name="connsiteX152" fmla="*/ 3468414 w 4972050"/>
              <a:gd name="connsiteY152" fmla="*/ 910377 h 4002500"/>
              <a:gd name="connsiteX153" fmla="*/ 3484096 w 4972050"/>
              <a:gd name="connsiteY153" fmla="*/ 900076 h 4002500"/>
              <a:gd name="connsiteX154" fmla="*/ 3499777 w 4972050"/>
              <a:gd name="connsiteY154" fmla="*/ 890670 h 4002500"/>
              <a:gd name="connsiteX155" fmla="*/ 3516354 w 4972050"/>
              <a:gd name="connsiteY155" fmla="*/ 882161 h 4002500"/>
              <a:gd name="connsiteX156" fmla="*/ 3532933 w 4972050"/>
              <a:gd name="connsiteY156" fmla="*/ 873653 h 4002500"/>
              <a:gd name="connsiteX157" fmla="*/ 3549061 w 4972050"/>
              <a:gd name="connsiteY157" fmla="*/ 865144 h 4002500"/>
              <a:gd name="connsiteX158" fmla="*/ 3566087 w 4972050"/>
              <a:gd name="connsiteY158" fmla="*/ 857977 h 4002500"/>
              <a:gd name="connsiteX159" fmla="*/ 3583114 w 4972050"/>
              <a:gd name="connsiteY159" fmla="*/ 850364 h 4002500"/>
              <a:gd name="connsiteX160" fmla="*/ 3600140 w 4972050"/>
              <a:gd name="connsiteY160" fmla="*/ 844095 h 4002500"/>
              <a:gd name="connsiteX161" fmla="*/ 3617614 w 4972050"/>
              <a:gd name="connsiteY161" fmla="*/ 837377 h 4002500"/>
              <a:gd name="connsiteX162" fmla="*/ 3635534 w 4972050"/>
              <a:gd name="connsiteY162" fmla="*/ 831554 h 4002500"/>
              <a:gd name="connsiteX163" fmla="*/ 3653457 w 4972050"/>
              <a:gd name="connsiteY163" fmla="*/ 825734 h 4002500"/>
              <a:gd name="connsiteX164" fmla="*/ 3671377 w 4972050"/>
              <a:gd name="connsiteY164" fmla="*/ 820806 h 4002500"/>
              <a:gd name="connsiteX165" fmla="*/ 3689300 w 4972050"/>
              <a:gd name="connsiteY165" fmla="*/ 815880 h 4002500"/>
              <a:gd name="connsiteX166" fmla="*/ 3707669 w 4972050"/>
              <a:gd name="connsiteY166" fmla="*/ 811850 h 4002500"/>
              <a:gd name="connsiteX167" fmla="*/ 3726040 w 4972050"/>
              <a:gd name="connsiteY167" fmla="*/ 808715 h 4002500"/>
              <a:gd name="connsiteX168" fmla="*/ 3745306 w 4972050"/>
              <a:gd name="connsiteY168" fmla="*/ 805131 h 4002500"/>
              <a:gd name="connsiteX169" fmla="*/ 3763675 w 4972050"/>
              <a:gd name="connsiteY169" fmla="*/ 802444 h 4002500"/>
              <a:gd name="connsiteX170" fmla="*/ 3782493 w 4972050"/>
              <a:gd name="connsiteY170" fmla="*/ 800205 h 4002500"/>
              <a:gd name="connsiteX171" fmla="*/ 3801759 w 4972050"/>
              <a:gd name="connsiteY171" fmla="*/ 798414 h 4002500"/>
              <a:gd name="connsiteX172" fmla="*/ 3821026 w 4972050"/>
              <a:gd name="connsiteY172" fmla="*/ 797070 h 4002500"/>
              <a:gd name="connsiteX173" fmla="*/ 3840290 w 4972050"/>
              <a:gd name="connsiteY173" fmla="*/ 796176 h 4002500"/>
              <a:gd name="connsiteX174" fmla="*/ 3859556 w 4972050"/>
              <a:gd name="connsiteY174" fmla="*/ 796176 h 4002500"/>
              <a:gd name="connsiteX175" fmla="*/ 3879271 w 4972050"/>
              <a:gd name="connsiteY175" fmla="*/ 796176 h 4002500"/>
              <a:gd name="connsiteX176" fmla="*/ 3898537 w 4972050"/>
              <a:gd name="connsiteY176" fmla="*/ 797070 h 4002500"/>
              <a:gd name="connsiteX177" fmla="*/ 3918250 w 4972050"/>
              <a:gd name="connsiteY177" fmla="*/ 798414 h 4002500"/>
              <a:gd name="connsiteX178" fmla="*/ 3937068 w 4972050"/>
              <a:gd name="connsiteY178" fmla="*/ 800205 h 4002500"/>
              <a:gd name="connsiteX179" fmla="*/ 3955885 w 4972050"/>
              <a:gd name="connsiteY179" fmla="*/ 802444 h 4002500"/>
              <a:gd name="connsiteX180" fmla="*/ 3975152 w 4972050"/>
              <a:gd name="connsiteY180" fmla="*/ 805131 h 4002500"/>
              <a:gd name="connsiteX181" fmla="*/ 3993523 w 4972050"/>
              <a:gd name="connsiteY181" fmla="*/ 808715 h 4002500"/>
              <a:gd name="connsiteX182" fmla="*/ 4011892 w 4972050"/>
              <a:gd name="connsiteY182" fmla="*/ 811850 h 4002500"/>
              <a:gd name="connsiteX183" fmla="*/ 4030261 w 4972050"/>
              <a:gd name="connsiteY183" fmla="*/ 815880 h 4002500"/>
              <a:gd name="connsiteX184" fmla="*/ 4048632 w 4972050"/>
              <a:gd name="connsiteY184" fmla="*/ 820806 h 4002500"/>
              <a:gd name="connsiteX185" fmla="*/ 4066553 w 4972050"/>
              <a:gd name="connsiteY185" fmla="*/ 825734 h 4002500"/>
              <a:gd name="connsiteX186" fmla="*/ 4084475 w 4972050"/>
              <a:gd name="connsiteY186" fmla="*/ 831554 h 4002500"/>
              <a:gd name="connsiteX187" fmla="*/ 4101949 w 4972050"/>
              <a:gd name="connsiteY187" fmla="*/ 837377 h 4002500"/>
              <a:gd name="connsiteX188" fmla="*/ 4119423 w 4972050"/>
              <a:gd name="connsiteY188" fmla="*/ 844095 h 4002500"/>
              <a:gd name="connsiteX189" fmla="*/ 4136895 w 4972050"/>
              <a:gd name="connsiteY189" fmla="*/ 850364 h 4002500"/>
              <a:gd name="connsiteX190" fmla="*/ 4153921 w 4972050"/>
              <a:gd name="connsiteY190" fmla="*/ 857977 h 4002500"/>
              <a:gd name="connsiteX191" fmla="*/ 4170948 w 4972050"/>
              <a:gd name="connsiteY191" fmla="*/ 865144 h 4002500"/>
              <a:gd name="connsiteX192" fmla="*/ 4187525 w 4972050"/>
              <a:gd name="connsiteY192" fmla="*/ 873653 h 4002500"/>
              <a:gd name="connsiteX193" fmla="*/ 4203655 w 4972050"/>
              <a:gd name="connsiteY193" fmla="*/ 882161 h 4002500"/>
              <a:gd name="connsiteX194" fmla="*/ 4219784 w 4972050"/>
              <a:gd name="connsiteY194" fmla="*/ 890670 h 4002500"/>
              <a:gd name="connsiteX195" fmla="*/ 4235465 w 4972050"/>
              <a:gd name="connsiteY195" fmla="*/ 900076 h 4002500"/>
              <a:gd name="connsiteX196" fmla="*/ 4251596 w 4972050"/>
              <a:gd name="connsiteY196" fmla="*/ 910377 h 4002500"/>
              <a:gd name="connsiteX197" fmla="*/ 4267277 w 4972050"/>
              <a:gd name="connsiteY197" fmla="*/ 920229 h 4002500"/>
              <a:gd name="connsiteX198" fmla="*/ 4282062 w 4972050"/>
              <a:gd name="connsiteY198" fmla="*/ 930529 h 4002500"/>
              <a:gd name="connsiteX199" fmla="*/ 4296848 w 4972050"/>
              <a:gd name="connsiteY199" fmla="*/ 941277 h 4002500"/>
              <a:gd name="connsiteX200" fmla="*/ 4312082 w 4972050"/>
              <a:gd name="connsiteY200" fmla="*/ 952474 h 4002500"/>
              <a:gd name="connsiteX201" fmla="*/ 4325971 w 4972050"/>
              <a:gd name="connsiteY201" fmla="*/ 964119 h 4002500"/>
              <a:gd name="connsiteX202" fmla="*/ 4340307 w 4972050"/>
              <a:gd name="connsiteY202" fmla="*/ 975313 h 4002500"/>
              <a:gd name="connsiteX203" fmla="*/ 4354197 w 4972050"/>
              <a:gd name="connsiteY203" fmla="*/ 987854 h 4002500"/>
              <a:gd name="connsiteX204" fmla="*/ 4367640 w 4972050"/>
              <a:gd name="connsiteY204" fmla="*/ 1000394 h 4002500"/>
              <a:gd name="connsiteX205" fmla="*/ 4380632 w 4972050"/>
              <a:gd name="connsiteY205" fmla="*/ 1013381 h 4002500"/>
              <a:gd name="connsiteX206" fmla="*/ 4393624 w 4972050"/>
              <a:gd name="connsiteY206" fmla="*/ 1026368 h 4002500"/>
              <a:gd name="connsiteX207" fmla="*/ 4406619 w 4972050"/>
              <a:gd name="connsiteY207" fmla="*/ 1039804 h 4002500"/>
              <a:gd name="connsiteX208" fmla="*/ 4419164 w 4972050"/>
              <a:gd name="connsiteY208" fmla="*/ 1053688 h 4002500"/>
              <a:gd name="connsiteX209" fmla="*/ 4431262 w 4972050"/>
              <a:gd name="connsiteY209" fmla="*/ 1068020 h 4002500"/>
              <a:gd name="connsiteX210" fmla="*/ 4442462 w 4972050"/>
              <a:gd name="connsiteY210" fmla="*/ 1082798 h 4002500"/>
              <a:gd name="connsiteX211" fmla="*/ 4454110 w 4972050"/>
              <a:gd name="connsiteY211" fmla="*/ 1097130 h 4002500"/>
              <a:gd name="connsiteX212" fmla="*/ 4464864 w 4972050"/>
              <a:gd name="connsiteY212" fmla="*/ 1111908 h 4002500"/>
              <a:gd name="connsiteX213" fmla="*/ 4476066 w 4972050"/>
              <a:gd name="connsiteY213" fmla="*/ 1127582 h 4002500"/>
              <a:gd name="connsiteX214" fmla="*/ 4485922 w 4972050"/>
              <a:gd name="connsiteY214" fmla="*/ 1142810 h 4002500"/>
              <a:gd name="connsiteX215" fmla="*/ 4495779 w 4972050"/>
              <a:gd name="connsiteY215" fmla="*/ 1158933 h 4002500"/>
              <a:gd name="connsiteX216" fmla="*/ 4505637 w 4972050"/>
              <a:gd name="connsiteY216" fmla="*/ 1174607 h 4002500"/>
              <a:gd name="connsiteX217" fmla="*/ 4515045 w 4972050"/>
              <a:gd name="connsiteY217" fmla="*/ 1191176 h 4002500"/>
              <a:gd name="connsiteX218" fmla="*/ 4524006 w 4972050"/>
              <a:gd name="connsiteY218" fmla="*/ 1207747 h 4002500"/>
              <a:gd name="connsiteX219" fmla="*/ 4532071 w 4972050"/>
              <a:gd name="connsiteY219" fmla="*/ 1224766 h 4002500"/>
              <a:gd name="connsiteX220" fmla="*/ 4540583 w 4972050"/>
              <a:gd name="connsiteY220" fmla="*/ 1241783 h 4002500"/>
              <a:gd name="connsiteX221" fmla="*/ 4548201 w 4972050"/>
              <a:gd name="connsiteY221" fmla="*/ 1259250 h 4002500"/>
              <a:gd name="connsiteX222" fmla="*/ 4555816 w 4972050"/>
              <a:gd name="connsiteY222" fmla="*/ 1276715 h 4002500"/>
              <a:gd name="connsiteX223" fmla="*/ 4562539 w 4972050"/>
              <a:gd name="connsiteY223" fmla="*/ 1294631 h 4002500"/>
              <a:gd name="connsiteX224" fmla="*/ 4569259 w 4972050"/>
              <a:gd name="connsiteY224" fmla="*/ 1312544 h 4002500"/>
              <a:gd name="connsiteX225" fmla="*/ 4575083 w 4972050"/>
              <a:gd name="connsiteY225" fmla="*/ 1330458 h 4002500"/>
              <a:gd name="connsiteX226" fmla="*/ 4581357 w 4972050"/>
              <a:gd name="connsiteY226" fmla="*/ 1348819 h 4002500"/>
              <a:gd name="connsiteX227" fmla="*/ 4586733 w 4972050"/>
              <a:gd name="connsiteY227" fmla="*/ 1367629 h 4002500"/>
              <a:gd name="connsiteX228" fmla="*/ 4591213 w 4972050"/>
              <a:gd name="connsiteY228" fmla="*/ 1385990 h 4002500"/>
              <a:gd name="connsiteX229" fmla="*/ 4595693 w 4972050"/>
              <a:gd name="connsiteY229" fmla="*/ 1405248 h 4002500"/>
              <a:gd name="connsiteX230" fmla="*/ 4599726 w 4972050"/>
              <a:gd name="connsiteY230" fmla="*/ 1424506 h 4002500"/>
              <a:gd name="connsiteX231" fmla="*/ 4602862 w 4972050"/>
              <a:gd name="connsiteY231" fmla="*/ 1443316 h 4002500"/>
              <a:gd name="connsiteX232" fmla="*/ 4606446 w 4972050"/>
              <a:gd name="connsiteY232" fmla="*/ 1463022 h 4002500"/>
              <a:gd name="connsiteX233" fmla="*/ 4609134 w 4972050"/>
              <a:gd name="connsiteY233" fmla="*/ 1482726 h 4002500"/>
              <a:gd name="connsiteX234" fmla="*/ 4610926 w 4972050"/>
              <a:gd name="connsiteY234" fmla="*/ 1502432 h 4002500"/>
              <a:gd name="connsiteX235" fmla="*/ 4613167 w 4972050"/>
              <a:gd name="connsiteY235" fmla="*/ 1522137 h 4002500"/>
              <a:gd name="connsiteX236" fmla="*/ 4614064 w 4972050"/>
              <a:gd name="connsiteY236" fmla="*/ 1542739 h 4002500"/>
              <a:gd name="connsiteX237" fmla="*/ 4614959 w 4972050"/>
              <a:gd name="connsiteY237" fmla="*/ 1562443 h 4002500"/>
              <a:gd name="connsiteX238" fmla="*/ 4614959 w 4972050"/>
              <a:gd name="connsiteY238" fmla="*/ 1583046 h 4002500"/>
              <a:gd name="connsiteX239" fmla="*/ 4614959 w 4972050"/>
              <a:gd name="connsiteY239" fmla="*/ 1603646 h 4002500"/>
              <a:gd name="connsiteX240" fmla="*/ 4614064 w 4972050"/>
              <a:gd name="connsiteY240" fmla="*/ 1623350 h 4002500"/>
              <a:gd name="connsiteX241" fmla="*/ 4613167 w 4972050"/>
              <a:gd name="connsiteY241" fmla="*/ 1643505 h 4002500"/>
              <a:gd name="connsiteX242" fmla="*/ 4610926 w 4972050"/>
              <a:gd name="connsiteY242" fmla="*/ 1663209 h 4002500"/>
              <a:gd name="connsiteX243" fmla="*/ 4609134 w 4972050"/>
              <a:gd name="connsiteY243" fmla="*/ 1683363 h 4002500"/>
              <a:gd name="connsiteX244" fmla="*/ 4606446 w 4972050"/>
              <a:gd name="connsiteY244" fmla="*/ 1702621 h 4002500"/>
              <a:gd name="connsiteX245" fmla="*/ 4602862 w 4972050"/>
              <a:gd name="connsiteY245" fmla="*/ 1721877 h 4002500"/>
              <a:gd name="connsiteX246" fmla="*/ 4599726 w 4972050"/>
              <a:gd name="connsiteY246" fmla="*/ 1741583 h 4002500"/>
              <a:gd name="connsiteX247" fmla="*/ 4595693 w 4972050"/>
              <a:gd name="connsiteY247" fmla="*/ 1760841 h 4002500"/>
              <a:gd name="connsiteX248" fmla="*/ 4591213 w 4972050"/>
              <a:gd name="connsiteY248" fmla="*/ 1780099 h 4002500"/>
              <a:gd name="connsiteX249" fmla="*/ 4586733 w 4972050"/>
              <a:gd name="connsiteY249" fmla="*/ 1798460 h 4002500"/>
              <a:gd name="connsiteX250" fmla="*/ 4581357 w 4972050"/>
              <a:gd name="connsiteY250" fmla="*/ 1816822 h 4002500"/>
              <a:gd name="connsiteX251" fmla="*/ 4575083 w 4972050"/>
              <a:gd name="connsiteY251" fmla="*/ 1835184 h 4002500"/>
              <a:gd name="connsiteX252" fmla="*/ 4569259 w 4972050"/>
              <a:gd name="connsiteY252" fmla="*/ 1853545 h 4002500"/>
              <a:gd name="connsiteX253" fmla="*/ 4562539 w 4972050"/>
              <a:gd name="connsiteY253" fmla="*/ 1871458 h 4002500"/>
              <a:gd name="connsiteX254" fmla="*/ 4555816 w 4972050"/>
              <a:gd name="connsiteY254" fmla="*/ 1889374 h 4002500"/>
              <a:gd name="connsiteX255" fmla="*/ 4548201 w 4972050"/>
              <a:gd name="connsiteY255" fmla="*/ 1906839 h 4002500"/>
              <a:gd name="connsiteX256" fmla="*/ 4540583 w 4972050"/>
              <a:gd name="connsiteY256" fmla="*/ 1923858 h 4002500"/>
              <a:gd name="connsiteX257" fmla="*/ 4532071 w 4972050"/>
              <a:gd name="connsiteY257" fmla="*/ 1941323 h 4002500"/>
              <a:gd name="connsiteX258" fmla="*/ 4524006 w 4972050"/>
              <a:gd name="connsiteY258" fmla="*/ 1958342 h 4002500"/>
              <a:gd name="connsiteX259" fmla="*/ 4515045 w 4972050"/>
              <a:gd name="connsiteY259" fmla="*/ 1974913 h 4002500"/>
              <a:gd name="connsiteX260" fmla="*/ 4505637 w 4972050"/>
              <a:gd name="connsiteY260" fmla="*/ 1991034 h 4002500"/>
              <a:gd name="connsiteX261" fmla="*/ 4495779 w 4972050"/>
              <a:gd name="connsiteY261" fmla="*/ 2007156 h 4002500"/>
              <a:gd name="connsiteX262" fmla="*/ 4485922 w 4972050"/>
              <a:gd name="connsiteY262" fmla="*/ 2023279 h 4002500"/>
              <a:gd name="connsiteX263" fmla="*/ 4476066 w 4972050"/>
              <a:gd name="connsiteY263" fmla="*/ 2038507 h 4002500"/>
              <a:gd name="connsiteX264" fmla="*/ 4464864 w 4972050"/>
              <a:gd name="connsiteY264" fmla="*/ 2054182 h 4002500"/>
              <a:gd name="connsiteX265" fmla="*/ 4454110 w 4972050"/>
              <a:gd name="connsiteY265" fmla="*/ 2068960 h 4002500"/>
              <a:gd name="connsiteX266" fmla="*/ 4442462 w 4972050"/>
              <a:gd name="connsiteY266" fmla="*/ 2083292 h 4002500"/>
              <a:gd name="connsiteX267" fmla="*/ 4431262 w 4972050"/>
              <a:gd name="connsiteY267" fmla="*/ 2098070 h 4002500"/>
              <a:gd name="connsiteX268" fmla="*/ 4419164 w 4972050"/>
              <a:gd name="connsiteY268" fmla="*/ 2112402 h 4002500"/>
              <a:gd name="connsiteX269" fmla="*/ 4406619 w 4972050"/>
              <a:gd name="connsiteY269" fmla="*/ 2125837 h 4002500"/>
              <a:gd name="connsiteX270" fmla="*/ 4393624 w 4972050"/>
              <a:gd name="connsiteY270" fmla="*/ 2139273 h 4002500"/>
              <a:gd name="connsiteX271" fmla="*/ 4380632 w 4972050"/>
              <a:gd name="connsiteY271" fmla="*/ 2152708 h 4002500"/>
              <a:gd name="connsiteX272" fmla="*/ 4367640 w 4972050"/>
              <a:gd name="connsiteY272" fmla="*/ 2165696 h 4002500"/>
              <a:gd name="connsiteX273" fmla="*/ 4354197 w 4972050"/>
              <a:gd name="connsiteY273" fmla="*/ 2178235 h 4002500"/>
              <a:gd name="connsiteX274" fmla="*/ 4340307 w 4972050"/>
              <a:gd name="connsiteY274" fmla="*/ 2189880 h 4002500"/>
              <a:gd name="connsiteX275" fmla="*/ 4325971 w 4972050"/>
              <a:gd name="connsiteY275" fmla="*/ 2201971 h 4002500"/>
              <a:gd name="connsiteX276" fmla="*/ 4312082 w 4972050"/>
              <a:gd name="connsiteY276" fmla="*/ 2213615 h 4002500"/>
              <a:gd name="connsiteX277" fmla="*/ 4296848 w 4972050"/>
              <a:gd name="connsiteY277" fmla="*/ 2224812 h 4002500"/>
              <a:gd name="connsiteX278" fmla="*/ 4282062 w 4972050"/>
              <a:gd name="connsiteY278" fmla="*/ 2235561 h 4002500"/>
              <a:gd name="connsiteX279" fmla="*/ 4267277 w 4972050"/>
              <a:gd name="connsiteY279" fmla="*/ 2245861 h 4002500"/>
              <a:gd name="connsiteX280" fmla="*/ 4251596 w 4972050"/>
              <a:gd name="connsiteY280" fmla="*/ 2255713 h 4002500"/>
              <a:gd name="connsiteX281" fmla="*/ 4235465 w 4972050"/>
              <a:gd name="connsiteY281" fmla="*/ 2266013 h 4002500"/>
              <a:gd name="connsiteX282" fmla="*/ 4219784 w 4972050"/>
              <a:gd name="connsiteY282" fmla="*/ 2274971 h 4002500"/>
              <a:gd name="connsiteX283" fmla="*/ 4203655 w 4972050"/>
              <a:gd name="connsiteY283" fmla="*/ 2283928 h 4002500"/>
              <a:gd name="connsiteX284" fmla="*/ 4187525 w 4972050"/>
              <a:gd name="connsiteY284" fmla="*/ 2292436 h 4002500"/>
              <a:gd name="connsiteX285" fmla="*/ 4170948 w 4972050"/>
              <a:gd name="connsiteY285" fmla="*/ 2300051 h 4002500"/>
              <a:gd name="connsiteX286" fmla="*/ 4153921 w 4972050"/>
              <a:gd name="connsiteY286" fmla="*/ 2308112 h 4002500"/>
              <a:gd name="connsiteX287" fmla="*/ 4136895 w 4972050"/>
              <a:gd name="connsiteY287" fmla="*/ 2315277 h 4002500"/>
              <a:gd name="connsiteX288" fmla="*/ 4119423 w 4972050"/>
              <a:gd name="connsiteY288" fmla="*/ 2321994 h 4002500"/>
              <a:gd name="connsiteX289" fmla="*/ 4101949 w 4972050"/>
              <a:gd name="connsiteY289" fmla="*/ 2328713 h 4002500"/>
              <a:gd name="connsiteX290" fmla="*/ 4084475 w 4972050"/>
              <a:gd name="connsiteY290" fmla="*/ 2334535 h 4002500"/>
              <a:gd name="connsiteX291" fmla="*/ 4066553 w 4972050"/>
              <a:gd name="connsiteY291" fmla="*/ 2339910 h 4002500"/>
              <a:gd name="connsiteX292" fmla="*/ 4048632 w 4972050"/>
              <a:gd name="connsiteY292" fmla="*/ 2345284 h 4002500"/>
              <a:gd name="connsiteX293" fmla="*/ 4030261 w 4972050"/>
              <a:gd name="connsiteY293" fmla="*/ 2350210 h 4002500"/>
              <a:gd name="connsiteX294" fmla="*/ 4011892 w 4972050"/>
              <a:gd name="connsiteY294" fmla="*/ 2354239 h 4002500"/>
              <a:gd name="connsiteX295" fmla="*/ 3993523 w 4972050"/>
              <a:gd name="connsiteY295" fmla="*/ 2357375 h 4002500"/>
              <a:gd name="connsiteX296" fmla="*/ 3975152 w 4972050"/>
              <a:gd name="connsiteY296" fmla="*/ 2360958 h 4002500"/>
              <a:gd name="connsiteX297" fmla="*/ 3955885 w 4972050"/>
              <a:gd name="connsiteY297" fmla="*/ 2363645 h 4002500"/>
              <a:gd name="connsiteX298" fmla="*/ 3937068 w 4972050"/>
              <a:gd name="connsiteY298" fmla="*/ 2365884 h 4002500"/>
              <a:gd name="connsiteX299" fmla="*/ 3918250 w 4972050"/>
              <a:gd name="connsiteY299" fmla="*/ 2367675 h 4002500"/>
              <a:gd name="connsiteX300" fmla="*/ 3898537 w 4972050"/>
              <a:gd name="connsiteY300" fmla="*/ 2369019 h 4002500"/>
              <a:gd name="connsiteX301" fmla="*/ 3879271 w 4972050"/>
              <a:gd name="connsiteY301" fmla="*/ 2369468 h 4002500"/>
              <a:gd name="connsiteX302" fmla="*/ 3171245 w 4972050"/>
              <a:gd name="connsiteY302" fmla="*/ 2445441 h 4002500"/>
              <a:gd name="connsiteX303" fmla="*/ 3166068 w 4972050"/>
              <a:gd name="connsiteY303" fmla="*/ 2442470 h 4002500"/>
              <a:gd name="connsiteX304" fmla="*/ 3146798 w 4972050"/>
              <a:gd name="connsiteY304" fmla="*/ 2432173 h 4002500"/>
              <a:gd name="connsiteX305" fmla="*/ 3127976 w 4972050"/>
              <a:gd name="connsiteY305" fmla="*/ 2423220 h 4002500"/>
              <a:gd name="connsiteX306" fmla="*/ 3109155 w 4972050"/>
              <a:gd name="connsiteY306" fmla="*/ 2414268 h 4002500"/>
              <a:gd name="connsiteX307" fmla="*/ 3089438 w 4972050"/>
              <a:gd name="connsiteY307" fmla="*/ 2406211 h 4002500"/>
              <a:gd name="connsiteX308" fmla="*/ 3069719 w 4972050"/>
              <a:gd name="connsiteY308" fmla="*/ 2398599 h 4002500"/>
              <a:gd name="connsiteX309" fmla="*/ 3049554 w 4972050"/>
              <a:gd name="connsiteY309" fmla="*/ 2391438 h 4002500"/>
              <a:gd name="connsiteX310" fmla="*/ 3071063 w 4972050"/>
              <a:gd name="connsiteY310" fmla="*/ 2289824 h 4002500"/>
              <a:gd name="connsiteX311" fmla="*/ 2972827 w 4972050"/>
              <a:gd name="connsiteY311" fmla="*/ 2271575 h 4002500"/>
              <a:gd name="connsiteX312" fmla="*/ 3109979 w 4972050"/>
              <a:gd name="connsiteY312" fmla="*/ 2180474 h 4002500"/>
              <a:gd name="connsiteX313" fmla="*/ 3126109 w 4972050"/>
              <a:gd name="connsiteY313" fmla="*/ 2201076 h 4002500"/>
              <a:gd name="connsiteX314" fmla="*/ 3141791 w 4972050"/>
              <a:gd name="connsiteY314" fmla="*/ 2220780 h 4002500"/>
              <a:gd name="connsiteX315" fmla="*/ 3158368 w 4972050"/>
              <a:gd name="connsiteY315" fmla="*/ 2240935 h 4002500"/>
              <a:gd name="connsiteX316" fmla="*/ 3175393 w 4972050"/>
              <a:gd name="connsiteY316" fmla="*/ 2259744 h 4002500"/>
              <a:gd name="connsiteX317" fmla="*/ 3193316 w 4972050"/>
              <a:gd name="connsiteY317" fmla="*/ 2279000 h 4002500"/>
              <a:gd name="connsiteX318" fmla="*/ 3211236 w 4972050"/>
              <a:gd name="connsiteY318" fmla="*/ 2297364 h 4002500"/>
              <a:gd name="connsiteX319" fmla="*/ 3229607 w 4972050"/>
              <a:gd name="connsiteY319" fmla="*/ 2315277 h 4002500"/>
              <a:gd name="connsiteX320" fmla="*/ 3248425 w 4972050"/>
              <a:gd name="connsiteY320" fmla="*/ 2332294 h 4002500"/>
              <a:gd name="connsiteX321" fmla="*/ 2460705 w 4972050"/>
              <a:gd name="connsiteY321" fmla="*/ 2459479 h 4002500"/>
              <a:gd name="connsiteX322" fmla="*/ 2427899 w 4972050"/>
              <a:gd name="connsiteY322" fmla="*/ 2409638 h 4002500"/>
              <a:gd name="connsiteX323" fmla="*/ 2428816 w 4972050"/>
              <a:gd name="connsiteY323" fmla="*/ 2408797 h 4002500"/>
              <a:gd name="connsiteX324" fmla="*/ 2455239 w 4972050"/>
              <a:gd name="connsiteY324" fmla="*/ 2382842 h 4002500"/>
              <a:gd name="connsiteX325" fmla="*/ 2481215 w 4972050"/>
              <a:gd name="connsiteY325" fmla="*/ 2356441 h 4002500"/>
              <a:gd name="connsiteX326" fmla="*/ 2505849 w 4972050"/>
              <a:gd name="connsiteY326" fmla="*/ 2329145 h 4002500"/>
              <a:gd name="connsiteX327" fmla="*/ 2530482 w 4972050"/>
              <a:gd name="connsiteY327" fmla="*/ 2301402 h 4002500"/>
              <a:gd name="connsiteX328" fmla="*/ 2553771 w 4972050"/>
              <a:gd name="connsiteY328" fmla="*/ 2272761 h 4002500"/>
              <a:gd name="connsiteX329" fmla="*/ 2576614 w 4972050"/>
              <a:gd name="connsiteY329" fmla="*/ 2243675 h 4002500"/>
              <a:gd name="connsiteX330" fmla="*/ 2645174 w 4972050"/>
              <a:gd name="connsiteY330" fmla="*/ 2286558 h 4002500"/>
              <a:gd name="connsiteX331" fmla="*/ 2604106 w 4972050"/>
              <a:gd name="connsiteY331" fmla="*/ 2295194 h 4002500"/>
              <a:gd name="connsiteX332" fmla="*/ 2621584 w 4972050"/>
              <a:gd name="connsiteY332" fmla="*/ 2386961 h 4002500"/>
              <a:gd name="connsiteX333" fmla="*/ 2600073 w 4972050"/>
              <a:gd name="connsiteY333" fmla="*/ 2394124 h 4002500"/>
              <a:gd name="connsiteX334" fmla="*/ 2579459 w 4972050"/>
              <a:gd name="connsiteY334" fmla="*/ 2401286 h 4002500"/>
              <a:gd name="connsiteX335" fmla="*/ 2558397 w 4972050"/>
              <a:gd name="connsiteY335" fmla="*/ 2409344 h 4002500"/>
              <a:gd name="connsiteX336" fmla="*/ 2538680 w 4972050"/>
              <a:gd name="connsiteY336" fmla="*/ 2418296 h 4002500"/>
              <a:gd name="connsiteX337" fmla="*/ 2518513 w 4972050"/>
              <a:gd name="connsiteY337" fmla="*/ 2427698 h 4002500"/>
              <a:gd name="connsiteX338" fmla="*/ 2499245 w 4972050"/>
              <a:gd name="connsiteY338" fmla="*/ 2437992 h 4002500"/>
              <a:gd name="connsiteX339" fmla="*/ 2479975 w 4972050"/>
              <a:gd name="connsiteY339" fmla="*/ 2448288 h 4002500"/>
              <a:gd name="connsiteX340" fmla="*/ 1535308 w 4972050"/>
              <a:gd name="connsiteY340" fmla="*/ 2502769 h 4002500"/>
              <a:gd name="connsiteX341" fmla="*/ 1508436 w 4972050"/>
              <a:gd name="connsiteY341" fmla="*/ 2502321 h 4002500"/>
              <a:gd name="connsiteX342" fmla="*/ 1482011 w 4972050"/>
              <a:gd name="connsiteY342" fmla="*/ 2501426 h 4002500"/>
              <a:gd name="connsiteX343" fmla="*/ 1455139 w 4972050"/>
              <a:gd name="connsiteY343" fmla="*/ 2500084 h 4002500"/>
              <a:gd name="connsiteX344" fmla="*/ 1428716 w 4972050"/>
              <a:gd name="connsiteY344" fmla="*/ 2497398 h 4002500"/>
              <a:gd name="connsiteX345" fmla="*/ 1402739 w 4972050"/>
              <a:gd name="connsiteY345" fmla="*/ 2494265 h 4002500"/>
              <a:gd name="connsiteX346" fmla="*/ 1376762 w 4972050"/>
              <a:gd name="connsiteY346" fmla="*/ 2491134 h 4002500"/>
              <a:gd name="connsiteX347" fmla="*/ 1350785 w 4972050"/>
              <a:gd name="connsiteY347" fmla="*/ 2486658 h 4002500"/>
              <a:gd name="connsiteX348" fmla="*/ 1325257 w 4972050"/>
              <a:gd name="connsiteY348" fmla="*/ 2481736 h 4002500"/>
              <a:gd name="connsiteX349" fmla="*/ 1300175 w 4972050"/>
              <a:gd name="connsiteY349" fmla="*/ 2475919 h 4002500"/>
              <a:gd name="connsiteX350" fmla="*/ 1274647 w 4972050"/>
              <a:gd name="connsiteY350" fmla="*/ 2470101 h 4002500"/>
              <a:gd name="connsiteX351" fmla="*/ 1249565 w 4972050"/>
              <a:gd name="connsiteY351" fmla="*/ 2462942 h 4002500"/>
              <a:gd name="connsiteX352" fmla="*/ 1225381 w 4972050"/>
              <a:gd name="connsiteY352" fmla="*/ 2455783 h 4002500"/>
              <a:gd name="connsiteX353" fmla="*/ 1200747 w 4972050"/>
              <a:gd name="connsiteY353" fmla="*/ 2447727 h 4002500"/>
              <a:gd name="connsiteX354" fmla="*/ 1177010 w 4972050"/>
              <a:gd name="connsiteY354" fmla="*/ 2439226 h 4002500"/>
              <a:gd name="connsiteX355" fmla="*/ 1153273 w 4972050"/>
              <a:gd name="connsiteY355" fmla="*/ 2430276 h 4002500"/>
              <a:gd name="connsiteX356" fmla="*/ 1129536 w 4972050"/>
              <a:gd name="connsiteY356" fmla="*/ 2420878 h 4002500"/>
              <a:gd name="connsiteX357" fmla="*/ 1106246 w 4972050"/>
              <a:gd name="connsiteY357" fmla="*/ 2410140 h 4002500"/>
              <a:gd name="connsiteX358" fmla="*/ 1083405 w 4972050"/>
              <a:gd name="connsiteY358" fmla="*/ 2399847 h 4002500"/>
              <a:gd name="connsiteX359" fmla="*/ 1061011 w 4972050"/>
              <a:gd name="connsiteY359" fmla="*/ 2388212 h 4002500"/>
              <a:gd name="connsiteX360" fmla="*/ 1038617 w 4972050"/>
              <a:gd name="connsiteY360" fmla="*/ 2376577 h 4002500"/>
              <a:gd name="connsiteX361" fmla="*/ 1016671 w 4972050"/>
              <a:gd name="connsiteY361" fmla="*/ 2364496 h 4002500"/>
              <a:gd name="connsiteX362" fmla="*/ 994727 w 4972050"/>
              <a:gd name="connsiteY362" fmla="*/ 2351519 h 4002500"/>
              <a:gd name="connsiteX363" fmla="*/ 973228 w 4972050"/>
              <a:gd name="connsiteY363" fmla="*/ 2338095 h 4002500"/>
              <a:gd name="connsiteX364" fmla="*/ 952179 w 4972050"/>
              <a:gd name="connsiteY364" fmla="*/ 2324223 h 4002500"/>
              <a:gd name="connsiteX365" fmla="*/ 931575 w 4972050"/>
              <a:gd name="connsiteY365" fmla="*/ 2309903 h 4002500"/>
              <a:gd name="connsiteX366" fmla="*/ 911422 w 4972050"/>
              <a:gd name="connsiteY366" fmla="*/ 2295137 h 4002500"/>
              <a:gd name="connsiteX367" fmla="*/ 891268 w 4972050"/>
              <a:gd name="connsiteY367" fmla="*/ 2279922 h 4002500"/>
              <a:gd name="connsiteX368" fmla="*/ 872010 w 4972050"/>
              <a:gd name="connsiteY368" fmla="*/ 2263812 h 4002500"/>
              <a:gd name="connsiteX369" fmla="*/ 853198 w 4972050"/>
              <a:gd name="connsiteY369" fmla="*/ 2248151 h 4002500"/>
              <a:gd name="connsiteX370" fmla="*/ 833940 w 4972050"/>
              <a:gd name="connsiteY370" fmla="*/ 2231146 h 4002500"/>
              <a:gd name="connsiteX371" fmla="*/ 815577 w 4972050"/>
              <a:gd name="connsiteY371" fmla="*/ 2214143 h 4002500"/>
              <a:gd name="connsiteX372" fmla="*/ 798109 w 4972050"/>
              <a:gd name="connsiteY372" fmla="*/ 2196691 h 4002500"/>
              <a:gd name="connsiteX373" fmla="*/ 780194 w 4972050"/>
              <a:gd name="connsiteY373" fmla="*/ 2178792 h 4002500"/>
              <a:gd name="connsiteX374" fmla="*/ 763175 w 4972050"/>
              <a:gd name="connsiteY374" fmla="*/ 2160444 h 4002500"/>
              <a:gd name="connsiteX375" fmla="*/ 747052 w 4972050"/>
              <a:gd name="connsiteY375" fmla="*/ 2141202 h 4002500"/>
              <a:gd name="connsiteX376" fmla="*/ 730481 w 4972050"/>
              <a:gd name="connsiteY376" fmla="*/ 2122408 h 4002500"/>
              <a:gd name="connsiteX377" fmla="*/ 714805 w 4972050"/>
              <a:gd name="connsiteY377" fmla="*/ 2103166 h 4002500"/>
              <a:gd name="connsiteX378" fmla="*/ 699578 w 4972050"/>
              <a:gd name="connsiteY378" fmla="*/ 2083029 h 4002500"/>
              <a:gd name="connsiteX379" fmla="*/ 685246 w 4972050"/>
              <a:gd name="connsiteY379" fmla="*/ 2062892 h 4002500"/>
              <a:gd name="connsiteX380" fmla="*/ 670465 w 4972050"/>
              <a:gd name="connsiteY380" fmla="*/ 2041862 h 4002500"/>
              <a:gd name="connsiteX381" fmla="*/ 656582 w 4972050"/>
              <a:gd name="connsiteY381" fmla="*/ 2020829 h 4002500"/>
              <a:gd name="connsiteX382" fmla="*/ 643593 w 4972050"/>
              <a:gd name="connsiteY382" fmla="*/ 1999350 h 4002500"/>
              <a:gd name="connsiteX383" fmla="*/ 630605 w 4972050"/>
              <a:gd name="connsiteY383" fmla="*/ 1977424 h 4002500"/>
              <a:gd name="connsiteX384" fmla="*/ 618512 w 4972050"/>
              <a:gd name="connsiteY384" fmla="*/ 1955497 h 4002500"/>
              <a:gd name="connsiteX385" fmla="*/ 606867 w 4972050"/>
              <a:gd name="connsiteY385" fmla="*/ 1933124 h 4002500"/>
              <a:gd name="connsiteX386" fmla="*/ 595222 w 4972050"/>
              <a:gd name="connsiteY386" fmla="*/ 1910748 h 4002500"/>
              <a:gd name="connsiteX387" fmla="*/ 584475 w 4972050"/>
              <a:gd name="connsiteY387" fmla="*/ 1887927 h 4002500"/>
              <a:gd name="connsiteX388" fmla="*/ 574620 w 4972050"/>
              <a:gd name="connsiteY388" fmla="*/ 1864659 h 4002500"/>
              <a:gd name="connsiteX389" fmla="*/ 565214 w 4972050"/>
              <a:gd name="connsiteY389" fmla="*/ 1840495 h 4002500"/>
              <a:gd name="connsiteX390" fmla="*/ 556257 w 4972050"/>
              <a:gd name="connsiteY390" fmla="*/ 1816778 h 4002500"/>
              <a:gd name="connsiteX391" fmla="*/ 547748 w 4972050"/>
              <a:gd name="connsiteY391" fmla="*/ 1792614 h 4002500"/>
              <a:gd name="connsiteX392" fmla="*/ 539686 w 4972050"/>
              <a:gd name="connsiteY392" fmla="*/ 1768450 h 4002500"/>
              <a:gd name="connsiteX393" fmla="*/ 532073 w 4972050"/>
              <a:gd name="connsiteY393" fmla="*/ 1743391 h 4002500"/>
              <a:gd name="connsiteX394" fmla="*/ 525803 w 4972050"/>
              <a:gd name="connsiteY394" fmla="*/ 1718779 h 4002500"/>
              <a:gd name="connsiteX395" fmla="*/ 519084 w 4972050"/>
              <a:gd name="connsiteY395" fmla="*/ 1693720 h 4002500"/>
              <a:gd name="connsiteX396" fmla="*/ 513709 w 4972050"/>
              <a:gd name="connsiteY396" fmla="*/ 1668214 h 4002500"/>
              <a:gd name="connsiteX397" fmla="*/ 508783 w 4972050"/>
              <a:gd name="connsiteY397" fmla="*/ 1642261 h 4002500"/>
              <a:gd name="connsiteX398" fmla="*/ 504752 w 4972050"/>
              <a:gd name="connsiteY398" fmla="*/ 1616306 h 4002500"/>
              <a:gd name="connsiteX399" fmla="*/ 500721 w 4972050"/>
              <a:gd name="connsiteY399" fmla="*/ 1590799 h 4002500"/>
              <a:gd name="connsiteX400" fmla="*/ 497587 w 4972050"/>
              <a:gd name="connsiteY400" fmla="*/ 1564398 h 4002500"/>
              <a:gd name="connsiteX401" fmla="*/ 495795 w 4972050"/>
              <a:gd name="connsiteY401" fmla="*/ 1537997 h 4002500"/>
              <a:gd name="connsiteX402" fmla="*/ 493556 w 4972050"/>
              <a:gd name="connsiteY402" fmla="*/ 1511595 h 4002500"/>
              <a:gd name="connsiteX403" fmla="*/ 492661 w 4972050"/>
              <a:gd name="connsiteY403" fmla="*/ 1484746 h 4002500"/>
              <a:gd name="connsiteX404" fmla="*/ 492661 w 4972050"/>
              <a:gd name="connsiteY404" fmla="*/ 1457451 h 4002500"/>
              <a:gd name="connsiteX405" fmla="*/ 492661 w 4972050"/>
              <a:gd name="connsiteY405" fmla="*/ 1430601 h 4002500"/>
              <a:gd name="connsiteX406" fmla="*/ 493556 w 4972050"/>
              <a:gd name="connsiteY406" fmla="*/ 1403752 h 4002500"/>
              <a:gd name="connsiteX407" fmla="*/ 495795 w 4972050"/>
              <a:gd name="connsiteY407" fmla="*/ 1376902 h 4002500"/>
              <a:gd name="connsiteX408" fmla="*/ 497587 w 4972050"/>
              <a:gd name="connsiteY408" fmla="*/ 1350501 h 4002500"/>
              <a:gd name="connsiteX409" fmla="*/ 500721 w 4972050"/>
              <a:gd name="connsiteY409" fmla="*/ 1324100 h 4002500"/>
              <a:gd name="connsiteX410" fmla="*/ 504752 w 4972050"/>
              <a:gd name="connsiteY410" fmla="*/ 1298145 h 4002500"/>
              <a:gd name="connsiteX411" fmla="*/ 508783 w 4972050"/>
              <a:gd name="connsiteY411" fmla="*/ 1272192 h 4002500"/>
              <a:gd name="connsiteX412" fmla="*/ 513709 w 4972050"/>
              <a:gd name="connsiteY412" fmla="*/ 1247134 h 4002500"/>
              <a:gd name="connsiteX413" fmla="*/ 519084 w 4972050"/>
              <a:gd name="connsiteY413" fmla="*/ 1221627 h 4002500"/>
              <a:gd name="connsiteX414" fmla="*/ 525803 w 4972050"/>
              <a:gd name="connsiteY414" fmla="*/ 1196120 h 4002500"/>
              <a:gd name="connsiteX415" fmla="*/ 532073 w 4972050"/>
              <a:gd name="connsiteY415" fmla="*/ 1171062 h 4002500"/>
              <a:gd name="connsiteX416" fmla="*/ 539686 w 4972050"/>
              <a:gd name="connsiteY416" fmla="*/ 1146449 h 4002500"/>
              <a:gd name="connsiteX417" fmla="*/ 547748 w 4972050"/>
              <a:gd name="connsiteY417" fmla="*/ 1121839 h 4002500"/>
              <a:gd name="connsiteX418" fmla="*/ 556257 w 4972050"/>
              <a:gd name="connsiteY418" fmla="*/ 1098121 h 4002500"/>
              <a:gd name="connsiteX419" fmla="*/ 565214 w 4972050"/>
              <a:gd name="connsiteY419" fmla="*/ 1073958 h 4002500"/>
              <a:gd name="connsiteX420" fmla="*/ 574620 w 4972050"/>
              <a:gd name="connsiteY420" fmla="*/ 1050689 h 4002500"/>
              <a:gd name="connsiteX421" fmla="*/ 584475 w 4972050"/>
              <a:gd name="connsiteY421" fmla="*/ 1027419 h 4002500"/>
              <a:gd name="connsiteX422" fmla="*/ 595222 w 4972050"/>
              <a:gd name="connsiteY422" fmla="*/ 1004597 h 4002500"/>
              <a:gd name="connsiteX423" fmla="*/ 606867 w 4972050"/>
              <a:gd name="connsiteY423" fmla="*/ 981329 h 4002500"/>
              <a:gd name="connsiteX424" fmla="*/ 618512 w 4972050"/>
              <a:gd name="connsiteY424" fmla="*/ 958956 h 4002500"/>
              <a:gd name="connsiteX425" fmla="*/ 630605 w 4972050"/>
              <a:gd name="connsiteY425" fmla="*/ 937028 h 4002500"/>
              <a:gd name="connsiteX426" fmla="*/ 643593 w 4972050"/>
              <a:gd name="connsiteY426" fmla="*/ 915101 h 4002500"/>
              <a:gd name="connsiteX427" fmla="*/ 656582 w 4972050"/>
              <a:gd name="connsiteY427" fmla="*/ 894070 h 4002500"/>
              <a:gd name="connsiteX428" fmla="*/ 670465 w 4972050"/>
              <a:gd name="connsiteY428" fmla="*/ 873037 h 4002500"/>
              <a:gd name="connsiteX429" fmla="*/ 685246 w 4972050"/>
              <a:gd name="connsiteY429" fmla="*/ 852455 h 4002500"/>
              <a:gd name="connsiteX430" fmla="*/ 699578 w 4972050"/>
              <a:gd name="connsiteY430" fmla="*/ 832316 h 4002500"/>
              <a:gd name="connsiteX431" fmla="*/ 714805 w 4972050"/>
              <a:gd name="connsiteY431" fmla="*/ 812180 h 4002500"/>
              <a:gd name="connsiteX432" fmla="*/ 730481 w 4972050"/>
              <a:gd name="connsiteY432" fmla="*/ 792491 h 4002500"/>
              <a:gd name="connsiteX433" fmla="*/ 747052 w 4972050"/>
              <a:gd name="connsiteY433" fmla="*/ 773249 h 4002500"/>
              <a:gd name="connsiteX434" fmla="*/ 763175 w 4972050"/>
              <a:gd name="connsiteY434" fmla="*/ 754455 h 4002500"/>
              <a:gd name="connsiteX435" fmla="*/ 780194 w 4972050"/>
              <a:gd name="connsiteY435" fmla="*/ 736108 h 4002500"/>
              <a:gd name="connsiteX436" fmla="*/ 798109 w 4972050"/>
              <a:gd name="connsiteY436" fmla="*/ 718210 h 4002500"/>
              <a:gd name="connsiteX437" fmla="*/ 815577 w 4972050"/>
              <a:gd name="connsiteY437" fmla="*/ 700759 h 4002500"/>
              <a:gd name="connsiteX438" fmla="*/ 833940 w 4972050"/>
              <a:gd name="connsiteY438" fmla="*/ 683753 h 4002500"/>
              <a:gd name="connsiteX439" fmla="*/ 853198 w 4972050"/>
              <a:gd name="connsiteY439" fmla="*/ 666748 h 4002500"/>
              <a:gd name="connsiteX440" fmla="*/ 872010 w 4972050"/>
              <a:gd name="connsiteY440" fmla="*/ 650639 h 4002500"/>
              <a:gd name="connsiteX441" fmla="*/ 891268 w 4972050"/>
              <a:gd name="connsiteY441" fmla="*/ 634977 h 4002500"/>
              <a:gd name="connsiteX442" fmla="*/ 911422 w 4972050"/>
              <a:gd name="connsiteY442" fmla="*/ 619764 h 4002500"/>
              <a:gd name="connsiteX443" fmla="*/ 931575 w 4972050"/>
              <a:gd name="connsiteY443" fmla="*/ 604996 h 4002500"/>
              <a:gd name="connsiteX444" fmla="*/ 952179 w 4972050"/>
              <a:gd name="connsiteY444" fmla="*/ 590676 h 4002500"/>
              <a:gd name="connsiteX445" fmla="*/ 973228 w 4972050"/>
              <a:gd name="connsiteY445" fmla="*/ 576804 h 4002500"/>
              <a:gd name="connsiteX446" fmla="*/ 994727 w 4972050"/>
              <a:gd name="connsiteY446" fmla="*/ 563380 h 4002500"/>
              <a:gd name="connsiteX447" fmla="*/ 1016671 w 4972050"/>
              <a:gd name="connsiteY447" fmla="*/ 550851 h 4002500"/>
              <a:gd name="connsiteX448" fmla="*/ 1038617 w 4972050"/>
              <a:gd name="connsiteY448" fmla="*/ 538322 h 4002500"/>
              <a:gd name="connsiteX449" fmla="*/ 1061011 w 4972050"/>
              <a:gd name="connsiteY449" fmla="*/ 526239 h 4002500"/>
              <a:gd name="connsiteX450" fmla="*/ 1083405 w 4972050"/>
              <a:gd name="connsiteY450" fmla="*/ 515500 h 4002500"/>
              <a:gd name="connsiteX451" fmla="*/ 1106246 w 4972050"/>
              <a:gd name="connsiteY451" fmla="*/ 504313 h 4002500"/>
              <a:gd name="connsiteX452" fmla="*/ 1129536 w 4972050"/>
              <a:gd name="connsiteY452" fmla="*/ 494469 h 4002500"/>
              <a:gd name="connsiteX453" fmla="*/ 1153273 w 4972050"/>
              <a:gd name="connsiteY453" fmla="*/ 484623 h 4002500"/>
              <a:gd name="connsiteX454" fmla="*/ 1177010 w 4972050"/>
              <a:gd name="connsiteY454" fmla="*/ 475673 h 4002500"/>
              <a:gd name="connsiteX455" fmla="*/ 1200747 w 4972050"/>
              <a:gd name="connsiteY455" fmla="*/ 467172 h 4002500"/>
              <a:gd name="connsiteX456" fmla="*/ 1225381 w 4972050"/>
              <a:gd name="connsiteY456" fmla="*/ 459116 h 4002500"/>
              <a:gd name="connsiteX457" fmla="*/ 1249565 w 4972050"/>
              <a:gd name="connsiteY457" fmla="*/ 451509 h 4002500"/>
              <a:gd name="connsiteX458" fmla="*/ 1274647 w 4972050"/>
              <a:gd name="connsiteY458" fmla="*/ 445244 h 4002500"/>
              <a:gd name="connsiteX459" fmla="*/ 1300175 w 4972050"/>
              <a:gd name="connsiteY459" fmla="*/ 438534 h 4002500"/>
              <a:gd name="connsiteX460" fmla="*/ 1325257 w 4972050"/>
              <a:gd name="connsiteY460" fmla="*/ 433163 h 4002500"/>
              <a:gd name="connsiteX461" fmla="*/ 1350785 w 4972050"/>
              <a:gd name="connsiteY461" fmla="*/ 428241 h 4002500"/>
              <a:gd name="connsiteX462" fmla="*/ 1376762 w 4972050"/>
              <a:gd name="connsiteY462" fmla="*/ 424214 h 4002500"/>
              <a:gd name="connsiteX463" fmla="*/ 1402739 w 4972050"/>
              <a:gd name="connsiteY463" fmla="*/ 420186 h 4002500"/>
              <a:gd name="connsiteX464" fmla="*/ 1428716 w 4972050"/>
              <a:gd name="connsiteY464" fmla="*/ 417501 h 4002500"/>
              <a:gd name="connsiteX465" fmla="*/ 1455139 w 4972050"/>
              <a:gd name="connsiteY465" fmla="*/ 415264 h 4002500"/>
              <a:gd name="connsiteX466" fmla="*/ 1482011 w 4972050"/>
              <a:gd name="connsiteY466" fmla="*/ 413473 h 4002500"/>
              <a:gd name="connsiteX467" fmla="*/ 1508436 w 4972050"/>
              <a:gd name="connsiteY467" fmla="*/ 412132 h 4002500"/>
              <a:gd name="connsiteX468" fmla="*/ 1535308 w 4972050"/>
              <a:gd name="connsiteY468" fmla="*/ 412132 h 4002500"/>
              <a:gd name="connsiteX469" fmla="*/ 1562180 w 4972050"/>
              <a:gd name="connsiteY469" fmla="*/ 412132 h 4002500"/>
              <a:gd name="connsiteX470" fmla="*/ 1589054 w 4972050"/>
              <a:gd name="connsiteY470" fmla="*/ 413473 h 4002500"/>
              <a:gd name="connsiteX471" fmla="*/ 1615478 w 4972050"/>
              <a:gd name="connsiteY471" fmla="*/ 415264 h 4002500"/>
              <a:gd name="connsiteX472" fmla="*/ 1641903 w 4972050"/>
              <a:gd name="connsiteY472" fmla="*/ 417501 h 4002500"/>
              <a:gd name="connsiteX473" fmla="*/ 1668326 w 4972050"/>
              <a:gd name="connsiteY473" fmla="*/ 420186 h 4002500"/>
              <a:gd name="connsiteX474" fmla="*/ 1694303 w 4972050"/>
              <a:gd name="connsiteY474" fmla="*/ 424214 h 4002500"/>
              <a:gd name="connsiteX475" fmla="*/ 1720280 w 4972050"/>
              <a:gd name="connsiteY475" fmla="*/ 428241 h 4002500"/>
              <a:gd name="connsiteX476" fmla="*/ 1745362 w 4972050"/>
              <a:gd name="connsiteY476" fmla="*/ 433163 h 4002500"/>
              <a:gd name="connsiteX477" fmla="*/ 1770890 w 4972050"/>
              <a:gd name="connsiteY477" fmla="*/ 438534 h 4002500"/>
              <a:gd name="connsiteX478" fmla="*/ 1795970 w 4972050"/>
              <a:gd name="connsiteY478" fmla="*/ 445244 h 4002500"/>
              <a:gd name="connsiteX479" fmla="*/ 1820603 w 4972050"/>
              <a:gd name="connsiteY479" fmla="*/ 451509 h 4002500"/>
              <a:gd name="connsiteX480" fmla="*/ 1845236 w 4972050"/>
              <a:gd name="connsiteY480" fmla="*/ 459116 h 4002500"/>
              <a:gd name="connsiteX481" fmla="*/ 1869869 w 4972050"/>
              <a:gd name="connsiteY481" fmla="*/ 467172 h 4002500"/>
              <a:gd name="connsiteX482" fmla="*/ 1894056 w 4972050"/>
              <a:gd name="connsiteY482" fmla="*/ 475673 h 4002500"/>
              <a:gd name="connsiteX483" fmla="*/ 1917345 w 4972050"/>
              <a:gd name="connsiteY483" fmla="*/ 484623 h 4002500"/>
              <a:gd name="connsiteX484" fmla="*/ 1941530 w 4972050"/>
              <a:gd name="connsiteY484" fmla="*/ 494469 h 4002500"/>
              <a:gd name="connsiteX485" fmla="*/ 1964370 w 4972050"/>
              <a:gd name="connsiteY485" fmla="*/ 504313 h 4002500"/>
              <a:gd name="connsiteX486" fmla="*/ 1987213 w 4972050"/>
              <a:gd name="connsiteY486" fmla="*/ 515500 h 4002500"/>
              <a:gd name="connsiteX487" fmla="*/ 2010054 w 4972050"/>
              <a:gd name="connsiteY487" fmla="*/ 526239 h 4002500"/>
              <a:gd name="connsiteX488" fmla="*/ 2032448 w 4972050"/>
              <a:gd name="connsiteY488" fmla="*/ 538322 h 4002500"/>
              <a:gd name="connsiteX489" fmla="*/ 2054394 w 4972050"/>
              <a:gd name="connsiteY489" fmla="*/ 550851 h 4002500"/>
              <a:gd name="connsiteX490" fmla="*/ 2075891 w 4972050"/>
              <a:gd name="connsiteY490" fmla="*/ 563380 h 4002500"/>
              <a:gd name="connsiteX491" fmla="*/ 2097389 w 4972050"/>
              <a:gd name="connsiteY491" fmla="*/ 576804 h 4002500"/>
              <a:gd name="connsiteX492" fmla="*/ 2118439 w 4972050"/>
              <a:gd name="connsiteY492" fmla="*/ 590676 h 4002500"/>
              <a:gd name="connsiteX493" fmla="*/ 2139041 w 4972050"/>
              <a:gd name="connsiteY493" fmla="*/ 604996 h 4002500"/>
              <a:gd name="connsiteX494" fmla="*/ 2159195 w 4972050"/>
              <a:gd name="connsiteY494" fmla="*/ 619764 h 4002500"/>
              <a:gd name="connsiteX495" fmla="*/ 2178902 w 4972050"/>
              <a:gd name="connsiteY495" fmla="*/ 634977 h 4002500"/>
              <a:gd name="connsiteX496" fmla="*/ 2198609 w 4972050"/>
              <a:gd name="connsiteY496" fmla="*/ 650639 h 4002500"/>
              <a:gd name="connsiteX497" fmla="*/ 2217867 w 4972050"/>
              <a:gd name="connsiteY497" fmla="*/ 666748 h 4002500"/>
              <a:gd name="connsiteX498" fmla="*/ 2236230 w 4972050"/>
              <a:gd name="connsiteY498" fmla="*/ 683753 h 4002500"/>
              <a:gd name="connsiteX499" fmla="*/ 2255040 w 4972050"/>
              <a:gd name="connsiteY499" fmla="*/ 700759 h 4002500"/>
              <a:gd name="connsiteX500" fmla="*/ 2272955 w 4972050"/>
              <a:gd name="connsiteY500" fmla="*/ 718210 h 4002500"/>
              <a:gd name="connsiteX501" fmla="*/ 2290423 w 4972050"/>
              <a:gd name="connsiteY501" fmla="*/ 736108 h 4002500"/>
              <a:gd name="connsiteX502" fmla="*/ 2306994 w 4972050"/>
              <a:gd name="connsiteY502" fmla="*/ 754455 h 4002500"/>
              <a:gd name="connsiteX503" fmla="*/ 2323565 w 4972050"/>
              <a:gd name="connsiteY503" fmla="*/ 773249 h 4002500"/>
              <a:gd name="connsiteX504" fmla="*/ 2340135 w 4972050"/>
              <a:gd name="connsiteY504" fmla="*/ 792491 h 4002500"/>
              <a:gd name="connsiteX505" fmla="*/ 2355364 w 4972050"/>
              <a:gd name="connsiteY505" fmla="*/ 812180 h 4002500"/>
              <a:gd name="connsiteX506" fmla="*/ 2371040 w 4972050"/>
              <a:gd name="connsiteY506" fmla="*/ 832316 h 4002500"/>
              <a:gd name="connsiteX507" fmla="*/ 2385819 w 4972050"/>
              <a:gd name="connsiteY507" fmla="*/ 852455 h 4002500"/>
              <a:gd name="connsiteX508" fmla="*/ 2399703 w 4972050"/>
              <a:gd name="connsiteY508" fmla="*/ 873037 h 4002500"/>
              <a:gd name="connsiteX509" fmla="*/ 2414035 w 4972050"/>
              <a:gd name="connsiteY509" fmla="*/ 894070 h 4002500"/>
              <a:gd name="connsiteX510" fmla="*/ 2427472 w 4972050"/>
              <a:gd name="connsiteY510" fmla="*/ 915101 h 4002500"/>
              <a:gd name="connsiteX511" fmla="*/ 2439565 w 4972050"/>
              <a:gd name="connsiteY511" fmla="*/ 937028 h 4002500"/>
              <a:gd name="connsiteX512" fmla="*/ 2452105 w 4972050"/>
              <a:gd name="connsiteY512" fmla="*/ 958956 h 4002500"/>
              <a:gd name="connsiteX513" fmla="*/ 2464198 w 4972050"/>
              <a:gd name="connsiteY513" fmla="*/ 981329 h 4002500"/>
              <a:gd name="connsiteX514" fmla="*/ 2474946 w 4972050"/>
              <a:gd name="connsiteY514" fmla="*/ 1004597 h 4002500"/>
              <a:gd name="connsiteX515" fmla="*/ 2486144 w 4972050"/>
              <a:gd name="connsiteY515" fmla="*/ 1027419 h 4002500"/>
              <a:gd name="connsiteX516" fmla="*/ 2495996 w 4972050"/>
              <a:gd name="connsiteY516" fmla="*/ 1050689 h 4002500"/>
              <a:gd name="connsiteX517" fmla="*/ 2505849 w 4972050"/>
              <a:gd name="connsiteY517" fmla="*/ 1073958 h 4002500"/>
              <a:gd name="connsiteX518" fmla="*/ 2514806 w 4972050"/>
              <a:gd name="connsiteY518" fmla="*/ 1098121 h 4002500"/>
              <a:gd name="connsiteX519" fmla="*/ 2523317 w 4972050"/>
              <a:gd name="connsiteY519" fmla="*/ 1121839 h 4002500"/>
              <a:gd name="connsiteX520" fmla="*/ 2531379 w 4972050"/>
              <a:gd name="connsiteY520" fmla="*/ 1146449 h 4002500"/>
              <a:gd name="connsiteX521" fmla="*/ 2538544 w 4972050"/>
              <a:gd name="connsiteY521" fmla="*/ 1171062 h 4002500"/>
              <a:gd name="connsiteX522" fmla="*/ 2545262 w 4972050"/>
              <a:gd name="connsiteY522" fmla="*/ 1196120 h 4002500"/>
              <a:gd name="connsiteX523" fmla="*/ 2551532 w 4972050"/>
              <a:gd name="connsiteY523" fmla="*/ 1221627 h 4002500"/>
              <a:gd name="connsiteX524" fmla="*/ 2556907 w 4972050"/>
              <a:gd name="connsiteY524" fmla="*/ 1247134 h 4002500"/>
              <a:gd name="connsiteX525" fmla="*/ 2561833 w 4972050"/>
              <a:gd name="connsiteY525" fmla="*/ 1272192 h 4002500"/>
              <a:gd name="connsiteX526" fmla="*/ 2566311 w 4972050"/>
              <a:gd name="connsiteY526" fmla="*/ 1298145 h 4002500"/>
              <a:gd name="connsiteX527" fmla="*/ 2569896 w 4972050"/>
              <a:gd name="connsiteY527" fmla="*/ 1324100 h 4002500"/>
              <a:gd name="connsiteX528" fmla="*/ 2572583 w 4972050"/>
              <a:gd name="connsiteY528" fmla="*/ 1350501 h 4002500"/>
              <a:gd name="connsiteX529" fmla="*/ 2575270 w 4972050"/>
              <a:gd name="connsiteY529" fmla="*/ 1376902 h 4002500"/>
              <a:gd name="connsiteX530" fmla="*/ 2576614 w 4972050"/>
              <a:gd name="connsiteY530" fmla="*/ 1403752 h 4002500"/>
              <a:gd name="connsiteX531" fmla="*/ 2577958 w 4972050"/>
              <a:gd name="connsiteY531" fmla="*/ 1430601 h 4002500"/>
              <a:gd name="connsiteX532" fmla="*/ 2578404 w 4972050"/>
              <a:gd name="connsiteY532" fmla="*/ 1457451 h 4002500"/>
              <a:gd name="connsiteX533" fmla="*/ 2577958 w 4972050"/>
              <a:gd name="connsiteY533" fmla="*/ 1484746 h 4002500"/>
              <a:gd name="connsiteX534" fmla="*/ 2576614 w 4972050"/>
              <a:gd name="connsiteY534" fmla="*/ 1511595 h 4002500"/>
              <a:gd name="connsiteX535" fmla="*/ 2575270 w 4972050"/>
              <a:gd name="connsiteY535" fmla="*/ 1537997 h 4002500"/>
              <a:gd name="connsiteX536" fmla="*/ 2572583 w 4972050"/>
              <a:gd name="connsiteY536" fmla="*/ 1564398 h 4002500"/>
              <a:gd name="connsiteX537" fmla="*/ 2569896 w 4972050"/>
              <a:gd name="connsiteY537" fmla="*/ 1590799 h 4002500"/>
              <a:gd name="connsiteX538" fmla="*/ 2566311 w 4972050"/>
              <a:gd name="connsiteY538" fmla="*/ 1616306 h 4002500"/>
              <a:gd name="connsiteX539" fmla="*/ 2561833 w 4972050"/>
              <a:gd name="connsiteY539" fmla="*/ 1642261 h 4002500"/>
              <a:gd name="connsiteX540" fmla="*/ 2556907 w 4972050"/>
              <a:gd name="connsiteY540" fmla="*/ 1668214 h 4002500"/>
              <a:gd name="connsiteX541" fmla="*/ 2551532 w 4972050"/>
              <a:gd name="connsiteY541" fmla="*/ 1693720 h 4002500"/>
              <a:gd name="connsiteX542" fmla="*/ 2545262 w 4972050"/>
              <a:gd name="connsiteY542" fmla="*/ 1718779 h 4002500"/>
              <a:gd name="connsiteX543" fmla="*/ 2538544 w 4972050"/>
              <a:gd name="connsiteY543" fmla="*/ 1743391 h 4002500"/>
              <a:gd name="connsiteX544" fmla="*/ 2531379 w 4972050"/>
              <a:gd name="connsiteY544" fmla="*/ 1768450 h 4002500"/>
              <a:gd name="connsiteX545" fmla="*/ 2523317 w 4972050"/>
              <a:gd name="connsiteY545" fmla="*/ 1792614 h 4002500"/>
              <a:gd name="connsiteX546" fmla="*/ 2514806 w 4972050"/>
              <a:gd name="connsiteY546" fmla="*/ 1816778 h 4002500"/>
              <a:gd name="connsiteX547" fmla="*/ 2505849 w 4972050"/>
              <a:gd name="connsiteY547" fmla="*/ 1840495 h 4002500"/>
              <a:gd name="connsiteX548" fmla="*/ 2495996 w 4972050"/>
              <a:gd name="connsiteY548" fmla="*/ 1864659 h 4002500"/>
              <a:gd name="connsiteX549" fmla="*/ 2486144 w 4972050"/>
              <a:gd name="connsiteY549" fmla="*/ 1887927 h 4002500"/>
              <a:gd name="connsiteX550" fmla="*/ 2474946 w 4972050"/>
              <a:gd name="connsiteY550" fmla="*/ 1910748 h 4002500"/>
              <a:gd name="connsiteX551" fmla="*/ 2464198 w 4972050"/>
              <a:gd name="connsiteY551" fmla="*/ 1933124 h 4002500"/>
              <a:gd name="connsiteX552" fmla="*/ 2452105 w 4972050"/>
              <a:gd name="connsiteY552" fmla="*/ 1955497 h 4002500"/>
              <a:gd name="connsiteX553" fmla="*/ 2439565 w 4972050"/>
              <a:gd name="connsiteY553" fmla="*/ 1977424 h 4002500"/>
              <a:gd name="connsiteX554" fmla="*/ 2427472 w 4972050"/>
              <a:gd name="connsiteY554" fmla="*/ 1999350 h 4002500"/>
              <a:gd name="connsiteX555" fmla="*/ 2414035 w 4972050"/>
              <a:gd name="connsiteY555" fmla="*/ 2020829 h 4002500"/>
              <a:gd name="connsiteX556" fmla="*/ 2399703 w 4972050"/>
              <a:gd name="connsiteY556" fmla="*/ 2041862 h 4002500"/>
              <a:gd name="connsiteX557" fmla="*/ 2385819 w 4972050"/>
              <a:gd name="connsiteY557" fmla="*/ 2062892 h 4002500"/>
              <a:gd name="connsiteX558" fmla="*/ 2371040 w 4972050"/>
              <a:gd name="connsiteY558" fmla="*/ 2083029 h 4002500"/>
              <a:gd name="connsiteX559" fmla="*/ 2355364 w 4972050"/>
              <a:gd name="connsiteY559" fmla="*/ 2103166 h 4002500"/>
              <a:gd name="connsiteX560" fmla="*/ 2340135 w 4972050"/>
              <a:gd name="connsiteY560" fmla="*/ 2122408 h 4002500"/>
              <a:gd name="connsiteX561" fmla="*/ 2323565 w 4972050"/>
              <a:gd name="connsiteY561" fmla="*/ 2141202 h 4002500"/>
              <a:gd name="connsiteX562" fmla="*/ 2306994 w 4972050"/>
              <a:gd name="connsiteY562" fmla="*/ 2160444 h 4002500"/>
              <a:gd name="connsiteX563" fmla="*/ 2290423 w 4972050"/>
              <a:gd name="connsiteY563" fmla="*/ 2178792 h 4002500"/>
              <a:gd name="connsiteX564" fmla="*/ 2272955 w 4972050"/>
              <a:gd name="connsiteY564" fmla="*/ 2196691 h 4002500"/>
              <a:gd name="connsiteX565" fmla="*/ 2255040 w 4972050"/>
              <a:gd name="connsiteY565" fmla="*/ 2214143 h 4002500"/>
              <a:gd name="connsiteX566" fmla="*/ 2236230 w 4972050"/>
              <a:gd name="connsiteY566" fmla="*/ 2231146 h 4002500"/>
              <a:gd name="connsiteX567" fmla="*/ 2217867 w 4972050"/>
              <a:gd name="connsiteY567" fmla="*/ 2248151 h 4002500"/>
              <a:gd name="connsiteX568" fmla="*/ 2198609 w 4972050"/>
              <a:gd name="connsiteY568" fmla="*/ 2263812 h 4002500"/>
              <a:gd name="connsiteX569" fmla="*/ 2178902 w 4972050"/>
              <a:gd name="connsiteY569" fmla="*/ 2279922 h 4002500"/>
              <a:gd name="connsiteX570" fmla="*/ 2159195 w 4972050"/>
              <a:gd name="connsiteY570" fmla="*/ 2295137 h 4002500"/>
              <a:gd name="connsiteX571" fmla="*/ 2139041 w 4972050"/>
              <a:gd name="connsiteY571" fmla="*/ 2309903 h 4002500"/>
              <a:gd name="connsiteX572" fmla="*/ 2118439 w 4972050"/>
              <a:gd name="connsiteY572" fmla="*/ 2324223 h 4002500"/>
              <a:gd name="connsiteX573" fmla="*/ 2097389 w 4972050"/>
              <a:gd name="connsiteY573" fmla="*/ 2338095 h 4002500"/>
              <a:gd name="connsiteX574" fmla="*/ 2075891 w 4972050"/>
              <a:gd name="connsiteY574" fmla="*/ 2351519 h 4002500"/>
              <a:gd name="connsiteX575" fmla="*/ 2054394 w 4972050"/>
              <a:gd name="connsiteY575" fmla="*/ 2364496 h 4002500"/>
              <a:gd name="connsiteX576" fmla="*/ 2032448 w 4972050"/>
              <a:gd name="connsiteY576" fmla="*/ 2376577 h 4002500"/>
              <a:gd name="connsiteX577" fmla="*/ 2010054 w 4972050"/>
              <a:gd name="connsiteY577" fmla="*/ 2388212 h 4002500"/>
              <a:gd name="connsiteX578" fmla="*/ 1987213 w 4972050"/>
              <a:gd name="connsiteY578" fmla="*/ 2399847 h 4002500"/>
              <a:gd name="connsiteX579" fmla="*/ 1964370 w 4972050"/>
              <a:gd name="connsiteY579" fmla="*/ 2410140 h 4002500"/>
              <a:gd name="connsiteX580" fmla="*/ 1941530 w 4972050"/>
              <a:gd name="connsiteY580" fmla="*/ 2420878 h 4002500"/>
              <a:gd name="connsiteX581" fmla="*/ 1917345 w 4972050"/>
              <a:gd name="connsiteY581" fmla="*/ 2430276 h 4002500"/>
              <a:gd name="connsiteX582" fmla="*/ 1894056 w 4972050"/>
              <a:gd name="connsiteY582" fmla="*/ 2439226 h 4002500"/>
              <a:gd name="connsiteX583" fmla="*/ 1869869 w 4972050"/>
              <a:gd name="connsiteY583" fmla="*/ 2447727 h 4002500"/>
              <a:gd name="connsiteX584" fmla="*/ 1845236 w 4972050"/>
              <a:gd name="connsiteY584" fmla="*/ 2455783 h 4002500"/>
              <a:gd name="connsiteX585" fmla="*/ 1820603 w 4972050"/>
              <a:gd name="connsiteY585" fmla="*/ 2462942 h 4002500"/>
              <a:gd name="connsiteX586" fmla="*/ 1795970 w 4972050"/>
              <a:gd name="connsiteY586" fmla="*/ 2470101 h 4002500"/>
              <a:gd name="connsiteX587" fmla="*/ 1770890 w 4972050"/>
              <a:gd name="connsiteY587" fmla="*/ 2475919 h 4002500"/>
              <a:gd name="connsiteX588" fmla="*/ 1745362 w 4972050"/>
              <a:gd name="connsiteY588" fmla="*/ 2481736 h 4002500"/>
              <a:gd name="connsiteX589" fmla="*/ 1720280 w 4972050"/>
              <a:gd name="connsiteY589" fmla="*/ 2486658 h 4002500"/>
              <a:gd name="connsiteX590" fmla="*/ 1694303 w 4972050"/>
              <a:gd name="connsiteY590" fmla="*/ 2491134 h 4002500"/>
              <a:gd name="connsiteX591" fmla="*/ 1668326 w 4972050"/>
              <a:gd name="connsiteY591" fmla="*/ 2494265 h 4002500"/>
              <a:gd name="connsiteX592" fmla="*/ 1641903 w 4972050"/>
              <a:gd name="connsiteY592" fmla="*/ 2497398 h 4002500"/>
              <a:gd name="connsiteX593" fmla="*/ 1615478 w 4972050"/>
              <a:gd name="connsiteY593" fmla="*/ 2500084 h 4002500"/>
              <a:gd name="connsiteX594" fmla="*/ 1589054 w 4972050"/>
              <a:gd name="connsiteY594" fmla="*/ 2501426 h 4002500"/>
              <a:gd name="connsiteX595" fmla="*/ 1562180 w 4972050"/>
              <a:gd name="connsiteY595" fmla="*/ 2502321 h 4002500"/>
              <a:gd name="connsiteX596" fmla="*/ 3412542 w 4972050"/>
              <a:gd name="connsiteY596" fmla="*/ 2661365 h 4002500"/>
              <a:gd name="connsiteX597" fmla="*/ 3400891 w 4972050"/>
              <a:gd name="connsiteY597" fmla="*/ 2644802 h 4002500"/>
              <a:gd name="connsiteX598" fmla="*/ 3388343 w 4972050"/>
              <a:gd name="connsiteY598" fmla="*/ 2629136 h 4002500"/>
              <a:gd name="connsiteX599" fmla="*/ 3375347 w 4972050"/>
              <a:gd name="connsiteY599" fmla="*/ 2613467 h 4002500"/>
              <a:gd name="connsiteX600" fmla="*/ 3361902 w 4972050"/>
              <a:gd name="connsiteY600" fmla="*/ 2598249 h 4002500"/>
              <a:gd name="connsiteX601" fmla="*/ 3348459 w 4972050"/>
              <a:gd name="connsiteY601" fmla="*/ 2583029 h 4002500"/>
              <a:gd name="connsiteX602" fmla="*/ 3334119 w 4972050"/>
              <a:gd name="connsiteY602" fmla="*/ 2568705 h 4002500"/>
              <a:gd name="connsiteX603" fmla="*/ 3319331 w 4972050"/>
              <a:gd name="connsiteY603" fmla="*/ 2554827 h 4002500"/>
              <a:gd name="connsiteX604" fmla="*/ 3304989 w 4972050"/>
              <a:gd name="connsiteY604" fmla="*/ 2540951 h 4002500"/>
              <a:gd name="connsiteX605" fmla="*/ 3323071 w 4972050"/>
              <a:gd name="connsiteY605" fmla="*/ 2514269 h 4002500"/>
              <a:gd name="connsiteX606" fmla="*/ 3380597 w 4972050"/>
              <a:gd name="connsiteY606" fmla="*/ 2430375 h 4002500"/>
              <a:gd name="connsiteX607" fmla="*/ 3403448 w 4972050"/>
              <a:gd name="connsiteY607" fmla="*/ 2444257 h 4002500"/>
              <a:gd name="connsiteX608" fmla="*/ 3427194 w 4972050"/>
              <a:gd name="connsiteY608" fmla="*/ 2457246 h 4002500"/>
              <a:gd name="connsiteX609" fmla="*/ 3450940 w 4972050"/>
              <a:gd name="connsiteY609" fmla="*/ 2469785 h 4002500"/>
              <a:gd name="connsiteX610" fmla="*/ 3475583 w 4972050"/>
              <a:gd name="connsiteY610" fmla="*/ 2481876 h 4002500"/>
              <a:gd name="connsiteX611" fmla="*/ 3499777 w 4972050"/>
              <a:gd name="connsiteY611" fmla="*/ 2492624 h 4002500"/>
              <a:gd name="connsiteX612" fmla="*/ 3524867 w 4972050"/>
              <a:gd name="connsiteY612" fmla="*/ 2502478 h 4002500"/>
              <a:gd name="connsiteX613" fmla="*/ 3550407 w 4972050"/>
              <a:gd name="connsiteY613" fmla="*/ 2512779 h 4002500"/>
              <a:gd name="connsiteX614" fmla="*/ 3575497 w 4972050"/>
              <a:gd name="connsiteY614" fmla="*/ 2521734 h 4002500"/>
              <a:gd name="connsiteX615" fmla="*/ 3552002 w 4972050"/>
              <a:gd name="connsiteY615" fmla="*/ 2634074 h 4002500"/>
              <a:gd name="connsiteX616" fmla="*/ 3521438 w 4972050"/>
              <a:gd name="connsiteY616" fmla="*/ 2587504 h 4002500"/>
              <a:gd name="connsiteX617" fmla="*/ 2238427 w 4972050"/>
              <a:gd name="connsiteY617" fmla="*/ 2664949 h 4002500"/>
              <a:gd name="connsiteX618" fmla="*/ 2152591 w 4972050"/>
              <a:gd name="connsiteY618" fmla="*/ 2608063 h 4002500"/>
              <a:gd name="connsiteX619" fmla="*/ 2186069 w 4972050"/>
              <a:gd name="connsiteY619" fmla="*/ 2589579 h 4002500"/>
              <a:gd name="connsiteX620" fmla="*/ 2828174 w 4972050"/>
              <a:gd name="connsiteY620" fmla="*/ 3757640 h 4002500"/>
              <a:gd name="connsiteX621" fmla="*/ 2812939 w 4972050"/>
              <a:gd name="connsiteY621" fmla="*/ 3756745 h 4002500"/>
              <a:gd name="connsiteX622" fmla="*/ 2798150 w 4972050"/>
              <a:gd name="connsiteY622" fmla="*/ 3756297 h 4002500"/>
              <a:gd name="connsiteX623" fmla="*/ 2782913 w 4972050"/>
              <a:gd name="connsiteY623" fmla="*/ 3755403 h 4002500"/>
              <a:gd name="connsiteX624" fmla="*/ 2768124 w 4972050"/>
              <a:gd name="connsiteY624" fmla="*/ 3754060 h 4002500"/>
              <a:gd name="connsiteX625" fmla="*/ 2752887 w 4972050"/>
              <a:gd name="connsiteY625" fmla="*/ 3751821 h 4002500"/>
              <a:gd name="connsiteX626" fmla="*/ 2738547 w 4972050"/>
              <a:gd name="connsiteY626" fmla="*/ 3750031 h 4002500"/>
              <a:gd name="connsiteX627" fmla="*/ 2724207 w 4972050"/>
              <a:gd name="connsiteY627" fmla="*/ 3747345 h 4002500"/>
              <a:gd name="connsiteX628" fmla="*/ 2709867 w 4972050"/>
              <a:gd name="connsiteY628" fmla="*/ 3744658 h 4002500"/>
              <a:gd name="connsiteX629" fmla="*/ 2695079 w 4972050"/>
              <a:gd name="connsiteY629" fmla="*/ 3741077 h 4002500"/>
              <a:gd name="connsiteX630" fmla="*/ 2680739 w 4972050"/>
              <a:gd name="connsiteY630" fmla="*/ 3737497 h 4002500"/>
              <a:gd name="connsiteX631" fmla="*/ 2666847 w 4972050"/>
              <a:gd name="connsiteY631" fmla="*/ 3733468 h 4002500"/>
              <a:gd name="connsiteX632" fmla="*/ 2652954 w 4972050"/>
              <a:gd name="connsiteY632" fmla="*/ 3728992 h 4002500"/>
              <a:gd name="connsiteX633" fmla="*/ 2639511 w 4972050"/>
              <a:gd name="connsiteY633" fmla="*/ 3724516 h 4002500"/>
              <a:gd name="connsiteX634" fmla="*/ 2626066 w 4972050"/>
              <a:gd name="connsiteY634" fmla="*/ 3719592 h 4002500"/>
              <a:gd name="connsiteX635" fmla="*/ 2612621 w 4972050"/>
              <a:gd name="connsiteY635" fmla="*/ 3714220 h 4002500"/>
              <a:gd name="connsiteX636" fmla="*/ 2599178 w 4972050"/>
              <a:gd name="connsiteY636" fmla="*/ 3707953 h 4002500"/>
              <a:gd name="connsiteX637" fmla="*/ 2586182 w 4972050"/>
              <a:gd name="connsiteY637" fmla="*/ 3702133 h 4002500"/>
              <a:gd name="connsiteX638" fmla="*/ 2573186 w 4972050"/>
              <a:gd name="connsiteY638" fmla="*/ 3695866 h 4002500"/>
              <a:gd name="connsiteX639" fmla="*/ 2560189 w 4972050"/>
              <a:gd name="connsiteY639" fmla="*/ 3689151 h 4002500"/>
              <a:gd name="connsiteX640" fmla="*/ 2547642 w 4972050"/>
              <a:gd name="connsiteY640" fmla="*/ 3682436 h 4002500"/>
              <a:gd name="connsiteX641" fmla="*/ 2535094 w 4972050"/>
              <a:gd name="connsiteY641" fmla="*/ 3674827 h 4002500"/>
              <a:gd name="connsiteX642" fmla="*/ 2522546 w 4972050"/>
              <a:gd name="connsiteY642" fmla="*/ 3667216 h 4002500"/>
              <a:gd name="connsiteX643" fmla="*/ 2510895 w 4972050"/>
              <a:gd name="connsiteY643" fmla="*/ 3659159 h 4002500"/>
              <a:gd name="connsiteX644" fmla="*/ 2498796 w 4972050"/>
              <a:gd name="connsiteY644" fmla="*/ 3650655 h 4002500"/>
              <a:gd name="connsiteX645" fmla="*/ 2487144 w 4972050"/>
              <a:gd name="connsiteY645" fmla="*/ 3642596 h 4002500"/>
              <a:gd name="connsiteX646" fmla="*/ 2475942 w 4972050"/>
              <a:gd name="connsiteY646" fmla="*/ 3633196 h 4002500"/>
              <a:gd name="connsiteX647" fmla="*/ 2464289 w 4972050"/>
              <a:gd name="connsiteY647" fmla="*/ 3624244 h 4002500"/>
              <a:gd name="connsiteX648" fmla="*/ 2453534 w 4972050"/>
              <a:gd name="connsiteY648" fmla="*/ 3614842 h 4002500"/>
              <a:gd name="connsiteX649" fmla="*/ 2442780 w 4972050"/>
              <a:gd name="connsiteY649" fmla="*/ 3605442 h 4002500"/>
              <a:gd name="connsiteX650" fmla="*/ 2432024 w 4972050"/>
              <a:gd name="connsiteY650" fmla="*/ 3595594 h 4002500"/>
              <a:gd name="connsiteX651" fmla="*/ 2422164 w 4972050"/>
              <a:gd name="connsiteY651" fmla="*/ 3585298 h 4002500"/>
              <a:gd name="connsiteX652" fmla="*/ 2411411 w 4972050"/>
              <a:gd name="connsiteY652" fmla="*/ 3574555 h 4002500"/>
              <a:gd name="connsiteX653" fmla="*/ 2401999 w 4972050"/>
              <a:gd name="connsiteY653" fmla="*/ 3564259 h 4002500"/>
              <a:gd name="connsiteX654" fmla="*/ 2392140 w 4972050"/>
              <a:gd name="connsiteY654" fmla="*/ 3553068 h 4002500"/>
              <a:gd name="connsiteX655" fmla="*/ 2383177 w 4972050"/>
              <a:gd name="connsiteY655" fmla="*/ 3541877 h 4002500"/>
              <a:gd name="connsiteX656" fmla="*/ 2373767 w 4972050"/>
              <a:gd name="connsiteY656" fmla="*/ 3530687 h 4002500"/>
              <a:gd name="connsiteX657" fmla="*/ 2364804 w 4972050"/>
              <a:gd name="connsiteY657" fmla="*/ 3519048 h 4002500"/>
              <a:gd name="connsiteX658" fmla="*/ 2356289 w 4972050"/>
              <a:gd name="connsiteY658" fmla="*/ 3506961 h 4002500"/>
              <a:gd name="connsiteX659" fmla="*/ 2347775 w 4972050"/>
              <a:gd name="connsiteY659" fmla="*/ 3494874 h 4002500"/>
              <a:gd name="connsiteX660" fmla="*/ 2339709 w 4972050"/>
              <a:gd name="connsiteY660" fmla="*/ 3482341 h 4002500"/>
              <a:gd name="connsiteX661" fmla="*/ 2332089 w 4972050"/>
              <a:gd name="connsiteY661" fmla="*/ 3469807 h 4002500"/>
              <a:gd name="connsiteX662" fmla="*/ 2324920 w 4972050"/>
              <a:gd name="connsiteY662" fmla="*/ 3457720 h 4002500"/>
              <a:gd name="connsiteX663" fmla="*/ 2317302 w 4972050"/>
              <a:gd name="connsiteY663" fmla="*/ 3444739 h 4002500"/>
              <a:gd name="connsiteX664" fmla="*/ 2310131 w 4972050"/>
              <a:gd name="connsiteY664" fmla="*/ 3431309 h 4002500"/>
              <a:gd name="connsiteX665" fmla="*/ 2303858 w 4972050"/>
              <a:gd name="connsiteY665" fmla="*/ 3417880 h 4002500"/>
              <a:gd name="connsiteX666" fmla="*/ 2297135 w 4972050"/>
              <a:gd name="connsiteY666" fmla="*/ 3404450 h 4002500"/>
              <a:gd name="connsiteX667" fmla="*/ 2291310 w 4972050"/>
              <a:gd name="connsiteY667" fmla="*/ 3390574 h 4002500"/>
              <a:gd name="connsiteX668" fmla="*/ 2285484 w 4972050"/>
              <a:gd name="connsiteY668" fmla="*/ 3376696 h 4002500"/>
              <a:gd name="connsiteX669" fmla="*/ 2279659 w 4972050"/>
              <a:gd name="connsiteY669" fmla="*/ 3362821 h 4002500"/>
              <a:gd name="connsiteX670" fmla="*/ 2274729 w 4972050"/>
              <a:gd name="connsiteY670" fmla="*/ 3348497 h 4002500"/>
              <a:gd name="connsiteX671" fmla="*/ 2270247 w 4972050"/>
              <a:gd name="connsiteY671" fmla="*/ 3334171 h 4002500"/>
              <a:gd name="connsiteX672" fmla="*/ 2265766 w 4972050"/>
              <a:gd name="connsiteY672" fmla="*/ 3319398 h 4002500"/>
              <a:gd name="connsiteX673" fmla="*/ 2261284 w 4972050"/>
              <a:gd name="connsiteY673" fmla="*/ 3304626 h 4002500"/>
              <a:gd name="connsiteX674" fmla="*/ 2258148 w 4972050"/>
              <a:gd name="connsiteY674" fmla="*/ 3290302 h 4002500"/>
              <a:gd name="connsiteX675" fmla="*/ 2254564 w 4972050"/>
              <a:gd name="connsiteY675" fmla="*/ 3274636 h 4002500"/>
              <a:gd name="connsiteX676" fmla="*/ 2251426 w 4972050"/>
              <a:gd name="connsiteY676" fmla="*/ 3259864 h 4002500"/>
              <a:gd name="connsiteX677" fmla="*/ 2248290 w 4972050"/>
              <a:gd name="connsiteY677" fmla="*/ 3244195 h 4002500"/>
              <a:gd name="connsiteX678" fmla="*/ 2246049 w 4972050"/>
              <a:gd name="connsiteY678" fmla="*/ 3229423 h 4002500"/>
              <a:gd name="connsiteX679" fmla="*/ 2243808 w 4972050"/>
              <a:gd name="connsiteY679" fmla="*/ 3213308 h 4002500"/>
              <a:gd name="connsiteX680" fmla="*/ 2242463 w 4972050"/>
              <a:gd name="connsiteY680" fmla="*/ 3198088 h 4002500"/>
              <a:gd name="connsiteX681" fmla="*/ 2241119 w 4972050"/>
              <a:gd name="connsiteY681" fmla="*/ 3181973 h 4002500"/>
              <a:gd name="connsiteX682" fmla="*/ 2239775 w 4972050"/>
              <a:gd name="connsiteY682" fmla="*/ 3166306 h 4002500"/>
              <a:gd name="connsiteX683" fmla="*/ 2239327 w 4972050"/>
              <a:gd name="connsiteY683" fmla="*/ 3150190 h 4002500"/>
              <a:gd name="connsiteX684" fmla="*/ 2239327 w 4972050"/>
              <a:gd name="connsiteY684" fmla="*/ 3134075 h 4002500"/>
              <a:gd name="connsiteX685" fmla="*/ 2239327 w 4972050"/>
              <a:gd name="connsiteY685" fmla="*/ 3118408 h 4002500"/>
              <a:gd name="connsiteX686" fmla="*/ 2239775 w 4972050"/>
              <a:gd name="connsiteY686" fmla="*/ 3102294 h 4002500"/>
              <a:gd name="connsiteX687" fmla="*/ 2241119 w 4972050"/>
              <a:gd name="connsiteY687" fmla="*/ 3086625 h 4002500"/>
              <a:gd name="connsiteX688" fmla="*/ 2242463 w 4972050"/>
              <a:gd name="connsiteY688" fmla="*/ 3070510 h 4002500"/>
              <a:gd name="connsiteX689" fmla="*/ 2243808 w 4972050"/>
              <a:gd name="connsiteY689" fmla="*/ 3054842 h 4002500"/>
              <a:gd name="connsiteX690" fmla="*/ 2246049 w 4972050"/>
              <a:gd name="connsiteY690" fmla="*/ 3039623 h 4002500"/>
              <a:gd name="connsiteX691" fmla="*/ 2248290 w 4972050"/>
              <a:gd name="connsiteY691" fmla="*/ 3023955 h 4002500"/>
              <a:gd name="connsiteX692" fmla="*/ 2251426 w 4972050"/>
              <a:gd name="connsiteY692" fmla="*/ 3008737 h 4002500"/>
              <a:gd name="connsiteX693" fmla="*/ 2254564 w 4972050"/>
              <a:gd name="connsiteY693" fmla="*/ 2993964 h 4002500"/>
              <a:gd name="connsiteX694" fmla="*/ 2258148 w 4972050"/>
              <a:gd name="connsiteY694" fmla="*/ 2978744 h 4002500"/>
              <a:gd name="connsiteX695" fmla="*/ 2261284 w 4972050"/>
              <a:gd name="connsiteY695" fmla="*/ 2963972 h 4002500"/>
              <a:gd name="connsiteX696" fmla="*/ 2265766 w 4972050"/>
              <a:gd name="connsiteY696" fmla="*/ 2948751 h 4002500"/>
              <a:gd name="connsiteX697" fmla="*/ 2270247 w 4972050"/>
              <a:gd name="connsiteY697" fmla="*/ 2934427 h 4002500"/>
              <a:gd name="connsiteX698" fmla="*/ 2274729 w 4972050"/>
              <a:gd name="connsiteY698" fmla="*/ 2920103 h 4002500"/>
              <a:gd name="connsiteX699" fmla="*/ 2279659 w 4972050"/>
              <a:gd name="connsiteY699" fmla="*/ 2906226 h 4002500"/>
              <a:gd name="connsiteX700" fmla="*/ 2285484 w 4972050"/>
              <a:gd name="connsiteY700" fmla="*/ 2891453 h 4002500"/>
              <a:gd name="connsiteX701" fmla="*/ 2291310 w 4972050"/>
              <a:gd name="connsiteY701" fmla="*/ 2877578 h 4002500"/>
              <a:gd name="connsiteX702" fmla="*/ 2297135 w 4972050"/>
              <a:gd name="connsiteY702" fmla="*/ 2864148 h 4002500"/>
              <a:gd name="connsiteX703" fmla="*/ 2303858 w 4972050"/>
              <a:gd name="connsiteY703" fmla="*/ 2850718 h 4002500"/>
              <a:gd name="connsiteX704" fmla="*/ 2310131 w 4972050"/>
              <a:gd name="connsiteY704" fmla="*/ 2837289 h 4002500"/>
              <a:gd name="connsiteX705" fmla="*/ 2317302 w 4972050"/>
              <a:gd name="connsiteY705" fmla="*/ 2824307 h 4002500"/>
              <a:gd name="connsiteX706" fmla="*/ 2324920 w 4972050"/>
              <a:gd name="connsiteY706" fmla="*/ 2811326 h 4002500"/>
              <a:gd name="connsiteX707" fmla="*/ 2332089 w 4972050"/>
              <a:gd name="connsiteY707" fmla="*/ 2798345 h 4002500"/>
              <a:gd name="connsiteX708" fmla="*/ 2339709 w 4972050"/>
              <a:gd name="connsiteY708" fmla="*/ 2785809 h 4002500"/>
              <a:gd name="connsiteX709" fmla="*/ 2347775 w 4972050"/>
              <a:gd name="connsiteY709" fmla="*/ 2773724 h 4002500"/>
              <a:gd name="connsiteX710" fmla="*/ 2356289 w 4972050"/>
              <a:gd name="connsiteY710" fmla="*/ 2761637 h 4002500"/>
              <a:gd name="connsiteX711" fmla="*/ 2364804 w 4972050"/>
              <a:gd name="connsiteY711" fmla="*/ 2749550 h 4002500"/>
              <a:gd name="connsiteX712" fmla="*/ 2373767 w 4972050"/>
              <a:gd name="connsiteY712" fmla="*/ 2738359 h 4002500"/>
              <a:gd name="connsiteX713" fmla="*/ 2383177 w 4972050"/>
              <a:gd name="connsiteY713" fmla="*/ 2726721 h 4002500"/>
              <a:gd name="connsiteX714" fmla="*/ 2392140 w 4972050"/>
              <a:gd name="connsiteY714" fmla="*/ 2715084 h 4002500"/>
              <a:gd name="connsiteX715" fmla="*/ 2401999 w 4972050"/>
              <a:gd name="connsiteY715" fmla="*/ 2704339 h 4002500"/>
              <a:gd name="connsiteX716" fmla="*/ 2411411 w 4972050"/>
              <a:gd name="connsiteY716" fmla="*/ 2694043 h 4002500"/>
              <a:gd name="connsiteX717" fmla="*/ 2422164 w 4972050"/>
              <a:gd name="connsiteY717" fmla="*/ 2683300 h 4002500"/>
              <a:gd name="connsiteX718" fmla="*/ 2432024 w 4972050"/>
              <a:gd name="connsiteY718" fmla="*/ 2673004 h 4002500"/>
              <a:gd name="connsiteX719" fmla="*/ 2442780 w 4972050"/>
              <a:gd name="connsiteY719" fmla="*/ 2663604 h 4002500"/>
              <a:gd name="connsiteX720" fmla="*/ 2453534 w 4972050"/>
              <a:gd name="connsiteY720" fmla="*/ 2653308 h 4002500"/>
              <a:gd name="connsiteX721" fmla="*/ 2464289 w 4972050"/>
              <a:gd name="connsiteY721" fmla="*/ 2643908 h 4002500"/>
              <a:gd name="connsiteX722" fmla="*/ 2475942 w 4972050"/>
              <a:gd name="connsiteY722" fmla="*/ 2634954 h 4002500"/>
              <a:gd name="connsiteX723" fmla="*/ 2487144 w 4972050"/>
              <a:gd name="connsiteY723" fmla="*/ 2626002 h 4002500"/>
              <a:gd name="connsiteX724" fmla="*/ 2498796 w 4972050"/>
              <a:gd name="connsiteY724" fmla="*/ 2617497 h 4002500"/>
              <a:gd name="connsiteX725" fmla="*/ 2510895 w 4972050"/>
              <a:gd name="connsiteY725" fmla="*/ 2609440 h 4002500"/>
              <a:gd name="connsiteX726" fmla="*/ 2522546 w 4972050"/>
              <a:gd name="connsiteY726" fmla="*/ 2601830 h 4002500"/>
              <a:gd name="connsiteX727" fmla="*/ 2535094 w 4972050"/>
              <a:gd name="connsiteY727" fmla="*/ 2593771 h 4002500"/>
              <a:gd name="connsiteX728" fmla="*/ 2547642 w 4972050"/>
              <a:gd name="connsiteY728" fmla="*/ 2586610 h 4002500"/>
              <a:gd name="connsiteX729" fmla="*/ 2560189 w 4972050"/>
              <a:gd name="connsiteY729" fmla="*/ 2579447 h 4002500"/>
              <a:gd name="connsiteX730" fmla="*/ 2573186 w 4972050"/>
              <a:gd name="connsiteY730" fmla="*/ 2572732 h 4002500"/>
              <a:gd name="connsiteX731" fmla="*/ 2586182 w 4972050"/>
              <a:gd name="connsiteY731" fmla="*/ 2566466 h 4002500"/>
              <a:gd name="connsiteX732" fmla="*/ 2599178 w 4972050"/>
              <a:gd name="connsiteY732" fmla="*/ 2560199 h 4002500"/>
              <a:gd name="connsiteX733" fmla="*/ 2612621 w 4972050"/>
              <a:gd name="connsiteY733" fmla="*/ 2554379 h 4002500"/>
              <a:gd name="connsiteX734" fmla="*/ 2626066 w 4972050"/>
              <a:gd name="connsiteY734" fmla="*/ 2549008 h 4002500"/>
              <a:gd name="connsiteX735" fmla="*/ 2639511 w 4972050"/>
              <a:gd name="connsiteY735" fmla="*/ 2544084 h 4002500"/>
              <a:gd name="connsiteX736" fmla="*/ 2652954 w 4972050"/>
              <a:gd name="connsiteY736" fmla="*/ 2539606 h 4002500"/>
              <a:gd name="connsiteX737" fmla="*/ 2666847 w 4972050"/>
              <a:gd name="connsiteY737" fmla="*/ 2535130 h 4002500"/>
              <a:gd name="connsiteX738" fmla="*/ 2680739 w 4972050"/>
              <a:gd name="connsiteY738" fmla="*/ 2531103 h 4002500"/>
              <a:gd name="connsiteX739" fmla="*/ 2695079 w 4972050"/>
              <a:gd name="connsiteY739" fmla="*/ 2527521 h 4002500"/>
              <a:gd name="connsiteX740" fmla="*/ 2709867 w 4972050"/>
              <a:gd name="connsiteY740" fmla="*/ 2523940 h 4002500"/>
              <a:gd name="connsiteX741" fmla="*/ 2724207 w 4972050"/>
              <a:gd name="connsiteY741" fmla="*/ 2520806 h 4002500"/>
              <a:gd name="connsiteX742" fmla="*/ 2738547 w 4972050"/>
              <a:gd name="connsiteY742" fmla="*/ 2518568 h 4002500"/>
              <a:gd name="connsiteX743" fmla="*/ 2752887 w 4972050"/>
              <a:gd name="connsiteY743" fmla="*/ 2516331 h 4002500"/>
              <a:gd name="connsiteX744" fmla="*/ 2768124 w 4972050"/>
              <a:gd name="connsiteY744" fmla="*/ 2514540 h 4002500"/>
              <a:gd name="connsiteX745" fmla="*/ 2782913 w 4972050"/>
              <a:gd name="connsiteY745" fmla="*/ 2513197 h 4002500"/>
              <a:gd name="connsiteX746" fmla="*/ 2798150 w 4972050"/>
              <a:gd name="connsiteY746" fmla="*/ 2511853 h 4002500"/>
              <a:gd name="connsiteX747" fmla="*/ 2812939 w 4972050"/>
              <a:gd name="connsiteY747" fmla="*/ 2511407 h 4002500"/>
              <a:gd name="connsiteX748" fmla="*/ 2828174 w 4972050"/>
              <a:gd name="connsiteY748" fmla="*/ 2511407 h 4002500"/>
              <a:gd name="connsiteX749" fmla="*/ 2843411 w 4972050"/>
              <a:gd name="connsiteY749" fmla="*/ 2511407 h 4002500"/>
              <a:gd name="connsiteX750" fmla="*/ 2858200 w 4972050"/>
              <a:gd name="connsiteY750" fmla="*/ 2511853 h 4002500"/>
              <a:gd name="connsiteX751" fmla="*/ 2873885 w 4972050"/>
              <a:gd name="connsiteY751" fmla="*/ 2513197 h 4002500"/>
              <a:gd name="connsiteX752" fmla="*/ 2888225 w 4972050"/>
              <a:gd name="connsiteY752" fmla="*/ 2514540 h 4002500"/>
              <a:gd name="connsiteX753" fmla="*/ 2903014 w 4972050"/>
              <a:gd name="connsiteY753" fmla="*/ 2516331 h 4002500"/>
              <a:gd name="connsiteX754" fmla="*/ 2918249 w 4972050"/>
              <a:gd name="connsiteY754" fmla="*/ 2518568 h 4002500"/>
              <a:gd name="connsiteX755" fmla="*/ 2932591 w 4972050"/>
              <a:gd name="connsiteY755" fmla="*/ 2520806 h 4002500"/>
              <a:gd name="connsiteX756" fmla="*/ 2946931 w 4972050"/>
              <a:gd name="connsiteY756" fmla="*/ 2523940 h 4002500"/>
              <a:gd name="connsiteX757" fmla="*/ 2960822 w 4972050"/>
              <a:gd name="connsiteY757" fmla="*/ 2527521 h 4002500"/>
              <a:gd name="connsiteX758" fmla="*/ 2975611 w 4972050"/>
              <a:gd name="connsiteY758" fmla="*/ 2531103 h 4002500"/>
              <a:gd name="connsiteX759" fmla="*/ 2989502 w 4972050"/>
              <a:gd name="connsiteY759" fmla="*/ 2535130 h 4002500"/>
              <a:gd name="connsiteX760" fmla="*/ 3003396 w 4972050"/>
              <a:gd name="connsiteY760" fmla="*/ 2539606 h 4002500"/>
              <a:gd name="connsiteX761" fmla="*/ 3016839 w 4972050"/>
              <a:gd name="connsiteY761" fmla="*/ 2544084 h 4002500"/>
              <a:gd name="connsiteX762" fmla="*/ 3030732 w 4972050"/>
              <a:gd name="connsiteY762" fmla="*/ 2549008 h 4002500"/>
              <a:gd name="connsiteX763" fmla="*/ 3044175 w 4972050"/>
              <a:gd name="connsiteY763" fmla="*/ 2554379 h 4002500"/>
              <a:gd name="connsiteX764" fmla="*/ 3057171 w 4972050"/>
              <a:gd name="connsiteY764" fmla="*/ 2560199 h 4002500"/>
              <a:gd name="connsiteX765" fmla="*/ 3070616 w 4972050"/>
              <a:gd name="connsiteY765" fmla="*/ 2566466 h 4002500"/>
              <a:gd name="connsiteX766" fmla="*/ 3083611 w 4972050"/>
              <a:gd name="connsiteY766" fmla="*/ 2572732 h 4002500"/>
              <a:gd name="connsiteX767" fmla="*/ 3096158 w 4972050"/>
              <a:gd name="connsiteY767" fmla="*/ 2579447 h 4002500"/>
              <a:gd name="connsiteX768" fmla="*/ 3109155 w 4972050"/>
              <a:gd name="connsiteY768" fmla="*/ 2586610 h 4002500"/>
              <a:gd name="connsiteX769" fmla="*/ 3121254 w 4972050"/>
              <a:gd name="connsiteY769" fmla="*/ 2593771 h 4002500"/>
              <a:gd name="connsiteX770" fmla="*/ 3133355 w 4972050"/>
              <a:gd name="connsiteY770" fmla="*/ 2601830 h 4002500"/>
              <a:gd name="connsiteX771" fmla="*/ 3145454 w 4972050"/>
              <a:gd name="connsiteY771" fmla="*/ 2609440 h 4002500"/>
              <a:gd name="connsiteX772" fmla="*/ 3157553 w 4972050"/>
              <a:gd name="connsiteY772" fmla="*/ 2617497 h 4002500"/>
              <a:gd name="connsiteX773" fmla="*/ 3168758 w 4972050"/>
              <a:gd name="connsiteY773" fmla="*/ 2626002 h 4002500"/>
              <a:gd name="connsiteX774" fmla="*/ 3180408 w 4972050"/>
              <a:gd name="connsiteY774" fmla="*/ 2634954 h 4002500"/>
              <a:gd name="connsiteX775" fmla="*/ 3192059 w 4972050"/>
              <a:gd name="connsiteY775" fmla="*/ 2643908 h 4002500"/>
              <a:gd name="connsiteX776" fmla="*/ 3202814 w 4972050"/>
              <a:gd name="connsiteY776" fmla="*/ 2653308 h 4002500"/>
              <a:gd name="connsiteX777" fmla="*/ 3213121 w 4972050"/>
              <a:gd name="connsiteY777" fmla="*/ 2663604 h 4002500"/>
              <a:gd name="connsiteX778" fmla="*/ 3224325 w 4972050"/>
              <a:gd name="connsiteY778" fmla="*/ 2673004 h 4002500"/>
              <a:gd name="connsiteX779" fmla="*/ 3234184 w 4972050"/>
              <a:gd name="connsiteY779" fmla="*/ 2683300 h 4002500"/>
              <a:gd name="connsiteX780" fmla="*/ 3244491 w 4972050"/>
              <a:gd name="connsiteY780" fmla="*/ 2694043 h 4002500"/>
              <a:gd name="connsiteX781" fmla="*/ 3254351 w 4972050"/>
              <a:gd name="connsiteY781" fmla="*/ 2704339 h 4002500"/>
              <a:gd name="connsiteX782" fmla="*/ 3264209 w 4972050"/>
              <a:gd name="connsiteY782" fmla="*/ 2715084 h 4002500"/>
              <a:gd name="connsiteX783" fmla="*/ 3273621 w 4972050"/>
              <a:gd name="connsiteY783" fmla="*/ 2726721 h 4002500"/>
              <a:gd name="connsiteX784" fmla="*/ 3282582 w 4972050"/>
              <a:gd name="connsiteY784" fmla="*/ 2738359 h 4002500"/>
              <a:gd name="connsiteX785" fmla="*/ 3291546 w 4972050"/>
              <a:gd name="connsiteY785" fmla="*/ 2749550 h 4002500"/>
              <a:gd name="connsiteX786" fmla="*/ 3300060 w 4972050"/>
              <a:gd name="connsiteY786" fmla="*/ 2761637 h 4002500"/>
              <a:gd name="connsiteX787" fmla="*/ 3308575 w 4972050"/>
              <a:gd name="connsiteY787" fmla="*/ 2773724 h 4002500"/>
              <a:gd name="connsiteX788" fmla="*/ 3316641 w 4972050"/>
              <a:gd name="connsiteY788" fmla="*/ 2785809 h 4002500"/>
              <a:gd name="connsiteX789" fmla="*/ 3324259 w 4972050"/>
              <a:gd name="connsiteY789" fmla="*/ 2798345 h 4002500"/>
              <a:gd name="connsiteX790" fmla="*/ 3331878 w 4972050"/>
              <a:gd name="connsiteY790" fmla="*/ 2811326 h 4002500"/>
              <a:gd name="connsiteX791" fmla="*/ 3339047 w 4972050"/>
              <a:gd name="connsiteY791" fmla="*/ 2824307 h 4002500"/>
              <a:gd name="connsiteX792" fmla="*/ 3345770 w 4972050"/>
              <a:gd name="connsiteY792" fmla="*/ 2837289 h 4002500"/>
              <a:gd name="connsiteX793" fmla="*/ 3352492 w 4972050"/>
              <a:gd name="connsiteY793" fmla="*/ 2850718 h 4002500"/>
              <a:gd name="connsiteX794" fmla="*/ 3358766 w 4972050"/>
              <a:gd name="connsiteY794" fmla="*/ 2864148 h 4002500"/>
              <a:gd name="connsiteX795" fmla="*/ 3365040 w 4972050"/>
              <a:gd name="connsiteY795" fmla="*/ 2877578 h 4002500"/>
              <a:gd name="connsiteX796" fmla="*/ 3370865 w 4972050"/>
              <a:gd name="connsiteY796" fmla="*/ 2891453 h 4002500"/>
              <a:gd name="connsiteX797" fmla="*/ 3376244 w 4972050"/>
              <a:gd name="connsiteY797" fmla="*/ 2906226 h 4002500"/>
              <a:gd name="connsiteX798" fmla="*/ 3381172 w 4972050"/>
              <a:gd name="connsiteY798" fmla="*/ 2920103 h 4002500"/>
              <a:gd name="connsiteX799" fmla="*/ 3386102 w 4972050"/>
              <a:gd name="connsiteY799" fmla="*/ 2934427 h 4002500"/>
              <a:gd name="connsiteX800" fmla="*/ 3390584 w 4972050"/>
              <a:gd name="connsiteY800" fmla="*/ 2948751 h 4002500"/>
              <a:gd name="connsiteX801" fmla="*/ 3394617 w 4972050"/>
              <a:gd name="connsiteY801" fmla="*/ 2963972 h 4002500"/>
              <a:gd name="connsiteX802" fmla="*/ 3398202 w 4972050"/>
              <a:gd name="connsiteY802" fmla="*/ 2978744 h 4002500"/>
              <a:gd name="connsiteX803" fmla="*/ 3401786 w 4972050"/>
              <a:gd name="connsiteY803" fmla="*/ 2993964 h 4002500"/>
              <a:gd name="connsiteX804" fmla="*/ 3405373 w 4972050"/>
              <a:gd name="connsiteY804" fmla="*/ 3008737 h 4002500"/>
              <a:gd name="connsiteX805" fmla="*/ 3407611 w 4972050"/>
              <a:gd name="connsiteY805" fmla="*/ 3023955 h 4002500"/>
              <a:gd name="connsiteX806" fmla="*/ 3410301 w 4972050"/>
              <a:gd name="connsiteY806" fmla="*/ 3039623 h 4002500"/>
              <a:gd name="connsiteX807" fmla="*/ 3412093 w 4972050"/>
              <a:gd name="connsiteY807" fmla="*/ 3054842 h 4002500"/>
              <a:gd name="connsiteX808" fmla="*/ 3414334 w 4972050"/>
              <a:gd name="connsiteY808" fmla="*/ 3070510 h 4002500"/>
              <a:gd name="connsiteX809" fmla="*/ 3415231 w 4972050"/>
              <a:gd name="connsiteY809" fmla="*/ 3086625 h 4002500"/>
              <a:gd name="connsiteX810" fmla="*/ 3416126 w 4972050"/>
              <a:gd name="connsiteY810" fmla="*/ 3102294 h 4002500"/>
              <a:gd name="connsiteX811" fmla="*/ 3416575 w 4972050"/>
              <a:gd name="connsiteY811" fmla="*/ 3118408 h 4002500"/>
              <a:gd name="connsiteX812" fmla="*/ 3417023 w 4972050"/>
              <a:gd name="connsiteY812" fmla="*/ 3134075 h 4002500"/>
              <a:gd name="connsiteX813" fmla="*/ 3416575 w 4972050"/>
              <a:gd name="connsiteY813" fmla="*/ 3150190 h 4002500"/>
              <a:gd name="connsiteX814" fmla="*/ 3416126 w 4972050"/>
              <a:gd name="connsiteY814" fmla="*/ 3166306 h 4002500"/>
              <a:gd name="connsiteX815" fmla="*/ 3415231 w 4972050"/>
              <a:gd name="connsiteY815" fmla="*/ 3181973 h 4002500"/>
              <a:gd name="connsiteX816" fmla="*/ 3414334 w 4972050"/>
              <a:gd name="connsiteY816" fmla="*/ 3198088 h 4002500"/>
              <a:gd name="connsiteX817" fmla="*/ 3412093 w 4972050"/>
              <a:gd name="connsiteY817" fmla="*/ 3213308 h 4002500"/>
              <a:gd name="connsiteX818" fmla="*/ 3410301 w 4972050"/>
              <a:gd name="connsiteY818" fmla="*/ 3229423 h 4002500"/>
              <a:gd name="connsiteX819" fmla="*/ 3407611 w 4972050"/>
              <a:gd name="connsiteY819" fmla="*/ 3244195 h 4002500"/>
              <a:gd name="connsiteX820" fmla="*/ 3405373 w 4972050"/>
              <a:gd name="connsiteY820" fmla="*/ 3259864 h 4002500"/>
              <a:gd name="connsiteX821" fmla="*/ 3401786 w 4972050"/>
              <a:gd name="connsiteY821" fmla="*/ 3274636 h 4002500"/>
              <a:gd name="connsiteX822" fmla="*/ 3398202 w 4972050"/>
              <a:gd name="connsiteY822" fmla="*/ 3290302 h 4002500"/>
              <a:gd name="connsiteX823" fmla="*/ 3394617 w 4972050"/>
              <a:gd name="connsiteY823" fmla="*/ 3304626 h 4002500"/>
              <a:gd name="connsiteX824" fmla="*/ 3390584 w 4972050"/>
              <a:gd name="connsiteY824" fmla="*/ 3319398 h 4002500"/>
              <a:gd name="connsiteX825" fmla="*/ 3386102 w 4972050"/>
              <a:gd name="connsiteY825" fmla="*/ 3334171 h 4002500"/>
              <a:gd name="connsiteX826" fmla="*/ 3381172 w 4972050"/>
              <a:gd name="connsiteY826" fmla="*/ 3348497 h 4002500"/>
              <a:gd name="connsiteX827" fmla="*/ 3376244 w 4972050"/>
              <a:gd name="connsiteY827" fmla="*/ 3362821 h 4002500"/>
              <a:gd name="connsiteX828" fmla="*/ 3370865 w 4972050"/>
              <a:gd name="connsiteY828" fmla="*/ 3376696 h 4002500"/>
              <a:gd name="connsiteX829" fmla="*/ 3365040 w 4972050"/>
              <a:gd name="connsiteY829" fmla="*/ 3390574 h 4002500"/>
              <a:gd name="connsiteX830" fmla="*/ 3358766 w 4972050"/>
              <a:gd name="connsiteY830" fmla="*/ 3404450 h 4002500"/>
              <a:gd name="connsiteX831" fmla="*/ 3352492 w 4972050"/>
              <a:gd name="connsiteY831" fmla="*/ 3417880 h 4002500"/>
              <a:gd name="connsiteX832" fmla="*/ 3345770 w 4972050"/>
              <a:gd name="connsiteY832" fmla="*/ 3431309 h 4002500"/>
              <a:gd name="connsiteX833" fmla="*/ 3339047 w 4972050"/>
              <a:gd name="connsiteY833" fmla="*/ 3444739 h 4002500"/>
              <a:gd name="connsiteX834" fmla="*/ 3331878 w 4972050"/>
              <a:gd name="connsiteY834" fmla="*/ 3457720 h 4002500"/>
              <a:gd name="connsiteX835" fmla="*/ 3324259 w 4972050"/>
              <a:gd name="connsiteY835" fmla="*/ 3469807 h 4002500"/>
              <a:gd name="connsiteX836" fmla="*/ 3316641 w 4972050"/>
              <a:gd name="connsiteY836" fmla="*/ 3482341 h 4002500"/>
              <a:gd name="connsiteX837" fmla="*/ 3308575 w 4972050"/>
              <a:gd name="connsiteY837" fmla="*/ 3494874 h 4002500"/>
              <a:gd name="connsiteX838" fmla="*/ 3300060 w 4972050"/>
              <a:gd name="connsiteY838" fmla="*/ 3506961 h 4002500"/>
              <a:gd name="connsiteX839" fmla="*/ 3291546 w 4972050"/>
              <a:gd name="connsiteY839" fmla="*/ 3519048 h 4002500"/>
              <a:gd name="connsiteX840" fmla="*/ 3282582 w 4972050"/>
              <a:gd name="connsiteY840" fmla="*/ 3530687 h 4002500"/>
              <a:gd name="connsiteX841" fmla="*/ 3273621 w 4972050"/>
              <a:gd name="connsiteY841" fmla="*/ 3541877 h 4002500"/>
              <a:gd name="connsiteX842" fmla="*/ 3264209 w 4972050"/>
              <a:gd name="connsiteY842" fmla="*/ 3553068 h 4002500"/>
              <a:gd name="connsiteX843" fmla="*/ 3254351 w 4972050"/>
              <a:gd name="connsiteY843" fmla="*/ 3564259 h 4002500"/>
              <a:gd name="connsiteX844" fmla="*/ 3244491 w 4972050"/>
              <a:gd name="connsiteY844" fmla="*/ 3574555 h 4002500"/>
              <a:gd name="connsiteX845" fmla="*/ 3234184 w 4972050"/>
              <a:gd name="connsiteY845" fmla="*/ 3585298 h 4002500"/>
              <a:gd name="connsiteX846" fmla="*/ 3224325 w 4972050"/>
              <a:gd name="connsiteY846" fmla="*/ 3595594 h 4002500"/>
              <a:gd name="connsiteX847" fmla="*/ 3213121 w 4972050"/>
              <a:gd name="connsiteY847" fmla="*/ 3605442 h 4002500"/>
              <a:gd name="connsiteX848" fmla="*/ 3202814 w 4972050"/>
              <a:gd name="connsiteY848" fmla="*/ 3614842 h 4002500"/>
              <a:gd name="connsiteX849" fmla="*/ 3192059 w 4972050"/>
              <a:gd name="connsiteY849" fmla="*/ 3624244 h 4002500"/>
              <a:gd name="connsiteX850" fmla="*/ 3180408 w 4972050"/>
              <a:gd name="connsiteY850" fmla="*/ 3633196 h 4002500"/>
              <a:gd name="connsiteX851" fmla="*/ 3168758 w 4972050"/>
              <a:gd name="connsiteY851" fmla="*/ 3642596 h 4002500"/>
              <a:gd name="connsiteX852" fmla="*/ 3157553 w 4972050"/>
              <a:gd name="connsiteY852" fmla="*/ 3650655 h 4002500"/>
              <a:gd name="connsiteX853" fmla="*/ 3145454 w 4972050"/>
              <a:gd name="connsiteY853" fmla="*/ 3659159 h 4002500"/>
              <a:gd name="connsiteX854" fmla="*/ 3133355 w 4972050"/>
              <a:gd name="connsiteY854" fmla="*/ 3667216 h 4002500"/>
              <a:gd name="connsiteX855" fmla="*/ 3121254 w 4972050"/>
              <a:gd name="connsiteY855" fmla="*/ 3674827 h 4002500"/>
              <a:gd name="connsiteX856" fmla="*/ 3109155 w 4972050"/>
              <a:gd name="connsiteY856" fmla="*/ 3682436 h 4002500"/>
              <a:gd name="connsiteX857" fmla="*/ 3096158 w 4972050"/>
              <a:gd name="connsiteY857" fmla="*/ 3689151 h 4002500"/>
              <a:gd name="connsiteX858" fmla="*/ 3083611 w 4972050"/>
              <a:gd name="connsiteY858" fmla="*/ 3695866 h 4002500"/>
              <a:gd name="connsiteX859" fmla="*/ 3070616 w 4972050"/>
              <a:gd name="connsiteY859" fmla="*/ 3702133 h 4002500"/>
              <a:gd name="connsiteX860" fmla="*/ 3057171 w 4972050"/>
              <a:gd name="connsiteY860" fmla="*/ 3707953 h 4002500"/>
              <a:gd name="connsiteX861" fmla="*/ 3044175 w 4972050"/>
              <a:gd name="connsiteY861" fmla="*/ 3714220 h 4002500"/>
              <a:gd name="connsiteX862" fmla="*/ 3030732 w 4972050"/>
              <a:gd name="connsiteY862" fmla="*/ 3719592 h 4002500"/>
              <a:gd name="connsiteX863" fmla="*/ 3016839 w 4972050"/>
              <a:gd name="connsiteY863" fmla="*/ 3724516 h 4002500"/>
              <a:gd name="connsiteX864" fmla="*/ 3003396 w 4972050"/>
              <a:gd name="connsiteY864" fmla="*/ 3728992 h 4002500"/>
              <a:gd name="connsiteX865" fmla="*/ 2989502 w 4972050"/>
              <a:gd name="connsiteY865" fmla="*/ 3733468 h 4002500"/>
              <a:gd name="connsiteX866" fmla="*/ 2975611 w 4972050"/>
              <a:gd name="connsiteY866" fmla="*/ 3737497 h 4002500"/>
              <a:gd name="connsiteX867" fmla="*/ 2960822 w 4972050"/>
              <a:gd name="connsiteY867" fmla="*/ 3741077 h 4002500"/>
              <a:gd name="connsiteX868" fmla="*/ 2946931 w 4972050"/>
              <a:gd name="connsiteY868" fmla="*/ 3744658 h 4002500"/>
              <a:gd name="connsiteX869" fmla="*/ 2932591 w 4972050"/>
              <a:gd name="connsiteY869" fmla="*/ 3747345 h 4002500"/>
              <a:gd name="connsiteX870" fmla="*/ 2918249 w 4972050"/>
              <a:gd name="connsiteY870" fmla="*/ 3750031 h 4002500"/>
              <a:gd name="connsiteX871" fmla="*/ 2903014 w 4972050"/>
              <a:gd name="connsiteY871" fmla="*/ 3751821 h 4002500"/>
              <a:gd name="connsiteX872" fmla="*/ 2888225 w 4972050"/>
              <a:gd name="connsiteY872" fmla="*/ 3754060 h 4002500"/>
              <a:gd name="connsiteX873" fmla="*/ 2873885 w 4972050"/>
              <a:gd name="connsiteY873" fmla="*/ 3755403 h 4002500"/>
              <a:gd name="connsiteX874" fmla="*/ 2858200 w 4972050"/>
              <a:gd name="connsiteY874" fmla="*/ 3756297 h 4002500"/>
              <a:gd name="connsiteX875" fmla="*/ 2843411 w 4972050"/>
              <a:gd name="connsiteY875" fmla="*/ 3756745 h 4002500"/>
              <a:gd name="connsiteX876" fmla="*/ 2712557 w 4972050"/>
              <a:gd name="connsiteY876" fmla="*/ 4002500 h 4002500"/>
              <a:gd name="connsiteX877" fmla="*/ 2732722 w 4972050"/>
              <a:gd name="connsiteY877" fmla="*/ 3906258 h 4002500"/>
              <a:gd name="connsiteX878" fmla="*/ 2756474 w 4972050"/>
              <a:gd name="connsiteY878" fmla="*/ 3908943 h 4002500"/>
              <a:gd name="connsiteX879" fmla="*/ 2779777 w 4972050"/>
              <a:gd name="connsiteY879" fmla="*/ 3911182 h 4002500"/>
              <a:gd name="connsiteX880" fmla="*/ 2803975 w 4972050"/>
              <a:gd name="connsiteY880" fmla="*/ 3912524 h 4002500"/>
              <a:gd name="connsiteX881" fmla="*/ 2828174 w 4972050"/>
              <a:gd name="connsiteY881" fmla="*/ 3912973 h 4002500"/>
              <a:gd name="connsiteX882" fmla="*/ 2848341 w 4972050"/>
              <a:gd name="connsiteY882" fmla="*/ 3912973 h 4002500"/>
              <a:gd name="connsiteX883" fmla="*/ 2867611 w 4972050"/>
              <a:gd name="connsiteY883" fmla="*/ 3912076 h 4002500"/>
              <a:gd name="connsiteX884" fmla="*/ 2887777 w 4972050"/>
              <a:gd name="connsiteY884" fmla="*/ 3910286 h 4002500"/>
              <a:gd name="connsiteX885" fmla="*/ 2907047 w 4972050"/>
              <a:gd name="connsiteY885" fmla="*/ 3908495 h 4002500"/>
              <a:gd name="connsiteX886" fmla="*/ 2924523 w 4972050"/>
              <a:gd name="connsiteY886" fmla="*/ 4000263 h 4002500"/>
              <a:gd name="connsiteX887" fmla="*/ 3052241 w 4972050"/>
              <a:gd name="connsiteY887" fmla="*/ 3972956 h 4002500"/>
              <a:gd name="connsiteX888" fmla="*/ 3035212 w 4972050"/>
              <a:gd name="connsiteY888" fmla="*/ 3881638 h 4002500"/>
              <a:gd name="connsiteX889" fmla="*/ 3056274 w 4972050"/>
              <a:gd name="connsiteY889" fmla="*/ 3874475 h 4002500"/>
              <a:gd name="connsiteX890" fmla="*/ 3077337 w 4972050"/>
              <a:gd name="connsiteY890" fmla="*/ 3866865 h 4002500"/>
              <a:gd name="connsiteX891" fmla="*/ 3097504 w 4972050"/>
              <a:gd name="connsiteY891" fmla="*/ 3859254 h 4002500"/>
              <a:gd name="connsiteX892" fmla="*/ 3118118 w 4972050"/>
              <a:gd name="connsiteY892" fmla="*/ 3850302 h 4002500"/>
              <a:gd name="connsiteX893" fmla="*/ 3137388 w 4972050"/>
              <a:gd name="connsiteY893" fmla="*/ 3840454 h 4002500"/>
              <a:gd name="connsiteX894" fmla="*/ 3157553 w 4972050"/>
              <a:gd name="connsiteY894" fmla="*/ 3830606 h 4002500"/>
              <a:gd name="connsiteX895" fmla="*/ 3176375 w 4972050"/>
              <a:gd name="connsiteY895" fmla="*/ 3820310 h 4002500"/>
              <a:gd name="connsiteX896" fmla="*/ 3195197 w 4972050"/>
              <a:gd name="connsiteY896" fmla="*/ 3808671 h 4002500"/>
              <a:gd name="connsiteX897" fmla="*/ 3248972 w 4972050"/>
              <a:gd name="connsiteY897" fmla="*/ 3890143 h 4002500"/>
              <a:gd name="connsiteX898" fmla="*/ 3357869 w 4972050"/>
              <a:gd name="connsiteY898" fmla="*/ 3816282 h 4002500"/>
              <a:gd name="connsiteX899" fmla="*/ 3301404 w 4972050"/>
              <a:gd name="connsiteY899" fmla="*/ 3730782 h 4002500"/>
              <a:gd name="connsiteX900" fmla="*/ 3317090 w 4972050"/>
              <a:gd name="connsiteY900" fmla="*/ 3716010 h 4002500"/>
              <a:gd name="connsiteX901" fmla="*/ 3332325 w 4972050"/>
              <a:gd name="connsiteY901" fmla="*/ 3701238 h 4002500"/>
              <a:gd name="connsiteX902" fmla="*/ 3347562 w 4972050"/>
              <a:gd name="connsiteY902" fmla="*/ 3685570 h 4002500"/>
              <a:gd name="connsiteX903" fmla="*/ 3362351 w 4972050"/>
              <a:gd name="connsiteY903" fmla="*/ 3670351 h 4002500"/>
              <a:gd name="connsiteX904" fmla="*/ 3376244 w 4972050"/>
              <a:gd name="connsiteY904" fmla="*/ 3653788 h 4002500"/>
              <a:gd name="connsiteX905" fmla="*/ 3390136 w 4972050"/>
              <a:gd name="connsiteY905" fmla="*/ 3637225 h 4002500"/>
              <a:gd name="connsiteX906" fmla="*/ 3403132 w 4972050"/>
              <a:gd name="connsiteY906" fmla="*/ 3619766 h 4002500"/>
              <a:gd name="connsiteX907" fmla="*/ 3416126 w 4972050"/>
              <a:gd name="connsiteY907" fmla="*/ 3602309 h 4002500"/>
              <a:gd name="connsiteX908" fmla="*/ 3509339 w 4972050"/>
              <a:gd name="connsiteY908" fmla="*/ 3664083 h 4002500"/>
              <a:gd name="connsiteX909" fmla="*/ 3582834 w 4972050"/>
              <a:gd name="connsiteY909" fmla="*/ 3555307 h 4002500"/>
              <a:gd name="connsiteX910" fmla="*/ 3482898 w 4972050"/>
              <a:gd name="connsiteY910" fmla="*/ 3489504 h 4002500"/>
              <a:gd name="connsiteX911" fmla="*/ 3491861 w 4972050"/>
              <a:gd name="connsiteY911" fmla="*/ 3471150 h 4002500"/>
              <a:gd name="connsiteX912" fmla="*/ 3499927 w 4972050"/>
              <a:gd name="connsiteY912" fmla="*/ 3451902 h 4002500"/>
              <a:gd name="connsiteX913" fmla="*/ 3507994 w 4972050"/>
              <a:gd name="connsiteY913" fmla="*/ 3433100 h 4002500"/>
              <a:gd name="connsiteX914" fmla="*/ 3515165 w 4972050"/>
              <a:gd name="connsiteY914" fmla="*/ 3413852 h 4002500"/>
              <a:gd name="connsiteX915" fmla="*/ 3521887 w 4972050"/>
              <a:gd name="connsiteY915" fmla="*/ 3394156 h 4002500"/>
              <a:gd name="connsiteX916" fmla="*/ 3528609 w 4972050"/>
              <a:gd name="connsiteY916" fmla="*/ 3374906 h 4002500"/>
              <a:gd name="connsiteX917" fmla="*/ 3534435 w 4972050"/>
              <a:gd name="connsiteY917" fmla="*/ 3354763 h 4002500"/>
              <a:gd name="connsiteX918" fmla="*/ 3539365 w 4972050"/>
              <a:gd name="connsiteY918" fmla="*/ 3334619 h 4002500"/>
              <a:gd name="connsiteX919" fmla="*/ 3666186 w 4972050"/>
              <a:gd name="connsiteY919" fmla="*/ 3358345 h 4002500"/>
              <a:gd name="connsiteX920" fmla="*/ 3693074 w 4972050"/>
              <a:gd name="connsiteY920" fmla="*/ 3230319 h 4002500"/>
              <a:gd name="connsiteX921" fmla="*/ 3560874 w 4972050"/>
              <a:gd name="connsiteY921" fmla="*/ 3205251 h 4002500"/>
              <a:gd name="connsiteX922" fmla="*/ 3562220 w 4972050"/>
              <a:gd name="connsiteY922" fmla="*/ 3187345 h 4002500"/>
              <a:gd name="connsiteX923" fmla="*/ 3563115 w 4972050"/>
              <a:gd name="connsiteY923" fmla="*/ 3169886 h 4002500"/>
              <a:gd name="connsiteX924" fmla="*/ 3564012 w 4972050"/>
              <a:gd name="connsiteY924" fmla="*/ 3151980 h 4002500"/>
              <a:gd name="connsiteX925" fmla="*/ 3564460 w 4972050"/>
              <a:gd name="connsiteY925" fmla="*/ 3134075 h 4002500"/>
              <a:gd name="connsiteX926" fmla="*/ 3564012 w 4972050"/>
              <a:gd name="connsiteY926" fmla="*/ 3112142 h 4002500"/>
              <a:gd name="connsiteX927" fmla="*/ 3562666 w 4972050"/>
              <a:gd name="connsiteY927" fmla="*/ 3089758 h 4002500"/>
              <a:gd name="connsiteX928" fmla="*/ 3561323 w 4972050"/>
              <a:gd name="connsiteY928" fmla="*/ 3068271 h 4002500"/>
              <a:gd name="connsiteX929" fmla="*/ 3559530 w 4972050"/>
              <a:gd name="connsiteY929" fmla="*/ 3046338 h 4002500"/>
              <a:gd name="connsiteX930" fmla="*/ 3695315 w 4972050"/>
              <a:gd name="connsiteY930" fmla="*/ 3018136 h 4002500"/>
              <a:gd name="connsiteX931" fmla="*/ 3671563 w 4972050"/>
              <a:gd name="connsiteY931" fmla="*/ 2890559 h 4002500"/>
              <a:gd name="connsiteX932" fmla="*/ 3535330 w 4972050"/>
              <a:gd name="connsiteY932" fmla="*/ 2919207 h 4002500"/>
              <a:gd name="connsiteX933" fmla="*/ 3529953 w 4972050"/>
              <a:gd name="connsiteY933" fmla="*/ 2899959 h 4002500"/>
              <a:gd name="connsiteX934" fmla="*/ 3524576 w 4972050"/>
              <a:gd name="connsiteY934" fmla="*/ 2881157 h 4002500"/>
              <a:gd name="connsiteX935" fmla="*/ 3517854 w 4972050"/>
              <a:gd name="connsiteY935" fmla="*/ 2862357 h 4002500"/>
              <a:gd name="connsiteX936" fmla="*/ 3511131 w 4972050"/>
              <a:gd name="connsiteY936" fmla="*/ 2844004 h 4002500"/>
              <a:gd name="connsiteX937" fmla="*/ 3503960 w 4972050"/>
              <a:gd name="connsiteY937" fmla="*/ 2825202 h 4002500"/>
              <a:gd name="connsiteX938" fmla="*/ 3495894 w 4972050"/>
              <a:gd name="connsiteY938" fmla="*/ 2807296 h 4002500"/>
              <a:gd name="connsiteX939" fmla="*/ 3487828 w 4972050"/>
              <a:gd name="connsiteY939" fmla="*/ 2789391 h 4002500"/>
              <a:gd name="connsiteX940" fmla="*/ 3479762 w 4972050"/>
              <a:gd name="connsiteY940" fmla="*/ 2771485 h 4002500"/>
              <a:gd name="connsiteX941" fmla="*/ 3592243 w 4972050"/>
              <a:gd name="connsiteY941" fmla="*/ 2695387 h 4002500"/>
              <a:gd name="connsiteX942" fmla="*/ 3564524 w 4972050"/>
              <a:gd name="connsiteY942" fmla="*/ 2653152 h 4002500"/>
              <a:gd name="connsiteX943" fmla="*/ 3711702 w 4972050"/>
              <a:gd name="connsiteY943" fmla="*/ 2679826 h 4002500"/>
              <a:gd name="connsiteX944" fmla="*/ 3737689 w 4972050"/>
              <a:gd name="connsiteY944" fmla="*/ 2558460 h 4002500"/>
              <a:gd name="connsiteX945" fmla="*/ 3768155 w 4972050"/>
              <a:gd name="connsiteY945" fmla="*/ 2562041 h 4002500"/>
              <a:gd name="connsiteX946" fmla="*/ 3798623 w 4972050"/>
              <a:gd name="connsiteY946" fmla="*/ 2564280 h 4002500"/>
              <a:gd name="connsiteX947" fmla="*/ 3829090 w 4972050"/>
              <a:gd name="connsiteY947" fmla="*/ 2566521 h 4002500"/>
              <a:gd name="connsiteX948" fmla="*/ 3859556 w 4972050"/>
              <a:gd name="connsiteY948" fmla="*/ 2566967 h 4002500"/>
              <a:gd name="connsiteX949" fmla="*/ 3885543 w 4972050"/>
              <a:gd name="connsiteY949" fmla="*/ 2566521 h 4002500"/>
              <a:gd name="connsiteX950" fmla="*/ 3911081 w 4972050"/>
              <a:gd name="connsiteY950" fmla="*/ 2565625 h 4002500"/>
              <a:gd name="connsiteX951" fmla="*/ 3936172 w 4972050"/>
              <a:gd name="connsiteY951" fmla="*/ 2563386 h 4002500"/>
              <a:gd name="connsiteX952" fmla="*/ 3961262 w 4972050"/>
              <a:gd name="connsiteY952" fmla="*/ 2561147 h 4002500"/>
              <a:gd name="connsiteX953" fmla="*/ 3983218 w 4972050"/>
              <a:gd name="connsiteY953" fmla="*/ 2677138 h 4002500"/>
              <a:gd name="connsiteX954" fmla="*/ 4147200 w 4972050"/>
              <a:gd name="connsiteY954" fmla="*/ 2643102 h 4002500"/>
              <a:gd name="connsiteX955" fmla="*/ 4125695 w 4972050"/>
              <a:gd name="connsiteY955" fmla="*/ 2527109 h 4002500"/>
              <a:gd name="connsiteX956" fmla="*/ 4152577 w 4972050"/>
              <a:gd name="connsiteY956" fmla="*/ 2518601 h 4002500"/>
              <a:gd name="connsiteX957" fmla="*/ 4179012 w 4972050"/>
              <a:gd name="connsiteY957" fmla="*/ 2508747 h 4002500"/>
              <a:gd name="connsiteX958" fmla="*/ 4205447 w 4972050"/>
              <a:gd name="connsiteY958" fmla="*/ 2498447 h 4002500"/>
              <a:gd name="connsiteX959" fmla="*/ 4230986 w 4972050"/>
              <a:gd name="connsiteY959" fmla="*/ 2487250 h 4002500"/>
              <a:gd name="connsiteX960" fmla="*/ 4256524 w 4972050"/>
              <a:gd name="connsiteY960" fmla="*/ 2475607 h 4002500"/>
              <a:gd name="connsiteX961" fmla="*/ 4282062 w 4972050"/>
              <a:gd name="connsiteY961" fmla="*/ 2462620 h 4002500"/>
              <a:gd name="connsiteX962" fmla="*/ 4306256 w 4972050"/>
              <a:gd name="connsiteY962" fmla="*/ 2449185 h 4002500"/>
              <a:gd name="connsiteX963" fmla="*/ 4330899 w 4972050"/>
              <a:gd name="connsiteY963" fmla="*/ 2435301 h 4002500"/>
              <a:gd name="connsiteX964" fmla="*/ 4399898 w 4972050"/>
              <a:gd name="connsiteY964" fmla="*/ 2537411 h 4002500"/>
              <a:gd name="connsiteX965" fmla="*/ 4539240 w 4972050"/>
              <a:gd name="connsiteY965" fmla="*/ 2444257 h 4002500"/>
              <a:gd name="connsiteX966" fmla="*/ 4466656 w 4972050"/>
              <a:gd name="connsiteY966" fmla="*/ 2336326 h 4002500"/>
              <a:gd name="connsiteX967" fmla="*/ 4486818 w 4972050"/>
              <a:gd name="connsiteY967" fmla="*/ 2318413 h 4002500"/>
              <a:gd name="connsiteX968" fmla="*/ 4506981 w 4972050"/>
              <a:gd name="connsiteY968" fmla="*/ 2299155 h 4002500"/>
              <a:gd name="connsiteX969" fmla="*/ 4525799 w 4972050"/>
              <a:gd name="connsiteY969" fmla="*/ 2279897 h 4002500"/>
              <a:gd name="connsiteX970" fmla="*/ 4544616 w 4972050"/>
              <a:gd name="connsiteY970" fmla="*/ 2259744 h 4002500"/>
              <a:gd name="connsiteX971" fmla="*/ 4562539 w 4972050"/>
              <a:gd name="connsiteY971" fmla="*/ 2239590 h 4002500"/>
              <a:gd name="connsiteX972" fmla="*/ 4580459 w 4972050"/>
              <a:gd name="connsiteY972" fmla="*/ 2218542 h 4002500"/>
              <a:gd name="connsiteX973" fmla="*/ 4597485 w 4972050"/>
              <a:gd name="connsiteY973" fmla="*/ 2196596 h 4002500"/>
              <a:gd name="connsiteX974" fmla="*/ 4614064 w 4972050"/>
              <a:gd name="connsiteY974" fmla="*/ 2174653 h 4002500"/>
              <a:gd name="connsiteX975" fmla="*/ 4733690 w 4972050"/>
              <a:gd name="connsiteY975" fmla="*/ 2253026 h 4002500"/>
              <a:gd name="connsiteX976" fmla="*/ 4827781 w 4972050"/>
              <a:gd name="connsiteY976" fmla="*/ 2114641 h 4002500"/>
              <a:gd name="connsiteX977" fmla="*/ 4699639 w 4972050"/>
              <a:gd name="connsiteY977" fmla="*/ 2031789 h 4002500"/>
              <a:gd name="connsiteX978" fmla="*/ 4711288 w 4972050"/>
              <a:gd name="connsiteY978" fmla="*/ 2008053 h 4002500"/>
              <a:gd name="connsiteX979" fmla="*/ 4721593 w 4972050"/>
              <a:gd name="connsiteY979" fmla="*/ 1984317 h 4002500"/>
              <a:gd name="connsiteX980" fmla="*/ 4731898 w 4972050"/>
              <a:gd name="connsiteY980" fmla="*/ 1960133 h 4002500"/>
              <a:gd name="connsiteX981" fmla="*/ 4740859 w 4972050"/>
              <a:gd name="connsiteY981" fmla="*/ 1936397 h 4002500"/>
              <a:gd name="connsiteX982" fmla="*/ 4749821 w 4972050"/>
              <a:gd name="connsiteY982" fmla="*/ 1911317 h 4002500"/>
              <a:gd name="connsiteX983" fmla="*/ 4757438 w 4972050"/>
              <a:gd name="connsiteY983" fmla="*/ 1886687 h 4002500"/>
              <a:gd name="connsiteX984" fmla="*/ 4765054 w 4972050"/>
              <a:gd name="connsiteY984" fmla="*/ 1861606 h 4002500"/>
              <a:gd name="connsiteX985" fmla="*/ 4772223 w 4972050"/>
              <a:gd name="connsiteY985" fmla="*/ 1836080 h 4002500"/>
              <a:gd name="connsiteX986" fmla="*/ 4934415 w 4972050"/>
              <a:gd name="connsiteY986" fmla="*/ 1866084 h 4002500"/>
              <a:gd name="connsiteX987" fmla="*/ 4968914 w 4972050"/>
              <a:gd name="connsiteY987" fmla="*/ 1703963 h 4002500"/>
              <a:gd name="connsiteX988" fmla="*/ 4799553 w 4972050"/>
              <a:gd name="connsiteY988" fmla="*/ 1672615 h 4002500"/>
              <a:gd name="connsiteX989" fmla="*/ 4801345 w 4972050"/>
              <a:gd name="connsiteY989" fmla="*/ 1650669 h 4002500"/>
              <a:gd name="connsiteX990" fmla="*/ 4802689 w 4972050"/>
              <a:gd name="connsiteY990" fmla="*/ 1628278 h 4002500"/>
              <a:gd name="connsiteX991" fmla="*/ 4803586 w 4972050"/>
              <a:gd name="connsiteY991" fmla="*/ 1605437 h 4002500"/>
              <a:gd name="connsiteX992" fmla="*/ 4804033 w 4972050"/>
              <a:gd name="connsiteY992" fmla="*/ 1583046 h 4002500"/>
              <a:gd name="connsiteX993" fmla="*/ 4803586 w 4972050"/>
              <a:gd name="connsiteY993" fmla="*/ 1555278 h 4002500"/>
              <a:gd name="connsiteX994" fmla="*/ 4801794 w 4972050"/>
              <a:gd name="connsiteY994" fmla="*/ 1527065 h 4002500"/>
              <a:gd name="connsiteX995" fmla="*/ 4800448 w 4972050"/>
              <a:gd name="connsiteY995" fmla="*/ 1499745 h 4002500"/>
              <a:gd name="connsiteX996" fmla="*/ 4797312 w 4972050"/>
              <a:gd name="connsiteY996" fmla="*/ 1472426 h 4002500"/>
              <a:gd name="connsiteX997" fmla="*/ 4972050 w 4972050"/>
              <a:gd name="connsiteY997" fmla="*/ 1436151 h 4002500"/>
              <a:gd name="connsiteX998" fmla="*/ 4941135 w 4972050"/>
              <a:gd name="connsiteY998" fmla="*/ 1274925 h 4002500"/>
              <a:gd name="connsiteX999" fmla="*/ 4767295 w 4972050"/>
              <a:gd name="connsiteY999" fmla="*/ 1311200 h 4002500"/>
              <a:gd name="connsiteX1000" fmla="*/ 4760126 w 4972050"/>
              <a:gd name="connsiteY1000" fmla="*/ 1287018 h 4002500"/>
              <a:gd name="connsiteX1001" fmla="*/ 4752508 w 4972050"/>
              <a:gd name="connsiteY1001" fmla="*/ 1262834 h 4002500"/>
              <a:gd name="connsiteX1002" fmla="*/ 4743995 w 4972050"/>
              <a:gd name="connsiteY1002" fmla="*/ 1239098 h 4002500"/>
              <a:gd name="connsiteX1003" fmla="*/ 4735483 w 4972050"/>
              <a:gd name="connsiteY1003" fmla="*/ 1215808 h 4002500"/>
              <a:gd name="connsiteX1004" fmla="*/ 4726075 w 4972050"/>
              <a:gd name="connsiteY1004" fmla="*/ 1192969 h 4002500"/>
              <a:gd name="connsiteX1005" fmla="*/ 4716216 w 4972050"/>
              <a:gd name="connsiteY1005" fmla="*/ 1169681 h 4002500"/>
              <a:gd name="connsiteX1006" fmla="*/ 4706360 w 4972050"/>
              <a:gd name="connsiteY1006" fmla="*/ 1147288 h 4002500"/>
              <a:gd name="connsiteX1007" fmla="*/ 4695160 w 4972050"/>
              <a:gd name="connsiteY1007" fmla="*/ 1124895 h 4002500"/>
              <a:gd name="connsiteX1008" fmla="*/ 4839878 w 4972050"/>
              <a:gd name="connsiteY1008" fmla="*/ 1028607 h 4002500"/>
              <a:gd name="connsiteX1009" fmla="*/ 4748477 w 4972050"/>
              <a:gd name="connsiteY1009" fmla="*/ 892909 h 4002500"/>
              <a:gd name="connsiteX1010" fmla="*/ 4609582 w 4972050"/>
              <a:gd name="connsiteY1010" fmla="*/ 985616 h 4002500"/>
              <a:gd name="connsiteX1011" fmla="*/ 4593900 w 4972050"/>
              <a:gd name="connsiteY1011" fmla="*/ 965013 h 4002500"/>
              <a:gd name="connsiteX1012" fmla="*/ 4578219 w 4972050"/>
              <a:gd name="connsiteY1012" fmla="*/ 944413 h 4002500"/>
              <a:gd name="connsiteX1013" fmla="*/ 4561193 w 4972050"/>
              <a:gd name="connsiteY1013" fmla="*/ 925155 h 4002500"/>
              <a:gd name="connsiteX1014" fmla="*/ 4544168 w 4972050"/>
              <a:gd name="connsiteY1014" fmla="*/ 905897 h 4002500"/>
              <a:gd name="connsiteX1015" fmla="*/ 4526694 w 4972050"/>
              <a:gd name="connsiteY1015" fmla="*/ 887089 h 4002500"/>
              <a:gd name="connsiteX1016" fmla="*/ 4508773 w 4972050"/>
              <a:gd name="connsiteY1016" fmla="*/ 868725 h 4002500"/>
              <a:gd name="connsiteX1017" fmla="*/ 4490402 w 4972050"/>
              <a:gd name="connsiteY1017" fmla="*/ 850812 h 4002500"/>
              <a:gd name="connsiteX1018" fmla="*/ 4471584 w 4972050"/>
              <a:gd name="connsiteY1018" fmla="*/ 833795 h 4002500"/>
              <a:gd name="connsiteX1019" fmla="*/ 4558506 w 4972050"/>
              <a:gd name="connsiteY1019" fmla="*/ 705262 h 4002500"/>
              <a:gd name="connsiteX1020" fmla="*/ 4420957 w 4972050"/>
              <a:gd name="connsiteY1020" fmla="*/ 615691 h 4002500"/>
              <a:gd name="connsiteX1021" fmla="*/ 4339412 w 4972050"/>
              <a:gd name="connsiteY1021" fmla="*/ 735715 h 4002500"/>
              <a:gd name="connsiteX1022" fmla="*/ 4316113 w 4972050"/>
              <a:gd name="connsiteY1022" fmla="*/ 721833 h 4002500"/>
              <a:gd name="connsiteX1023" fmla="*/ 4292367 w 4972050"/>
              <a:gd name="connsiteY1023" fmla="*/ 708844 h 4002500"/>
              <a:gd name="connsiteX1024" fmla="*/ 4268621 w 4972050"/>
              <a:gd name="connsiteY1024" fmla="*/ 696304 h 4002500"/>
              <a:gd name="connsiteX1025" fmla="*/ 4244427 w 4972050"/>
              <a:gd name="connsiteY1025" fmla="*/ 684213 h 4002500"/>
              <a:gd name="connsiteX1026" fmla="*/ 4219784 w 4972050"/>
              <a:gd name="connsiteY1026" fmla="*/ 673465 h 4002500"/>
              <a:gd name="connsiteX1027" fmla="*/ 4194694 w 4972050"/>
              <a:gd name="connsiteY1027" fmla="*/ 663165 h 4002500"/>
              <a:gd name="connsiteX1028" fmla="*/ 4170051 w 4972050"/>
              <a:gd name="connsiteY1028" fmla="*/ 653311 h 4002500"/>
              <a:gd name="connsiteX1029" fmla="*/ 4144064 w 4972050"/>
              <a:gd name="connsiteY1029" fmla="*/ 644355 h 4002500"/>
              <a:gd name="connsiteX1030" fmla="*/ 4171394 w 4972050"/>
              <a:gd name="connsiteY1030" fmla="*/ 515822 h 4002500"/>
              <a:gd name="connsiteX1031" fmla="*/ 4007859 w 4972050"/>
              <a:gd name="connsiteY1031" fmla="*/ 485816 h 4002500"/>
              <a:gd name="connsiteX1032" fmla="*/ 3982321 w 4972050"/>
              <a:gd name="connsiteY1032" fmla="*/ 607630 h 4002500"/>
              <a:gd name="connsiteX1033" fmla="*/ 3951854 w 4972050"/>
              <a:gd name="connsiteY1033" fmla="*/ 604048 h 4002500"/>
              <a:gd name="connsiteX1034" fmla="*/ 3921386 w 4972050"/>
              <a:gd name="connsiteY1034" fmla="*/ 601809 h 4002500"/>
              <a:gd name="connsiteX1035" fmla="*/ 3890471 w 4972050"/>
              <a:gd name="connsiteY1035" fmla="*/ 599569 h 4002500"/>
              <a:gd name="connsiteX1036" fmla="*/ 3859556 w 4972050"/>
              <a:gd name="connsiteY1036" fmla="*/ 599122 h 4002500"/>
              <a:gd name="connsiteX1037" fmla="*/ 3834466 w 4972050"/>
              <a:gd name="connsiteY1037" fmla="*/ 599569 h 4002500"/>
              <a:gd name="connsiteX1038" fmla="*/ 3808928 w 4972050"/>
              <a:gd name="connsiteY1038" fmla="*/ 600465 h 4002500"/>
              <a:gd name="connsiteX1039" fmla="*/ 3783388 w 4972050"/>
              <a:gd name="connsiteY1039" fmla="*/ 602704 h 4002500"/>
              <a:gd name="connsiteX1040" fmla="*/ 3758747 w 4972050"/>
              <a:gd name="connsiteY1040" fmla="*/ 604497 h 4002500"/>
              <a:gd name="connsiteX1041" fmla="*/ 3736345 w 4972050"/>
              <a:gd name="connsiteY1041" fmla="*/ 488951 h 4002500"/>
              <a:gd name="connsiteX1042" fmla="*/ 3571912 w 4972050"/>
              <a:gd name="connsiteY1042" fmla="*/ 522987 h 4002500"/>
              <a:gd name="connsiteX1043" fmla="*/ 3594763 w 4972050"/>
              <a:gd name="connsiteY1043" fmla="*/ 638981 h 4002500"/>
              <a:gd name="connsiteX1044" fmla="*/ 3567432 w 4972050"/>
              <a:gd name="connsiteY1044" fmla="*/ 647488 h 4002500"/>
              <a:gd name="connsiteX1045" fmla="*/ 3540549 w 4972050"/>
              <a:gd name="connsiteY1045" fmla="*/ 656894 h 4002500"/>
              <a:gd name="connsiteX1046" fmla="*/ 3514115 w 4972050"/>
              <a:gd name="connsiteY1046" fmla="*/ 667643 h 4002500"/>
              <a:gd name="connsiteX1047" fmla="*/ 3488575 w 4972050"/>
              <a:gd name="connsiteY1047" fmla="*/ 678391 h 4002500"/>
              <a:gd name="connsiteX1048" fmla="*/ 3463037 w 4972050"/>
              <a:gd name="connsiteY1048" fmla="*/ 690482 h 4002500"/>
              <a:gd name="connsiteX1049" fmla="*/ 3437947 w 4972050"/>
              <a:gd name="connsiteY1049" fmla="*/ 703023 h 4002500"/>
              <a:gd name="connsiteX1050" fmla="*/ 3413304 w 4972050"/>
              <a:gd name="connsiteY1050" fmla="*/ 716459 h 4002500"/>
              <a:gd name="connsiteX1051" fmla="*/ 3388661 w 4972050"/>
              <a:gd name="connsiteY1051" fmla="*/ 730789 h 4002500"/>
              <a:gd name="connsiteX1052" fmla="*/ 3320560 w 4972050"/>
              <a:gd name="connsiteY1052" fmla="*/ 628679 h 4002500"/>
              <a:gd name="connsiteX1053" fmla="*/ 3180321 w 4972050"/>
              <a:gd name="connsiteY1053" fmla="*/ 721385 h 4002500"/>
              <a:gd name="connsiteX1054" fmla="*/ 3252905 w 4972050"/>
              <a:gd name="connsiteY1054" fmla="*/ 829315 h 4002500"/>
              <a:gd name="connsiteX1055" fmla="*/ 3232743 w 4972050"/>
              <a:gd name="connsiteY1055" fmla="*/ 847677 h 4002500"/>
              <a:gd name="connsiteX1056" fmla="*/ 3213028 w 4972050"/>
              <a:gd name="connsiteY1056" fmla="*/ 866935 h 4002500"/>
              <a:gd name="connsiteX1057" fmla="*/ 3193762 w 4972050"/>
              <a:gd name="connsiteY1057" fmla="*/ 886193 h 4002500"/>
              <a:gd name="connsiteX1058" fmla="*/ 3175393 w 4972050"/>
              <a:gd name="connsiteY1058" fmla="*/ 906345 h 4002500"/>
              <a:gd name="connsiteX1059" fmla="*/ 3157024 w 4972050"/>
              <a:gd name="connsiteY1059" fmla="*/ 926499 h 4002500"/>
              <a:gd name="connsiteX1060" fmla="*/ 3139550 w 4972050"/>
              <a:gd name="connsiteY1060" fmla="*/ 947548 h 4002500"/>
              <a:gd name="connsiteX1061" fmla="*/ 3122524 w 4972050"/>
              <a:gd name="connsiteY1061" fmla="*/ 969045 h 4002500"/>
              <a:gd name="connsiteX1062" fmla="*/ 3105946 w 4972050"/>
              <a:gd name="connsiteY1062" fmla="*/ 991436 h 4002500"/>
              <a:gd name="connsiteX1063" fmla="*/ 2986319 w 4972050"/>
              <a:gd name="connsiteY1063" fmla="*/ 913064 h 4002500"/>
              <a:gd name="connsiteX1064" fmla="*/ 2892229 w 4972050"/>
              <a:gd name="connsiteY1064" fmla="*/ 1051001 h 4002500"/>
              <a:gd name="connsiteX1065" fmla="*/ 2921569 w 4972050"/>
              <a:gd name="connsiteY1065" fmla="*/ 1070140 h 4002500"/>
              <a:gd name="connsiteX1066" fmla="*/ 2788009 w 4972050"/>
              <a:gd name="connsiteY1066" fmla="*/ 1096780 h 4002500"/>
              <a:gd name="connsiteX1067" fmla="*/ 2778157 w 4972050"/>
              <a:gd name="connsiteY1067" fmla="*/ 1064112 h 4002500"/>
              <a:gd name="connsiteX1068" fmla="*/ 2767856 w 4972050"/>
              <a:gd name="connsiteY1068" fmla="*/ 1032341 h 4002500"/>
              <a:gd name="connsiteX1069" fmla="*/ 2756658 w 4972050"/>
              <a:gd name="connsiteY1069" fmla="*/ 1001018 h 4002500"/>
              <a:gd name="connsiteX1070" fmla="*/ 2744566 w 4972050"/>
              <a:gd name="connsiteY1070" fmla="*/ 969694 h 4002500"/>
              <a:gd name="connsiteX1071" fmla="*/ 2731578 w 4972050"/>
              <a:gd name="connsiteY1071" fmla="*/ 938817 h 4002500"/>
              <a:gd name="connsiteX1072" fmla="*/ 2718141 w 4972050"/>
              <a:gd name="connsiteY1072" fmla="*/ 908837 h 4002500"/>
              <a:gd name="connsiteX1073" fmla="*/ 2703809 w 4972050"/>
              <a:gd name="connsiteY1073" fmla="*/ 878408 h 4002500"/>
              <a:gd name="connsiteX1074" fmla="*/ 2689030 w 4972050"/>
              <a:gd name="connsiteY1074" fmla="*/ 848873 h 4002500"/>
              <a:gd name="connsiteX1075" fmla="*/ 2888780 w 4972050"/>
              <a:gd name="connsiteY1075" fmla="*/ 720895 h 4002500"/>
              <a:gd name="connsiteX1076" fmla="*/ 2762481 w 4972050"/>
              <a:gd name="connsiteY1076" fmla="*/ 541007 h 4002500"/>
              <a:gd name="connsiteX1077" fmla="*/ 2570791 w 4972050"/>
              <a:gd name="connsiteY1077" fmla="*/ 663617 h 4002500"/>
              <a:gd name="connsiteX1078" fmla="*/ 2549293 w 4972050"/>
              <a:gd name="connsiteY1078" fmla="*/ 636319 h 4002500"/>
              <a:gd name="connsiteX1079" fmla="*/ 2526899 w 4972050"/>
              <a:gd name="connsiteY1079" fmla="*/ 609472 h 4002500"/>
              <a:gd name="connsiteX1080" fmla="*/ 2504058 w 4972050"/>
              <a:gd name="connsiteY1080" fmla="*/ 583517 h 4002500"/>
              <a:gd name="connsiteX1081" fmla="*/ 2480769 w 4972050"/>
              <a:gd name="connsiteY1081" fmla="*/ 557564 h 4002500"/>
              <a:gd name="connsiteX1082" fmla="*/ 2456136 w 4972050"/>
              <a:gd name="connsiteY1082" fmla="*/ 532952 h 4002500"/>
              <a:gd name="connsiteX1083" fmla="*/ 2431054 w 4972050"/>
              <a:gd name="connsiteY1083" fmla="*/ 508787 h 4002500"/>
              <a:gd name="connsiteX1084" fmla="*/ 2405975 w 4972050"/>
              <a:gd name="connsiteY1084" fmla="*/ 485071 h 4002500"/>
              <a:gd name="connsiteX1085" fmla="*/ 2379549 w 4972050"/>
              <a:gd name="connsiteY1085" fmla="*/ 462250 h 4002500"/>
              <a:gd name="connsiteX1086" fmla="*/ 2500474 w 4972050"/>
              <a:gd name="connsiteY1086" fmla="*/ 292206 h 4002500"/>
              <a:gd name="connsiteX1087" fmla="*/ 2310129 w 4972050"/>
              <a:gd name="connsiteY1087" fmla="*/ 172729 h 4002500"/>
              <a:gd name="connsiteX1088" fmla="*/ 2197713 w 4972050"/>
              <a:gd name="connsiteY1088" fmla="*/ 331584 h 4002500"/>
              <a:gd name="connsiteX1089" fmla="*/ 2165467 w 4972050"/>
              <a:gd name="connsiteY1089" fmla="*/ 313685 h 4002500"/>
              <a:gd name="connsiteX1090" fmla="*/ 2132771 w 4972050"/>
              <a:gd name="connsiteY1090" fmla="*/ 296233 h 4002500"/>
              <a:gd name="connsiteX1091" fmla="*/ 2100076 w 4972050"/>
              <a:gd name="connsiteY1091" fmla="*/ 279676 h 4002500"/>
              <a:gd name="connsiteX1092" fmla="*/ 2066485 w 4972050"/>
              <a:gd name="connsiteY1092" fmla="*/ 264016 h 4002500"/>
              <a:gd name="connsiteX1093" fmla="*/ 2032448 w 4972050"/>
              <a:gd name="connsiteY1093" fmla="*/ 249248 h 4002500"/>
              <a:gd name="connsiteX1094" fmla="*/ 1998409 w 4972050"/>
              <a:gd name="connsiteY1094" fmla="*/ 235376 h 4002500"/>
              <a:gd name="connsiteX1095" fmla="*/ 1963475 w 4972050"/>
              <a:gd name="connsiteY1095" fmla="*/ 223295 h 4002500"/>
              <a:gd name="connsiteX1096" fmla="*/ 1927646 w 4972050"/>
              <a:gd name="connsiteY1096" fmla="*/ 211211 h 4002500"/>
              <a:gd name="connsiteX1097" fmla="*/ 1965268 w 4972050"/>
              <a:gd name="connsiteY1097" fmla="*/ 40273 h 4002500"/>
              <a:gd name="connsiteX1098" fmla="*/ 1739987 w 4972050"/>
              <a:gd name="connsiteY1098" fmla="*/ 0 h 4002500"/>
              <a:gd name="connsiteX1099" fmla="*/ 1704157 w 4972050"/>
              <a:gd name="connsiteY1099" fmla="*/ 161989 h 4002500"/>
              <a:gd name="connsiteX1100" fmla="*/ 1683107 w 4972050"/>
              <a:gd name="connsiteY1100" fmla="*/ 159304 h 4002500"/>
              <a:gd name="connsiteX1101" fmla="*/ 1662505 w 4972050"/>
              <a:gd name="connsiteY1101" fmla="*/ 157515 h 4002500"/>
              <a:gd name="connsiteX1102" fmla="*/ 1641454 w 4972050"/>
              <a:gd name="connsiteY1102" fmla="*/ 155276 h 4002500"/>
              <a:gd name="connsiteX1103" fmla="*/ 1620404 w 4972050"/>
              <a:gd name="connsiteY1103" fmla="*/ 153935 h 4002500"/>
              <a:gd name="connsiteX1104" fmla="*/ 1599355 w 4972050"/>
              <a:gd name="connsiteY1104" fmla="*/ 152144 h 4002500"/>
              <a:gd name="connsiteX1105" fmla="*/ 1578304 w 4972050"/>
              <a:gd name="connsiteY1105" fmla="*/ 151250 h 4002500"/>
              <a:gd name="connsiteX1106" fmla="*/ 1556807 w 4972050"/>
              <a:gd name="connsiteY1106" fmla="*/ 150802 h 4002500"/>
              <a:gd name="connsiteX1107" fmla="*/ 1535308 w 4972050"/>
              <a:gd name="connsiteY1107" fmla="*/ 150802 h 4002500"/>
              <a:gd name="connsiteX1108" fmla="*/ 1499928 w 4972050"/>
              <a:gd name="connsiteY1108" fmla="*/ 151250 h 4002500"/>
              <a:gd name="connsiteX1109" fmla="*/ 1464993 w 4972050"/>
              <a:gd name="connsiteY1109" fmla="*/ 153039 h 4002500"/>
              <a:gd name="connsiteX1110" fmla="*/ 1430059 w 4972050"/>
              <a:gd name="connsiteY1110" fmla="*/ 154830 h 4002500"/>
              <a:gd name="connsiteX1111" fmla="*/ 1395125 w 4972050"/>
              <a:gd name="connsiteY1111" fmla="*/ 158409 h 4002500"/>
              <a:gd name="connsiteX1112" fmla="*/ 1364669 w 4972050"/>
              <a:gd name="connsiteY1112" fmla="*/ 4476 h 4002500"/>
              <a:gd name="connsiteX1113" fmla="*/ 1138044 w 4972050"/>
              <a:gd name="connsiteY1113" fmla="*/ 49223 h 4002500"/>
              <a:gd name="connsiteX1114" fmla="*/ 1168949 w 4972050"/>
              <a:gd name="connsiteY1114" fmla="*/ 203604 h 4002500"/>
              <a:gd name="connsiteX1115" fmla="*/ 1131774 w 4972050"/>
              <a:gd name="connsiteY1115" fmla="*/ 215239 h 4002500"/>
              <a:gd name="connsiteX1116" fmla="*/ 1094601 w 4972050"/>
              <a:gd name="connsiteY1116" fmla="*/ 227768 h 4002500"/>
              <a:gd name="connsiteX1117" fmla="*/ 1058324 w 4972050"/>
              <a:gd name="connsiteY1117" fmla="*/ 241640 h 4002500"/>
              <a:gd name="connsiteX1118" fmla="*/ 1022494 w 4972050"/>
              <a:gd name="connsiteY1118" fmla="*/ 255960 h 4002500"/>
              <a:gd name="connsiteX1119" fmla="*/ 987113 w 4972050"/>
              <a:gd name="connsiteY1119" fmla="*/ 272069 h 4002500"/>
              <a:gd name="connsiteX1120" fmla="*/ 952626 w 4972050"/>
              <a:gd name="connsiteY1120" fmla="*/ 288626 h 4002500"/>
              <a:gd name="connsiteX1121" fmla="*/ 918140 w 4972050"/>
              <a:gd name="connsiteY1121" fmla="*/ 306526 h 4002500"/>
              <a:gd name="connsiteX1122" fmla="*/ 884998 w 4972050"/>
              <a:gd name="connsiteY1122" fmla="*/ 325320 h 4002500"/>
              <a:gd name="connsiteX1123" fmla="*/ 790048 w 4972050"/>
              <a:gd name="connsiteY1123" fmla="*/ 189732 h 4002500"/>
              <a:gd name="connsiteX1124" fmla="*/ 597463 w 4972050"/>
              <a:gd name="connsiteY1124" fmla="*/ 313239 h 4002500"/>
              <a:gd name="connsiteX1125" fmla="*/ 697786 w 4972050"/>
              <a:gd name="connsiteY1125" fmla="*/ 456431 h 4002500"/>
              <a:gd name="connsiteX1126" fmla="*/ 669122 w 4972050"/>
              <a:gd name="connsiteY1126" fmla="*/ 481044 h 4002500"/>
              <a:gd name="connsiteX1127" fmla="*/ 642250 w 4972050"/>
              <a:gd name="connsiteY1127" fmla="*/ 506102 h 4002500"/>
              <a:gd name="connsiteX1128" fmla="*/ 615378 w 4972050"/>
              <a:gd name="connsiteY1128" fmla="*/ 532057 h 4002500"/>
              <a:gd name="connsiteX1129" fmla="*/ 589848 w 4972050"/>
              <a:gd name="connsiteY1129" fmla="*/ 558010 h 4002500"/>
              <a:gd name="connsiteX1130" fmla="*/ 564319 w 4972050"/>
              <a:gd name="connsiteY1130" fmla="*/ 585754 h 4002500"/>
              <a:gd name="connsiteX1131" fmla="*/ 540135 w 4972050"/>
              <a:gd name="connsiteY1131" fmla="*/ 613498 h 4002500"/>
              <a:gd name="connsiteX1132" fmla="*/ 516845 w 4972050"/>
              <a:gd name="connsiteY1132" fmla="*/ 642584 h 4002500"/>
              <a:gd name="connsiteX1133" fmla="*/ 494451 w 4972050"/>
              <a:gd name="connsiteY1133" fmla="*/ 671224 h 4002500"/>
              <a:gd name="connsiteX1134" fmla="*/ 328737 w 4972050"/>
              <a:gd name="connsiteY1134" fmla="*/ 567854 h 4002500"/>
              <a:gd name="connsiteX1135" fmla="*/ 198855 w 4972050"/>
              <a:gd name="connsiteY1135" fmla="*/ 750876 h 4002500"/>
              <a:gd name="connsiteX1136" fmla="*/ 375316 w 4972050"/>
              <a:gd name="connsiteY1136" fmla="*/ 861851 h 4002500"/>
              <a:gd name="connsiteX1137" fmla="*/ 360089 w 4972050"/>
              <a:gd name="connsiteY1137" fmla="*/ 892728 h 4002500"/>
              <a:gd name="connsiteX1138" fmla="*/ 345310 w 4972050"/>
              <a:gd name="connsiteY1138" fmla="*/ 924051 h 4002500"/>
              <a:gd name="connsiteX1139" fmla="*/ 331873 w 4972050"/>
              <a:gd name="connsiteY1139" fmla="*/ 956271 h 4002500"/>
              <a:gd name="connsiteX1140" fmla="*/ 318885 w 4972050"/>
              <a:gd name="connsiteY1140" fmla="*/ 988488 h 4002500"/>
              <a:gd name="connsiteX1141" fmla="*/ 306792 w 4972050"/>
              <a:gd name="connsiteY1141" fmla="*/ 1020708 h 4002500"/>
              <a:gd name="connsiteX1142" fmla="*/ 295596 w 4972050"/>
              <a:gd name="connsiteY1142" fmla="*/ 1054268 h 4002500"/>
              <a:gd name="connsiteX1143" fmla="*/ 284846 w 4972050"/>
              <a:gd name="connsiteY1143" fmla="*/ 1087830 h 4002500"/>
              <a:gd name="connsiteX1144" fmla="*/ 275442 w 4972050"/>
              <a:gd name="connsiteY1144" fmla="*/ 1121391 h 4002500"/>
              <a:gd name="connsiteX1145" fmla="*/ 51057 w 4972050"/>
              <a:gd name="connsiteY1145" fmla="*/ 1081566 h 4002500"/>
              <a:gd name="connsiteX1146" fmla="*/ 4031 w 4972050"/>
              <a:gd name="connsiteY1146" fmla="*/ 1296356 h 4002500"/>
              <a:gd name="connsiteX1147" fmla="*/ 237821 w 4972050"/>
              <a:gd name="connsiteY1147" fmla="*/ 1337972 h 4002500"/>
              <a:gd name="connsiteX1148" fmla="*/ 235133 w 4972050"/>
              <a:gd name="connsiteY1148" fmla="*/ 1367506 h 4002500"/>
              <a:gd name="connsiteX1149" fmla="*/ 233789 w 4972050"/>
              <a:gd name="connsiteY1149" fmla="*/ 1397487 h 4002500"/>
              <a:gd name="connsiteX1150" fmla="*/ 231997 w 4972050"/>
              <a:gd name="connsiteY1150" fmla="*/ 1427468 h 4002500"/>
              <a:gd name="connsiteX1151" fmla="*/ 231551 w 4972050"/>
              <a:gd name="connsiteY1151" fmla="*/ 1457451 h 4002500"/>
              <a:gd name="connsiteX1152" fmla="*/ 232446 w 4972050"/>
              <a:gd name="connsiteY1152" fmla="*/ 1494590 h 4002500"/>
              <a:gd name="connsiteX1153" fmla="*/ 234238 w 4972050"/>
              <a:gd name="connsiteY1153" fmla="*/ 1531284 h 4002500"/>
              <a:gd name="connsiteX1154" fmla="*/ 236477 w 4972050"/>
              <a:gd name="connsiteY1154" fmla="*/ 1567977 h 4002500"/>
              <a:gd name="connsiteX1155" fmla="*/ 240508 w 4972050"/>
              <a:gd name="connsiteY1155" fmla="*/ 1604671 h 4002500"/>
              <a:gd name="connsiteX1156" fmla="*/ 0 w 4972050"/>
              <a:gd name="connsiteY1156" fmla="*/ 1652551 h 4002500"/>
              <a:gd name="connsiteX1157" fmla="*/ 42099 w 4972050"/>
              <a:gd name="connsiteY1157" fmla="*/ 1866448 h 4002500"/>
              <a:gd name="connsiteX1158" fmla="*/ 282607 w 4972050"/>
              <a:gd name="connsiteY1158" fmla="*/ 1818567 h 4002500"/>
              <a:gd name="connsiteX1159" fmla="*/ 292460 w 4972050"/>
              <a:gd name="connsiteY1159" fmla="*/ 1850339 h 4002500"/>
              <a:gd name="connsiteX1160" fmla="*/ 302763 w 4972050"/>
              <a:gd name="connsiteY1160" fmla="*/ 1882558 h 4002500"/>
              <a:gd name="connsiteX1161" fmla="*/ 314407 w 4972050"/>
              <a:gd name="connsiteY1161" fmla="*/ 1914330 h 4002500"/>
              <a:gd name="connsiteX1162" fmla="*/ 326499 w 4972050"/>
              <a:gd name="connsiteY1162" fmla="*/ 1945205 h 4002500"/>
              <a:gd name="connsiteX1163" fmla="*/ 338592 w 4972050"/>
              <a:gd name="connsiteY1163" fmla="*/ 1976082 h 4002500"/>
              <a:gd name="connsiteX1164" fmla="*/ 352924 w 4972050"/>
              <a:gd name="connsiteY1164" fmla="*/ 2006511 h 4002500"/>
              <a:gd name="connsiteX1165" fmla="*/ 366808 w 4972050"/>
              <a:gd name="connsiteY1165" fmla="*/ 2036491 h 4002500"/>
              <a:gd name="connsiteX1166" fmla="*/ 381588 w 4972050"/>
              <a:gd name="connsiteY1166" fmla="*/ 2065578 h 4002500"/>
              <a:gd name="connsiteX1167" fmla="*/ 182284 w 4972050"/>
              <a:gd name="connsiteY1167" fmla="*/ 2193558 h 4002500"/>
              <a:gd name="connsiteX1168" fmla="*/ 307689 w 4972050"/>
              <a:gd name="connsiteY1168" fmla="*/ 2373892 h 4002500"/>
              <a:gd name="connsiteX1169" fmla="*/ 500274 w 4972050"/>
              <a:gd name="connsiteY1169" fmla="*/ 2250836 h 4002500"/>
              <a:gd name="connsiteX1170" fmla="*/ 521771 w 4972050"/>
              <a:gd name="connsiteY1170" fmla="*/ 2278132 h 4002500"/>
              <a:gd name="connsiteX1171" fmla="*/ 543717 w 4972050"/>
              <a:gd name="connsiteY1171" fmla="*/ 2305429 h 4002500"/>
              <a:gd name="connsiteX1172" fmla="*/ 566558 w 4972050"/>
              <a:gd name="connsiteY1172" fmla="*/ 2331830 h 4002500"/>
              <a:gd name="connsiteX1173" fmla="*/ 590296 w 4972050"/>
              <a:gd name="connsiteY1173" fmla="*/ 2356889 h 4002500"/>
              <a:gd name="connsiteX1174" fmla="*/ 614481 w 4972050"/>
              <a:gd name="connsiteY1174" fmla="*/ 2381948 h 4002500"/>
              <a:gd name="connsiteX1175" fmla="*/ 639114 w 4972050"/>
              <a:gd name="connsiteY1175" fmla="*/ 2406112 h 4002500"/>
              <a:gd name="connsiteX1176" fmla="*/ 665091 w 4972050"/>
              <a:gd name="connsiteY1176" fmla="*/ 2429828 h 4002500"/>
              <a:gd name="connsiteX1177" fmla="*/ 691067 w 4972050"/>
              <a:gd name="connsiteY1177" fmla="*/ 2452650 h 4002500"/>
              <a:gd name="connsiteX1178" fmla="*/ 570143 w 4972050"/>
              <a:gd name="connsiteY1178" fmla="*/ 2623142 h 4002500"/>
              <a:gd name="connsiteX1179" fmla="*/ 760487 w 4972050"/>
              <a:gd name="connsiteY1179" fmla="*/ 2742172 h 4002500"/>
              <a:gd name="connsiteX1180" fmla="*/ 873354 w 4972050"/>
              <a:gd name="connsiteY1180" fmla="*/ 2583315 h 4002500"/>
              <a:gd name="connsiteX1181" fmla="*/ 905600 w 4972050"/>
              <a:gd name="connsiteY1181" fmla="*/ 2601663 h 4002500"/>
              <a:gd name="connsiteX1182" fmla="*/ 937847 w 4972050"/>
              <a:gd name="connsiteY1182" fmla="*/ 2619114 h 4002500"/>
              <a:gd name="connsiteX1183" fmla="*/ 970541 w 4972050"/>
              <a:gd name="connsiteY1183" fmla="*/ 2635223 h 4002500"/>
              <a:gd name="connsiteX1184" fmla="*/ 1004131 w 4972050"/>
              <a:gd name="connsiteY1184" fmla="*/ 2650885 h 4002500"/>
              <a:gd name="connsiteX1185" fmla="*/ 1038617 w 4972050"/>
              <a:gd name="connsiteY1185" fmla="*/ 2665652 h 4002500"/>
              <a:gd name="connsiteX1186" fmla="*/ 1072656 w 4972050"/>
              <a:gd name="connsiteY1186" fmla="*/ 2679075 h 4002500"/>
              <a:gd name="connsiteX1187" fmla="*/ 1107590 w 4972050"/>
              <a:gd name="connsiteY1187" fmla="*/ 2692053 h 4002500"/>
              <a:gd name="connsiteX1188" fmla="*/ 1142972 w 4972050"/>
              <a:gd name="connsiteY1188" fmla="*/ 2703688 h 4002500"/>
              <a:gd name="connsiteX1189" fmla="*/ 1105351 w 4972050"/>
              <a:gd name="connsiteY1189" fmla="*/ 2874626 h 4002500"/>
              <a:gd name="connsiteX1190" fmla="*/ 1331078 w 4972050"/>
              <a:gd name="connsiteY1190" fmla="*/ 2914899 h 4002500"/>
              <a:gd name="connsiteX1191" fmla="*/ 1366461 w 4972050"/>
              <a:gd name="connsiteY1191" fmla="*/ 2752911 h 4002500"/>
              <a:gd name="connsiteX1192" fmla="*/ 1387063 w 4972050"/>
              <a:gd name="connsiteY1192" fmla="*/ 2755596 h 4002500"/>
              <a:gd name="connsiteX1193" fmla="*/ 1408114 w 4972050"/>
              <a:gd name="connsiteY1193" fmla="*/ 2757833 h 4002500"/>
              <a:gd name="connsiteX1194" fmla="*/ 1429162 w 4972050"/>
              <a:gd name="connsiteY1194" fmla="*/ 2759623 h 4002500"/>
              <a:gd name="connsiteX1195" fmla="*/ 1450213 w 4972050"/>
              <a:gd name="connsiteY1195" fmla="*/ 2761412 h 4002500"/>
              <a:gd name="connsiteX1196" fmla="*/ 1471263 w 4972050"/>
              <a:gd name="connsiteY1196" fmla="*/ 2762308 h 4002500"/>
              <a:gd name="connsiteX1197" fmla="*/ 1492312 w 4972050"/>
              <a:gd name="connsiteY1197" fmla="*/ 2763203 h 4002500"/>
              <a:gd name="connsiteX1198" fmla="*/ 1513811 w 4972050"/>
              <a:gd name="connsiteY1198" fmla="*/ 2764097 h 4002500"/>
              <a:gd name="connsiteX1199" fmla="*/ 1535308 w 4972050"/>
              <a:gd name="connsiteY1199" fmla="*/ 2764545 h 4002500"/>
              <a:gd name="connsiteX1200" fmla="*/ 1570691 w 4972050"/>
              <a:gd name="connsiteY1200" fmla="*/ 2764097 h 4002500"/>
              <a:gd name="connsiteX1201" fmla="*/ 1606072 w 4972050"/>
              <a:gd name="connsiteY1201" fmla="*/ 2762308 h 4002500"/>
              <a:gd name="connsiteX1202" fmla="*/ 1641006 w 4972050"/>
              <a:gd name="connsiteY1202" fmla="*/ 2760070 h 4002500"/>
              <a:gd name="connsiteX1203" fmla="*/ 1675493 w 4972050"/>
              <a:gd name="connsiteY1203" fmla="*/ 2756490 h 4002500"/>
              <a:gd name="connsiteX1204" fmla="*/ 1706396 w 4972050"/>
              <a:gd name="connsiteY1204" fmla="*/ 2910871 h 4002500"/>
              <a:gd name="connsiteX1205" fmla="*/ 1932572 w 4972050"/>
              <a:gd name="connsiteY1205" fmla="*/ 2865676 h 4002500"/>
              <a:gd name="connsiteX1206" fmla="*/ 1902116 w 4972050"/>
              <a:gd name="connsiteY1206" fmla="*/ 2711743 h 4002500"/>
              <a:gd name="connsiteX1207" fmla="*/ 1939291 w 4972050"/>
              <a:gd name="connsiteY1207" fmla="*/ 2700108 h 4002500"/>
              <a:gd name="connsiteX1208" fmla="*/ 1976464 w 4972050"/>
              <a:gd name="connsiteY1208" fmla="*/ 2687131 h 4002500"/>
              <a:gd name="connsiteX1209" fmla="*/ 2012742 w 4972050"/>
              <a:gd name="connsiteY1209" fmla="*/ 2673707 h 4002500"/>
              <a:gd name="connsiteX1210" fmla="*/ 2048122 w 4972050"/>
              <a:gd name="connsiteY1210" fmla="*/ 2658939 h 4002500"/>
              <a:gd name="connsiteX1211" fmla="*/ 2083505 w 4972050"/>
              <a:gd name="connsiteY1211" fmla="*/ 2642830 h 4002500"/>
              <a:gd name="connsiteX1212" fmla="*/ 2118439 w 4972050"/>
              <a:gd name="connsiteY1212" fmla="*/ 2625825 h 4002500"/>
              <a:gd name="connsiteX1213" fmla="*/ 2139237 w 4972050"/>
              <a:gd name="connsiteY1213" fmla="*/ 2615019 h 4002500"/>
              <a:gd name="connsiteX1214" fmla="*/ 2073516 w 4972050"/>
              <a:gd name="connsiteY1214" fmla="*/ 2713293 h 4002500"/>
              <a:gd name="connsiteX1215" fmla="*/ 2173001 w 4972050"/>
              <a:gd name="connsiteY1215" fmla="*/ 2779543 h 4002500"/>
              <a:gd name="connsiteX1216" fmla="*/ 2164488 w 4972050"/>
              <a:gd name="connsiteY1216" fmla="*/ 2797896 h 4002500"/>
              <a:gd name="connsiteX1217" fmla="*/ 2156420 w 4972050"/>
              <a:gd name="connsiteY1217" fmla="*/ 2816250 h 4002500"/>
              <a:gd name="connsiteX1218" fmla="*/ 2148354 w 4972050"/>
              <a:gd name="connsiteY1218" fmla="*/ 2835498 h 4002500"/>
              <a:gd name="connsiteX1219" fmla="*/ 2141185 w 4972050"/>
              <a:gd name="connsiteY1219" fmla="*/ 2854746 h 4002500"/>
              <a:gd name="connsiteX1220" fmla="*/ 2134463 w 4972050"/>
              <a:gd name="connsiteY1220" fmla="*/ 2873996 h 4002500"/>
              <a:gd name="connsiteX1221" fmla="*/ 2127740 w 4972050"/>
              <a:gd name="connsiteY1221" fmla="*/ 2894139 h 4002500"/>
              <a:gd name="connsiteX1222" fmla="*/ 2122364 w 4972050"/>
              <a:gd name="connsiteY1222" fmla="*/ 2913835 h 4002500"/>
              <a:gd name="connsiteX1223" fmla="*/ 2116985 w 4972050"/>
              <a:gd name="connsiteY1223" fmla="*/ 2933979 h 4002500"/>
              <a:gd name="connsiteX1224" fmla="*/ 1990163 w 4972050"/>
              <a:gd name="connsiteY1224" fmla="*/ 2910255 h 4002500"/>
              <a:gd name="connsiteX1225" fmla="*/ 1963276 w 4972050"/>
              <a:gd name="connsiteY1225" fmla="*/ 3038281 h 4002500"/>
              <a:gd name="connsiteX1226" fmla="*/ 2095476 w 4972050"/>
              <a:gd name="connsiteY1226" fmla="*/ 3062901 h 4002500"/>
              <a:gd name="connsiteX1227" fmla="*/ 2093681 w 4972050"/>
              <a:gd name="connsiteY1227" fmla="*/ 3080807 h 4002500"/>
              <a:gd name="connsiteX1228" fmla="*/ 2092786 w 4972050"/>
              <a:gd name="connsiteY1228" fmla="*/ 3098264 h 4002500"/>
              <a:gd name="connsiteX1229" fmla="*/ 2092338 w 4972050"/>
              <a:gd name="connsiteY1229" fmla="*/ 3116169 h 4002500"/>
              <a:gd name="connsiteX1230" fmla="*/ 2091889 w 4972050"/>
              <a:gd name="connsiteY1230" fmla="*/ 3134075 h 4002500"/>
              <a:gd name="connsiteX1231" fmla="*/ 2092338 w 4972050"/>
              <a:gd name="connsiteY1231" fmla="*/ 3156458 h 4002500"/>
              <a:gd name="connsiteX1232" fmla="*/ 2093235 w 4972050"/>
              <a:gd name="connsiteY1232" fmla="*/ 3178391 h 4002500"/>
              <a:gd name="connsiteX1233" fmla="*/ 2095027 w 4972050"/>
              <a:gd name="connsiteY1233" fmla="*/ 3199878 h 4002500"/>
              <a:gd name="connsiteX1234" fmla="*/ 2096819 w 4972050"/>
              <a:gd name="connsiteY1234" fmla="*/ 3221814 h 4002500"/>
              <a:gd name="connsiteX1235" fmla="*/ 1960586 w 4972050"/>
              <a:gd name="connsiteY1235" fmla="*/ 3250462 h 4002500"/>
              <a:gd name="connsiteX1236" fmla="*/ 1985233 w 4972050"/>
              <a:gd name="connsiteY1236" fmla="*/ 3378041 h 4002500"/>
              <a:gd name="connsiteX1237" fmla="*/ 2121018 w 4972050"/>
              <a:gd name="connsiteY1237" fmla="*/ 3349391 h 4002500"/>
              <a:gd name="connsiteX1238" fmla="*/ 2126397 w 4972050"/>
              <a:gd name="connsiteY1238" fmla="*/ 3369087 h 4002500"/>
              <a:gd name="connsiteX1239" fmla="*/ 2132222 w 4972050"/>
              <a:gd name="connsiteY1239" fmla="*/ 3387889 h 4002500"/>
              <a:gd name="connsiteX1240" fmla="*/ 2138944 w 4972050"/>
              <a:gd name="connsiteY1240" fmla="*/ 3406241 h 4002500"/>
              <a:gd name="connsiteX1241" fmla="*/ 2145218 w 4972050"/>
              <a:gd name="connsiteY1241" fmla="*/ 3425043 h 4002500"/>
              <a:gd name="connsiteX1242" fmla="*/ 2152836 w 4972050"/>
              <a:gd name="connsiteY1242" fmla="*/ 3442948 h 4002500"/>
              <a:gd name="connsiteX1243" fmla="*/ 2160007 w 4972050"/>
              <a:gd name="connsiteY1243" fmla="*/ 3461750 h 4002500"/>
              <a:gd name="connsiteX1244" fmla="*/ 2168073 w 4972050"/>
              <a:gd name="connsiteY1244" fmla="*/ 3478759 h 4002500"/>
              <a:gd name="connsiteX1245" fmla="*/ 2176588 w 4972050"/>
              <a:gd name="connsiteY1245" fmla="*/ 3497113 h 4002500"/>
              <a:gd name="connsiteX1246" fmla="*/ 2064106 w 4972050"/>
              <a:gd name="connsiteY1246" fmla="*/ 3573213 h 4002500"/>
              <a:gd name="connsiteX1247" fmla="*/ 2135358 w 4972050"/>
              <a:gd name="connsiteY1247" fmla="*/ 3680199 h 4002500"/>
              <a:gd name="connsiteX1248" fmla="*/ 2243360 w 4972050"/>
              <a:gd name="connsiteY1248" fmla="*/ 3607233 h 4002500"/>
              <a:gd name="connsiteX1249" fmla="*/ 2255459 w 4972050"/>
              <a:gd name="connsiteY1249" fmla="*/ 3623348 h 4002500"/>
              <a:gd name="connsiteX1250" fmla="*/ 2268455 w 4972050"/>
              <a:gd name="connsiteY1250" fmla="*/ 3639462 h 4002500"/>
              <a:gd name="connsiteX1251" fmla="*/ 2281451 w 4972050"/>
              <a:gd name="connsiteY1251" fmla="*/ 3654683 h 4002500"/>
              <a:gd name="connsiteX1252" fmla="*/ 2294446 w 4972050"/>
              <a:gd name="connsiteY1252" fmla="*/ 3670351 h 4002500"/>
              <a:gd name="connsiteX1253" fmla="*/ 2308339 w 4972050"/>
              <a:gd name="connsiteY1253" fmla="*/ 3685123 h 4002500"/>
              <a:gd name="connsiteX1254" fmla="*/ 2322230 w 4972050"/>
              <a:gd name="connsiteY1254" fmla="*/ 3699896 h 4002500"/>
              <a:gd name="connsiteX1255" fmla="*/ 2336570 w 4972050"/>
              <a:gd name="connsiteY1255" fmla="*/ 3713771 h 4002500"/>
              <a:gd name="connsiteX1256" fmla="*/ 2351359 w 4972050"/>
              <a:gd name="connsiteY1256" fmla="*/ 3727649 h 4002500"/>
              <a:gd name="connsiteX1257" fmla="*/ 2283244 w 4972050"/>
              <a:gd name="connsiteY1257" fmla="*/ 3828815 h 4002500"/>
              <a:gd name="connsiteX1258" fmla="*/ 2390348 w 4972050"/>
              <a:gd name="connsiteY1258" fmla="*/ 3899991 h 4002500"/>
              <a:gd name="connsiteX1259" fmla="*/ 2454431 w 4972050"/>
              <a:gd name="connsiteY1259" fmla="*/ 3804643 h 4002500"/>
              <a:gd name="connsiteX1260" fmla="*/ 2472355 w 4972050"/>
              <a:gd name="connsiteY1260" fmla="*/ 3815834 h 4002500"/>
              <a:gd name="connsiteX1261" fmla="*/ 2490730 w 4972050"/>
              <a:gd name="connsiteY1261" fmla="*/ 3826130 h 4002500"/>
              <a:gd name="connsiteX1262" fmla="*/ 2509103 w 4972050"/>
              <a:gd name="connsiteY1262" fmla="*/ 3835978 h 4002500"/>
              <a:gd name="connsiteX1263" fmla="*/ 2528373 w 4972050"/>
              <a:gd name="connsiteY1263" fmla="*/ 3845827 h 4002500"/>
              <a:gd name="connsiteX1264" fmla="*/ 2547642 w 4972050"/>
              <a:gd name="connsiteY1264" fmla="*/ 3854330 h 4002500"/>
              <a:gd name="connsiteX1265" fmla="*/ 2566912 w 4972050"/>
              <a:gd name="connsiteY1265" fmla="*/ 3862390 h 4002500"/>
              <a:gd name="connsiteX1266" fmla="*/ 2586630 w 4972050"/>
              <a:gd name="connsiteY1266" fmla="*/ 3869999 h 4002500"/>
              <a:gd name="connsiteX1267" fmla="*/ 2606347 w 4972050"/>
              <a:gd name="connsiteY1267" fmla="*/ 3877162 h 4002500"/>
              <a:gd name="connsiteX1268" fmla="*/ 2585733 w 4972050"/>
              <a:gd name="connsiteY1268" fmla="*/ 3978776 h 4002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</a:cxnLst>
            <a:rect l="l" t="t" r="r" b="b"/>
            <a:pathLst>
              <a:path w="4972050" h="4002500">
                <a:moveTo>
                  <a:pt x="2947338" y="1330011"/>
                </a:moveTo>
                <a:lnTo>
                  <a:pt x="2835452" y="1309253"/>
                </a:lnTo>
                <a:lnTo>
                  <a:pt x="2960627" y="1284334"/>
                </a:lnTo>
                <a:lnTo>
                  <a:pt x="2954507" y="1304483"/>
                </a:lnTo>
                <a:close/>
                <a:moveTo>
                  <a:pt x="2916113" y="1591470"/>
                </a:moveTo>
                <a:lnTo>
                  <a:pt x="2832796" y="1576481"/>
                </a:lnTo>
                <a:lnTo>
                  <a:pt x="2835483" y="1547395"/>
                </a:lnTo>
                <a:lnTo>
                  <a:pt x="2837275" y="1517412"/>
                </a:lnTo>
                <a:lnTo>
                  <a:pt x="2838619" y="1487431"/>
                </a:lnTo>
                <a:lnTo>
                  <a:pt x="2838753" y="1478395"/>
                </a:lnTo>
                <a:lnTo>
                  <a:pt x="2920008" y="1493475"/>
                </a:lnTo>
                <a:lnTo>
                  <a:pt x="2918215" y="1515420"/>
                </a:lnTo>
                <a:lnTo>
                  <a:pt x="2916872" y="1537811"/>
                </a:lnTo>
                <a:lnTo>
                  <a:pt x="2915977" y="1560204"/>
                </a:lnTo>
                <a:lnTo>
                  <a:pt x="2915977" y="1583046"/>
                </a:lnTo>
                <a:close/>
                <a:moveTo>
                  <a:pt x="2923628" y="2362340"/>
                </a:moveTo>
                <a:lnTo>
                  <a:pt x="2900324" y="2359655"/>
                </a:lnTo>
                <a:lnTo>
                  <a:pt x="2876124" y="2356970"/>
                </a:lnTo>
                <a:lnTo>
                  <a:pt x="2852374" y="2356074"/>
                </a:lnTo>
                <a:lnTo>
                  <a:pt x="2828174" y="2355627"/>
                </a:lnTo>
                <a:lnTo>
                  <a:pt x="2808457" y="2356074"/>
                </a:lnTo>
                <a:lnTo>
                  <a:pt x="2788290" y="2356522"/>
                </a:lnTo>
                <a:lnTo>
                  <a:pt x="2768573" y="2357864"/>
                </a:lnTo>
                <a:lnTo>
                  <a:pt x="2748854" y="2360103"/>
                </a:lnTo>
                <a:lnTo>
                  <a:pt x="2745487" y="2341959"/>
                </a:lnTo>
                <a:lnTo>
                  <a:pt x="2871761" y="2164023"/>
                </a:lnTo>
                <a:lnTo>
                  <a:pt x="2695300" y="2053048"/>
                </a:lnTo>
                <a:lnTo>
                  <a:pt x="2710976" y="2022171"/>
                </a:lnTo>
                <a:lnTo>
                  <a:pt x="2725306" y="1990848"/>
                </a:lnTo>
                <a:lnTo>
                  <a:pt x="2739191" y="1959077"/>
                </a:lnTo>
                <a:lnTo>
                  <a:pt x="2752180" y="1926859"/>
                </a:lnTo>
                <a:lnTo>
                  <a:pt x="2764271" y="1893745"/>
                </a:lnTo>
                <a:lnTo>
                  <a:pt x="2773580" y="1865454"/>
                </a:lnTo>
                <a:lnTo>
                  <a:pt x="2778425" y="1891165"/>
                </a:lnTo>
                <a:lnTo>
                  <a:pt x="2953163" y="1854890"/>
                </a:lnTo>
                <a:lnTo>
                  <a:pt x="2959884" y="1879072"/>
                </a:lnTo>
                <a:lnTo>
                  <a:pt x="2967501" y="1902809"/>
                </a:lnTo>
                <a:lnTo>
                  <a:pt x="2975566" y="1926991"/>
                </a:lnTo>
                <a:lnTo>
                  <a:pt x="2984527" y="1950281"/>
                </a:lnTo>
                <a:lnTo>
                  <a:pt x="2993488" y="1973120"/>
                </a:lnTo>
                <a:lnTo>
                  <a:pt x="3003344" y="1996408"/>
                </a:lnTo>
                <a:lnTo>
                  <a:pt x="3013649" y="2018801"/>
                </a:lnTo>
                <a:lnTo>
                  <a:pt x="3024850" y="2041194"/>
                </a:lnTo>
                <a:lnTo>
                  <a:pt x="2879685" y="2137482"/>
                </a:lnTo>
                <a:lnTo>
                  <a:pt x="2969942" y="2271040"/>
                </a:lnTo>
                <a:lnTo>
                  <a:pt x="2943344" y="2266098"/>
                </a:lnTo>
                <a:close/>
                <a:moveTo>
                  <a:pt x="3859556" y="2369914"/>
                </a:moveTo>
                <a:lnTo>
                  <a:pt x="3840290" y="2369468"/>
                </a:lnTo>
                <a:lnTo>
                  <a:pt x="3821026" y="2369019"/>
                </a:lnTo>
                <a:lnTo>
                  <a:pt x="3801759" y="2367675"/>
                </a:lnTo>
                <a:lnTo>
                  <a:pt x="3782493" y="2365884"/>
                </a:lnTo>
                <a:lnTo>
                  <a:pt x="3763675" y="2363645"/>
                </a:lnTo>
                <a:lnTo>
                  <a:pt x="3745306" y="2360958"/>
                </a:lnTo>
                <a:lnTo>
                  <a:pt x="3726040" y="2357375"/>
                </a:lnTo>
                <a:lnTo>
                  <a:pt x="3707669" y="2354239"/>
                </a:lnTo>
                <a:lnTo>
                  <a:pt x="3689300" y="2350210"/>
                </a:lnTo>
                <a:lnTo>
                  <a:pt x="3671377" y="2345284"/>
                </a:lnTo>
                <a:lnTo>
                  <a:pt x="3653457" y="2339910"/>
                </a:lnTo>
                <a:lnTo>
                  <a:pt x="3635534" y="2334535"/>
                </a:lnTo>
                <a:lnTo>
                  <a:pt x="3617614" y="2328713"/>
                </a:lnTo>
                <a:lnTo>
                  <a:pt x="3600140" y="2321994"/>
                </a:lnTo>
                <a:lnTo>
                  <a:pt x="3583114" y="2315277"/>
                </a:lnTo>
                <a:lnTo>
                  <a:pt x="3566087" y="2308112"/>
                </a:lnTo>
                <a:lnTo>
                  <a:pt x="3549061" y="2300051"/>
                </a:lnTo>
                <a:lnTo>
                  <a:pt x="3532933" y="2292436"/>
                </a:lnTo>
                <a:lnTo>
                  <a:pt x="3516354" y="2283928"/>
                </a:lnTo>
                <a:lnTo>
                  <a:pt x="3499777" y="2274971"/>
                </a:lnTo>
                <a:lnTo>
                  <a:pt x="3484096" y="2266013"/>
                </a:lnTo>
                <a:lnTo>
                  <a:pt x="3468414" y="2255713"/>
                </a:lnTo>
                <a:lnTo>
                  <a:pt x="3453181" y="2245861"/>
                </a:lnTo>
                <a:lnTo>
                  <a:pt x="3437499" y="2235561"/>
                </a:lnTo>
                <a:lnTo>
                  <a:pt x="3422714" y="2224812"/>
                </a:lnTo>
                <a:lnTo>
                  <a:pt x="3407928" y="2213615"/>
                </a:lnTo>
                <a:lnTo>
                  <a:pt x="3393592" y="2201971"/>
                </a:lnTo>
                <a:lnTo>
                  <a:pt x="3379702" y="2189880"/>
                </a:lnTo>
                <a:lnTo>
                  <a:pt x="3365813" y="2178235"/>
                </a:lnTo>
                <a:lnTo>
                  <a:pt x="3352370" y="2165696"/>
                </a:lnTo>
                <a:lnTo>
                  <a:pt x="3338929" y="2152708"/>
                </a:lnTo>
                <a:lnTo>
                  <a:pt x="3325936" y="2139273"/>
                </a:lnTo>
                <a:lnTo>
                  <a:pt x="3313391" y="2125837"/>
                </a:lnTo>
                <a:lnTo>
                  <a:pt x="3300845" y="2112402"/>
                </a:lnTo>
                <a:lnTo>
                  <a:pt x="3288748" y="2098070"/>
                </a:lnTo>
                <a:lnTo>
                  <a:pt x="3277099" y="2083292"/>
                </a:lnTo>
                <a:lnTo>
                  <a:pt x="3265899" y="2068960"/>
                </a:lnTo>
                <a:lnTo>
                  <a:pt x="3254697" y="2054182"/>
                </a:lnTo>
                <a:lnTo>
                  <a:pt x="3243943" y="2038507"/>
                </a:lnTo>
                <a:lnTo>
                  <a:pt x="3233638" y="2023279"/>
                </a:lnTo>
                <a:lnTo>
                  <a:pt x="3223782" y="2007156"/>
                </a:lnTo>
                <a:lnTo>
                  <a:pt x="3214372" y="1991034"/>
                </a:lnTo>
                <a:lnTo>
                  <a:pt x="3204516" y="1974913"/>
                </a:lnTo>
                <a:lnTo>
                  <a:pt x="3195554" y="1958342"/>
                </a:lnTo>
                <a:lnTo>
                  <a:pt x="3187490" y="1941323"/>
                </a:lnTo>
                <a:lnTo>
                  <a:pt x="3179426" y="1923858"/>
                </a:lnTo>
                <a:lnTo>
                  <a:pt x="3171360" y="1906839"/>
                </a:lnTo>
                <a:lnTo>
                  <a:pt x="3164193" y="1889374"/>
                </a:lnTo>
                <a:lnTo>
                  <a:pt x="3157470" y="1871458"/>
                </a:lnTo>
                <a:lnTo>
                  <a:pt x="3150303" y="1853545"/>
                </a:lnTo>
                <a:lnTo>
                  <a:pt x="3144478" y="1835184"/>
                </a:lnTo>
                <a:lnTo>
                  <a:pt x="3139101" y="1816822"/>
                </a:lnTo>
                <a:lnTo>
                  <a:pt x="3133278" y="1798460"/>
                </a:lnTo>
                <a:lnTo>
                  <a:pt x="3128348" y="1780099"/>
                </a:lnTo>
                <a:lnTo>
                  <a:pt x="3123868" y="1760841"/>
                </a:lnTo>
                <a:lnTo>
                  <a:pt x="3119835" y="1741583"/>
                </a:lnTo>
                <a:lnTo>
                  <a:pt x="3116699" y="1721877"/>
                </a:lnTo>
                <a:lnTo>
                  <a:pt x="3113563" y="1702621"/>
                </a:lnTo>
                <a:lnTo>
                  <a:pt x="3110876" y="1683363"/>
                </a:lnTo>
                <a:lnTo>
                  <a:pt x="3108635" y="1663209"/>
                </a:lnTo>
                <a:lnTo>
                  <a:pt x="3106843" y="1643505"/>
                </a:lnTo>
                <a:lnTo>
                  <a:pt x="3105946" y="1623350"/>
                </a:lnTo>
                <a:lnTo>
                  <a:pt x="3105050" y="1603646"/>
                </a:lnTo>
                <a:lnTo>
                  <a:pt x="3105050" y="1583046"/>
                </a:lnTo>
                <a:lnTo>
                  <a:pt x="3105050" y="1562443"/>
                </a:lnTo>
                <a:lnTo>
                  <a:pt x="3105946" y="1542739"/>
                </a:lnTo>
                <a:lnTo>
                  <a:pt x="3106843" y="1522137"/>
                </a:lnTo>
                <a:lnTo>
                  <a:pt x="3108635" y="1502432"/>
                </a:lnTo>
                <a:lnTo>
                  <a:pt x="3110876" y="1482726"/>
                </a:lnTo>
                <a:lnTo>
                  <a:pt x="3113563" y="1463022"/>
                </a:lnTo>
                <a:lnTo>
                  <a:pt x="3116699" y="1443316"/>
                </a:lnTo>
                <a:lnTo>
                  <a:pt x="3119835" y="1424506"/>
                </a:lnTo>
                <a:lnTo>
                  <a:pt x="3123868" y="1405248"/>
                </a:lnTo>
                <a:lnTo>
                  <a:pt x="3128348" y="1385990"/>
                </a:lnTo>
                <a:lnTo>
                  <a:pt x="3133278" y="1367629"/>
                </a:lnTo>
                <a:lnTo>
                  <a:pt x="3139101" y="1348819"/>
                </a:lnTo>
                <a:lnTo>
                  <a:pt x="3144478" y="1330458"/>
                </a:lnTo>
                <a:lnTo>
                  <a:pt x="3150303" y="1312544"/>
                </a:lnTo>
                <a:lnTo>
                  <a:pt x="3157470" y="1294631"/>
                </a:lnTo>
                <a:lnTo>
                  <a:pt x="3164193" y="1276715"/>
                </a:lnTo>
                <a:lnTo>
                  <a:pt x="3171360" y="1259250"/>
                </a:lnTo>
                <a:lnTo>
                  <a:pt x="3179426" y="1241783"/>
                </a:lnTo>
                <a:lnTo>
                  <a:pt x="3187490" y="1224766"/>
                </a:lnTo>
                <a:lnTo>
                  <a:pt x="3195554" y="1207747"/>
                </a:lnTo>
                <a:lnTo>
                  <a:pt x="3204516" y="1191176"/>
                </a:lnTo>
                <a:lnTo>
                  <a:pt x="3214372" y="1174607"/>
                </a:lnTo>
                <a:lnTo>
                  <a:pt x="3223782" y="1158933"/>
                </a:lnTo>
                <a:lnTo>
                  <a:pt x="3233638" y="1142810"/>
                </a:lnTo>
                <a:lnTo>
                  <a:pt x="3243943" y="1127582"/>
                </a:lnTo>
                <a:lnTo>
                  <a:pt x="3254697" y="1111908"/>
                </a:lnTo>
                <a:lnTo>
                  <a:pt x="3265899" y="1097130"/>
                </a:lnTo>
                <a:lnTo>
                  <a:pt x="3277099" y="1082798"/>
                </a:lnTo>
                <a:lnTo>
                  <a:pt x="3288748" y="1068020"/>
                </a:lnTo>
                <a:lnTo>
                  <a:pt x="3300845" y="1053688"/>
                </a:lnTo>
                <a:lnTo>
                  <a:pt x="3313391" y="1039804"/>
                </a:lnTo>
                <a:lnTo>
                  <a:pt x="3325936" y="1026368"/>
                </a:lnTo>
                <a:lnTo>
                  <a:pt x="3338929" y="1013381"/>
                </a:lnTo>
                <a:lnTo>
                  <a:pt x="3352370" y="1000394"/>
                </a:lnTo>
                <a:lnTo>
                  <a:pt x="3365813" y="987854"/>
                </a:lnTo>
                <a:lnTo>
                  <a:pt x="3379702" y="975313"/>
                </a:lnTo>
                <a:lnTo>
                  <a:pt x="3393592" y="964119"/>
                </a:lnTo>
                <a:lnTo>
                  <a:pt x="3407928" y="952474"/>
                </a:lnTo>
                <a:lnTo>
                  <a:pt x="3422714" y="941277"/>
                </a:lnTo>
                <a:lnTo>
                  <a:pt x="3437499" y="930529"/>
                </a:lnTo>
                <a:lnTo>
                  <a:pt x="3453181" y="920229"/>
                </a:lnTo>
                <a:lnTo>
                  <a:pt x="3468414" y="910377"/>
                </a:lnTo>
                <a:lnTo>
                  <a:pt x="3484096" y="900076"/>
                </a:lnTo>
                <a:lnTo>
                  <a:pt x="3499777" y="890670"/>
                </a:lnTo>
                <a:lnTo>
                  <a:pt x="3516354" y="882161"/>
                </a:lnTo>
                <a:lnTo>
                  <a:pt x="3532933" y="873653"/>
                </a:lnTo>
                <a:lnTo>
                  <a:pt x="3549061" y="865144"/>
                </a:lnTo>
                <a:lnTo>
                  <a:pt x="3566087" y="857977"/>
                </a:lnTo>
                <a:lnTo>
                  <a:pt x="3583114" y="850364"/>
                </a:lnTo>
                <a:lnTo>
                  <a:pt x="3600140" y="844095"/>
                </a:lnTo>
                <a:lnTo>
                  <a:pt x="3617614" y="837377"/>
                </a:lnTo>
                <a:lnTo>
                  <a:pt x="3635534" y="831554"/>
                </a:lnTo>
                <a:lnTo>
                  <a:pt x="3653457" y="825734"/>
                </a:lnTo>
                <a:lnTo>
                  <a:pt x="3671377" y="820806"/>
                </a:lnTo>
                <a:lnTo>
                  <a:pt x="3689300" y="815880"/>
                </a:lnTo>
                <a:lnTo>
                  <a:pt x="3707669" y="811850"/>
                </a:lnTo>
                <a:lnTo>
                  <a:pt x="3726040" y="808715"/>
                </a:lnTo>
                <a:lnTo>
                  <a:pt x="3745306" y="805131"/>
                </a:lnTo>
                <a:lnTo>
                  <a:pt x="3763675" y="802444"/>
                </a:lnTo>
                <a:lnTo>
                  <a:pt x="3782493" y="800205"/>
                </a:lnTo>
                <a:lnTo>
                  <a:pt x="3801759" y="798414"/>
                </a:lnTo>
                <a:lnTo>
                  <a:pt x="3821026" y="797070"/>
                </a:lnTo>
                <a:lnTo>
                  <a:pt x="3840290" y="796176"/>
                </a:lnTo>
                <a:lnTo>
                  <a:pt x="3859556" y="796176"/>
                </a:lnTo>
                <a:lnTo>
                  <a:pt x="3879271" y="796176"/>
                </a:lnTo>
                <a:lnTo>
                  <a:pt x="3898537" y="797070"/>
                </a:lnTo>
                <a:lnTo>
                  <a:pt x="3918250" y="798414"/>
                </a:lnTo>
                <a:lnTo>
                  <a:pt x="3937068" y="800205"/>
                </a:lnTo>
                <a:lnTo>
                  <a:pt x="3955885" y="802444"/>
                </a:lnTo>
                <a:lnTo>
                  <a:pt x="3975152" y="805131"/>
                </a:lnTo>
                <a:lnTo>
                  <a:pt x="3993523" y="808715"/>
                </a:lnTo>
                <a:lnTo>
                  <a:pt x="4011892" y="811850"/>
                </a:lnTo>
                <a:lnTo>
                  <a:pt x="4030261" y="815880"/>
                </a:lnTo>
                <a:lnTo>
                  <a:pt x="4048632" y="820806"/>
                </a:lnTo>
                <a:lnTo>
                  <a:pt x="4066553" y="825734"/>
                </a:lnTo>
                <a:lnTo>
                  <a:pt x="4084475" y="831554"/>
                </a:lnTo>
                <a:lnTo>
                  <a:pt x="4101949" y="837377"/>
                </a:lnTo>
                <a:lnTo>
                  <a:pt x="4119423" y="844095"/>
                </a:lnTo>
                <a:lnTo>
                  <a:pt x="4136895" y="850364"/>
                </a:lnTo>
                <a:lnTo>
                  <a:pt x="4153921" y="857977"/>
                </a:lnTo>
                <a:lnTo>
                  <a:pt x="4170948" y="865144"/>
                </a:lnTo>
                <a:lnTo>
                  <a:pt x="4187525" y="873653"/>
                </a:lnTo>
                <a:lnTo>
                  <a:pt x="4203655" y="882161"/>
                </a:lnTo>
                <a:lnTo>
                  <a:pt x="4219784" y="890670"/>
                </a:lnTo>
                <a:lnTo>
                  <a:pt x="4235465" y="900076"/>
                </a:lnTo>
                <a:lnTo>
                  <a:pt x="4251596" y="910377"/>
                </a:lnTo>
                <a:lnTo>
                  <a:pt x="4267277" y="920229"/>
                </a:lnTo>
                <a:lnTo>
                  <a:pt x="4282062" y="930529"/>
                </a:lnTo>
                <a:lnTo>
                  <a:pt x="4296848" y="941277"/>
                </a:lnTo>
                <a:lnTo>
                  <a:pt x="4312082" y="952474"/>
                </a:lnTo>
                <a:lnTo>
                  <a:pt x="4325971" y="964119"/>
                </a:lnTo>
                <a:lnTo>
                  <a:pt x="4340307" y="975313"/>
                </a:lnTo>
                <a:lnTo>
                  <a:pt x="4354197" y="987854"/>
                </a:lnTo>
                <a:lnTo>
                  <a:pt x="4367640" y="1000394"/>
                </a:lnTo>
                <a:lnTo>
                  <a:pt x="4380632" y="1013381"/>
                </a:lnTo>
                <a:lnTo>
                  <a:pt x="4393624" y="1026368"/>
                </a:lnTo>
                <a:lnTo>
                  <a:pt x="4406619" y="1039804"/>
                </a:lnTo>
                <a:lnTo>
                  <a:pt x="4419164" y="1053688"/>
                </a:lnTo>
                <a:lnTo>
                  <a:pt x="4431262" y="1068020"/>
                </a:lnTo>
                <a:lnTo>
                  <a:pt x="4442462" y="1082798"/>
                </a:lnTo>
                <a:lnTo>
                  <a:pt x="4454110" y="1097130"/>
                </a:lnTo>
                <a:lnTo>
                  <a:pt x="4464864" y="1111908"/>
                </a:lnTo>
                <a:lnTo>
                  <a:pt x="4476066" y="1127582"/>
                </a:lnTo>
                <a:lnTo>
                  <a:pt x="4485922" y="1142810"/>
                </a:lnTo>
                <a:lnTo>
                  <a:pt x="4495779" y="1158933"/>
                </a:lnTo>
                <a:lnTo>
                  <a:pt x="4505637" y="1174607"/>
                </a:lnTo>
                <a:lnTo>
                  <a:pt x="4515045" y="1191176"/>
                </a:lnTo>
                <a:lnTo>
                  <a:pt x="4524006" y="1207747"/>
                </a:lnTo>
                <a:lnTo>
                  <a:pt x="4532071" y="1224766"/>
                </a:lnTo>
                <a:lnTo>
                  <a:pt x="4540583" y="1241783"/>
                </a:lnTo>
                <a:lnTo>
                  <a:pt x="4548201" y="1259250"/>
                </a:lnTo>
                <a:lnTo>
                  <a:pt x="4555816" y="1276715"/>
                </a:lnTo>
                <a:lnTo>
                  <a:pt x="4562539" y="1294631"/>
                </a:lnTo>
                <a:lnTo>
                  <a:pt x="4569259" y="1312544"/>
                </a:lnTo>
                <a:lnTo>
                  <a:pt x="4575083" y="1330458"/>
                </a:lnTo>
                <a:lnTo>
                  <a:pt x="4581357" y="1348819"/>
                </a:lnTo>
                <a:lnTo>
                  <a:pt x="4586733" y="1367629"/>
                </a:lnTo>
                <a:lnTo>
                  <a:pt x="4591213" y="1385990"/>
                </a:lnTo>
                <a:lnTo>
                  <a:pt x="4595693" y="1405248"/>
                </a:lnTo>
                <a:lnTo>
                  <a:pt x="4599726" y="1424506"/>
                </a:lnTo>
                <a:lnTo>
                  <a:pt x="4602862" y="1443316"/>
                </a:lnTo>
                <a:lnTo>
                  <a:pt x="4606446" y="1463022"/>
                </a:lnTo>
                <a:lnTo>
                  <a:pt x="4609134" y="1482726"/>
                </a:lnTo>
                <a:lnTo>
                  <a:pt x="4610926" y="1502432"/>
                </a:lnTo>
                <a:lnTo>
                  <a:pt x="4613167" y="1522137"/>
                </a:lnTo>
                <a:lnTo>
                  <a:pt x="4614064" y="1542739"/>
                </a:lnTo>
                <a:lnTo>
                  <a:pt x="4614959" y="1562443"/>
                </a:lnTo>
                <a:lnTo>
                  <a:pt x="4614959" y="1583046"/>
                </a:lnTo>
                <a:lnTo>
                  <a:pt x="4614959" y="1603646"/>
                </a:lnTo>
                <a:lnTo>
                  <a:pt x="4614064" y="1623350"/>
                </a:lnTo>
                <a:lnTo>
                  <a:pt x="4613167" y="1643505"/>
                </a:lnTo>
                <a:lnTo>
                  <a:pt x="4610926" y="1663209"/>
                </a:lnTo>
                <a:lnTo>
                  <a:pt x="4609134" y="1683363"/>
                </a:lnTo>
                <a:lnTo>
                  <a:pt x="4606446" y="1702621"/>
                </a:lnTo>
                <a:lnTo>
                  <a:pt x="4602862" y="1721877"/>
                </a:lnTo>
                <a:lnTo>
                  <a:pt x="4599726" y="1741583"/>
                </a:lnTo>
                <a:lnTo>
                  <a:pt x="4595693" y="1760841"/>
                </a:lnTo>
                <a:lnTo>
                  <a:pt x="4591213" y="1780099"/>
                </a:lnTo>
                <a:lnTo>
                  <a:pt x="4586733" y="1798460"/>
                </a:lnTo>
                <a:lnTo>
                  <a:pt x="4581357" y="1816822"/>
                </a:lnTo>
                <a:lnTo>
                  <a:pt x="4575083" y="1835184"/>
                </a:lnTo>
                <a:lnTo>
                  <a:pt x="4569259" y="1853545"/>
                </a:lnTo>
                <a:lnTo>
                  <a:pt x="4562539" y="1871458"/>
                </a:lnTo>
                <a:lnTo>
                  <a:pt x="4555816" y="1889374"/>
                </a:lnTo>
                <a:lnTo>
                  <a:pt x="4548201" y="1906839"/>
                </a:lnTo>
                <a:lnTo>
                  <a:pt x="4540583" y="1923858"/>
                </a:lnTo>
                <a:lnTo>
                  <a:pt x="4532071" y="1941323"/>
                </a:lnTo>
                <a:lnTo>
                  <a:pt x="4524006" y="1958342"/>
                </a:lnTo>
                <a:lnTo>
                  <a:pt x="4515045" y="1974913"/>
                </a:lnTo>
                <a:lnTo>
                  <a:pt x="4505637" y="1991034"/>
                </a:lnTo>
                <a:lnTo>
                  <a:pt x="4495779" y="2007156"/>
                </a:lnTo>
                <a:lnTo>
                  <a:pt x="4485922" y="2023279"/>
                </a:lnTo>
                <a:lnTo>
                  <a:pt x="4476066" y="2038507"/>
                </a:lnTo>
                <a:lnTo>
                  <a:pt x="4464864" y="2054182"/>
                </a:lnTo>
                <a:lnTo>
                  <a:pt x="4454110" y="2068960"/>
                </a:lnTo>
                <a:lnTo>
                  <a:pt x="4442462" y="2083292"/>
                </a:lnTo>
                <a:lnTo>
                  <a:pt x="4431262" y="2098070"/>
                </a:lnTo>
                <a:lnTo>
                  <a:pt x="4419164" y="2112402"/>
                </a:lnTo>
                <a:lnTo>
                  <a:pt x="4406619" y="2125837"/>
                </a:lnTo>
                <a:lnTo>
                  <a:pt x="4393624" y="2139273"/>
                </a:lnTo>
                <a:lnTo>
                  <a:pt x="4380632" y="2152708"/>
                </a:lnTo>
                <a:lnTo>
                  <a:pt x="4367640" y="2165696"/>
                </a:lnTo>
                <a:lnTo>
                  <a:pt x="4354197" y="2178235"/>
                </a:lnTo>
                <a:lnTo>
                  <a:pt x="4340307" y="2189880"/>
                </a:lnTo>
                <a:lnTo>
                  <a:pt x="4325971" y="2201971"/>
                </a:lnTo>
                <a:lnTo>
                  <a:pt x="4312082" y="2213615"/>
                </a:lnTo>
                <a:lnTo>
                  <a:pt x="4296848" y="2224812"/>
                </a:lnTo>
                <a:lnTo>
                  <a:pt x="4282062" y="2235561"/>
                </a:lnTo>
                <a:lnTo>
                  <a:pt x="4267277" y="2245861"/>
                </a:lnTo>
                <a:lnTo>
                  <a:pt x="4251596" y="2255713"/>
                </a:lnTo>
                <a:lnTo>
                  <a:pt x="4235465" y="2266013"/>
                </a:lnTo>
                <a:lnTo>
                  <a:pt x="4219784" y="2274971"/>
                </a:lnTo>
                <a:lnTo>
                  <a:pt x="4203655" y="2283928"/>
                </a:lnTo>
                <a:lnTo>
                  <a:pt x="4187525" y="2292436"/>
                </a:lnTo>
                <a:lnTo>
                  <a:pt x="4170948" y="2300051"/>
                </a:lnTo>
                <a:lnTo>
                  <a:pt x="4153921" y="2308112"/>
                </a:lnTo>
                <a:lnTo>
                  <a:pt x="4136895" y="2315277"/>
                </a:lnTo>
                <a:lnTo>
                  <a:pt x="4119423" y="2321994"/>
                </a:lnTo>
                <a:lnTo>
                  <a:pt x="4101949" y="2328713"/>
                </a:lnTo>
                <a:lnTo>
                  <a:pt x="4084475" y="2334535"/>
                </a:lnTo>
                <a:lnTo>
                  <a:pt x="4066553" y="2339910"/>
                </a:lnTo>
                <a:lnTo>
                  <a:pt x="4048632" y="2345284"/>
                </a:lnTo>
                <a:lnTo>
                  <a:pt x="4030261" y="2350210"/>
                </a:lnTo>
                <a:lnTo>
                  <a:pt x="4011892" y="2354239"/>
                </a:lnTo>
                <a:lnTo>
                  <a:pt x="3993523" y="2357375"/>
                </a:lnTo>
                <a:lnTo>
                  <a:pt x="3975152" y="2360958"/>
                </a:lnTo>
                <a:lnTo>
                  <a:pt x="3955885" y="2363645"/>
                </a:lnTo>
                <a:lnTo>
                  <a:pt x="3937068" y="2365884"/>
                </a:lnTo>
                <a:lnTo>
                  <a:pt x="3918250" y="2367675"/>
                </a:lnTo>
                <a:lnTo>
                  <a:pt x="3898537" y="2369019"/>
                </a:lnTo>
                <a:lnTo>
                  <a:pt x="3879271" y="2369468"/>
                </a:lnTo>
                <a:close/>
                <a:moveTo>
                  <a:pt x="3171245" y="2445441"/>
                </a:moveTo>
                <a:lnTo>
                  <a:pt x="3166068" y="2442470"/>
                </a:lnTo>
                <a:lnTo>
                  <a:pt x="3146798" y="2432173"/>
                </a:lnTo>
                <a:lnTo>
                  <a:pt x="3127976" y="2423220"/>
                </a:lnTo>
                <a:lnTo>
                  <a:pt x="3109155" y="2414268"/>
                </a:lnTo>
                <a:lnTo>
                  <a:pt x="3089438" y="2406211"/>
                </a:lnTo>
                <a:lnTo>
                  <a:pt x="3069719" y="2398599"/>
                </a:lnTo>
                <a:lnTo>
                  <a:pt x="3049554" y="2391438"/>
                </a:lnTo>
                <a:lnTo>
                  <a:pt x="3071063" y="2289824"/>
                </a:lnTo>
                <a:lnTo>
                  <a:pt x="2972827" y="2271575"/>
                </a:lnTo>
                <a:lnTo>
                  <a:pt x="3109979" y="2180474"/>
                </a:lnTo>
                <a:lnTo>
                  <a:pt x="3126109" y="2201076"/>
                </a:lnTo>
                <a:lnTo>
                  <a:pt x="3141791" y="2220780"/>
                </a:lnTo>
                <a:lnTo>
                  <a:pt x="3158368" y="2240935"/>
                </a:lnTo>
                <a:lnTo>
                  <a:pt x="3175393" y="2259744"/>
                </a:lnTo>
                <a:lnTo>
                  <a:pt x="3193316" y="2279000"/>
                </a:lnTo>
                <a:lnTo>
                  <a:pt x="3211236" y="2297364"/>
                </a:lnTo>
                <a:lnTo>
                  <a:pt x="3229607" y="2315277"/>
                </a:lnTo>
                <a:lnTo>
                  <a:pt x="3248425" y="2332294"/>
                </a:lnTo>
                <a:close/>
                <a:moveTo>
                  <a:pt x="2460705" y="2459479"/>
                </a:moveTo>
                <a:lnTo>
                  <a:pt x="2427899" y="2409638"/>
                </a:lnTo>
                <a:lnTo>
                  <a:pt x="2428816" y="2408797"/>
                </a:lnTo>
                <a:lnTo>
                  <a:pt x="2455239" y="2382842"/>
                </a:lnTo>
                <a:lnTo>
                  <a:pt x="2481215" y="2356441"/>
                </a:lnTo>
                <a:lnTo>
                  <a:pt x="2505849" y="2329145"/>
                </a:lnTo>
                <a:lnTo>
                  <a:pt x="2530482" y="2301402"/>
                </a:lnTo>
                <a:lnTo>
                  <a:pt x="2553771" y="2272761"/>
                </a:lnTo>
                <a:lnTo>
                  <a:pt x="2576614" y="2243675"/>
                </a:lnTo>
                <a:lnTo>
                  <a:pt x="2645174" y="2286558"/>
                </a:lnTo>
                <a:lnTo>
                  <a:pt x="2604106" y="2295194"/>
                </a:lnTo>
                <a:lnTo>
                  <a:pt x="2621584" y="2386961"/>
                </a:lnTo>
                <a:lnTo>
                  <a:pt x="2600073" y="2394124"/>
                </a:lnTo>
                <a:lnTo>
                  <a:pt x="2579459" y="2401286"/>
                </a:lnTo>
                <a:lnTo>
                  <a:pt x="2558397" y="2409344"/>
                </a:lnTo>
                <a:lnTo>
                  <a:pt x="2538680" y="2418296"/>
                </a:lnTo>
                <a:lnTo>
                  <a:pt x="2518513" y="2427698"/>
                </a:lnTo>
                <a:lnTo>
                  <a:pt x="2499245" y="2437992"/>
                </a:lnTo>
                <a:lnTo>
                  <a:pt x="2479975" y="2448288"/>
                </a:lnTo>
                <a:close/>
                <a:moveTo>
                  <a:pt x="1535308" y="2502769"/>
                </a:moveTo>
                <a:lnTo>
                  <a:pt x="1508436" y="2502321"/>
                </a:lnTo>
                <a:lnTo>
                  <a:pt x="1482011" y="2501426"/>
                </a:lnTo>
                <a:lnTo>
                  <a:pt x="1455139" y="2500084"/>
                </a:lnTo>
                <a:lnTo>
                  <a:pt x="1428716" y="2497398"/>
                </a:lnTo>
                <a:lnTo>
                  <a:pt x="1402739" y="2494265"/>
                </a:lnTo>
                <a:lnTo>
                  <a:pt x="1376762" y="2491134"/>
                </a:lnTo>
                <a:lnTo>
                  <a:pt x="1350785" y="2486658"/>
                </a:lnTo>
                <a:lnTo>
                  <a:pt x="1325257" y="2481736"/>
                </a:lnTo>
                <a:lnTo>
                  <a:pt x="1300175" y="2475919"/>
                </a:lnTo>
                <a:lnTo>
                  <a:pt x="1274647" y="2470101"/>
                </a:lnTo>
                <a:lnTo>
                  <a:pt x="1249565" y="2462942"/>
                </a:lnTo>
                <a:lnTo>
                  <a:pt x="1225381" y="2455783"/>
                </a:lnTo>
                <a:lnTo>
                  <a:pt x="1200747" y="2447727"/>
                </a:lnTo>
                <a:lnTo>
                  <a:pt x="1177010" y="2439226"/>
                </a:lnTo>
                <a:lnTo>
                  <a:pt x="1153273" y="2430276"/>
                </a:lnTo>
                <a:lnTo>
                  <a:pt x="1129536" y="2420878"/>
                </a:lnTo>
                <a:lnTo>
                  <a:pt x="1106246" y="2410140"/>
                </a:lnTo>
                <a:lnTo>
                  <a:pt x="1083405" y="2399847"/>
                </a:lnTo>
                <a:lnTo>
                  <a:pt x="1061011" y="2388212"/>
                </a:lnTo>
                <a:lnTo>
                  <a:pt x="1038617" y="2376577"/>
                </a:lnTo>
                <a:lnTo>
                  <a:pt x="1016671" y="2364496"/>
                </a:lnTo>
                <a:lnTo>
                  <a:pt x="994727" y="2351519"/>
                </a:lnTo>
                <a:lnTo>
                  <a:pt x="973228" y="2338095"/>
                </a:lnTo>
                <a:lnTo>
                  <a:pt x="952179" y="2324223"/>
                </a:lnTo>
                <a:lnTo>
                  <a:pt x="931575" y="2309903"/>
                </a:lnTo>
                <a:lnTo>
                  <a:pt x="911422" y="2295137"/>
                </a:lnTo>
                <a:lnTo>
                  <a:pt x="891268" y="2279922"/>
                </a:lnTo>
                <a:lnTo>
                  <a:pt x="872010" y="2263812"/>
                </a:lnTo>
                <a:lnTo>
                  <a:pt x="853198" y="2248151"/>
                </a:lnTo>
                <a:lnTo>
                  <a:pt x="833940" y="2231146"/>
                </a:lnTo>
                <a:lnTo>
                  <a:pt x="815577" y="2214143"/>
                </a:lnTo>
                <a:lnTo>
                  <a:pt x="798109" y="2196691"/>
                </a:lnTo>
                <a:lnTo>
                  <a:pt x="780194" y="2178792"/>
                </a:lnTo>
                <a:lnTo>
                  <a:pt x="763175" y="2160444"/>
                </a:lnTo>
                <a:lnTo>
                  <a:pt x="747052" y="2141202"/>
                </a:lnTo>
                <a:lnTo>
                  <a:pt x="730481" y="2122408"/>
                </a:lnTo>
                <a:lnTo>
                  <a:pt x="714805" y="2103166"/>
                </a:lnTo>
                <a:lnTo>
                  <a:pt x="699578" y="2083029"/>
                </a:lnTo>
                <a:lnTo>
                  <a:pt x="685246" y="2062892"/>
                </a:lnTo>
                <a:lnTo>
                  <a:pt x="670465" y="2041862"/>
                </a:lnTo>
                <a:lnTo>
                  <a:pt x="656582" y="2020829"/>
                </a:lnTo>
                <a:lnTo>
                  <a:pt x="643593" y="1999350"/>
                </a:lnTo>
                <a:lnTo>
                  <a:pt x="630605" y="1977424"/>
                </a:lnTo>
                <a:lnTo>
                  <a:pt x="618512" y="1955497"/>
                </a:lnTo>
                <a:lnTo>
                  <a:pt x="606867" y="1933124"/>
                </a:lnTo>
                <a:lnTo>
                  <a:pt x="595222" y="1910748"/>
                </a:lnTo>
                <a:lnTo>
                  <a:pt x="584475" y="1887927"/>
                </a:lnTo>
                <a:lnTo>
                  <a:pt x="574620" y="1864659"/>
                </a:lnTo>
                <a:lnTo>
                  <a:pt x="565214" y="1840495"/>
                </a:lnTo>
                <a:lnTo>
                  <a:pt x="556257" y="1816778"/>
                </a:lnTo>
                <a:lnTo>
                  <a:pt x="547748" y="1792614"/>
                </a:lnTo>
                <a:lnTo>
                  <a:pt x="539686" y="1768450"/>
                </a:lnTo>
                <a:lnTo>
                  <a:pt x="532073" y="1743391"/>
                </a:lnTo>
                <a:lnTo>
                  <a:pt x="525803" y="1718779"/>
                </a:lnTo>
                <a:lnTo>
                  <a:pt x="519084" y="1693720"/>
                </a:lnTo>
                <a:lnTo>
                  <a:pt x="513709" y="1668214"/>
                </a:lnTo>
                <a:lnTo>
                  <a:pt x="508783" y="1642261"/>
                </a:lnTo>
                <a:lnTo>
                  <a:pt x="504752" y="1616306"/>
                </a:lnTo>
                <a:lnTo>
                  <a:pt x="500721" y="1590799"/>
                </a:lnTo>
                <a:lnTo>
                  <a:pt x="497587" y="1564398"/>
                </a:lnTo>
                <a:lnTo>
                  <a:pt x="495795" y="1537997"/>
                </a:lnTo>
                <a:lnTo>
                  <a:pt x="493556" y="1511595"/>
                </a:lnTo>
                <a:lnTo>
                  <a:pt x="492661" y="1484746"/>
                </a:lnTo>
                <a:lnTo>
                  <a:pt x="492661" y="1457451"/>
                </a:lnTo>
                <a:lnTo>
                  <a:pt x="492661" y="1430601"/>
                </a:lnTo>
                <a:lnTo>
                  <a:pt x="493556" y="1403752"/>
                </a:lnTo>
                <a:lnTo>
                  <a:pt x="495795" y="1376902"/>
                </a:lnTo>
                <a:lnTo>
                  <a:pt x="497587" y="1350501"/>
                </a:lnTo>
                <a:lnTo>
                  <a:pt x="500721" y="1324100"/>
                </a:lnTo>
                <a:lnTo>
                  <a:pt x="504752" y="1298145"/>
                </a:lnTo>
                <a:lnTo>
                  <a:pt x="508783" y="1272192"/>
                </a:lnTo>
                <a:lnTo>
                  <a:pt x="513709" y="1247134"/>
                </a:lnTo>
                <a:lnTo>
                  <a:pt x="519084" y="1221627"/>
                </a:lnTo>
                <a:lnTo>
                  <a:pt x="525803" y="1196120"/>
                </a:lnTo>
                <a:lnTo>
                  <a:pt x="532073" y="1171062"/>
                </a:lnTo>
                <a:lnTo>
                  <a:pt x="539686" y="1146449"/>
                </a:lnTo>
                <a:lnTo>
                  <a:pt x="547748" y="1121839"/>
                </a:lnTo>
                <a:lnTo>
                  <a:pt x="556257" y="1098121"/>
                </a:lnTo>
                <a:lnTo>
                  <a:pt x="565214" y="1073958"/>
                </a:lnTo>
                <a:lnTo>
                  <a:pt x="574620" y="1050689"/>
                </a:lnTo>
                <a:lnTo>
                  <a:pt x="584475" y="1027419"/>
                </a:lnTo>
                <a:lnTo>
                  <a:pt x="595222" y="1004597"/>
                </a:lnTo>
                <a:lnTo>
                  <a:pt x="606867" y="981329"/>
                </a:lnTo>
                <a:lnTo>
                  <a:pt x="618512" y="958956"/>
                </a:lnTo>
                <a:lnTo>
                  <a:pt x="630605" y="937028"/>
                </a:lnTo>
                <a:lnTo>
                  <a:pt x="643593" y="915101"/>
                </a:lnTo>
                <a:lnTo>
                  <a:pt x="656582" y="894070"/>
                </a:lnTo>
                <a:lnTo>
                  <a:pt x="670465" y="873037"/>
                </a:lnTo>
                <a:lnTo>
                  <a:pt x="685246" y="852455"/>
                </a:lnTo>
                <a:lnTo>
                  <a:pt x="699578" y="832316"/>
                </a:lnTo>
                <a:lnTo>
                  <a:pt x="714805" y="812180"/>
                </a:lnTo>
                <a:lnTo>
                  <a:pt x="730481" y="792491"/>
                </a:lnTo>
                <a:lnTo>
                  <a:pt x="747052" y="773249"/>
                </a:lnTo>
                <a:lnTo>
                  <a:pt x="763175" y="754455"/>
                </a:lnTo>
                <a:lnTo>
                  <a:pt x="780194" y="736108"/>
                </a:lnTo>
                <a:lnTo>
                  <a:pt x="798109" y="718210"/>
                </a:lnTo>
                <a:lnTo>
                  <a:pt x="815577" y="700759"/>
                </a:lnTo>
                <a:lnTo>
                  <a:pt x="833940" y="683753"/>
                </a:lnTo>
                <a:lnTo>
                  <a:pt x="853198" y="666748"/>
                </a:lnTo>
                <a:lnTo>
                  <a:pt x="872010" y="650639"/>
                </a:lnTo>
                <a:lnTo>
                  <a:pt x="891268" y="634977"/>
                </a:lnTo>
                <a:lnTo>
                  <a:pt x="911422" y="619764"/>
                </a:lnTo>
                <a:lnTo>
                  <a:pt x="931575" y="604996"/>
                </a:lnTo>
                <a:lnTo>
                  <a:pt x="952179" y="590676"/>
                </a:lnTo>
                <a:lnTo>
                  <a:pt x="973228" y="576804"/>
                </a:lnTo>
                <a:lnTo>
                  <a:pt x="994727" y="563380"/>
                </a:lnTo>
                <a:lnTo>
                  <a:pt x="1016671" y="550851"/>
                </a:lnTo>
                <a:lnTo>
                  <a:pt x="1038617" y="538322"/>
                </a:lnTo>
                <a:lnTo>
                  <a:pt x="1061011" y="526239"/>
                </a:lnTo>
                <a:lnTo>
                  <a:pt x="1083405" y="515500"/>
                </a:lnTo>
                <a:lnTo>
                  <a:pt x="1106246" y="504313"/>
                </a:lnTo>
                <a:lnTo>
                  <a:pt x="1129536" y="494469"/>
                </a:lnTo>
                <a:lnTo>
                  <a:pt x="1153273" y="484623"/>
                </a:lnTo>
                <a:lnTo>
                  <a:pt x="1177010" y="475673"/>
                </a:lnTo>
                <a:lnTo>
                  <a:pt x="1200747" y="467172"/>
                </a:lnTo>
                <a:lnTo>
                  <a:pt x="1225381" y="459116"/>
                </a:lnTo>
                <a:lnTo>
                  <a:pt x="1249565" y="451509"/>
                </a:lnTo>
                <a:lnTo>
                  <a:pt x="1274647" y="445244"/>
                </a:lnTo>
                <a:lnTo>
                  <a:pt x="1300175" y="438534"/>
                </a:lnTo>
                <a:lnTo>
                  <a:pt x="1325257" y="433163"/>
                </a:lnTo>
                <a:lnTo>
                  <a:pt x="1350785" y="428241"/>
                </a:lnTo>
                <a:lnTo>
                  <a:pt x="1376762" y="424214"/>
                </a:lnTo>
                <a:lnTo>
                  <a:pt x="1402739" y="420186"/>
                </a:lnTo>
                <a:lnTo>
                  <a:pt x="1428716" y="417501"/>
                </a:lnTo>
                <a:lnTo>
                  <a:pt x="1455139" y="415264"/>
                </a:lnTo>
                <a:lnTo>
                  <a:pt x="1482011" y="413473"/>
                </a:lnTo>
                <a:lnTo>
                  <a:pt x="1508436" y="412132"/>
                </a:lnTo>
                <a:lnTo>
                  <a:pt x="1535308" y="412132"/>
                </a:lnTo>
                <a:lnTo>
                  <a:pt x="1562180" y="412132"/>
                </a:lnTo>
                <a:lnTo>
                  <a:pt x="1589054" y="413473"/>
                </a:lnTo>
                <a:lnTo>
                  <a:pt x="1615478" y="415264"/>
                </a:lnTo>
                <a:lnTo>
                  <a:pt x="1641903" y="417501"/>
                </a:lnTo>
                <a:lnTo>
                  <a:pt x="1668326" y="420186"/>
                </a:lnTo>
                <a:lnTo>
                  <a:pt x="1694303" y="424214"/>
                </a:lnTo>
                <a:lnTo>
                  <a:pt x="1720280" y="428241"/>
                </a:lnTo>
                <a:lnTo>
                  <a:pt x="1745362" y="433163"/>
                </a:lnTo>
                <a:lnTo>
                  <a:pt x="1770890" y="438534"/>
                </a:lnTo>
                <a:lnTo>
                  <a:pt x="1795970" y="445244"/>
                </a:lnTo>
                <a:lnTo>
                  <a:pt x="1820603" y="451509"/>
                </a:lnTo>
                <a:lnTo>
                  <a:pt x="1845236" y="459116"/>
                </a:lnTo>
                <a:lnTo>
                  <a:pt x="1869869" y="467172"/>
                </a:lnTo>
                <a:lnTo>
                  <a:pt x="1894056" y="475673"/>
                </a:lnTo>
                <a:lnTo>
                  <a:pt x="1917345" y="484623"/>
                </a:lnTo>
                <a:lnTo>
                  <a:pt x="1941530" y="494469"/>
                </a:lnTo>
                <a:lnTo>
                  <a:pt x="1964370" y="504313"/>
                </a:lnTo>
                <a:lnTo>
                  <a:pt x="1987213" y="515500"/>
                </a:lnTo>
                <a:lnTo>
                  <a:pt x="2010054" y="526239"/>
                </a:lnTo>
                <a:lnTo>
                  <a:pt x="2032448" y="538322"/>
                </a:lnTo>
                <a:lnTo>
                  <a:pt x="2054394" y="550851"/>
                </a:lnTo>
                <a:lnTo>
                  <a:pt x="2075891" y="563380"/>
                </a:lnTo>
                <a:lnTo>
                  <a:pt x="2097389" y="576804"/>
                </a:lnTo>
                <a:lnTo>
                  <a:pt x="2118439" y="590676"/>
                </a:lnTo>
                <a:lnTo>
                  <a:pt x="2139041" y="604996"/>
                </a:lnTo>
                <a:lnTo>
                  <a:pt x="2159195" y="619764"/>
                </a:lnTo>
                <a:lnTo>
                  <a:pt x="2178902" y="634977"/>
                </a:lnTo>
                <a:lnTo>
                  <a:pt x="2198609" y="650639"/>
                </a:lnTo>
                <a:lnTo>
                  <a:pt x="2217867" y="666748"/>
                </a:lnTo>
                <a:lnTo>
                  <a:pt x="2236230" y="683753"/>
                </a:lnTo>
                <a:lnTo>
                  <a:pt x="2255040" y="700759"/>
                </a:lnTo>
                <a:lnTo>
                  <a:pt x="2272955" y="718210"/>
                </a:lnTo>
                <a:lnTo>
                  <a:pt x="2290423" y="736108"/>
                </a:lnTo>
                <a:lnTo>
                  <a:pt x="2306994" y="754455"/>
                </a:lnTo>
                <a:lnTo>
                  <a:pt x="2323565" y="773249"/>
                </a:lnTo>
                <a:lnTo>
                  <a:pt x="2340135" y="792491"/>
                </a:lnTo>
                <a:lnTo>
                  <a:pt x="2355364" y="812180"/>
                </a:lnTo>
                <a:lnTo>
                  <a:pt x="2371040" y="832316"/>
                </a:lnTo>
                <a:lnTo>
                  <a:pt x="2385819" y="852455"/>
                </a:lnTo>
                <a:lnTo>
                  <a:pt x="2399703" y="873037"/>
                </a:lnTo>
                <a:lnTo>
                  <a:pt x="2414035" y="894070"/>
                </a:lnTo>
                <a:lnTo>
                  <a:pt x="2427472" y="915101"/>
                </a:lnTo>
                <a:lnTo>
                  <a:pt x="2439565" y="937028"/>
                </a:lnTo>
                <a:lnTo>
                  <a:pt x="2452105" y="958956"/>
                </a:lnTo>
                <a:lnTo>
                  <a:pt x="2464198" y="981329"/>
                </a:lnTo>
                <a:lnTo>
                  <a:pt x="2474946" y="1004597"/>
                </a:lnTo>
                <a:lnTo>
                  <a:pt x="2486144" y="1027419"/>
                </a:lnTo>
                <a:lnTo>
                  <a:pt x="2495996" y="1050689"/>
                </a:lnTo>
                <a:lnTo>
                  <a:pt x="2505849" y="1073958"/>
                </a:lnTo>
                <a:lnTo>
                  <a:pt x="2514806" y="1098121"/>
                </a:lnTo>
                <a:lnTo>
                  <a:pt x="2523317" y="1121839"/>
                </a:lnTo>
                <a:lnTo>
                  <a:pt x="2531379" y="1146449"/>
                </a:lnTo>
                <a:lnTo>
                  <a:pt x="2538544" y="1171062"/>
                </a:lnTo>
                <a:lnTo>
                  <a:pt x="2545262" y="1196120"/>
                </a:lnTo>
                <a:lnTo>
                  <a:pt x="2551532" y="1221627"/>
                </a:lnTo>
                <a:lnTo>
                  <a:pt x="2556907" y="1247134"/>
                </a:lnTo>
                <a:lnTo>
                  <a:pt x="2561833" y="1272192"/>
                </a:lnTo>
                <a:lnTo>
                  <a:pt x="2566311" y="1298145"/>
                </a:lnTo>
                <a:lnTo>
                  <a:pt x="2569896" y="1324100"/>
                </a:lnTo>
                <a:lnTo>
                  <a:pt x="2572583" y="1350501"/>
                </a:lnTo>
                <a:lnTo>
                  <a:pt x="2575270" y="1376902"/>
                </a:lnTo>
                <a:lnTo>
                  <a:pt x="2576614" y="1403752"/>
                </a:lnTo>
                <a:lnTo>
                  <a:pt x="2577958" y="1430601"/>
                </a:lnTo>
                <a:lnTo>
                  <a:pt x="2578404" y="1457451"/>
                </a:lnTo>
                <a:lnTo>
                  <a:pt x="2577958" y="1484746"/>
                </a:lnTo>
                <a:lnTo>
                  <a:pt x="2576614" y="1511595"/>
                </a:lnTo>
                <a:lnTo>
                  <a:pt x="2575270" y="1537997"/>
                </a:lnTo>
                <a:lnTo>
                  <a:pt x="2572583" y="1564398"/>
                </a:lnTo>
                <a:lnTo>
                  <a:pt x="2569896" y="1590799"/>
                </a:lnTo>
                <a:lnTo>
                  <a:pt x="2566311" y="1616306"/>
                </a:lnTo>
                <a:lnTo>
                  <a:pt x="2561833" y="1642261"/>
                </a:lnTo>
                <a:lnTo>
                  <a:pt x="2556907" y="1668214"/>
                </a:lnTo>
                <a:lnTo>
                  <a:pt x="2551532" y="1693720"/>
                </a:lnTo>
                <a:lnTo>
                  <a:pt x="2545262" y="1718779"/>
                </a:lnTo>
                <a:lnTo>
                  <a:pt x="2538544" y="1743391"/>
                </a:lnTo>
                <a:lnTo>
                  <a:pt x="2531379" y="1768450"/>
                </a:lnTo>
                <a:lnTo>
                  <a:pt x="2523317" y="1792614"/>
                </a:lnTo>
                <a:lnTo>
                  <a:pt x="2514806" y="1816778"/>
                </a:lnTo>
                <a:lnTo>
                  <a:pt x="2505849" y="1840495"/>
                </a:lnTo>
                <a:lnTo>
                  <a:pt x="2495996" y="1864659"/>
                </a:lnTo>
                <a:lnTo>
                  <a:pt x="2486144" y="1887927"/>
                </a:lnTo>
                <a:lnTo>
                  <a:pt x="2474946" y="1910748"/>
                </a:lnTo>
                <a:lnTo>
                  <a:pt x="2464198" y="1933124"/>
                </a:lnTo>
                <a:lnTo>
                  <a:pt x="2452105" y="1955497"/>
                </a:lnTo>
                <a:lnTo>
                  <a:pt x="2439565" y="1977424"/>
                </a:lnTo>
                <a:lnTo>
                  <a:pt x="2427472" y="1999350"/>
                </a:lnTo>
                <a:lnTo>
                  <a:pt x="2414035" y="2020829"/>
                </a:lnTo>
                <a:lnTo>
                  <a:pt x="2399703" y="2041862"/>
                </a:lnTo>
                <a:lnTo>
                  <a:pt x="2385819" y="2062892"/>
                </a:lnTo>
                <a:lnTo>
                  <a:pt x="2371040" y="2083029"/>
                </a:lnTo>
                <a:lnTo>
                  <a:pt x="2355364" y="2103166"/>
                </a:lnTo>
                <a:lnTo>
                  <a:pt x="2340135" y="2122408"/>
                </a:lnTo>
                <a:lnTo>
                  <a:pt x="2323565" y="2141202"/>
                </a:lnTo>
                <a:lnTo>
                  <a:pt x="2306994" y="2160444"/>
                </a:lnTo>
                <a:lnTo>
                  <a:pt x="2290423" y="2178792"/>
                </a:lnTo>
                <a:lnTo>
                  <a:pt x="2272955" y="2196691"/>
                </a:lnTo>
                <a:lnTo>
                  <a:pt x="2255040" y="2214143"/>
                </a:lnTo>
                <a:lnTo>
                  <a:pt x="2236230" y="2231146"/>
                </a:lnTo>
                <a:lnTo>
                  <a:pt x="2217867" y="2248151"/>
                </a:lnTo>
                <a:lnTo>
                  <a:pt x="2198609" y="2263812"/>
                </a:lnTo>
                <a:lnTo>
                  <a:pt x="2178902" y="2279922"/>
                </a:lnTo>
                <a:lnTo>
                  <a:pt x="2159195" y="2295137"/>
                </a:lnTo>
                <a:lnTo>
                  <a:pt x="2139041" y="2309903"/>
                </a:lnTo>
                <a:lnTo>
                  <a:pt x="2118439" y="2324223"/>
                </a:lnTo>
                <a:lnTo>
                  <a:pt x="2097389" y="2338095"/>
                </a:lnTo>
                <a:lnTo>
                  <a:pt x="2075891" y="2351519"/>
                </a:lnTo>
                <a:lnTo>
                  <a:pt x="2054394" y="2364496"/>
                </a:lnTo>
                <a:lnTo>
                  <a:pt x="2032448" y="2376577"/>
                </a:lnTo>
                <a:lnTo>
                  <a:pt x="2010054" y="2388212"/>
                </a:lnTo>
                <a:lnTo>
                  <a:pt x="1987213" y="2399847"/>
                </a:lnTo>
                <a:lnTo>
                  <a:pt x="1964370" y="2410140"/>
                </a:lnTo>
                <a:lnTo>
                  <a:pt x="1941530" y="2420878"/>
                </a:lnTo>
                <a:lnTo>
                  <a:pt x="1917345" y="2430276"/>
                </a:lnTo>
                <a:lnTo>
                  <a:pt x="1894056" y="2439226"/>
                </a:lnTo>
                <a:lnTo>
                  <a:pt x="1869869" y="2447727"/>
                </a:lnTo>
                <a:lnTo>
                  <a:pt x="1845236" y="2455783"/>
                </a:lnTo>
                <a:lnTo>
                  <a:pt x="1820603" y="2462942"/>
                </a:lnTo>
                <a:lnTo>
                  <a:pt x="1795970" y="2470101"/>
                </a:lnTo>
                <a:lnTo>
                  <a:pt x="1770890" y="2475919"/>
                </a:lnTo>
                <a:lnTo>
                  <a:pt x="1745362" y="2481736"/>
                </a:lnTo>
                <a:lnTo>
                  <a:pt x="1720280" y="2486658"/>
                </a:lnTo>
                <a:lnTo>
                  <a:pt x="1694303" y="2491134"/>
                </a:lnTo>
                <a:lnTo>
                  <a:pt x="1668326" y="2494265"/>
                </a:lnTo>
                <a:lnTo>
                  <a:pt x="1641903" y="2497398"/>
                </a:lnTo>
                <a:lnTo>
                  <a:pt x="1615478" y="2500084"/>
                </a:lnTo>
                <a:lnTo>
                  <a:pt x="1589054" y="2501426"/>
                </a:lnTo>
                <a:lnTo>
                  <a:pt x="1562180" y="2502321"/>
                </a:lnTo>
                <a:close/>
                <a:moveTo>
                  <a:pt x="3412542" y="2661365"/>
                </a:moveTo>
                <a:lnTo>
                  <a:pt x="3400891" y="2644802"/>
                </a:lnTo>
                <a:lnTo>
                  <a:pt x="3388343" y="2629136"/>
                </a:lnTo>
                <a:lnTo>
                  <a:pt x="3375347" y="2613467"/>
                </a:lnTo>
                <a:lnTo>
                  <a:pt x="3361902" y="2598249"/>
                </a:lnTo>
                <a:lnTo>
                  <a:pt x="3348459" y="2583029"/>
                </a:lnTo>
                <a:lnTo>
                  <a:pt x="3334119" y="2568705"/>
                </a:lnTo>
                <a:lnTo>
                  <a:pt x="3319331" y="2554827"/>
                </a:lnTo>
                <a:lnTo>
                  <a:pt x="3304989" y="2540951"/>
                </a:lnTo>
                <a:lnTo>
                  <a:pt x="3323071" y="2514269"/>
                </a:lnTo>
                <a:lnTo>
                  <a:pt x="3380597" y="2430375"/>
                </a:lnTo>
                <a:lnTo>
                  <a:pt x="3403448" y="2444257"/>
                </a:lnTo>
                <a:lnTo>
                  <a:pt x="3427194" y="2457246"/>
                </a:lnTo>
                <a:lnTo>
                  <a:pt x="3450940" y="2469785"/>
                </a:lnTo>
                <a:lnTo>
                  <a:pt x="3475583" y="2481876"/>
                </a:lnTo>
                <a:lnTo>
                  <a:pt x="3499777" y="2492624"/>
                </a:lnTo>
                <a:lnTo>
                  <a:pt x="3524867" y="2502478"/>
                </a:lnTo>
                <a:lnTo>
                  <a:pt x="3550407" y="2512779"/>
                </a:lnTo>
                <a:lnTo>
                  <a:pt x="3575497" y="2521734"/>
                </a:lnTo>
                <a:lnTo>
                  <a:pt x="3552002" y="2634074"/>
                </a:lnTo>
                <a:lnTo>
                  <a:pt x="3521438" y="2587504"/>
                </a:lnTo>
                <a:close/>
                <a:moveTo>
                  <a:pt x="2238427" y="2664949"/>
                </a:moveTo>
                <a:lnTo>
                  <a:pt x="2152591" y="2608063"/>
                </a:lnTo>
                <a:lnTo>
                  <a:pt x="2186069" y="2589579"/>
                </a:lnTo>
                <a:close/>
                <a:moveTo>
                  <a:pt x="2828174" y="3757640"/>
                </a:moveTo>
                <a:lnTo>
                  <a:pt x="2812939" y="3756745"/>
                </a:lnTo>
                <a:lnTo>
                  <a:pt x="2798150" y="3756297"/>
                </a:lnTo>
                <a:lnTo>
                  <a:pt x="2782913" y="3755403"/>
                </a:lnTo>
                <a:lnTo>
                  <a:pt x="2768124" y="3754060"/>
                </a:lnTo>
                <a:lnTo>
                  <a:pt x="2752887" y="3751821"/>
                </a:lnTo>
                <a:lnTo>
                  <a:pt x="2738547" y="3750031"/>
                </a:lnTo>
                <a:lnTo>
                  <a:pt x="2724207" y="3747345"/>
                </a:lnTo>
                <a:lnTo>
                  <a:pt x="2709867" y="3744658"/>
                </a:lnTo>
                <a:lnTo>
                  <a:pt x="2695079" y="3741077"/>
                </a:lnTo>
                <a:lnTo>
                  <a:pt x="2680739" y="3737497"/>
                </a:lnTo>
                <a:lnTo>
                  <a:pt x="2666847" y="3733468"/>
                </a:lnTo>
                <a:lnTo>
                  <a:pt x="2652954" y="3728992"/>
                </a:lnTo>
                <a:lnTo>
                  <a:pt x="2639511" y="3724516"/>
                </a:lnTo>
                <a:lnTo>
                  <a:pt x="2626066" y="3719592"/>
                </a:lnTo>
                <a:lnTo>
                  <a:pt x="2612621" y="3714220"/>
                </a:lnTo>
                <a:lnTo>
                  <a:pt x="2599178" y="3707953"/>
                </a:lnTo>
                <a:lnTo>
                  <a:pt x="2586182" y="3702133"/>
                </a:lnTo>
                <a:lnTo>
                  <a:pt x="2573186" y="3695866"/>
                </a:lnTo>
                <a:lnTo>
                  <a:pt x="2560189" y="3689151"/>
                </a:lnTo>
                <a:lnTo>
                  <a:pt x="2547642" y="3682436"/>
                </a:lnTo>
                <a:lnTo>
                  <a:pt x="2535094" y="3674827"/>
                </a:lnTo>
                <a:lnTo>
                  <a:pt x="2522546" y="3667216"/>
                </a:lnTo>
                <a:lnTo>
                  <a:pt x="2510895" y="3659159"/>
                </a:lnTo>
                <a:lnTo>
                  <a:pt x="2498796" y="3650655"/>
                </a:lnTo>
                <a:lnTo>
                  <a:pt x="2487144" y="3642596"/>
                </a:lnTo>
                <a:lnTo>
                  <a:pt x="2475942" y="3633196"/>
                </a:lnTo>
                <a:lnTo>
                  <a:pt x="2464289" y="3624244"/>
                </a:lnTo>
                <a:lnTo>
                  <a:pt x="2453534" y="3614842"/>
                </a:lnTo>
                <a:lnTo>
                  <a:pt x="2442780" y="3605442"/>
                </a:lnTo>
                <a:lnTo>
                  <a:pt x="2432024" y="3595594"/>
                </a:lnTo>
                <a:lnTo>
                  <a:pt x="2422164" y="3585298"/>
                </a:lnTo>
                <a:lnTo>
                  <a:pt x="2411411" y="3574555"/>
                </a:lnTo>
                <a:lnTo>
                  <a:pt x="2401999" y="3564259"/>
                </a:lnTo>
                <a:lnTo>
                  <a:pt x="2392140" y="3553068"/>
                </a:lnTo>
                <a:lnTo>
                  <a:pt x="2383177" y="3541877"/>
                </a:lnTo>
                <a:lnTo>
                  <a:pt x="2373767" y="3530687"/>
                </a:lnTo>
                <a:lnTo>
                  <a:pt x="2364804" y="3519048"/>
                </a:lnTo>
                <a:lnTo>
                  <a:pt x="2356289" y="3506961"/>
                </a:lnTo>
                <a:lnTo>
                  <a:pt x="2347775" y="3494874"/>
                </a:lnTo>
                <a:lnTo>
                  <a:pt x="2339709" y="3482341"/>
                </a:lnTo>
                <a:lnTo>
                  <a:pt x="2332089" y="3469807"/>
                </a:lnTo>
                <a:lnTo>
                  <a:pt x="2324920" y="3457720"/>
                </a:lnTo>
                <a:lnTo>
                  <a:pt x="2317302" y="3444739"/>
                </a:lnTo>
                <a:lnTo>
                  <a:pt x="2310131" y="3431309"/>
                </a:lnTo>
                <a:lnTo>
                  <a:pt x="2303858" y="3417880"/>
                </a:lnTo>
                <a:lnTo>
                  <a:pt x="2297135" y="3404450"/>
                </a:lnTo>
                <a:lnTo>
                  <a:pt x="2291310" y="3390574"/>
                </a:lnTo>
                <a:lnTo>
                  <a:pt x="2285484" y="3376696"/>
                </a:lnTo>
                <a:lnTo>
                  <a:pt x="2279659" y="3362821"/>
                </a:lnTo>
                <a:lnTo>
                  <a:pt x="2274729" y="3348497"/>
                </a:lnTo>
                <a:lnTo>
                  <a:pt x="2270247" y="3334171"/>
                </a:lnTo>
                <a:lnTo>
                  <a:pt x="2265766" y="3319398"/>
                </a:lnTo>
                <a:lnTo>
                  <a:pt x="2261284" y="3304626"/>
                </a:lnTo>
                <a:lnTo>
                  <a:pt x="2258148" y="3290302"/>
                </a:lnTo>
                <a:lnTo>
                  <a:pt x="2254564" y="3274636"/>
                </a:lnTo>
                <a:lnTo>
                  <a:pt x="2251426" y="3259864"/>
                </a:lnTo>
                <a:lnTo>
                  <a:pt x="2248290" y="3244195"/>
                </a:lnTo>
                <a:lnTo>
                  <a:pt x="2246049" y="3229423"/>
                </a:lnTo>
                <a:lnTo>
                  <a:pt x="2243808" y="3213308"/>
                </a:lnTo>
                <a:lnTo>
                  <a:pt x="2242463" y="3198088"/>
                </a:lnTo>
                <a:lnTo>
                  <a:pt x="2241119" y="3181973"/>
                </a:lnTo>
                <a:lnTo>
                  <a:pt x="2239775" y="3166306"/>
                </a:lnTo>
                <a:lnTo>
                  <a:pt x="2239327" y="3150190"/>
                </a:lnTo>
                <a:lnTo>
                  <a:pt x="2239327" y="3134075"/>
                </a:lnTo>
                <a:lnTo>
                  <a:pt x="2239327" y="3118408"/>
                </a:lnTo>
                <a:lnTo>
                  <a:pt x="2239775" y="3102294"/>
                </a:lnTo>
                <a:lnTo>
                  <a:pt x="2241119" y="3086625"/>
                </a:lnTo>
                <a:lnTo>
                  <a:pt x="2242463" y="3070510"/>
                </a:lnTo>
                <a:lnTo>
                  <a:pt x="2243808" y="3054842"/>
                </a:lnTo>
                <a:lnTo>
                  <a:pt x="2246049" y="3039623"/>
                </a:lnTo>
                <a:lnTo>
                  <a:pt x="2248290" y="3023955"/>
                </a:lnTo>
                <a:lnTo>
                  <a:pt x="2251426" y="3008737"/>
                </a:lnTo>
                <a:lnTo>
                  <a:pt x="2254564" y="2993964"/>
                </a:lnTo>
                <a:lnTo>
                  <a:pt x="2258148" y="2978744"/>
                </a:lnTo>
                <a:lnTo>
                  <a:pt x="2261284" y="2963972"/>
                </a:lnTo>
                <a:lnTo>
                  <a:pt x="2265766" y="2948751"/>
                </a:lnTo>
                <a:lnTo>
                  <a:pt x="2270247" y="2934427"/>
                </a:lnTo>
                <a:lnTo>
                  <a:pt x="2274729" y="2920103"/>
                </a:lnTo>
                <a:lnTo>
                  <a:pt x="2279659" y="2906226"/>
                </a:lnTo>
                <a:lnTo>
                  <a:pt x="2285484" y="2891453"/>
                </a:lnTo>
                <a:lnTo>
                  <a:pt x="2291310" y="2877578"/>
                </a:lnTo>
                <a:lnTo>
                  <a:pt x="2297135" y="2864148"/>
                </a:lnTo>
                <a:lnTo>
                  <a:pt x="2303858" y="2850718"/>
                </a:lnTo>
                <a:lnTo>
                  <a:pt x="2310131" y="2837289"/>
                </a:lnTo>
                <a:lnTo>
                  <a:pt x="2317302" y="2824307"/>
                </a:lnTo>
                <a:lnTo>
                  <a:pt x="2324920" y="2811326"/>
                </a:lnTo>
                <a:lnTo>
                  <a:pt x="2332089" y="2798345"/>
                </a:lnTo>
                <a:lnTo>
                  <a:pt x="2339709" y="2785809"/>
                </a:lnTo>
                <a:lnTo>
                  <a:pt x="2347775" y="2773724"/>
                </a:lnTo>
                <a:lnTo>
                  <a:pt x="2356289" y="2761637"/>
                </a:lnTo>
                <a:lnTo>
                  <a:pt x="2364804" y="2749550"/>
                </a:lnTo>
                <a:lnTo>
                  <a:pt x="2373767" y="2738359"/>
                </a:lnTo>
                <a:lnTo>
                  <a:pt x="2383177" y="2726721"/>
                </a:lnTo>
                <a:lnTo>
                  <a:pt x="2392140" y="2715084"/>
                </a:lnTo>
                <a:lnTo>
                  <a:pt x="2401999" y="2704339"/>
                </a:lnTo>
                <a:lnTo>
                  <a:pt x="2411411" y="2694043"/>
                </a:lnTo>
                <a:lnTo>
                  <a:pt x="2422164" y="2683300"/>
                </a:lnTo>
                <a:lnTo>
                  <a:pt x="2432024" y="2673004"/>
                </a:lnTo>
                <a:lnTo>
                  <a:pt x="2442780" y="2663604"/>
                </a:lnTo>
                <a:lnTo>
                  <a:pt x="2453534" y="2653308"/>
                </a:lnTo>
                <a:lnTo>
                  <a:pt x="2464289" y="2643908"/>
                </a:lnTo>
                <a:lnTo>
                  <a:pt x="2475942" y="2634954"/>
                </a:lnTo>
                <a:lnTo>
                  <a:pt x="2487144" y="2626002"/>
                </a:lnTo>
                <a:lnTo>
                  <a:pt x="2498796" y="2617497"/>
                </a:lnTo>
                <a:lnTo>
                  <a:pt x="2510895" y="2609440"/>
                </a:lnTo>
                <a:lnTo>
                  <a:pt x="2522546" y="2601830"/>
                </a:lnTo>
                <a:lnTo>
                  <a:pt x="2535094" y="2593771"/>
                </a:lnTo>
                <a:lnTo>
                  <a:pt x="2547642" y="2586610"/>
                </a:lnTo>
                <a:lnTo>
                  <a:pt x="2560189" y="2579447"/>
                </a:lnTo>
                <a:lnTo>
                  <a:pt x="2573186" y="2572732"/>
                </a:lnTo>
                <a:lnTo>
                  <a:pt x="2586182" y="2566466"/>
                </a:lnTo>
                <a:lnTo>
                  <a:pt x="2599178" y="2560199"/>
                </a:lnTo>
                <a:lnTo>
                  <a:pt x="2612621" y="2554379"/>
                </a:lnTo>
                <a:lnTo>
                  <a:pt x="2626066" y="2549008"/>
                </a:lnTo>
                <a:lnTo>
                  <a:pt x="2639511" y="2544084"/>
                </a:lnTo>
                <a:lnTo>
                  <a:pt x="2652954" y="2539606"/>
                </a:lnTo>
                <a:lnTo>
                  <a:pt x="2666847" y="2535130"/>
                </a:lnTo>
                <a:lnTo>
                  <a:pt x="2680739" y="2531103"/>
                </a:lnTo>
                <a:lnTo>
                  <a:pt x="2695079" y="2527521"/>
                </a:lnTo>
                <a:lnTo>
                  <a:pt x="2709867" y="2523940"/>
                </a:lnTo>
                <a:lnTo>
                  <a:pt x="2724207" y="2520806"/>
                </a:lnTo>
                <a:lnTo>
                  <a:pt x="2738547" y="2518568"/>
                </a:lnTo>
                <a:lnTo>
                  <a:pt x="2752887" y="2516331"/>
                </a:lnTo>
                <a:lnTo>
                  <a:pt x="2768124" y="2514540"/>
                </a:lnTo>
                <a:lnTo>
                  <a:pt x="2782913" y="2513197"/>
                </a:lnTo>
                <a:lnTo>
                  <a:pt x="2798150" y="2511853"/>
                </a:lnTo>
                <a:lnTo>
                  <a:pt x="2812939" y="2511407"/>
                </a:lnTo>
                <a:lnTo>
                  <a:pt x="2828174" y="2511407"/>
                </a:lnTo>
                <a:lnTo>
                  <a:pt x="2843411" y="2511407"/>
                </a:lnTo>
                <a:lnTo>
                  <a:pt x="2858200" y="2511853"/>
                </a:lnTo>
                <a:lnTo>
                  <a:pt x="2873885" y="2513197"/>
                </a:lnTo>
                <a:lnTo>
                  <a:pt x="2888225" y="2514540"/>
                </a:lnTo>
                <a:lnTo>
                  <a:pt x="2903014" y="2516331"/>
                </a:lnTo>
                <a:lnTo>
                  <a:pt x="2918249" y="2518568"/>
                </a:lnTo>
                <a:lnTo>
                  <a:pt x="2932591" y="2520806"/>
                </a:lnTo>
                <a:lnTo>
                  <a:pt x="2946931" y="2523940"/>
                </a:lnTo>
                <a:lnTo>
                  <a:pt x="2960822" y="2527521"/>
                </a:lnTo>
                <a:lnTo>
                  <a:pt x="2975611" y="2531103"/>
                </a:lnTo>
                <a:lnTo>
                  <a:pt x="2989502" y="2535130"/>
                </a:lnTo>
                <a:lnTo>
                  <a:pt x="3003396" y="2539606"/>
                </a:lnTo>
                <a:lnTo>
                  <a:pt x="3016839" y="2544084"/>
                </a:lnTo>
                <a:lnTo>
                  <a:pt x="3030732" y="2549008"/>
                </a:lnTo>
                <a:lnTo>
                  <a:pt x="3044175" y="2554379"/>
                </a:lnTo>
                <a:lnTo>
                  <a:pt x="3057171" y="2560199"/>
                </a:lnTo>
                <a:lnTo>
                  <a:pt x="3070616" y="2566466"/>
                </a:lnTo>
                <a:lnTo>
                  <a:pt x="3083611" y="2572732"/>
                </a:lnTo>
                <a:lnTo>
                  <a:pt x="3096158" y="2579447"/>
                </a:lnTo>
                <a:lnTo>
                  <a:pt x="3109155" y="2586610"/>
                </a:lnTo>
                <a:lnTo>
                  <a:pt x="3121254" y="2593771"/>
                </a:lnTo>
                <a:lnTo>
                  <a:pt x="3133355" y="2601830"/>
                </a:lnTo>
                <a:lnTo>
                  <a:pt x="3145454" y="2609440"/>
                </a:lnTo>
                <a:lnTo>
                  <a:pt x="3157553" y="2617497"/>
                </a:lnTo>
                <a:lnTo>
                  <a:pt x="3168758" y="2626002"/>
                </a:lnTo>
                <a:lnTo>
                  <a:pt x="3180408" y="2634954"/>
                </a:lnTo>
                <a:lnTo>
                  <a:pt x="3192059" y="2643908"/>
                </a:lnTo>
                <a:lnTo>
                  <a:pt x="3202814" y="2653308"/>
                </a:lnTo>
                <a:lnTo>
                  <a:pt x="3213121" y="2663604"/>
                </a:lnTo>
                <a:lnTo>
                  <a:pt x="3224325" y="2673004"/>
                </a:lnTo>
                <a:lnTo>
                  <a:pt x="3234184" y="2683300"/>
                </a:lnTo>
                <a:lnTo>
                  <a:pt x="3244491" y="2694043"/>
                </a:lnTo>
                <a:lnTo>
                  <a:pt x="3254351" y="2704339"/>
                </a:lnTo>
                <a:lnTo>
                  <a:pt x="3264209" y="2715084"/>
                </a:lnTo>
                <a:lnTo>
                  <a:pt x="3273621" y="2726721"/>
                </a:lnTo>
                <a:lnTo>
                  <a:pt x="3282582" y="2738359"/>
                </a:lnTo>
                <a:lnTo>
                  <a:pt x="3291546" y="2749550"/>
                </a:lnTo>
                <a:lnTo>
                  <a:pt x="3300060" y="2761637"/>
                </a:lnTo>
                <a:lnTo>
                  <a:pt x="3308575" y="2773724"/>
                </a:lnTo>
                <a:lnTo>
                  <a:pt x="3316641" y="2785809"/>
                </a:lnTo>
                <a:lnTo>
                  <a:pt x="3324259" y="2798345"/>
                </a:lnTo>
                <a:lnTo>
                  <a:pt x="3331878" y="2811326"/>
                </a:lnTo>
                <a:lnTo>
                  <a:pt x="3339047" y="2824307"/>
                </a:lnTo>
                <a:lnTo>
                  <a:pt x="3345770" y="2837289"/>
                </a:lnTo>
                <a:lnTo>
                  <a:pt x="3352492" y="2850718"/>
                </a:lnTo>
                <a:lnTo>
                  <a:pt x="3358766" y="2864148"/>
                </a:lnTo>
                <a:lnTo>
                  <a:pt x="3365040" y="2877578"/>
                </a:lnTo>
                <a:lnTo>
                  <a:pt x="3370865" y="2891453"/>
                </a:lnTo>
                <a:lnTo>
                  <a:pt x="3376244" y="2906226"/>
                </a:lnTo>
                <a:lnTo>
                  <a:pt x="3381172" y="2920103"/>
                </a:lnTo>
                <a:lnTo>
                  <a:pt x="3386102" y="2934427"/>
                </a:lnTo>
                <a:lnTo>
                  <a:pt x="3390584" y="2948751"/>
                </a:lnTo>
                <a:lnTo>
                  <a:pt x="3394617" y="2963972"/>
                </a:lnTo>
                <a:lnTo>
                  <a:pt x="3398202" y="2978744"/>
                </a:lnTo>
                <a:lnTo>
                  <a:pt x="3401786" y="2993964"/>
                </a:lnTo>
                <a:lnTo>
                  <a:pt x="3405373" y="3008737"/>
                </a:lnTo>
                <a:lnTo>
                  <a:pt x="3407611" y="3023955"/>
                </a:lnTo>
                <a:lnTo>
                  <a:pt x="3410301" y="3039623"/>
                </a:lnTo>
                <a:lnTo>
                  <a:pt x="3412093" y="3054842"/>
                </a:lnTo>
                <a:lnTo>
                  <a:pt x="3414334" y="3070510"/>
                </a:lnTo>
                <a:lnTo>
                  <a:pt x="3415231" y="3086625"/>
                </a:lnTo>
                <a:lnTo>
                  <a:pt x="3416126" y="3102294"/>
                </a:lnTo>
                <a:lnTo>
                  <a:pt x="3416575" y="3118408"/>
                </a:lnTo>
                <a:lnTo>
                  <a:pt x="3417023" y="3134075"/>
                </a:lnTo>
                <a:lnTo>
                  <a:pt x="3416575" y="3150190"/>
                </a:lnTo>
                <a:lnTo>
                  <a:pt x="3416126" y="3166306"/>
                </a:lnTo>
                <a:lnTo>
                  <a:pt x="3415231" y="3181973"/>
                </a:lnTo>
                <a:lnTo>
                  <a:pt x="3414334" y="3198088"/>
                </a:lnTo>
                <a:lnTo>
                  <a:pt x="3412093" y="3213308"/>
                </a:lnTo>
                <a:lnTo>
                  <a:pt x="3410301" y="3229423"/>
                </a:lnTo>
                <a:lnTo>
                  <a:pt x="3407611" y="3244195"/>
                </a:lnTo>
                <a:lnTo>
                  <a:pt x="3405373" y="3259864"/>
                </a:lnTo>
                <a:lnTo>
                  <a:pt x="3401786" y="3274636"/>
                </a:lnTo>
                <a:lnTo>
                  <a:pt x="3398202" y="3290302"/>
                </a:lnTo>
                <a:lnTo>
                  <a:pt x="3394617" y="3304626"/>
                </a:lnTo>
                <a:lnTo>
                  <a:pt x="3390584" y="3319398"/>
                </a:lnTo>
                <a:lnTo>
                  <a:pt x="3386102" y="3334171"/>
                </a:lnTo>
                <a:lnTo>
                  <a:pt x="3381172" y="3348497"/>
                </a:lnTo>
                <a:lnTo>
                  <a:pt x="3376244" y="3362821"/>
                </a:lnTo>
                <a:lnTo>
                  <a:pt x="3370865" y="3376696"/>
                </a:lnTo>
                <a:lnTo>
                  <a:pt x="3365040" y="3390574"/>
                </a:lnTo>
                <a:lnTo>
                  <a:pt x="3358766" y="3404450"/>
                </a:lnTo>
                <a:lnTo>
                  <a:pt x="3352492" y="3417880"/>
                </a:lnTo>
                <a:lnTo>
                  <a:pt x="3345770" y="3431309"/>
                </a:lnTo>
                <a:lnTo>
                  <a:pt x="3339047" y="3444739"/>
                </a:lnTo>
                <a:lnTo>
                  <a:pt x="3331878" y="3457720"/>
                </a:lnTo>
                <a:lnTo>
                  <a:pt x="3324259" y="3469807"/>
                </a:lnTo>
                <a:lnTo>
                  <a:pt x="3316641" y="3482341"/>
                </a:lnTo>
                <a:lnTo>
                  <a:pt x="3308575" y="3494874"/>
                </a:lnTo>
                <a:lnTo>
                  <a:pt x="3300060" y="3506961"/>
                </a:lnTo>
                <a:lnTo>
                  <a:pt x="3291546" y="3519048"/>
                </a:lnTo>
                <a:lnTo>
                  <a:pt x="3282582" y="3530687"/>
                </a:lnTo>
                <a:lnTo>
                  <a:pt x="3273621" y="3541877"/>
                </a:lnTo>
                <a:lnTo>
                  <a:pt x="3264209" y="3553068"/>
                </a:lnTo>
                <a:lnTo>
                  <a:pt x="3254351" y="3564259"/>
                </a:lnTo>
                <a:lnTo>
                  <a:pt x="3244491" y="3574555"/>
                </a:lnTo>
                <a:lnTo>
                  <a:pt x="3234184" y="3585298"/>
                </a:lnTo>
                <a:lnTo>
                  <a:pt x="3224325" y="3595594"/>
                </a:lnTo>
                <a:lnTo>
                  <a:pt x="3213121" y="3605442"/>
                </a:lnTo>
                <a:lnTo>
                  <a:pt x="3202814" y="3614842"/>
                </a:lnTo>
                <a:lnTo>
                  <a:pt x="3192059" y="3624244"/>
                </a:lnTo>
                <a:lnTo>
                  <a:pt x="3180408" y="3633196"/>
                </a:lnTo>
                <a:lnTo>
                  <a:pt x="3168758" y="3642596"/>
                </a:lnTo>
                <a:lnTo>
                  <a:pt x="3157553" y="3650655"/>
                </a:lnTo>
                <a:lnTo>
                  <a:pt x="3145454" y="3659159"/>
                </a:lnTo>
                <a:lnTo>
                  <a:pt x="3133355" y="3667216"/>
                </a:lnTo>
                <a:lnTo>
                  <a:pt x="3121254" y="3674827"/>
                </a:lnTo>
                <a:lnTo>
                  <a:pt x="3109155" y="3682436"/>
                </a:lnTo>
                <a:lnTo>
                  <a:pt x="3096158" y="3689151"/>
                </a:lnTo>
                <a:lnTo>
                  <a:pt x="3083611" y="3695866"/>
                </a:lnTo>
                <a:lnTo>
                  <a:pt x="3070616" y="3702133"/>
                </a:lnTo>
                <a:lnTo>
                  <a:pt x="3057171" y="3707953"/>
                </a:lnTo>
                <a:lnTo>
                  <a:pt x="3044175" y="3714220"/>
                </a:lnTo>
                <a:lnTo>
                  <a:pt x="3030732" y="3719592"/>
                </a:lnTo>
                <a:lnTo>
                  <a:pt x="3016839" y="3724516"/>
                </a:lnTo>
                <a:lnTo>
                  <a:pt x="3003396" y="3728992"/>
                </a:lnTo>
                <a:lnTo>
                  <a:pt x="2989502" y="3733468"/>
                </a:lnTo>
                <a:lnTo>
                  <a:pt x="2975611" y="3737497"/>
                </a:lnTo>
                <a:lnTo>
                  <a:pt x="2960822" y="3741077"/>
                </a:lnTo>
                <a:lnTo>
                  <a:pt x="2946931" y="3744658"/>
                </a:lnTo>
                <a:lnTo>
                  <a:pt x="2932591" y="3747345"/>
                </a:lnTo>
                <a:lnTo>
                  <a:pt x="2918249" y="3750031"/>
                </a:lnTo>
                <a:lnTo>
                  <a:pt x="2903014" y="3751821"/>
                </a:lnTo>
                <a:lnTo>
                  <a:pt x="2888225" y="3754060"/>
                </a:lnTo>
                <a:lnTo>
                  <a:pt x="2873885" y="3755403"/>
                </a:lnTo>
                <a:lnTo>
                  <a:pt x="2858200" y="3756297"/>
                </a:lnTo>
                <a:lnTo>
                  <a:pt x="2843411" y="3756745"/>
                </a:lnTo>
                <a:close/>
                <a:moveTo>
                  <a:pt x="2712557" y="4002500"/>
                </a:moveTo>
                <a:lnTo>
                  <a:pt x="2732722" y="3906258"/>
                </a:lnTo>
                <a:lnTo>
                  <a:pt x="2756474" y="3908943"/>
                </a:lnTo>
                <a:lnTo>
                  <a:pt x="2779777" y="3911182"/>
                </a:lnTo>
                <a:lnTo>
                  <a:pt x="2803975" y="3912524"/>
                </a:lnTo>
                <a:lnTo>
                  <a:pt x="2828174" y="3912973"/>
                </a:lnTo>
                <a:lnTo>
                  <a:pt x="2848341" y="3912973"/>
                </a:lnTo>
                <a:lnTo>
                  <a:pt x="2867611" y="3912076"/>
                </a:lnTo>
                <a:lnTo>
                  <a:pt x="2887777" y="3910286"/>
                </a:lnTo>
                <a:lnTo>
                  <a:pt x="2907047" y="3908495"/>
                </a:lnTo>
                <a:lnTo>
                  <a:pt x="2924523" y="4000263"/>
                </a:lnTo>
                <a:lnTo>
                  <a:pt x="3052241" y="3972956"/>
                </a:lnTo>
                <a:lnTo>
                  <a:pt x="3035212" y="3881638"/>
                </a:lnTo>
                <a:lnTo>
                  <a:pt x="3056274" y="3874475"/>
                </a:lnTo>
                <a:lnTo>
                  <a:pt x="3077337" y="3866865"/>
                </a:lnTo>
                <a:lnTo>
                  <a:pt x="3097504" y="3859254"/>
                </a:lnTo>
                <a:lnTo>
                  <a:pt x="3118118" y="3850302"/>
                </a:lnTo>
                <a:lnTo>
                  <a:pt x="3137388" y="3840454"/>
                </a:lnTo>
                <a:lnTo>
                  <a:pt x="3157553" y="3830606"/>
                </a:lnTo>
                <a:lnTo>
                  <a:pt x="3176375" y="3820310"/>
                </a:lnTo>
                <a:lnTo>
                  <a:pt x="3195197" y="3808671"/>
                </a:lnTo>
                <a:lnTo>
                  <a:pt x="3248972" y="3890143"/>
                </a:lnTo>
                <a:lnTo>
                  <a:pt x="3357869" y="3816282"/>
                </a:lnTo>
                <a:lnTo>
                  <a:pt x="3301404" y="3730782"/>
                </a:lnTo>
                <a:lnTo>
                  <a:pt x="3317090" y="3716010"/>
                </a:lnTo>
                <a:lnTo>
                  <a:pt x="3332325" y="3701238"/>
                </a:lnTo>
                <a:lnTo>
                  <a:pt x="3347562" y="3685570"/>
                </a:lnTo>
                <a:lnTo>
                  <a:pt x="3362351" y="3670351"/>
                </a:lnTo>
                <a:lnTo>
                  <a:pt x="3376244" y="3653788"/>
                </a:lnTo>
                <a:lnTo>
                  <a:pt x="3390136" y="3637225"/>
                </a:lnTo>
                <a:lnTo>
                  <a:pt x="3403132" y="3619766"/>
                </a:lnTo>
                <a:lnTo>
                  <a:pt x="3416126" y="3602309"/>
                </a:lnTo>
                <a:lnTo>
                  <a:pt x="3509339" y="3664083"/>
                </a:lnTo>
                <a:lnTo>
                  <a:pt x="3582834" y="3555307"/>
                </a:lnTo>
                <a:lnTo>
                  <a:pt x="3482898" y="3489504"/>
                </a:lnTo>
                <a:lnTo>
                  <a:pt x="3491861" y="3471150"/>
                </a:lnTo>
                <a:lnTo>
                  <a:pt x="3499927" y="3451902"/>
                </a:lnTo>
                <a:lnTo>
                  <a:pt x="3507994" y="3433100"/>
                </a:lnTo>
                <a:lnTo>
                  <a:pt x="3515165" y="3413852"/>
                </a:lnTo>
                <a:lnTo>
                  <a:pt x="3521887" y="3394156"/>
                </a:lnTo>
                <a:lnTo>
                  <a:pt x="3528609" y="3374906"/>
                </a:lnTo>
                <a:lnTo>
                  <a:pt x="3534435" y="3354763"/>
                </a:lnTo>
                <a:lnTo>
                  <a:pt x="3539365" y="3334619"/>
                </a:lnTo>
                <a:lnTo>
                  <a:pt x="3666186" y="3358345"/>
                </a:lnTo>
                <a:lnTo>
                  <a:pt x="3693074" y="3230319"/>
                </a:lnTo>
                <a:lnTo>
                  <a:pt x="3560874" y="3205251"/>
                </a:lnTo>
                <a:lnTo>
                  <a:pt x="3562220" y="3187345"/>
                </a:lnTo>
                <a:lnTo>
                  <a:pt x="3563115" y="3169886"/>
                </a:lnTo>
                <a:lnTo>
                  <a:pt x="3564012" y="3151980"/>
                </a:lnTo>
                <a:lnTo>
                  <a:pt x="3564460" y="3134075"/>
                </a:lnTo>
                <a:lnTo>
                  <a:pt x="3564012" y="3112142"/>
                </a:lnTo>
                <a:lnTo>
                  <a:pt x="3562666" y="3089758"/>
                </a:lnTo>
                <a:lnTo>
                  <a:pt x="3561323" y="3068271"/>
                </a:lnTo>
                <a:lnTo>
                  <a:pt x="3559530" y="3046338"/>
                </a:lnTo>
                <a:lnTo>
                  <a:pt x="3695315" y="3018136"/>
                </a:lnTo>
                <a:lnTo>
                  <a:pt x="3671563" y="2890559"/>
                </a:lnTo>
                <a:lnTo>
                  <a:pt x="3535330" y="2919207"/>
                </a:lnTo>
                <a:lnTo>
                  <a:pt x="3529953" y="2899959"/>
                </a:lnTo>
                <a:lnTo>
                  <a:pt x="3524576" y="2881157"/>
                </a:lnTo>
                <a:lnTo>
                  <a:pt x="3517854" y="2862357"/>
                </a:lnTo>
                <a:lnTo>
                  <a:pt x="3511131" y="2844004"/>
                </a:lnTo>
                <a:lnTo>
                  <a:pt x="3503960" y="2825202"/>
                </a:lnTo>
                <a:lnTo>
                  <a:pt x="3495894" y="2807296"/>
                </a:lnTo>
                <a:lnTo>
                  <a:pt x="3487828" y="2789391"/>
                </a:lnTo>
                <a:lnTo>
                  <a:pt x="3479762" y="2771485"/>
                </a:lnTo>
                <a:lnTo>
                  <a:pt x="3592243" y="2695387"/>
                </a:lnTo>
                <a:lnTo>
                  <a:pt x="3564524" y="2653152"/>
                </a:lnTo>
                <a:lnTo>
                  <a:pt x="3711702" y="2679826"/>
                </a:lnTo>
                <a:lnTo>
                  <a:pt x="3737689" y="2558460"/>
                </a:lnTo>
                <a:lnTo>
                  <a:pt x="3768155" y="2562041"/>
                </a:lnTo>
                <a:lnTo>
                  <a:pt x="3798623" y="2564280"/>
                </a:lnTo>
                <a:lnTo>
                  <a:pt x="3829090" y="2566521"/>
                </a:lnTo>
                <a:lnTo>
                  <a:pt x="3859556" y="2566967"/>
                </a:lnTo>
                <a:lnTo>
                  <a:pt x="3885543" y="2566521"/>
                </a:lnTo>
                <a:lnTo>
                  <a:pt x="3911081" y="2565625"/>
                </a:lnTo>
                <a:lnTo>
                  <a:pt x="3936172" y="2563386"/>
                </a:lnTo>
                <a:lnTo>
                  <a:pt x="3961262" y="2561147"/>
                </a:lnTo>
                <a:lnTo>
                  <a:pt x="3983218" y="2677138"/>
                </a:lnTo>
                <a:lnTo>
                  <a:pt x="4147200" y="2643102"/>
                </a:lnTo>
                <a:lnTo>
                  <a:pt x="4125695" y="2527109"/>
                </a:lnTo>
                <a:lnTo>
                  <a:pt x="4152577" y="2518601"/>
                </a:lnTo>
                <a:lnTo>
                  <a:pt x="4179012" y="2508747"/>
                </a:lnTo>
                <a:lnTo>
                  <a:pt x="4205447" y="2498447"/>
                </a:lnTo>
                <a:lnTo>
                  <a:pt x="4230986" y="2487250"/>
                </a:lnTo>
                <a:lnTo>
                  <a:pt x="4256524" y="2475607"/>
                </a:lnTo>
                <a:lnTo>
                  <a:pt x="4282062" y="2462620"/>
                </a:lnTo>
                <a:lnTo>
                  <a:pt x="4306256" y="2449185"/>
                </a:lnTo>
                <a:lnTo>
                  <a:pt x="4330899" y="2435301"/>
                </a:lnTo>
                <a:lnTo>
                  <a:pt x="4399898" y="2537411"/>
                </a:lnTo>
                <a:lnTo>
                  <a:pt x="4539240" y="2444257"/>
                </a:lnTo>
                <a:lnTo>
                  <a:pt x="4466656" y="2336326"/>
                </a:lnTo>
                <a:lnTo>
                  <a:pt x="4486818" y="2318413"/>
                </a:lnTo>
                <a:lnTo>
                  <a:pt x="4506981" y="2299155"/>
                </a:lnTo>
                <a:lnTo>
                  <a:pt x="4525799" y="2279897"/>
                </a:lnTo>
                <a:lnTo>
                  <a:pt x="4544616" y="2259744"/>
                </a:lnTo>
                <a:lnTo>
                  <a:pt x="4562539" y="2239590"/>
                </a:lnTo>
                <a:lnTo>
                  <a:pt x="4580459" y="2218542"/>
                </a:lnTo>
                <a:lnTo>
                  <a:pt x="4597485" y="2196596"/>
                </a:lnTo>
                <a:lnTo>
                  <a:pt x="4614064" y="2174653"/>
                </a:lnTo>
                <a:lnTo>
                  <a:pt x="4733690" y="2253026"/>
                </a:lnTo>
                <a:lnTo>
                  <a:pt x="4827781" y="2114641"/>
                </a:lnTo>
                <a:lnTo>
                  <a:pt x="4699639" y="2031789"/>
                </a:lnTo>
                <a:lnTo>
                  <a:pt x="4711288" y="2008053"/>
                </a:lnTo>
                <a:lnTo>
                  <a:pt x="4721593" y="1984317"/>
                </a:lnTo>
                <a:lnTo>
                  <a:pt x="4731898" y="1960133"/>
                </a:lnTo>
                <a:lnTo>
                  <a:pt x="4740859" y="1936397"/>
                </a:lnTo>
                <a:lnTo>
                  <a:pt x="4749821" y="1911317"/>
                </a:lnTo>
                <a:lnTo>
                  <a:pt x="4757438" y="1886687"/>
                </a:lnTo>
                <a:lnTo>
                  <a:pt x="4765054" y="1861606"/>
                </a:lnTo>
                <a:lnTo>
                  <a:pt x="4772223" y="1836080"/>
                </a:lnTo>
                <a:lnTo>
                  <a:pt x="4934415" y="1866084"/>
                </a:lnTo>
                <a:lnTo>
                  <a:pt x="4968914" y="1703963"/>
                </a:lnTo>
                <a:lnTo>
                  <a:pt x="4799553" y="1672615"/>
                </a:lnTo>
                <a:lnTo>
                  <a:pt x="4801345" y="1650669"/>
                </a:lnTo>
                <a:lnTo>
                  <a:pt x="4802689" y="1628278"/>
                </a:lnTo>
                <a:lnTo>
                  <a:pt x="4803586" y="1605437"/>
                </a:lnTo>
                <a:lnTo>
                  <a:pt x="4804033" y="1583046"/>
                </a:lnTo>
                <a:lnTo>
                  <a:pt x="4803586" y="1555278"/>
                </a:lnTo>
                <a:lnTo>
                  <a:pt x="4801794" y="1527065"/>
                </a:lnTo>
                <a:lnTo>
                  <a:pt x="4800448" y="1499745"/>
                </a:lnTo>
                <a:lnTo>
                  <a:pt x="4797312" y="1472426"/>
                </a:lnTo>
                <a:lnTo>
                  <a:pt x="4972050" y="1436151"/>
                </a:lnTo>
                <a:lnTo>
                  <a:pt x="4941135" y="1274925"/>
                </a:lnTo>
                <a:lnTo>
                  <a:pt x="4767295" y="1311200"/>
                </a:lnTo>
                <a:lnTo>
                  <a:pt x="4760126" y="1287018"/>
                </a:lnTo>
                <a:lnTo>
                  <a:pt x="4752508" y="1262834"/>
                </a:lnTo>
                <a:lnTo>
                  <a:pt x="4743995" y="1239098"/>
                </a:lnTo>
                <a:lnTo>
                  <a:pt x="4735483" y="1215808"/>
                </a:lnTo>
                <a:lnTo>
                  <a:pt x="4726075" y="1192969"/>
                </a:lnTo>
                <a:lnTo>
                  <a:pt x="4716216" y="1169681"/>
                </a:lnTo>
                <a:lnTo>
                  <a:pt x="4706360" y="1147288"/>
                </a:lnTo>
                <a:lnTo>
                  <a:pt x="4695160" y="1124895"/>
                </a:lnTo>
                <a:lnTo>
                  <a:pt x="4839878" y="1028607"/>
                </a:lnTo>
                <a:lnTo>
                  <a:pt x="4748477" y="892909"/>
                </a:lnTo>
                <a:lnTo>
                  <a:pt x="4609582" y="985616"/>
                </a:lnTo>
                <a:lnTo>
                  <a:pt x="4593900" y="965013"/>
                </a:lnTo>
                <a:lnTo>
                  <a:pt x="4578219" y="944413"/>
                </a:lnTo>
                <a:lnTo>
                  <a:pt x="4561193" y="925155"/>
                </a:lnTo>
                <a:lnTo>
                  <a:pt x="4544168" y="905897"/>
                </a:lnTo>
                <a:lnTo>
                  <a:pt x="4526694" y="887089"/>
                </a:lnTo>
                <a:lnTo>
                  <a:pt x="4508773" y="868725"/>
                </a:lnTo>
                <a:lnTo>
                  <a:pt x="4490402" y="850812"/>
                </a:lnTo>
                <a:lnTo>
                  <a:pt x="4471584" y="833795"/>
                </a:lnTo>
                <a:lnTo>
                  <a:pt x="4558506" y="705262"/>
                </a:lnTo>
                <a:lnTo>
                  <a:pt x="4420957" y="615691"/>
                </a:lnTo>
                <a:lnTo>
                  <a:pt x="4339412" y="735715"/>
                </a:lnTo>
                <a:lnTo>
                  <a:pt x="4316113" y="721833"/>
                </a:lnTo>
                <a:lnTo>
                  <a:pt x="4292367" y="708844"/>
                </a:lnTo>
                <a:lnTo>
                  <a:pt x="4268621" y="696304"/>
                </a:lnTo>
                <a:lnTo>
                  <a:pt x="4244427" y="684213"/>
                </a:lnTo>
                <a:lnTo>
                  <a:pt x="4219784" y="673465"/>
                </a:lnTo>
                <a:lnTo>
                  <a:pt x="4194694" y="663165"/>
                </a:lnTo>
                <a:lnTo>
                  <a:pt x="4170051" y="653311"/>
                </a:lnTo>
                <a:lnTo>
                  <a:pt x="4144064" y="644355"/>
                </a:lnTo>
                <a:lnTo>
                  <a:pt x="4171394" y="515822"/>
                </a:lnTo>
                <a:lnTo>
                  <a:pt x="4007859" y="485816"/>
                </a:lnTo>
                <a:lnTo>
                  <a:pt x="3982321" y="607630"/>
                </a:lnTo>
                <a:lnTo>
                  <a:pt x="3951854" y="604048"/>
                </a:lnTo>
                <a:lnTo>
                  <a:pt x="3921386" y="601809"/>
                </a:lnTo>
                <a:lnTo>
                  <a:pt x="3890471" y="599569"/>
                </a:lnTo>
                <a:lnTo>
                  <a:pt x="3859556" y="599122"/>
                </a:lnTo>
                <a:lnTo>
                  <a:pt x="3834466" y="599569"/>
                </a:lnTo>
                <a:lnTo>
                  <a:pt x="3808928" y="600465"/>
                </a:lnTo>
                <a:lnTo>
                  <a:pt x="3783388" y="602704"/>
                </a:lnTo>
                <a:lnTo>
                  <a:pt x="3758747" y="604497"/>
                </a:lnTo>
                <a:lnTo>
                  <a:pt x="3736345" y="488951"/>
                </a:lnTo>
                <a:lnTo>
                  <a:pt x="3571912" y="522987"/>
                </a:lnTo>
                <a:lnTo>
                  <a:pt x="3594763" y="638981"/>
                </a:lnTo>
                <a:lnTo>
                  <a:pt x="3567432" y="647488"/>
                </a:lnTo>
                <a:lnTo>
                  <a:pt x="3540549" y="656894"/>
                </a:lnTo>
                <a:lnTo>
                  <a:pt x="3514115" y="667643"/>
                </a:lnTo>
                <a:lnTo>
                  <a:pt x="3488575" y="678391"/>
                </a:lnTo>
                <a:lnTo>
                  <a:pt x="3463037" y="690482"/>
                </a:lnTo>
                <a:lnTo>
                  <a:pt x="3437947" y="703023"/>
                </a:lnTo>
                <a:lnTo>
                  <a:pt x="3413304" y="716459"/>
                </a:lnTo>
                <a:lnTo>
                  <a:pt x="3388661" y="730789"/>
                </a:lnTo>
                <a:lnTo>
                  <a:pt x="3320560" y="628679"/>
                </a:lnTo>
                <a:lnTo>
                  <a:pt x="3180321" y="721385"/>
                </a:lnTo>
                <a:lnTo>
                  <a:pt x="3252905" y="829315"/>
                </a:lnTo>
                <a:lnTo>
                  <a:pt x="3232743" y="847677"/>
                </a:lnTo>
                <a:lnTo>
                  <a:pt x="3213028" y="866935"/>
                </a:lnTo>
                <a:lnTo>
                  <a:pt x="3193762" y="886193"/>
                </a:lnTo>
                <a:lnTo>
                  <a:pt x="3175393" y="906345"/>
                </a:lnTo>
                <a:lnTo>
                  <a:pt x="3157024" y="926499"/>
                </a:lnTo>
                <a:lnTo>
                  <a:pt x="3139550" y="947548"/>
                </a:lnTo>
                <a:lnTo>
                  <a:pt x="3122524" y="969045"/>
                </a:lnTo>
                <a:lnTo>
                  <a:pt x="3105946" y="991436"/>
                </a:lnTo>
                <a:lnTo>
                  <a:pt x="2986319" y="913064"/>
                </a:lnTo>
                <a:lnTo>
                  <a:pt x="2892229" y="1051001"/>
                </a:lnTo>
                <a:lnTo>
                  <a:pt x="2921569" y="1070140"/>
                </a:lnTo>
                <a:lnTo>
                  <a:pt x="2788009" y="1096780"/>
                </a:lnTo>
                <a:lnTo>
                  <a:pt x="2778157" y="1064112"/>
                </a:lnTo>
                <a:lnTo>
                  <a:pt x="2767856" y="1032341"/>
                </a:lnTo>
                <a:lnTo>
                  <a:pt x="2756658" y="1001018"/>
                </a:lnTo>
                <a:lnTo>
                  <a:pt x="2744566" y="969694"/>
                </a:lnTo>
                <a:lnTo>
                  <a:pt x="2731578" y="938817"/>
                </a:lnTo>
                <a:lnTo>
                  <a:pt x="2718141" y="908837"/>
                </a:lnTo>
                <a:lnTo>
                  <a:pt x="2703809" y="878408"/>
                </a:lnTo>
                <a:lnTo>
                  <a:pt x="2689030" y="848873"/>
                </a:lnTo>
                <a:lnTo>
                  <a:pt x="2888780" y="720895"/>
                </a:lnTo>
                <a:lnTo>
                  <a:pt x="2762481" y="541007"/>
                </a:lnTo>
                <a:lnTo>
                  <a:pt x="2570791" y="663617"/>
                </a:lnTo>
                <a:lnTo>
                  <a:pt x="2549293" y="636319"/>
                </a:lnTo>
                <a:lnTo>
                  <a:pt x="2526899" y="609472"/>
                </a:lnTo>
                <a:lnTo>
                  <a:pt x="2504058" y="583517"/>
                </a:lnTo>
                <a:lnTo>
                  <a:pt x="2480769" y="557564"/>
                </a:lnTo>
                <a:lnTo>
                  <a:pt x="2456136" y="532952"/>
                </a:lnTo>
                <a:lnTo>
                  <a:pt x="2431054" y="508787"/>
                </a:lnTo>
                <a:lnTo>
                  <a:pt x="2405975" y="485071"/>
                </a:lnTo>
                <a:lnTo>
                  <a:pt x="2379549" y="462250"/>
                </a:lnTo>
                <a:lnTo>
                  <a:pt x="2500474" y="292206"/>
                </a:lnTo>
                <a:lnTo>
                  <a:pt x="2310129" y="172729"/>
                </a:lnTo>
                <a:lnTo>
                  <a:pt x="2197713" y="331584"/>
                </a:lnTo>
                <a:lnTo>
                  <a:pt x="2165467" y="313685"/>
                </a:lnTo>
                <a:lnTo>
                  <a:pt x="2132771" y="296233"/>
                </a:lnTo>
                <a:lnTo>
                  <a:pt x="2100076" y="279676"/>
                </a:lnTo>
                <a:lnTo>
                  <a:pt x="2066485" y="264016"/>
                </a:lnTo>
                <a:lnTo>
                  <a:pt x="2032448" y="249248"/>
                </a:lnTo>
                <a:lnTo>
                  <a:pt x="1998409" y="235376"/>
                </a:lnTo>
                <a:lnTo>
                  <a:pt x="1963475" y="223295"/>
                </a:lnTo>
                <a:lnTo>
                  <a:pt x="1927646" y="211211"/>
                </a:lnTo>
                <a:lnTo>
                  <a:pt x="1965268" y="40273"/>
                </a:lnTo>
                <a:lnTo>
                  <a:pt x="1739987" y="0"/>
                </a:lnTo>
                <a:lnTo>
                  <a:pt x="1704157" y="161989"/>
                </a:lnTo>
                <a:lnTo>
                  <a:pt x="1683107" y="159304"/>
                </a:lnTo>
                <a:lnTo>
                  <a:pt x="1662505" y="157515"/>
                </a:lnTo>
                <a:lnTo>
                  <a:pt x="1641454" y="155276"/>
                </a:lnTo>
                <a:lnTo>
                  <a:pt x="1620404" y="153935"/>
                </a:lnTo>
                <a:lnTo>
                  <a:pt x="1599355" y="152144"/>
                </a:lnTo>
                <a:lnTo>
                  <a:pt x="1578304" y="151250"/>
                </a:lnTo>
                <a:lnTo>
                  <a:pt x="1556807" y="150802"/>
                </a:lnTo>
                <a:lnTo>
                  <a:pt x="1535308" y="150802"/>
                </a:lnTo>
                <a:lnTo>
                  <a:pt x="1499928" y="151250"/>
                </a:lnTo>
                <a:lnTo>
                  <a:pt x="1464993" y="153039"/>
                </a:lnTo>
                <a:lnTo>
                  <a:pt x="1430059" y="154830"/>
                </a:lnTo>
                <a:lnTo>
                  <a:pt x="1395125" y="158409"/>
                </a:lnTo>
                <a:lnTo>
                  <a:pt x="1364669" y="4476"/>
                </a:lnTo>
                <a:lnTo>
                  <a:pt x="1138044" y="49223"/>
                </a:lnTo>
                <a:lnTo>
                  <a:pt x="1168949" y="203604"/>
                </a:lnTo>
                <a:lnTo>
                  <a:pt x="1131774" y="215239"/>
                </a:lnTo>
                <a:lnTo>
                  <a:pt x="1094601" y="227768"/>
                </a:lnTo>
                <a:lnTo>
                  <a:pt x="1058324" y="241640"/>
                </a:lnTo>
                <a:lnTo>
                  <a:pt x="1022494" y="255960"/>
                </a:lnTo>
                <a:lnTo>
                  <a:pt x="987113" y="272069"/>
                </a:lnTo>
                <a:lnTo>
                  <a:pt x="952626" y="288626"/>
                </a:lnTo>
                <a:lnTo>
                  <a:pt x="918140" y="306526"/>
                </a:lnTo>
                <a:lnTo>
                  <a:pt x="884998" y="325320"/>
                </a:lnTo>
                <a:lnTo>
                  <a:pt x="790048" y="189732"/>
                </a:lnTo>
                <a:lnTo>
                  <a:pt x="597463" y="313239"/>
                </a:lnTo>
                <a:lnTo>
                  <a:pt x="697786" y="456431"/>
                </a:lnTo>
                <a:lnTo>
                  <a:pt x="669122" y="481044"/>
                </a:lnTo>
                <a:lnTo>
                  <a:pt x="642250" y="506102"/>
                </a:lnTo>
                <a:lnTo>
                  <a:pt x="615378" y="532057"/>
                </a:lnTo>
                <a:lnTo>
                  <a:pt x="589848" y="558010"/>
                </a:lnTo>
                <a:lnTo>
                  <a:pt x="564319" y="585754"/>
                </a:lnTo>
                <a:lnTo>
                  <a:pt x="540135" y="613498"/>
                </a:lnTo>
                <a:lnTo>
                  <a:pt x="516845" y="642584"/>
                </a:lnTo>
                <a:lnTo>
                  <a:pt x="494451" y="671224"/>
                </a:lnTo>
                <a:lnTo>
                  <a:pt x="328737" y="567854"/>
                </a:lnTo>
                <a:lnTo>
                  <a:pt x="198855" y="750876"/>
                </a:lnTo>
                <a:lnTo>
                  <a:pt x="375316" y="861851"/>
                </a:lnTo>
                <a:lnTo>
                  <a:pt x="360089" y="892728"/>
                </a:lnTo>
                <a:lnTo>
                  <a:pt x="345310" y="924051"/>
                </a:lnTo>
                <a:lnTo>
                  <a:pt x="331873" y="956271"/>
                </a:lnTo>
                <a:lnTo>
                  <a:pt x="318885" y="988488"/>
                </a:lnTo>
                <a:lnTo>
                  <a:pt x="306792" y="1020708"/>
                </a:lnTo>
                <a:lnTo>
                  <a:pt x="295596" y="1054268"/>
                </a:lnTo>
                <a:lnTo>
                  <a:pt x="284846" y="1087830"/>
                </a:lnTo>
                <a:lnTo>
                  <a:pt x="275442" y="1121391"/>
                </a:lnTo>
                <a:lnTo>
                  <a:pt x="51057" y="1081566"/>
                </a:lnTo>
                <a:lnTo>
                  <a:pt x="4031" y="1296356"/>
                </a:lnTo>
                <a:lnTo>
                  <a:pt x="237821" y="1337972"/>
                </a:lnTo>
                <a:lnTo>
                  <a:pt x="235133" y="1367506"/>
                </a:lnTo>
                <a:lnTo>
                  <a:pt x="233789" y="1397487"/>
                </a:lnTo>
                <a:lnTo>
                  <a:pt x="231997" y="1427468"/>
                </a:lnTo>
                <a:lnTo>
                  <a:pt x="231551" y="1457451"/>
                </a:lnTo>
                <a:lnTo>
                  <a:pt x="232446" y="1494590"/>
                </a:lnTo>
                <a:lnTo>
                  <a:pt x="234238" y="1531284"/>
                </a:lnTo>
                <a:lnTo>
                  <a:pt x="236477" y="1567977"/>
                </a:lnTo>
                <a:lnTo>
                  <a:pt x="240508" y="1604671"/>
                </a:lnTo>
                <a:lnTo>
                  <a:pt x="0" y="1652551"/>
                </a:lnTo>
                <a:lnTo>
                  <a:pt x="42099" y="1866448"/>
                </a:lnTo>
                <a:lnTo>
                  <a:pt x="282607" y="1818567"/>
                </a:lnTo>
                <a:lnTo>
                  <a:pt x="292460" y="1850339"/>
                </a:lnTo>
                <a:lnTo>
                  <a:pt x="302763" y="1882558"/>
                </a:lnTo>
                <a:lnTo>
                  <a:pt x="314407" y="1914330"/>
                </a:lnTo>
                <a:lnTo>
                  <a:pt x="326499" y="1945205"/>
                </a:lnTo>
                <a:lnTo>
                  <a:pt x="338592" y="1976082"/>
                </a:lnTo>
                <a:lnTo>
                  <a:pt x="352924" y="2006511"/>
                </a:lnTo>
                <a:lnTo>
                  <a:pt x="366808" y="2036491"/>
                </a:lnTo>
                <a:lnTo>
                  <a:pt x="381588" y="2065578"/>
                </a:lnTo>
                <a:lnTo>
                  <a:pt x="182284" y="2193558"/>
                </a:lnTo>
                <a:lnTo>
                  <a:pt x="307689" y="2373892"/>
                </a:lnTo>
                <a:lnTo>
                  <a:pt x="500274" y="2250836"/>
                </a:lnTo>
                <a:lnTo>
                  <a:pt x="521771" y="2278132"/>
                </a:lnTo>
                <a:lnTo>
                  <a:pt x="543717" y="2305429"/>
                </a:lnTo>
                <a:lnTo>
                  <a:pt x="566558" y="2331830"/>
                </a:lnTo>
                <a:lnTo>
                  <a:pt x="590296" y="2356889"/>
                </a:lnTo>
                <a:lnTo>
                  <a:pt x="614481" y="2381948"/>
                </a:lnTo>
                <a:lnTo>
                  <a:pt x="639114" y="2406112"/>
                </a:lnTo>
                <a:lnTo>
                  <a:pt x="665091" y="2429828"/>
                </a:lnTo>
                <a:lnTo>
                  <a:pt x="691067" y="2452650"/>
                </a:lnTo>
                <a:lnTo>
                  <a:pt x="570143" y="2623142"/>
                </a:lnTo>
                <a:lnTo>
                  <a:pt x="760487" y="2742172"/>
                </a:lnTo>
                <a:lnTo>
                  <a:pt x="873354" y="2583315"/>
                </a:lnTo>
                <a:lnTo>
                  <a:pt x="905600" y="2601663"/>
                </a:lnTo>
                <a:lnTo>
                  <a:pt x="937847" y="2619114"/>
                </a:lnTo>
                <a:lnTo>
                  <a:pt x="970541" y="2635223"/>
                </a:lnTo>
                <a:lnTo>
                  <a:pt x="1004131" y="2650885"/>
                </a:lnTo>
                <a:lnTo>
                  <a:pt x="1038617" y="2665652"/>
                </a:lnTo>
                <a:lnTo>
                  <a:pt x="1072656" y="2679075"/>
                </a:lnTo>
                <a:lnTo>
                  <a:pt x="1107590" y="2692053"/>
                </a:lnTo>
                <a:lnTo>
                  <a:pt x="1142972" y="2703688"/>
                </a:lnTo>
                <a:lnTo>
                  <a:pt x="1105351" y="2874626"/>
                </a:lnTo>
                <a:lnTo>
                  <a:pt x="1331078" y="2914899"/>
                </a:lnTo>
                <a:lnTo>
                  <a:pt x="1366461" y="2752911"/>
                </a:lnTo>
                <a:lnTo>
                  <a:pt x="1387063" y="2755596"/>
                </a:lnTo>
                <a:lnTo>
                  <a:pt x="1408114" y="2757833"/>
                </a:lnTo>
                <a:lnTo>
                  <a:pt x="1429162" y="2759623"/>
                </a:lnTo>
                <a:lnTo>
                  <a:pt x="1450213" y="2761412"/>
                </a:lnTo>
                <a:lnTo>
                  <a:pt x="1471263" y="2762308"/>
                </a:lnTo>
                <a:lnTo>
                  <a:pt x="1492312" y="2763203"/>
                </a:lnTo>
                <a:lnTo>
                  <a:pt x="1513811" y="2764097"/>
                </a:lnTo>
                <a:lnTo>
                  <a:pt x="1535308" y="2764545"/>
                </a:lnTo>
                <a:lnTo>
                  <a:pt x="1570691" y="2764097"/>
                </a:lnTo>
                <a:lnTo>
                  <a:pt x="1606072" y="2762308"/>
                </a:lnTo>
                <a:lnTo>
                  <a:pt x="1641006" y="2760070"/>
                </a:lnTo>
                <a:lnTo>
                  <a:pt x="1675493" y="2756490"/>
                </a:lnTo>
                <a:lnTo>
                  <a:pt x="1706396" y="2910871"/>
                </a:lnTo>
                <a:lnTo>
                  <a:pt x="1932572" y="2865676"/>
                </a:lnTo>
                <a:lnTo>
                  <a:pt x="1902116" y="2711743"/>
                </a:lnTo>
                <a:lnTo>
                  <a:pt x="1939291" y="2700108"/>
                </a:lnTo>
                <a:lnTo>
                  <a:pt x="1976464" y="2687131"/>
                </a:lnTo>
                <a:lnTo>
                  <a:pt x="2012742" y="2673707"/>
                </a:lnTo>
                <a:lnTo>
                  <a:pt x="2048122" y="2658939"/>
                </a:lnTo>
                <a:lnTo>
                  <a:pt x="2083505" y="2642830"/>
                </a:lnTo>
                <a:lnTo>
                  <a:pt x="2118439" y="2625825"/>
                </a:lnTo>
                <a:lnTo>
                  <a:pt x="2139237" y="2615019"/>
                </a:lnTo>
                <a:lnTo>
                  <a:pt x="2073516" y="2713293"/>
                </a:lnTo>
                <a:lnTo>
                  <a:pt x="2173001" y="2779543"/>
                </a:lnTo>
                <a:lnTo>
                  <a:pt x="2164488" y="2797896"/>
                </a:lnTo>
                <a:lnTo>
                  <a:pt x="2156420" y="2816250"/>
                </a:lnTo>
                <a:lnTo>
                  <a:pt x="2148354" y="2835498"/>
                </a:lnTo>
                <a:lnTo>
                  <a:pt x="2141185" y="2854746"/>
                </a:lnTo>
                <a:lnTo>
                  <a:pt x="2134463" y="2873996"/>
                </a:lnTo>
                <a:lnTo>
                  <a:pt x="2127740" y="2894139"/>
                </a:lnTo>
                <a:lnTo>
                  <a:pt x="2122364" y="2913835"/>
                </a:lnTo>
                <a:lnTo>
                  <a:pt x="2116985" y="2933979"/>
                </a:lnTo>
                <a:lnTo>
                  <a:pt x="1990163" y="2910255"/>
                </a:lnTo>
                <a:lnTo>
                  <a:pt x="1963276" y="3038281"/>
                </a:lnTo>
                <a:lnTo>
                  <a:pt x="2095476" y="3062901"/>
                </a:lnTo>
                <a:lnTo>
                  <a:pt x="2093681" y="3080807"/>
                </a:lnTo>
                <a:lnTo>
                  <a:pt x="2092786" y="3098264"/>
                </a:lnTo>
                <a:lnTo>
                  <a:pt x="2092338" y="3116169"/>
                </a:lnTo>
                <a:lnTo>
                  <a:pt x="2091889" y="3134075"/>
                </a:lnTo>
                <a:lnTo>
                  <a:pt x="2092338" y="3156458"/>
                </a:lnTo>
                <a:lnTo>
                  <a:pt x="2093235" y="3178391"/>
                </a:lnTo>
                <a:lnTo>
                  <a:pt x="2095027" y="3199878"/>
                </a:lnTo>
                <a:lnTo>
                  <a:pt x="2096819" y="3221814"/>
                </a:lnTo>
                <a:lnTo>
                  <a:pt x="1960586" y="3250462"/>
                </a:lnTo>
                <a:lnTo>
                  <a:pt x="1985233" y="3378041"/>
                </a:lnTo>
                <a:lnTo>
                  <a:pt x="2121018" y="3349391"/>
                </a:lnTo>
                <a:lnTo>
                  <a:pt x="2126397" y="3369087"/>
                </a:lnTo>
                <a:lnTo>
                  <a:pt x="2132222" y="3387889"/>
                </a:lnTo>
                <a:lnTo>
                  <a:pt x="2138944" y="3406241"/>
                </a:lnTo>
                <a:lnTo>
                  <a:pt x="2145218" y="3425043"/>
                </a:lnTo>
                <a:lnTo>
                  <a:pt x="2152836" y="3442948"/>
                </a:lnTo>
                <a:lnTo>
                  <a:pt x="2160007" y="3461750"/>
                </a:lnTo>
                <a:lnTo>
                  <a:pt x="2168073" y="3478759"/>
                </a:lnTo>
                <a:lnTo>
                  <a:pt x="2176588" y="3497113"/>
                </a:lnTo>
                <a:lnTo>
                  <a:pt x="2064106" y="3573213"/>
                </a:lnTo>
                <a:lnTo>
                  <a:pt x="2135358" y="3680199"/>
                </a:lnTo>
                <a:lnTo>
                  <a:pt x="2243360" y="3607233"/>
                </a:lnTo>
                <a:lnTo>
                  <a:pt x="2255459" y="3623348"/>
                </a:lnTo>
                <a:lnTo>
                  <a:pt x="2268455" y="3639462"/>
                </a:lnTo>
                <a:lnTo>
                  <a:pt x="2281451" y="3654683"/>
                </a:lnTo>
                <a:lnTo>
                  <a:pt x="2294446" y="3670351"/>
                </a:lnTo>
                <a:lnTo>
                  <a:pt x="2308339" y="3685123"/>
                </a:lnTo>
                <a:lnTo>
                  <a:pt x="2322230" y="3699896"/>
                </a:lnTo>
                <a:lnTo>
                  <a:pt x="2336570" y="3713771"/>
                </a:lnTo>
                <a:lnTo>
                  <a:pt x="2351359" y="3727649"/>
                </a:lnTo>
                <a:lnTo>
                  <a:pt x="2283244" y="3828815"/>
                </a:lnTo>
                <a:lnTo>
                  <a:pt x="2390348" y="3899991"/>
                </a:lnTo>
                <a:lnTo>
                  <a:pt x="2454431" y="3804643"/>
                </a:lnTo>
                <a:lnTo>
                  <a:pt x="2472355" y="3815834"/>
                </a:lnTo>
                <a:lnTo>
                  <a:pt x="2490730" y="3826130"/>
                </a:lnTo>
                <a:lnTo>
                  <a:pt x="2509103" y="3835978"/>
                </a:lnTo>
                <a:lnTo>
                  <a:pt x="2528373" y="3845827"/>
                </a:lnTo>
                <a:lnTo>
                  <a:pt x="2547642" y="3854330"/>
                </a:lnTo>
                <a:lnTo>
                  <a:pt x="2566912" y="3862390"/>
                </a:lnTo>
                <a:lnTo>
                  <a:pt x="2586630" y="3869999"/>
                </a:lnTo>
                <a:lnTo>
                  <a:pt x="2606347" y="3877162"/>
                </a:lnTo>
                <a:lnTo>
                  <a:pt x="2585733" y="3978776"/>
                </a:lnTo>
                <a:close/>
              </a:path>
            </a:pathLst>
          </a:custGeom>
          <a:noFill/>
          <a:ln w="9525">
            <a:solidFill>
              <a:srgbClr val="FDFDFD">
                <a:alpha val="20000"/>
              </a:srgbClr>
            </a:solidFill>
            <a:round/>
          </a:ln>
        </p:spPr>
        <p:txBody>
          <a:bodyPr wrap="square" anchor="ctr">
            <a:noAutofit/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" name="任意多边形 18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 flipV="1">
            <a:off x="6973151" y="2658376"/>
            <a:ext cx="4972050" cy="4002500"/>
          </a:xfrm>
          <a:custGeom>
            <a:avLst/>
            <a:gdLst>
              <a:gd name="connsiteX0" fmla="*/ 2947338 w 4972050"/>
              <a:gd name="connsiteY0" fmla="*/ 1330011 h 4002500"/>
              <a:gd name="connsiteX1" fmla="*/ 2835452 w 4972050"/>
              <a:gd name="connsiteY1" fmla="*/ 1309253 h 4002500"/>
              <a:gd name="connsiteX2" fmla="*/ 2960627 w 4972050"/>
              <a:gd name="connsiteY2" fmla="*/ 1284334 h 4002500"/>
              <a:gd name="connsiteX3" fmla="*/ 2954507 w 4972050"/>
              <a:gd name="connsiteY3" fmla="*/ 1304483 h 4002500"/>
              <a:gd name="connsiteX4" fmla="*/ 2916113 w 4972050"/>
              <a:gd name="connsiteY4" fmla="*/ 1591470 h 4002500"/>
              <a:gd name="connsiteX5" fmla="*/ 2832796 w 4972050"/>
              <a:gd name="connsiteY5" fmla="*/ 1576481 h 4002500"/>
              <a:gd name="connsiteX6" fmla="*/ 2835483 w 4972050"/>
              <a:gd name="connsiteY6" fmla="*/ 1547395 h 4002500"/>
              <a:gd name="connsiteX7" fmla="*/ 2837275 w 4972050"/>
              <a:gd name="connsiteY7" fmla="*/ 1517412 h 4002500"/>
              <a:gd name="connsiteX8" fmla="*/ 2838619 w 4972050"/>
              <a:gd name="connsiteY8" fmla="*/ 1487431 h 4002500"/>
              <a:gd name="connsiteX9" fmla="*/ 2838753 w 4972050"/>
              <a:gd name="connsiteY9" fmla="*/ 1478395 h 4002500"/>
              <a:gd name="connsiteX10" fmla="*/ 2920008 w 4972050"/>
              <a:gd name="connsiteY10" fmla="*/ 1493475 h 4002500"/>
              <a:gd name="connsiteX11" fmla="*/ 2918215 w 4972050"/>
              <a:gd name="connsiteY11" fmla="*/ 1515420 h 4002500"/>
              <a:gd name="connsiteX12" fmla="*/ 2916872 w 4972050"/>
              <a:gd name="connsiteY12" fmla="*/ 1537811 h 4002500"/>
              <a:gd name="connsiteX13" fmla="*/ 2915977 w 4972050"/>
              <a:gd name="connsiteY13" fmla="*/ 1560204 h 4002500"/>
              <a:gd name="connsiteX14" fmla="*/ 2915977 w 4972050"/>
              <a:gd name="connsiteY14" fmla="*/ 1583046 h 4002500"/>
              <a:gd name="connsiteX15" fmla="*/ 2923628 w 4972050"/>
              <a:gd name="connsiteY15" fmla="*/ 2362340 h 4002500"/>
              <a:gd name="connsiteX16" fmla="*/ 2900324 w 4972050"/>
              <a:gd name="connsiteY16" fmla="*/ 2359655 h 4002500"/>
              <a:gd name="connsiteX17" fmla="*/ 2876124 w 4972050"/>
              <a:gd name="connsiteY17" fmla="*/ 2356970 h 4002500"/>
              <a:gd name="connsiteX18" fmla="*/ 2852374 w 4972050"/>
              <a:gd name="connsiteY18" fmla="*/ 2356074 h 4002500"/>
              <a:gd name="connsiteX19" fmla="*/ 2828174 w 4972050"/>
              <a:gd name="connsiteY19" fmla="*/ 2355627 h 4002500"/>
              <a:gd name="connsiteX20" fmla="*/ 2808457 w 4972050"/>
              <a:gd name="connsiteY20" fmla="*/ 2356074 h 4002500"/>
              <a:gd name="connsiteX21" fmla="*/ 2788290 w 4972050"/>
              <a:gd name="connsiteY21" fmla="*/ 2356522 h 4002500"/>
              <a:gd name="connsiteX22" fmla="*/ 2768573 w 4972050"/>
              <a:gd name="connsiteY22" fmla="*/ 2357864 h 4002500"/>
              <a:gd name="connsiteX23" fmla="*/ 2748854 w 4972050"/>
              <a:gd name="connsiteY23" fmla="*/ 2360103 h 4002500"/>
              <a:gd name="connsiteX24" fmla="*/ 2745487 w 4972050"/>
              <a:gd name="connsiteY24" fmla="*/ 2341959 h 4002500"/>
              <a:gd name="connsiteX25" fmla="*/ 2871761 w 4972050"/>
              <a:gd name="connsiteY25" fmla="*/ 2164023 h 4002500"/>
              <a:gd name="connsiteX26" fmla="*/ 2695300 w 4972050"/>
              <a:gd name="connsiteY26" fmla="*/ 2053048 h 4002500"/>
              <a:gd name="connsiteX27" fmla="*/ 2710976 w 4972050"/>
              <a:gd name="connsiteY27" fmla="*/ 2022171 h 4002500"/>
              <a:gd name="connsiteX28" fmla="*/ 2725306 w 4972050"/>
              <a:gd name="connsiteY28" fmla="*/ 1990848 h 4002500"/>
              <a:gd name="connsiteX29" fmla="*/ 2739191 w 4972050"/>
              <a:gd name="connsiteY29" fmla="*/ 1959077 h 4002500"/>
              <a:gd name="connsiteX30" fmla="*/ 2752180 w 4972050"/>
              <a:gd name="connsiteY30" fmla="*/ 1926859 h 4002500"/>
              <a:gd name="connsiteX31" fmla="*/ 2764271 w 4972050"/>
              <a:gd name="connsiteY31" fmla="*/ 1893745 h 4002500"/>
              <a:gd name="connsiteX32" fmla="*/ 2773580 w 4972050"/>
              <a:gd name="connsiteY32" fmla="*/ 1865454 h 4002500"/>
              <a:gd name="connsiteX33" fmla="*/ 2778425 w 4972050"/>
              <a:gd name="connsiteY33" fmla="*/ 1891165 h 4002500"/>
              <a:gd name="connsiteX34" fmla="*/ 2953163 w 4972050"/>
              <a:gd name="connsiteY34" fmla="*/ 1854890 h 4002500"/>
              <a:gd name="connsiteX35" fmla="*/ 2959884 w 4972050"/>
              <a:gd name="connsiteY35" fmla="*/ 1879072 h 4002500"/>
              <a:gd name="connsiteX36" fmla="*/ 2967501 w 4972050"/>
              <a:gd name="connsiteY36" fmla="*/ 1902809 h 4002500"/>
              <a:gd name="connsiteX37" fmla="*/ 2975566 w 4972050"/>
              <a:gd name="connsiteY37" fmla="*/ 1926991 h 4002500"/>
              <a:gd name="connsiteX38" fmla="*/ 2984527 w 4972050"/>
              <a:gd name="connsiteY38" fmla="*/ 1950281 h 4002500"/>
              <a:gd name="connsiteX39" fmla="*/ 2993488 w 4972050"/>
              <a:gd name="connsiteY39" fmla="*/ 1973120 h 4002500"/>
              <a:gd name="connsiteX40" fmla="*/ 3003344 w 4972050"/>
              <a:gd name="connsiteY40" fmla="*/ 1996408 h 4002500"/>
              <a:gd name="connsiteX41" fmla="*/ 3013649 w 4972050"/>
              <a:gd name="connsiteY41" fmla="*/ 2018801 h 4002500"/>
              <a:gd name="connsiteX42" fmla="*/ 3024850 w 4972050"/>
              <a:gd name="connsiteY42" fmla="*/ 2041194 h 4002500"/>
              <a:gd name="connsiteX43" fmla="*/ 2879685 w 4972050"/>
              <a:gd name="connsiteY43" fmla="*/ 2137482 h 4002500"/>
              <a:gd name="connsiteX44" fmla="*/ 2969942 w 4972050"/>
              <a:gd name="connsiteY44" fmla="*/ 2271040 h 4002500"/>
              <a:gd name="connsiteX45" fmla="*/ 2943344 w 4972050"/>
              <a:gd name="connsiteY45" fmla="*/ 2266098 h 4002500"/>
              <a:gd name="connsiteX46" fmla="*/ 3859556 w 4972050"/>
              <a:gd name="connsiteY46" fmla="*/ 2369914 h 4002500"/>
              <a:gd name="connsiteX47" fmla="*/ 3840290 w 4972050"/>
              <a:gd name="connsiteY47" fmla="*/ 2369468 h 4002500"/>
              <a:gd name="connsiteX48" fmla="*/ 3821026 w 4972050"/>
              <a:gd name="connsiteY48" fmla="*/ 2369019 h 4002500"/>
              <a:gd name="connsiteX49" fmla="*/ 3801759 w 4972050"/>
              <a:gd name="connsiteY49" fmla="*/ 2367675 h 4002500"/>
              <a:gd name="connsiteX50" fmla="*/ 3782493 w 4972050"/>
              <a:gd name="connsiteY50" fmla="*/ 2365884 h 4002500"/>
              <a:gd name="connsiteX51" fmla="*/ 3763675 w 4972050"/>
              <a:gd name="connsiteY51" fmla="*/ 2363645 h 4002500"/>
              <a:gd name="connsiteX52" fmla="*/ 3745306 w 4972050"/>
              <a:gd name="connsiteY52" fmla="*/ 2360958 h 4002500"/>
              <a:gd name="connsiteX53" fmla="*/ 3726040 w 4972050"/>
              <a:gd name="connsiteY53" fmla="*/ 2357375 h 4002500"/>
              <a:gd name="connsiteX54" fmla="*/ 3707669 w 4972050"/>
              <a:gd name="connsiteY54" fmla="*/ 2354239 h 4002500"/>
              <a:gd name="connsiteX55" fmla="*/ 3689300 w 4972050"/>
              <a:gd name="connsiteY55" fmla="*/ 2350210 h 4002500"/>
              <a:gd name="connsiteX56" fmla="*/ 3671377 w 4972050"/>
              <a:gd name="connsiteY56" fmla="*/ 2345284 h 4002500"/>
              <a:gd name="connsiteX57" fmla="*/ 3653457 w 4972050"/>
              <a:gd name="connsiteY57" fmla="*/ 2339910 h 4002500"/>
              <a:gd name="connsiteX58" fmla="*/ 3635534 w 4972050"/>
              <a:gd name="connsiteY58" fmla="*/ 2334535 h 4002500"/>
              <a:gd name="connsiteX59" fmla="*/ 3617614 w 4972050"/>
              <a:gd name="connsiteY59" fmla="*/ 2328713 h 4002500"/>
              <a:gd name="connsiteX60" fmla="*/ 3600140 w 4972050"/>
              <a:gd name="connsiteY60" fmla="*/ 2321994 h 4002500"/>
              <a:gd name="connsiteX61" fmla="*/ 3583114 w 4972050"/>
              <a:gd name="connsiteY61" fmla="*/ 2315277 h 4002500"/>
              <a:gd name="connsiteX62" fmla="*/ 3566087 w 4972050"/>
              <a:gd name="connsiteY62" fmla="*/ 2308112 h 4002500"/>
              <a:gd name="connsiteX63" fmla="*/ 3549061 w 4972050"/>
              <a:gd name="connsiteY63" fmla="*/ 2300051 h 4002500"/>
              <a:gd name="connsiteX64" fmla="*/ 3532933 w 4972050"/>
              <a:gd name="connsiteY64" fmla="*/ 2292436 h 4002500"/>
              <a:gd name="connsiteX65" fmla="*/ 3516354 w 4972050"/>
              <a:gd name="connsiteY65" fmla="*/ 2283928 h 4002500"/>
              <a:gd name="connsiteX66" fmla="*/ 3499777 w 4972050"/>
              <a:gd name="connsiteY66" fmla="*/ 2274971 h 4002500"/>
              <a:gd name="connsiteX67" fmla="*/ 3484096 w 4972050"/>
              <a:gd name="connsiteY67" fmla="*/ 2266013 h 4002500"/>
              <a:gd name="connsiteX68" fmla="*/ 3468414 w 4972050"/>
              <a:gd name="connsiteY68" fmla="*/ 2255713 h 4002500"/>
              <a:gd name="connsiteX69" fmla="*/ 3453181 w 4972050"/>
              <a:gd name="connsiteY69" fmla="*/ 2245861 h 4002500"/>
              <a:gd name="connsiteX70" fmla="*/ 3437499 w 4972050"/>
              <a:gd name="connsiteY70" fmla="*/ 2235561 h 4002500"/>
              <a:gd name="connsiteX71" fmla="*/ 3422714 w 4972050"/>
              <a:gd name="connsiteY71" fmla="*/ 2224812 h 4002500"/>
              <a:gd name="connsiteX72" fmla="*/ 3407928 w 4972050"/>
              <a:gd name="connsiteY72" fmla="*/ 2213615 h 4002500"/>
              <a:gd name="connsiteX73" fmla="*/ 3393592 w 4972050"/>
              <a:gd name="connsiteY73" fmla="*/ 2201971 h 4002500"/>
              <a:gd name="connsiteX74" fmla="*/ 3379702 w 4972050"/>
              <a:gd name="connsiteY74" fmla="*/ 2189880 h 4002500"/>
              <a:gd name="connsiteX75" fmla="*/ 3365813 w 4972050"/>
              <a:gd name="connsiteY75" fmla="*/ 2178235 h 4002500"/>
              <a:gd name="connsiteX76" fmla="*/ 3352370 w 4972050"/>
              <a:gd name="connsiteY76" fmla="*/ 2165696 h 4002500"/>
              <a:gd name="connsiteX77" fmla="*/ 3338929 w 4972050"/>
              <a:gd name="connsiteY77" fmla="*/ 2152708 h 4002500"/>
              <a:gd name="connsiteX78" fmla="*/ 3325936 w 4972050"/>
              <a:gd name="connsiteY78" fmla="*/ 2139273 h 4002500"/>
              <a:gd name="connsiteX79" fmla="*/ 3313391 w 4972050"/>
              <a:gd name="connsiteY79" fmla="*/ 2125837 h 4002500"/>
              <a:gd name="connsiteX80" fmla="*/ 3300845 w 4972050"/>
              <a:gd name="connsiteY80" fmla="*/ 2112402 h 4002500"/>
              <a:gd name="connsiteX81" fmla="*/ 3288748 w 4972050"/>
              <a:gd name="connsiteY81" fmla="*/ 2098070 h 4002500"/>
              <a:gd name="connsiteX82" fmla="*/ 3277099 w 4972050"/>
              <a:gd name="connsiteY82" fmla="*/ 2083292 h 4002500"/>
              <a:gd name="connsiteX83" fmla="*/ 3265899 w 4972050"/>
              <a:gd name="connsiteY83" fmla="*/ 2068960 h 4002500"/>
              <a:gd name="connsiteX84" fmla="*/ 3254697 w 4972050"/>
              <a:gd name="connsiteY84" fmla="*/ 2054182 h 4002500"/>
              <a:gd name="connsiteX85" fmla="*/ 3243943 w 4972050"/>
              <a:gd name="connsiteY85" fmla="*/ 2038507 h 4002500"/>
              <a:gd name="connsiteX86" fmla="*/ 3233638 w 4972050"/>
              <a:gd name="connsiteY86" fmla="*/ 2023279 h 4002500"/>
              <a:gd name="connsiteX87" fmla="*/ 3223782 w 4972050"/>
              <a:gd name="connsiteY87" fmla="*/ 2007156 h 4002500"/>
              <a:gd name="connsiteX88" fmla="*/ 3214372 w 4972050"/>
              <a:gd name="connsiteY88" fmla="*/ 1991034 h 4002500"/>
              <a:gd name="connsiteX89" fmla="*/ 3204516 w 4972050"/>
              <a:gd name="connsiteY89" fmla="*/ 1974913 h 4002500"/>
              <a:gd name="connsiteX90" fmla="*/ 3195554 w 4972050"/>
              <a:gd name="connsiteY90" fmla="*/ 1958342 h 4002500"/>
              <a:gd name="connsiteX91" fmla="*/ 3187490 w 4972050"/>
              <a:gd name="connsiteY91" fmla="*/ 1941323 h 4002500"/>
              <a:gd name="connsiteX92" fmla="*/ 3179426 w 4972050"/>
              <a:gd name="connsiteY92" fmla="*/ 1923858 h 4002500"/>
              <a:gd name="connsiteX93" fmla="*/ 3171360 w 4972050"/>
              <a:gd name="connsiteY93" fmla="*/ 1906839 h 4002500"/>
              <a:gd name="connsiteX94" fmla="*/ 3164193 w 4972050"/>
              <a:gd name="connsiteY94" fmla="*/ 1889374 h 4002500"/>
              <a:gd name="connsiteX95" fmla="*/ 3157470 w 4972050"/>
              <a:gd name="connsiteY95" fmla="*/ 1871458 h 4002500"/>
              <a:gd name="connsiteX96" fmla="*/ 3150303 w 4972050"/>
              <a:gd name="connsiteY96" fmla="*/ 1853545 h 4002500"/>
              <a:gd name="connsiteX97" fmla="*/ 3144478 w 4972050"/>
              <a:gd name="connsiteY97" fmla="*/ 1835184 h 4002500"/>
              <a:gd name="connsiteX98" fmla="*/ 3139101 w 4972050"/>
              <a:gd name="connsiteY98" fmla="*/ 1816822 h 4002500"/>
              <a:gd name="connsiteX99" fmla="*/ 3133278 w 4972050"/>
              <a:gd name="connsiteY99" fmla="*/ 1798460 h 4002500"/>
              <a:gd name="connsiteX100" fmla="*/ 3128348 w 4972050"/>
              <a:gd name="connsiteY100" fmla="*/ 1780099 h 4002500"/>
              <a:gd name="connsiteX101" fmla="*/ 3123868 w 4972050"/>
              <a:gd name="connsiteY101" fmla="*/ 1760841 h 4002500"/>
              <a:gd name="connsiteX102" fmla="*/ 3119835 w 4972050"/>
              <a:gd name="connsiteY102" fmla="*/ 1741583 h 4002500"/>
              <a:gd name="connsiteX103" fmla="*/ 3116699 w 4972050"/>
              <a:gd name="connsiteY103" fmla="*/ 1721877 h 4002500"/>
              <a:gd name="connsiteX104" fmla="*/ 3113563 w 4972050"/>
              <a:gd name="connsiteY104" fmla="*/ 1702621 h 4002500"/>
              <a:gd name="connsiteX105" fmla="*/ 3110876 w 4972050"/>
              <a:gd name="connsiteY105" fmla="*/ 1683363 h 4002500"/>
              <a:gd name="connsiteX106" fmla="*/ 3108635 w 4972050"/>
              <a:gd name="connsiteY106" fmla="*/ 1663209 h 4002500"/>
              <a:gd name="connsiteX107" fmla="*/ 3106843 w 4972050"/>
              <a:gd name="connsiteY107" fmla="*/ 1643505 h 4002500"/>
              <a:gd name="connsiteX108" fmla="*/ 3105946 w 4972050"/>
              <a:gd name="connsiteY108" fmla="*/ 1623350 h 4002500"/>
              <a:gd name="connsiteX109" fmla="*/ 3105050 w 4972050"/>
              <a:gd name="connsiteY109" fmla="*/ 1603646 h 4002500"/>
              <a:gd name="connsiteX110" fmla="*/ 3105050 w 4972050"/>
              <a:gd name="connsiteY110" fmla="*/ 1583046 h 4002500"/>
              <a:gd name="connsiteX111" fmla="*/ 3105050 w 4972050"/>
              <a:gd name="connsiteY111" fmla="*/ 1562443 h 4002500"/>
              <a:gd name="connsiteX112" fmla="*/ 3105946 w 4972050"/>
              <a:gd name="connsiteY112" fmla="*/ 1542739 h 4002500"/>
              <a:gd name="connsiteX113" fmla="*/ 3106843 w 4972050"/>
              <a:gd name="connsiteY113" fmla="*/ 1522137 h 4002500"/>
              <a:gd name="connsiteX114" fmla="*/ 3108635 w 4972050"/>
              <a:gd name="connsiteY114" fmla="*/ 1502432 h 4002500"/>
              <a:gd name="connsiteX115" fmla="*/ 3110876 w 4972050"/>
              <a:gd name="connsiteY115" fmla="*/ 1482726 h 4002500"/>
              <a:gd name="connsiteX116" fmla="*/ 3113563 w 4972050"/>
              <a:gd name="connsiteY116" fmla="*/ 1463022 h 4002500"/>
              <a:gd name="connsiteX117" fmla="*/ 3116699 w 4972050"/>
              <a:gd name="connsiteY117" fmla="*/ 1443316 h 4002500"/>
              <a:gd name="connsiteX118" fmla="*/ 3119835 w 4972050"/>
              <a:gd name="connsiteY118" fmla="*/ 1424506 h 4002500"/>
              <a:gd name="connsiteX119" fmla="*/ 3123868 w 4972050"/>
              <a:gd name="connsiteY119" fmla="*/ 1405248 h 4002500"/>
              <a:gd name="connsiteX120" fmla="*/ 3128348 w 4972050"/>
              <a:gd name="connsiteY120" fmla="*/ 1385990 h 4002500"/>
              <a:gd name="connsiteX121" fmla="*/ 3133278 w 4972050"/>
              <a:gd name="connsiteY121" fmla="*/ 1367629 h 4002500"/>
              <a:gd name="connsiteX122" fmla="*/ 3139101 w 4972050"/>
              <a:gd name="connsiteY122" fmla="*/ 1348819 h 4002500"/>
              <a:gd name="connsiteX123" fmla="*/ 3144478 w 4972050"/>
              <a:gd name="connsiteY123" fmla="*/ 1330458 h 4002500"/>
              <a:gd name="connsiteX124" fmla="*/ 3150303 w 4972050"/>
              <a:gd name="connsiteY124" fmla="*/ 1312544 h 4002500"/>
              <a:gd name="connsiteX125" fmla="*/ 3157470 w 4972050"/>
              <a:gd name="connsiteY125" fmla="*/ 1294631 h 4002500"/>
              <a:gd name="connsiteX126" fmla="*/ 3164193 w 4972050"/>
              <a:gd name="connsiteY126" fmla="*/ 1276715 h 4002500"/>
              <a:gd name="connsiteX127" fmla="*/ 3171360 w 4972050"/>
              <a:gd name="connsiteY127" fmla="*/ 1259250 h 4002500"/>
              <a:gd name="connsiteX128" fmla="*/ 3179426 w 4972050"/>
              <a:gd name="connsiteY128" fmla="*/ 1241783 h 4002500"/>
              <a:gd name="connsiteX129" fmla="*/ 3187490 w 4972050"/>
              <a:gd name="connsiteY129" fmla="*/ 1224766 h 4002500"/>
              <a:gd name="connsiteX130" fmla="*/ 3195554 w 4972050"/>
              <a:gd name="connsiteY130" fmla="*/ 1207747 h 4002500"/>
              <a:gd name="connsiteX131" fmla="*/ 3204516 w 4972050"/>
              <a:gd name="connsiteY131" fmla="*/ 1191176 h 4002500"/>
              <a:gd name="connsiteX132" fmla="*/ 3214372 w 4972050"/>
              <a:gd name="connsiteY132" fmla="*/ 1174607 h 4002500"/>
              <a:gd name="connsiteX133" fmla="*/ 3223782 w 4972050"/>
              <a:gd name="connsiteY133" fmla="*/ 1158933 h 4002500"/>
              <a:gd name="connsiteX134" fmla="*/ 3233638 w 4972050"/>
              <a:gd name="connsiteY134" fmla="*/ 1142810 h 4002500"/>
              <a:gd name="connsiteX135" fmla="*/ 3243943 w 4972050"/>
              <a:gd name="connsiteY135" fmla="*/ 1127582 h 4002500"/>
              <a:gd name="connsiteX136" fmla="*/ 3254697 w 4972050"/>
              <a:gd name="connsiteY136" fmla="*/ 1111908 h 4002500"/>
              <a:gd name="connsiteX137" fmla="*/ 3265899 w 4972050"/>
              <a:gd name="connsiteY137" fmla="*/ 1097130 h 4002500"/>
              <a:gd name="connsiteX138" fmla="*/ 3277099 w 4972050"/>
              <a:gd name="connsiteY138" fmla="*/ 1082798 h 4002500"/>
              <a:gd name="connsiteX139" fmla="*/ 3288748 w 4972050"/>
              <a:gd name="connsiteY139" fmla="*/ 1068020 h 4002500"/>
              <a:gd name="connsiteX140" fmla="*/ 3300845 w 4972050"/>
              <a:gd name="connsiteY140" fmla="*/ 1053688 h 4002500"/>
              <a:gd name="connsiteX141" fmla="*/ 3313391 w 4972050"/>
              <a:gd name="connsiteY141" fmla="*/ 1039804 h 4002500"/>
              <a:gd name="connsiteX142" fmla="*/ 3325936 w 4972050"/>
              <a:gd name="connsiteY142" fmla="*/ 1026368 h 4002500"/>
              <a:gd name="connsiteX143" fmla="*/ 3338929 w 4972050"/>
              <a:gd name="connsiteY143" fmla="*/ 1013381 h 4002500"/>
              <a:gd name="connsiteX144" fmla="*/ 3352370 w 4972050"/>
              <a:gd name="connsiteY144" fmla="*/ 1000394 h 4002500"/>
              <a:gd name="connsiteX145" fmla="*/ 3365813 w 4972050"/>
              <a:gd name="connsiteY145" fmla="*/ 987854 h 4002500"/>
              <a:gd name="connsiteX146" fmla="*/ 3379702 w 4972050"/>
              <a:gd name="connsiteY146" fmla="*/ 975313 h 4002500"/>
              <a:gd name="connsiteX147" fmla="*/ 3393592 w 4972050"/>
              <a:gd name="connsiteY147" fmla="*/ 964119 h 4002500"/>
              <a:gd name="connsiteX148" fmla="*/ 3407928 w 4972050"/>
              <a:gd name="connsiteY148" fmla="*/ 952474 h 4002500"/>
              <a:gd name="connsiteX149" fmla="*/ 3422714 w 4972050"/>
              <a:gd name="connsiteY149" fmla="*/ 941277 h 4002500"/>
              <a:gd name="connsiteX150" fmla="*/ 3437499 w 4972050"/>
              <a:gd name="connsiteY150" fmla="*/ 930529 h 4002500"/>
              <a:gd name="connsiteX151" fmla="*/ 3453181 w 4972050"/>
              <a:gd name="connsiteY151" fmla="*/ 920229 h 4002500"/>
              <a:gd name="connsiteX152" fmla="*/ 3468414 w 4972050"/>
              <a:gd name="connsiteY152" fmla="*/ 910377 h 4002500"/>
              <a:gd name="connsiteX153" fmla="*/ 3484096 w 4972050"/>
              <a:gd name="connsiteY153" fmla="*/ 900076 h 4002500"/>
              <a:gd name="connsiteX154" fmla="*/ 3499777 w 4972050"/>
              <a:gd name="connsiteY154" fmla="*/ 890670 h 4002500"/>
              <a:gd name="connsiteX155" fmla="*/ 3516354 w 4972050"/>
              <a:gd name="connsiteY155" fmla="*/ 882161 h 4002500"/>
              <a:gd name="connsiteX156" fmla="*/ 3532933 w 4972050"/>
              <a:gd name="connsiteY156" fmla="*/ 873653 h 4002500"/>
              <a:gd name="connsiteX157" fmla="*/ 3549061 w 4972050"/>
              <a:gd name="connsiteY157" fmla="*/ 865144 h 4002500"/>
              <a:gd name="connsiteX158" fmla="*/ 3566087 w 4972050"/>
              <a:gd name="connsiteY158" fmla="*/ 857977 h 4002500"/>
              <a:gd name="connsiteX159" fmla="*/ 3583114 w 4972050"/>
              <a:gd name="connsiteY159" fmla="*/ 850364 h 4002500"/>
              <a:gd name="connsiteX160" fmla="*/ 3600140 w 4972050"/>
              <a:gd name="connsiteY160" fmla="*/ 844095 h 4002500"/>
              <a:gd name="connsiteX161" fmla="*/ 3617614 w 4972050"/>
              <a:gd name="connsiteY161" fmla="*/ 837377 h 4002500"/>
              <a:gd name="connsiteX162" fmla="*/ 3635534 w 4972050"/>
              <a:gd name="connsiteY162" fmla="*/ 831554 h 4002500"/>
              <a:gd name="connsiteX163" fmla="*/ 3653457 w 4972050"/>
              <a:gd name="connsiteY163" fmla="*/ 825734 h 4002500"/>
              <a:gd name="connsiteX164" fmla="*/ 3671377 w 4972050"/>
              <a:gd name="connsiteY164" fmla="*/ 820806 h 4002500"/>
              <a:gd name="connsiteX165" fmla="*/ 3689300 w 4972050"/>
              <a:gd name="connsiteY165" fmla="*/ 815880 h 4002500"/>
              <a:gd name="connsiteX166" fmla="*/ 3707669 w 4972050"/>
              <a:gd name="connsiteY166" fmla="*/ 811850 h 4002500"/>
              <a:gd name="connsiteX167" fmla="*/ 3726040 w 4972050"/>
              <a:gd name="connsiteY167" fmla="*/ 808715 h 4002500"/>
              <a:gd name="connsiteX168" fmla="*/ 3745306 w 4972050"/>
              <a:gd name="connsiteY168" fmla="*/ 805131 h 4002500"/>
              <a:gd name="connsiteX169" fmla="*/ 3763675 w 4972050"/>
              <a:gd name="connsiteY169" fmla="*/ 802444 h 4002500"/>
              <a:gd name="connsiteX170" fmla="*/ 3782493 w 4972050"/>
              <a:gd name="connsiteY170" fmla="*/ 800205 h 4002500"/>
              <a:gd name="connsiteX171" fmla="*/ 3801759 w 4972050"/>
              <a:gd name="connsiteY171" fmla="*/ 798414 h 4002500"/>
              <a:gd name="connsiteX172" fmla="*/ 3821026 w 4972050"/>
              <a:gd name="connsiteY172" fmla="*/ 797070 h 4002500"/>
              <a:gd name="connsiteX173" fmla="*/ 3840290 w 4972050"/>
              <a:gd name="connsiteY173" fmla="*/ 796176 h 4002500"/>
              <a:gd name="connsiteX174" fmla="*/ 3859556 w 4972050"/>
              <a:gd name="connsiteY174" fmla="*/ 796176 h 4002500"/>
              <a:gd name="connsiteX175" fmla="*/ 3879271 w 4972050"/>
              <a:gd name="connsiteY175" fmla="*/ 796176 h 4002500"/>
              <a:gd name="connsiteX176" fmla="*/ 3898537 w 4972050"/>
              <a:gd name="connsiteY176" fmla="*/ 797070 h 4002500"/>
              <a:gd name="connsiteX177" fmla="*/ 3918250 w 4972050"/>
              <a:gd name="connsiteY177" fmla="*/ 798414 h 4002500"/>
              <a:gd name="connsiteX178" fmla="*/ 3937068 w 4972050"/>
              <a:gd name="connsiteY178" fmla="*/ 800205 h 4002500"/>
              <a:gd name="connsiteX179" fmla="*/ 3955885 w 4972050"/>
              <a:gd name="connsiteY179" fmla="*/ 802444 h 4002500"/>
              <a:gd name="connsiteX180" fmla="*/ 3975152 w 4972050"/>
              <a:gd name="connsiteY180" fmla="*/ 805131 h 4002500"/>
              <a:gd name="connsiteX181" fmla="*/ 3993523 w 4972050"/>
              <a:gd name="connsiteY181" fmla="*/ 808715 h 4002500"/>
              <a:gd name="connsiteX182" fmla="*/ 4011892 w 4972050"/>
              <a:gd name="connsiteY182" fmla="*/ 811850 h 4002500"/>
              <a:gd name="connsiteX183" fmla="*/ 4030261 w 4972050"/>
              <a:gd name="connsiteY183" fmla="*/ 815880 h 4002500"/>
              <a:gd name="connsiteX184" fmla="*/ 4048632 w 4972050"/>
              <a:gd name="connsiteY184" fmla="*/ 820806 h 4002500"/>
              <a:gd name="connsiteX185" fmla="*/ 4066553 w 4972050"/>
              <a:gd name="connsiteY185" fmla="*/ 825734 h 4002500"/>
              <a:gd name="connsiteX186" fmla="*/ 4084475 w 4972050"/>
              <a:gd name="connsiteY186" fmla="*/ 831554 h 4002500"/>
              <a:gd name="connsiteX187" fmla="*/ 4101949 w 4972050"/>
              <a:gd name="connsiteY187" fmla="*/ 837377 h 4002500"/>
              <a:gd name="connsiteX188" fmla="*/ 4119423 w 4972050"/>
              <a:gd name="connsiteY188" fmla="*/ 844095 h 4002500"/>
              <a:gd name="connsiteX189" fmla="*/ 4136895 w 4972050"/>
              <a:gd name="connsiteY189" fmla="*/ 850364 h 4002500"/>
              <a:gd name="connsiteX190" fmla="*/ 4153921 w 4972050"/>
              <a:gd name="connsiteY190" fmla="*/ 857977 h 4002500"/>
              <a:gd name="connsiteX191" fmla="*/ 4170948 w 4972050"/>
              <a:gd name="connsiteY191" fmla="*/ 865144 h 4002500"/>
              <a:gd name="connsiteX192" fmla="*/ 4187525 w 4972050"/>
              <a:gd name="connsiteY192" fmla="*/ 873653 h 4002500"/>
              <a:gd name="connsiteX193" fmla="*/ 4203655 w 4972050"/>
              <a:gd name="connsiteY193" fmla="*/ 882161 h 4002500"/>
              <a:gd name="connsiteX194" fmla="*/ 4219784 w 4972050"/>
              <a:gd name="connsiteY194" fmla="*/ 890670 h 4002500"/>
              <a:gd name="connsiteX195" fmla="*/ 4235465 w 4972050"/>
              <a:gd name="connsiteY195" fmla="*/ 900076 h 4002500"/>
              <a:gd name="connsiteX196" fmla="*/ 4251596 w 4972050"/>
              <a:gd name="connsiteY196" fmla="*/ 910377 h 4002500"/>
              <a:gd name="connsiteX197" fmla="*/ 4267277 w 4972050"/>
              <a:gd name="connsiteY197" fmla="*/ 920229 h 4002500"/>
              <a:gd name="connsiteX198" fmla="*/ 4282062 w 4972050"/>
              <a:gd name="connsiteY198" fmla="*/ 930529 h 4002500"/>
              <a:gd name="connsiteX199" fmla="*/ 4296848 w 4972050"/>
              <a:gd name="connsiteY199" fmla="*/ 941277 h 4002500"/>
              <a:gd name="connsiteX200" fmla="*/ 4312082 w 4972050"/>
              <a:gd name="connsiteY200" fmla="*/ 952474 h 4002500"/>
              <a:gd name="connsiteX201" fmla="*/ 4325971 w 4972050"/>
              <a:gd name="connsiteY201" fmla="*/ 964119 h 4002500"/>
              <a:gd name="connsiteX202" fmla="*/ 4340307 w 4972050"/>
              <a:gd name="connsiteY202" fmla="*/ 975313 h 4002500"/>
              <a:gd name="connsiteX203" fmla="*/ 4354197 w 4972050"/>
              <a:gd name="connsiteY203" fmla="*/ 987854 h 4002500"/>
              <a:gd name="connsiteX204" fmla="*/ 4367640 w 4972050"/>
              <a:gd name="connsiteY204" fmla="*/ 1000394 h 4002500"/>
              <a:gd name="connsiteX205" fmla="*/ 4380632 w 4972050"/>
              <a:gd name="connsiteY205" fmla="*/ 1013381 h 4002500"/>
              <a:gd name="connsiteX206" fmla="*/ 4393624 w 4972050"/>
              <a:gd name="connsiteY206" fmla="*/ 1026368 h 4002500"/>
              <a:gd name="connsiteX207" fmla="*/ 4406619 w 4972050"/>
              <a:gd name="connsiteY207" fmla="*/ 1039804 h 4002500"/>
              <a:gd name="connsiteX208" fmla="*/ 4419164 w 4972050"/>
              <a:gd name="connsiteY208" fmla="*/ 1053688 h 4002500"/>
              <a:gd name="connsiteX209" fmla="*/ 4431262 w 4972050"/>
              <a:gd name="connsiteY209" fmla="*/ 1068020 h 4002500"/>
              <a:gd name="connsiteX210" fmla="*/ 4442462 w 4972050"/>
              <a:gd name="connsiteY210" fmla="*/ 1082798 h 4002500"/>
              <a:gd name="connsiteX211" fmla="*/ 4454110 w 4972050"/>
              <a:gd name="connsiteY211" fmla="*/ 1097130 h 4002500"/>
              <a:gd name="connsiteX212" fmla="*/ 4464864 w 4972050"/>
              <a:gd name="connsiteY212" fmla="*/ 1111908 h 4002500"/>
              <a:gd name="connsiteX213" fmla="*/ 4476066 w 4972050"/>
              <a:gd name="connsiteY213" fmla="*/ 1127582 h 4002500"/>
              <a:gd name="connsiteX214" fmla="*/ 4485922 w 4972050"/>
              <a:gd name="connsiteY214" fmla="*/ 1142810 h 4002500"/>
              <a:gd name="connsiteX215" fmla="*/ 4495779 w 4972050"/>
              <a:gd name="connsiteY215" fmla="*/ 1158933 h 4002500"/>
              <a:gd name="connsiteX216" fmla="*/ 4505637 w 4972050"/>
              <a:gd name="connsiteY216" fmla="*/ 1174607 h 4002500"/>
              <a:gd name="connsiteX217" fmla="*/ 4515045 w 4972050"/>
              <a:gd name="connsiteY217" fmla="*/ 1191176 h 4002500"/>
              <a:gd name="connsiteX218" fmla="*/ 4524006 w 4972050"/>
              <a:gd name="connsiteY218" fmla="*/ 1207747 h 4002500"/>
              <a:gd name="connsiteX219" fmla="*/ 4532071 w 4972050"/>
              <a:gd name="connsiteY219" fmla="*/ 1224766 h 4002500"/>
              <a:gd name="connsiteX220" fmla="*/ 4540583 w 4972050"/>
              <a:gd name="connsiteY220" fmla="*/ 1241783 h 4002500"/>
              <a:gd name="connsiteX221" fmla="*/ 4548201 w 4972050"/>
              <a:gd name="connsiteY221" fmla="*/ 1259250 h 4002500"/>
              <a:gd name="connsiteX222" fmla="*/ 4555816 w 4972050"/>
              <a:gd name="connsiteY222" fmla="*/ 1276715 h 4002500"/>
              <a:gd name="connsiteX223" fmla="*/ 4562539 w 4972050"/>
              <a:gd name="connsiteY223" fmla="*/ 1294631 h 4002500"/>
              <a:gd name="connsiteX224" fmla="*/ 4569259 w 4972050"/>
              <a:gd name="connsiteY224" fmla="*/ 1312544 h 4002500"/>
              <a:gd name="connsiteX225" fmla="*/ 4575083 w 4972050"/>
              <a:gd name="connsiteY225" fmla="*/ 1330458 h 4002500"/>
              <a:gd name="connsiteX226" fmla="*/ 4581357 w 4972050"/>
              <a:gd name="connsiteY226" fmla="*/ 1348819 h 4002500"/>
              <a:gd name="connsiteX227" fmla="*/ 4586733 w 4972050"/>
              <a:gd name="connsiteY227" fmla="*/ 1367629 h 4002500"/>
              <a:gd name="connsiteX228" fmla="*/ 4591213 w 4972050"/>
              <a:gd name="connsiteY228" fmla="*/ 1385990 h 4002500"/>
              <a:gd name="connsiteX229" fmla="*/ 4595693 w 4972050"/>
              <a:gd name="connsiteY229" fmla="*/ 1405248 h 4002500"/>
              <a:gd name="connsiteX230" fmla="*/ 4599726 w 4972050"/>
              <a:gd name="connsiteY230" fmla="*/ 1424506 h 4002500"/>
              <a:gd name="connsiteX231" fmla="*/ 4602862 w 4972050"/>
              <a:gd name="connsiteY231" fmla="*/ 1443316 h 4002500"/>
              <a:gd name="connsiteX232" fmla="*/ 4606446 w 4972050"/>
              <a:gd name="connsiteY232" fmla="*/ 1463022 h 4002500"/>
              <a:gd name="connsiteX233" fmla="*/ 4609134 w 4972050"/>
              <a:gd name="connsiteY233" fmla="*/ 1482726 h 4002500"/>
              <a:gd name="connsiteX234" fmla="*/ 4610926 w 4972050"/>
              <a:gd name="connsiteY234" fmla="*/ 1502432 h 4002500"/>
              <a:gd name="connsiteX235" fmla="*/ 4613167 w 4972050"/>
              <a:gd name="connsiteY235" fmla="*/ 1522137 h 4002500"/>
              <a:gd name="connsiteX236" fmla="*/ 4614064 w 4972050"/>
              <a:gd name="connsiteY236" fmla="*/ 1542739 h 4002500"/>
              <a:gd name="connsiteX237" fmla="*/ 4614959 w 4972050"/>
              <a:gd name="connsiteY237" fmla="*/ 1562443 h 4002500"/>
              <a:gd name="connsiteX238" fmla="*/ 4614959 w 4972050"/>
              <a:gd name="connsiteY238" fmla="*/ 1583046 h 4002500"/>
              <a:gd name="connsiteX239" fmla="*/ 4614959 w 4972050"/>
              <a:gd name="connsiteY239" fmla="*/ 1603646 h 4002500"/>
              <a:gd name="connsiteX240" fmla="*/ 4614064 w 4972050"/>
              <a:gd name="connsiteY240" fmla="*/ 1623350 h 4002500"/>
              <a:gd name="connsiteX241" fmla="*/ 4613167 w 4972050"/>
              <a:gd name="connsiteY241" fmla="*/ 1643505 h 4002500"/>
              <a:gd name="connsiteX242" fmla="*/ 4610926 w 4972050"/>
              <a:gd name="connsiteY242" fmla="*/ 1663209 h 4002500"/>
              <a:gd name="connsiteX243" fmla="*/ 4609134 w 4972050"/>
              <a:gd name="connsiteY243" fmla="*/ 1683363 h 4002500"/>
              <a:gd name="connsiteX244" fmla="*/ 4606446 w 4972050"/>
              <a:gd name="connsiteY244" fmla="*/ 1702621 h 4002500"/>
              <a:gd name="connsiteX245" fmla="*/ 4602862 w 4972050"/>
              <a:gd name="connsiteY245" fmla="*/ 1721877 h 4002500"/>
              <a:gd name="connsiteX246" fmla="*/ 4599726 w 4972050"/>
              <a:gd name="connsiteY246" fmla="*/ 1741583 h 4002500"/>
              <a:gd name="connsiteX247" fmla="*/ 4595693 w 4972050"/>
              <a:gd name="connsiteY247" fmla="*/ 1760841 h 4002500"/>
              <a:gd name="connsiteX248" fmla="*/ 4591213 w 4972050"/>
              <a:gd name="connsiteY248" fmla="*/ 1780099 h 4002500"/>
              <a:gd name="connsiteX249" fmla="*/ 4586733 w 4972050"/>
              <a:gd name="connsiteY249" fmla="*/ 1798460 h 4002500"/>
              <a:gd name="connsiteX250" fmla="*/ 4581357 w 4972050"/>
              <a:gd name="connsiteY250" fmla="*/ 1816822 h 4002500"/>
              <a:gd name="connsiteX251" fmla="*/ 4575083 w 4972050"/>
              <a:gd name="connsiteY251" fmla="*/ 1835184 h 4002500"/>
              <a:gd name="connsiteX252" fmla="*/ 4569259 w 4972050"/>
              <a:gd name="connsiteY252" fmla="*/ 1853545 h 4002500"/>
              <a:gd name="connsiteX253" fmla="*/ 4562539 w 4972050"/>
              <a:gd name="connsiteY253" fmla="*/ 1871458 h 4002500"/>
              <a:gd name="connsiteX254" fmla="*/ 4555816 w 4972050"/>
              <a:gd name="connsiteY254" fmla="*/ 1889374 h 4002500"/>
              <a:gd name="connsiteX255" fmla="*/ 4548201 w 4972050"/>
              <a:gd name="connsiteY255" fmla="*/ 1906839 h 4002500"/>
              <a:gd name="connsiteX256" fmla="*/ 4540583 w 4972050"/>
              <a:gd name="connsiteY256" fmla="*/ 1923858 h 4002500"/>
              <a:gd name="connsiteX257" fmla="*/ 4532071 w 4972050"/>
              <a:gd name="connsiteY257" fmla="*/ 1941323 h 4002500"/>
              <a:gd name="connsiteX258" fmla="*/ 4524006 w 4972050"/>
              <a:gd name="connsiteY258" fmla="*/ 1958342 h 4002500"/>
              <a:gd name="connsiteX259" fmla="*/ 4515045 w 4972050"/>
              <a:gd name="connsiteY259" fmla="*/ 1974913 h 4002500"/>
              <a:gd name="connsiteX260" fmla="*/ 4505637 w 4972050"/>
              <a:gd name="connsiteY260" fmla="*/ 1991034 h 4002500"/>
              <a:gd name="connsiteX261" fmla="*/ 4495779 w 4972050"/>
              <a:gd name="connsiteY261" fmla="*/ 2007156 h 4002500"/>
              <a:gd name="connsiteX262" fmla="*/ 4485922 w 4972050"/>
              <a:gd name="connsiteY262" fmla="*/ 2023279 h 4002500"/>
              <a:gd name="connsiteX263" fmla="*/ 4476066 w 4972050"/>
              <a:gd name="connsiteY263" fmla="*/ 2038507 h 4002500"/>
              <a:gd name="connsiteX264" fmla="*/ 4464864 w 4972050"/>
              <a:gd name="connsiteY264" fmla="*/ 2054182 h 4002500"/>
              <a:gd name="connsiteX265" fmla="*/ 4454110 w 4972050"/>
              <a:gd name="connsiteY265" fmla="*/ 2068960 h 4002500"/>
              <a:gd name="connsiteX266" fmla="*/ 4442462 w 4972050"/>
              <a:gd name="connsiteY266" fmla="*/ 2083292 h 4002500"/>
              <a:gd name="connsiteX267" fmla="*/ 4431262 w 4972050"/>
              <a:gd name="connsiteY267" fmla="*/ 2098070 h 4002500"/>
              <a:gd name="connsiteX268" fmla="*/ 4419164 w 4972050"/>
              <a:gd name="connsiteY268" fmla="*/ 2112402 h 4002500"/>
              <a:gd name="connsiteX269" fmla="*/ 4406619 w 4972050"/>
              <a:gd name="connsiteY269" fmla="*/ 2125837 h 4002500"/>
              <a:gd name="connsiteX270" fmla="*/ 4393624 w 4972050"/>
              <a:gd name="connsiteY270" fmla="*/ 2139273 h 4002500"/>
              <a:gd name="connsiteX271" fmla="*/ 4380632 w 4972050"/>
              <a:gd name="connsiteY271" fmla="*/ 2152708 h 4002500"/>
              <a:gd name="connsiteX272" fmla="*/ 4367640 w 4972050"/>
              <a:gd name="connsiteY272" fmla="*/ 2165696 h 4002500"/>
              <a:gd name="connsiteX273" fmla="*/ 4354197 w 4972050"/>
              <a:gd name="connsiteY273" fmla="*/ 2178235 h 4002500"/>
              <a:gd name="connsiteX274" fmla="*/ 4340307 w 4972050"/>
              <a:gd name="connsiteY274" fmla="*/ 2189880 h 4002500"/>
              <a:gd name="connsiteX275" fmla="*/ 4325971 w 4972050"/>
              <a:gd name="connsiteY275" fmla="*/ 2201971 h 4002500"/>
              <a:gd name="connsiteX276" fmla="*/ 4312082 w 4972050"/>
              <a:gd name="connsiteY276" fmla="*/ 2213615 h 4002500"/>
              <a:gd name="connsiteX277" fmla="*/ 4296848 w 4972050"/>
              <a:gd name="connsiteY277" fmla="*/ 2224812 h 4002500"/>
              <a:gd name="connsiteX278" fmla="*/ 4282062 w 4972050"/>
              <a:gd name="connsiteY278" fmla="*/ 2235561 h 4002500"/>
              <a:gd name="connsiteX279" fmla="*/ 4267277 w 4972050"/>
              <a:gd name="connsiteY279" fmla="*/ 2245861 h 4002500"/>
              <a:gd name="connsiteX280" fmla="*/ 4251596 w 4972050"/>
              <a:gd name="connsiteY280" fmla="*/ 2255713 h 4002500"/>
              <a:gd name="connsiteX281" fmla="*/ 4235465 w 4972050"/>
              <a:gd name="connsiteY281" fmla="*/ 2266013 h 4002500"/>
              <a:gd name="connsiteX282" fmla="*/ 4219784 w 4972050"/>
              <a:gd name="connsiteY282" fmla="*/ 2274971 h 4002500"/>
              <a:gd name="connsiteX283" fmla="*/ 4203655 w 4972050"/>
              <a:gd name="connsiteY283" fmla="*/ 2283928 h 4002500"/>
              <a:gd name="connsiteX284" fmla="*/ 4187525 w 4972050"/>
              <a:gd name="connsiteY284" fmla="*/ 2292436 h 4002500"/>
              <a:gd name="connsiteX285" fmla="*/ 4170948 w 4972050"/>
              <a:gd name="connsiteY285" fmla="*/ 2300051 h 4002500"/>
              <a:gd name="connsiteX286" fmla="*/ 4153921 w 4972050"/>
              <a:gd name="connsiteY286" fmla="*/ 2308112 h 4002500"/>
              <a:gd name="connsiteX287" fmla="*/ 4136895 w 4972050"/>
              <a:gd name="connsiteY287" fmla="*/ 2315277 h 4002500"/>
              <a:gd name="connsiteX288" fmla="*/ 4119423 w 4972050"/>
              <a:gd name="connsiteY288" fmla="*/ 2321994 h 4002500"/>
              <a:gd name="connsiteX289" fmla="*/ 4101949 w 4972050"/>
              <a:gd name="connsiteY289" fmla="*/ 2328713 h 4002500"/>
              <a:gd name="connsiteX290" fmla="*/ 4084475 w 4972050"/>
              <a:gd name="connsiteY290" fmla="*/ 2334535 h 4002500"/>
              <a:gd name="connsiteX291" fmla="*/ 4066553 w 4972050"/>
              <a:gd name="connsiteY291" fmla="*/ 2339910 h 4002500"/>
              <a:gd name="connsiteX292" fmla="*/ 4048632 w 4972050"/>
              <a:gd name="connsiteY292" fmla="*/ 2345284 h 4002500"/>
              <a:gd name="connsiteX293" fmla="*/ 4030261 w 4972050"/>
              <a:gd name="connsiteY293" fmla="*/ 2350210 h 4002500"/>
              <a:gd name="connsiteX294" fmla="*/ 4011892 w 4972050"/>
              <a:gd name="connsiteY294" fmla="*/ 2354239 h 4002500"/>
              <a:gd name="connsiteX295" fmla="*/ 3993523 w 4972050"/>
              <a:gd name="connsiteY295" fmla="*/ 2357375 h 4002500"/>
              <a:gd name="connsiteX296" fmla="*/ 3975152 w 4972050"/>
              <a:gd name="connsiteY296" fmla="*/ 2360958 h 4002500"/>
              <a:gd name="connsiteX297" fmla="*/ 3955885 w 4972050"/>
              <a:gd name="connsiteY297" fmla="*/ 2363645 h 4002500"/>
              <a:gd name="connsiteX298" fmla="*/ 3937068 w 4972050"/>
              <a:gd name="connsiteY298" fmla="*/ 2365884 h 4002500"/>
              <a:gd name="connsiteX299" fmla="*/ 3918250 w 4972050"/>
              <a:gd name="connsiteY299" fmla="*/ 2367675 h 4002500"/>
              <a:gd name="connsiteX300" fmla="*/ 3898537 w 4972050"/>
              <a:gd name="connsiteY300" fmla="*/ 2369019 h 4002500"/>
              <a:gd name="connsiteX301" fmla="*/ 3879271 w 4972050"/>
              <a:gd name="connsiteY301" fmla="*/ 2369468 h 4002500"/>
              <a:gd name="connsiteX302" fmla="*/ 3171245 w 4972050"/>
              <a:gd name="connsiteY302" fmla="*/ 2445441 h 4002500"/>
              <a:gd name="connsiteX303" fmla="*/ 3166068 w 4972050"/>
              <a:gd name="connsiteY303" fmla="*/ 2442470 h 4002500"/>
              <a:gd name="connsiteX304" fmla="*/ 3146798 w 4972050"/>
              <a:gd name="connsiteY304" fmla="*/ 2432173 h 4002500"/>
              <a:gd name="connsiteX305" fmla="*/ 3127976 w 4972050"/>
              <a:gd name="connsiteY305" fmla="*/ 2423220 h 4002500"/>
              <a:gd name="connsiteX306" fmla="*/ 3109155 w 4972050"/>
              <a:gd name="connsiteY306" fmla="*/ 2414268 h 4002500"/>
              <a:gd name="connsiteX307" fmla="*/ 3089438 w 4972050"/>
              <a:gd name="connsiteY307" fmla="*/ 2406211 h 4002500"/>
              <a:gd name="connsiteX308" fmla="*/ 3069719 w 4972050"/>
              <a:gd name="connsiteY308" fmla="*/ 2398599 h 4002500"/>
              <a:gd name="connsiteX309" fmla="*/ 3049554 w 4972050"/>
              <a:gd name="connsiteY309" fmla="*/ 2391438 h 4002500"/>
              <a:gd name="connsiteX310" fmla="*/ 3071063 w 4972050"/>
              <a:gd name="connsiteY310" fmla="*/ 2289824 h 4002500"/>
              <a:gd name="connsiteX311" fmla="*/ 2972827 w 4972050"/>
              <a:gd name="connsiteY311" fmla="*/ 2271575 h 4002500"/>
              <a:gd name="connsiteX312" fmla="*/ 3109979 w 4972050"/>
              <a:gd name="connsiteY312" fmla="*/ 2180474 h 4002500"/>
              <a:gd name="connsiteX313" fmla="*/ 3126109 w 4972050"/>
              <a:gd name="connsiteY313" fmla="*/ 2201076 h 4002500"/>
              <a:gd name="connsiteX314" fmla="*/ 3141791 w 4972050"/>
              <a:gd name="connsiteY314" fmla="*/ 2220780 h 4002500"/>
              <a:gd name="connsiteX315" fmla="*/ 3158368 w 4972050"/>
              <a:gd name="connsiteY315" fmla="*/ 2240935 h 4002500"/>
              <a:gd name="connsiteX316" fmla="*/ 3175393 w 4972050"/>
              <a:gd name="connsiteY316" fmla="*/ 2259744 h 4002500"/>
              <a:gd name="connsiteX317" fmla="*/ 3193316 w 4972050"/>
              <a:gd name="connsiteY317" fmla="*/ 2279000 h 4002500"/>
              <a:gd name="connsiteX318" fmla="*/ 3211236 w 4972050"/>
              <a:gd name="connsiteY318" fmla="*/ 2297364 h 4002500"/>
              <a:gd name="connsiteX319" fmla="*/ 3229607 w 4972050"/>
              <a:gd name="connsiteY319" fmla="*/ 2315277 h 4002500"/>
              <a:gd name="connsiteX320" fmla="*/ 3248425 w 4972050"/>
              <a:gd name="connsiteY320" fmla="*/ 2332294 h 4002500"/>
              <a:gd name="connsiteX321" fmla="*/ 2460705 w 4972050"/>
              <a:gd name="connsiteY321" fmla="*/ 2459479 h 4002500"/>
              <a:gd name="connsiteX322" fmla="*/ 2427899 w 4972050"/>
              <a:gd name="connsiteY322" fmla="*/ 2409638 h 4002500"/>
              <a:gd name="connsiteX323" fmla="*/ 2428816 w 4972050"/>
              <a:gd name="connsiteY323" fmla="*/ 2408797 h 4002500"/>
              <a:gd name="connsiteX324" fmla="*/ 2455239 w 4972050"/>
              <a:gd name="connsiteY324" fmla="*/ 2382842 h 4002500"/>
              <a:gd name="connsiteX325" fmla="*/ 2481215 w 4972050"/>
              <a:gd name="connsiteY325" fmla="*/ 2356441 h 4002500"/>
              <a:gd name="connsiteX326" fmla="*/ 2505849 w 4972050"/>
              <a:gd name="connsiteY326" fmla="*/ 2329145 h 4002500"/>
              <a:gd name="connsiteX327" fmla="*/ 2530482 w 4972050"/>
              <a:gd name="connsiteY327" fmla="*/ 2301402 h 4002500"/>
              <a:gd name="connsiteX328" fmla="*/ 2553771 w 4972050"/>
              <a:gd name="connsiteY328" fmla="*/ 2272761 h 4002500"/>
              <a:gd name="connsiteX329" fmla="*/ 2576614 w 4972050"/>
              <a:gd name="connsiteY329" fmla="*/ 2243675 h 4002500"/>
              <a:gd name="connsiteX330" fmla="*/ 2645174 w 4972050"/>
              <a:gd name="connsiteY330" fmla="*/ 2286558 h 4002500"/>
              <a:gd name="connsiteX331" fmla="*/ 2604106 w 4972050"/>
              <a:gd name="connsiteY331" fmla="*/ 2295194 h 4002500"/>
              <a:gd name="connsiteX332" fmla="*/ 2621584 w 4972050"/>
              <a:gd name="connsiteY332" fmla="*/ 2386961 h 4002500"/>
              <a:gd name="connsiteX333" fmla="*/ 2600073 w 4972050"/>
              <a:gd name="connsiteY333" fmla="*/ 2394124 h 4002500"/>
              <a:gd name="connsiteX334" fmla="*/ 2579459 w 4972050"/>
              <a:gd name="connsiteY334" fmla="*/ 2401286 h 4002500"/>
              <a:gd name="connsiteX335" fmla="*/ 2558397 w 4972050"/>
              <a:gd name="connsiteY335" fmla="*/ 2409344 h 4002500"/>
              <a:gd name="connsiteX336" fmla="*/ 2538680 w 4972050"/>
              <a:gd name="connsiteY336" fmla="*/ 2418296 h 4002500"/>
              <a:gd name="connsiteX337" fmla="*/ 2518513 w 4972050"/>
              <a:gd name="connsiteY337" fmla="*/ 2427698 h 4002500"/>
              <a:gd name="connsiteX338" fmla="*/ 2499245 w 4972050"/>
              <a:gd name="connsiteY338" fmla="*/ 2437992 h 4002500"/>
              <a:gd name="connsiteX339" fmla="*/ 2479975 w 4972050"/>
              <a:gd name="connsiteY339" fmla="*/ 2448288 h 4002500"/>
              <a:gd name="connsiteX340" fmla="*/ 1535308 w 4972050"/>
              <a:gd name="connsiteY340" fmla="*/ 2502769 h 4002500"/>
              <a:gd name="connsiteX341" fmla="*/ 1508436 w 4972050"/>
              <a:gd name="connsiteY341" fmla="*/ 2502321 h 4002500"/>
              <a:gd name="connsiteX342" fmla="*/ 1482011 w 4972050"/>
              <a:gd name="connsiteY342" fmla="*/ 2501426 h 4002500"/>
              <a:gd name="connsiteX343" fmla="*/ 1455139 w 4972050"/>
              <a:gd name="connsiteY343" fmla="*/ 2500084 h 4002500"/>
              <a:gd name="connsiteX344" fmla="*/ 1428716 w 4972050"/>
              <a:gd name="connsiteY344" fmla="*/ 2497398 h 4002500"/>
              <a:gd name="connsiteX345" fmla="*/ 1402739 w 4972050"/>
              <a:gd name="connsiteY345" fmla="*/ 2494265 h 4002500"/>
              <a:gd name="connsiteX346" fmla="*/ 1376762 w 4972050"/>
              <a:gd name="connsiteY346" fmla="*/ 2491134 h 4002500"/>
              <a:gd name="connsiteX347" fmla="*/ 1350785 w 4972050"/>
              <a:gd name="connsiteY347" fmla="*/ 2486658 h 4002500"/>
              <a:gd name="connsiteX348" fmla="*/ 1325257 w 4972050"/>
              <a:gd name="connsiteY348" fmla="*/ 2481736 h 4002500"/>
              <a:gd name="connsiteX349" fmla="*/ 1300175 w 4972050"/>
              <a:gd name="connsiteY349" fmla="*/ 2475919 h 4002500"/>
              <a:gd name="connsiteX350" fmla="*/ 1274647 w 4972050"/>
              <a:gd name="connsiteY350" fmla="*/ 2470101 h 4002500"/>
              <a:gd name="connsiteX351" fmla="*/ 1249565 w 4972050"/>
              <a:gd name="connsiteY351" fmla="*/ 2462942 h 4002500"/>
              <a:gd name="connsiteX352" fmla="*/ 1225381 w 4972050"/>
              <a:gd name="connsiteY352" fmla="*/ 2455783 h 4002500"/>
              <a:gd name="connsiteX353" fmla="*/ 1200747 w 4972050"/>
              <a:gd name="connsiteY353" fmla="*/ 2447727 h 4002500"/>
              <a:gd name="connsiteX354" fmla="*/ 1177010 w 4972050"/>
              <a:gd name="connsiteY354" fmla="*/ 2439226 h 4002500"/>
              <a:gd name="connsiteX355" fmla="*/ 1153273 w 4972050"/>
              <a:gd name="connsiteY355" fmla="*/ 2430276 h 4002500"/>
              <a:gd name="connsiteX356" fmla="*/ 1129536 w 4972050"/>
              <a:gd name="connsiteY356" fmla="*/ 2420878 h 4002500"/>
              <a:gd name="connsiteX357" fmla="*/ 1106246 w 4972050"/>
              <a:gd name="connsiteY357" fmla="*/ 2410140 h 4002500"/>
              <a:gd name="connsiteX358" fmla="*/ 1083405 w 4972050"/>
              <a:gd name="connsiteY358" fmla="*/ 2399847 h 4002500"/>
              <a:gd name="connsiteX359" fmla="*/ 1061011 w 4972050"/>
              <a:gd name="connsiteY359" fmla="*/ 2388212 h 4002500"/>
              <a:gd name="connsiteX360" fmla="*/ 1038617 w 4972050"/>
              <a:gd name="connsiteY360" fmla="*/ 2376577 h 4002500"/>
              <a:gd name="connsiteX361" fmla="*/ 1016671 w 4972050"/>
              <a:gd name="connsiteY361" fmla="*/ 2364496 h 4002500"/>
              <a:gd name="connsiteX362" fmla="*/ 994727 w 4972050"/>
              <a:gd name="connsiteY362" fmla="*/ 2351519 h 4002500"/>
              <a:gd name="connsiteX363" fmla="*/ 973228 w 4972050"/>
              <a:gd name="connsiteY363" fmla="*/ 2338095 h 4002500"/>
              <a:gd name="connsiteX364" fmla="*/ 952179 w 4972050"/>
              <a:gd name="connsiteY364" fmla="*/ 2324223 h 4002500"/>
              <a:gd name="connsiteX365" fmla="*/ 931575 w 4972050"/>
              <a:gd name="connsiteY365" fmla="*/ 2309903 h 4002500"/>
              <a:gd name="connsiteX366" fmla="*/ 911422 w 4972050"/>
              <a:gd name="connsiteY366" fmla="*/ 2295137 h 4002500"/>
              <a:gd name="connsiteX367" fmla="*/ 891268 w 4972050"/>
              <a:gd name="connsiteY367" fmla="*/ 2279922 h 4002500"/>
              <a:gd name="connsiteX368" fmla="*/ 872010 w 4972050"/>
              <a:gd name="connsiteY368" fmla="*/ 2263812 h 4002500"/>
              <a:gd name="connsiteX369" fmla="*/ 853198 w 4972050"/>
              <a:gd name="connsiteY369" fmla="*/ 2248151 h 4002500"/>
              <a:gd name="connsiteX370" fmla="*/ 833940 w 4972050"/>
              <a:gd name="connsiteY370" fmla="*/ 2231146 h 4002500"/>
              <a:gd name="connsiteX371" fmla="*/ 815577 w 4972050"/>
              <a:gd name="connsiteY371" fmla="*/ 2214143 h 4002500"/>
              <a:gd name="connsiteX372" fmla="*/ 798109 w 4972050"/>
              <a:gd name="connsiteY372" fmla="*/ 2196691 h 4002500"/>
              <a:gd name="connsiteX373" fmla="*/ 780194 w 4972050"/>
              <a:gd name="connsiteY373" fmla="*/ 2178792 h 4002500"/>
              <a:gd name="connsiteX374" fmla="*/ 763175 w 4972050"/>
              <a:gd name="connsiteY374" fmla="*/ 2160444 h 4002500"/>
              <a:gd name="connsiteX375" fmla="*/ 747052 w 4972050"/>
              <a:gd name="connsiteY375" fmla="*/ 2141202 h 4002500"/>
              <a:gd name="connsiteX376" fmla="*/ 730481 w 4972050"/>
              <a:gd name="connsiteY376" fmla="*/ 2122408 h 4002500"/>
              <a:gd name="connsiteX377" fmla="*/ 714805 w 4972050"/>
              <a:gd name="connsiteY377" fmla="*/ 2103166 h 4002500"/>
              <a:gd name="connsiteX378" fmla="*/ 699578 w 4972050"/>
              <a:gd name="connsiteY378" fmla="*/ 2083029 h 4002500"/>
              <a:gd name="connsiteX379" fmla="*/ 685246 w 4972050"/>
              <a:gd name="connsiteY379" fmla="*/ 2062892 h 4002500"/>
              <a:gd name="connsiteX380" fmla="*/ 670465 w 4972050"/>
              <a:gd name="connsiteY380" fmla="*/ 2041862 h 4002500"/>
              <a:gd name="connsiteX381" fmla="*/ 656582 w 4972050"/>
              <a:gd name="connsiteY381" fmla="*/ 2020829 h 4002500"/>
              <a:gd name="connsiteX382" fmla="*/ 643593 w 4972050"/>
              <a:gd name="connsiteY382" fmla="*/ 1999350 h 4002500"/>
              <a:gd name="connsiteX383" fmla="*/ 630605 w 4972050"/>
              <a:gd name="connsiteY383" fmla="*/ 1977424 h 4002500"/>
              <a:gd name="connsiteX384" fmla="*/ 618512 w 4972050"/>
              <a:gd name="connsiteY384" fmla="*/ 1955497 h 4002500"/>
              <a:gd name="connsiteX385" fmla="*/ 606867 w 4972050"/>
              <a:gd name="connsiteY385" fmla="*/ 1933124 h 4002500"/>
              <a:gd name="connsiteX386" fmla="*/ 595222 w 4972050"/>
              <a:gd name="connsiteY386" fmla="*/ 1910748 h 4002500"/>
              <a:gd name="connsiteX387" fmla="*/ 584475 w 4972050"/>
              <a:gd name="connsiteY387" fmla="*/ 1887927 h 4002500"/>
              <a:gd name="connsiteX388" fmla="*/ 574620 w 4972050"/>
              <a:gd name="connsiteY388" fmla="*/ 1864659 h 4002500"/>
              <a:gd name="connsiteX389" fmla="*/ 565214 w 4972050"/>
              <a:gd name="connsiteY389" fmla="*/ 1840495 h 4002500"/>
              <a:gd name="connsiteX390" fmla="*/ 556257 w 4972050"/>
              <a:gd name="connsiteY390" fmla="*/ 1816778 h 4002500"/>
              <a:gd name="connsiteX391" fmla="*/ 547748 w 4972050"/>
              <a:gd name="connsiteY391" fmla="*/ 1792614 h 4002500"/>
              <a:gd name="connsiteX392" fmla="*/ 539686 w 4972050"/>
              <a:gd name="connsiteY392" fmla="*/ 1768450 h 4002500"/>
              <a:gd name="connsiteX393" fmla="*/ 532073 w 4972050"/>
              <a:gd name="connsiteY393" fmla="*/ 1743391 h 4002500"/>
              <a:gd name="connsiteX394" fmla="*/ 525803 w 4972050"/>
              <a:gd name="connsiteY394" fmla="*/ 1718779 h 4002500"/>
              <a:gd name="connsiteX395" fmla="*/ 519084 w 4972050"/>
              <a:gd name="connsiteY395" fmla="*/ 1693720 h 4002500"/>
              <a:gd name="connsiteX396" fmla="*/ 513709 w 4972050"/>
              <a:gd name="connsiteY396" fmla="*/ 1668214 h 4002500"/>
              <a:gd name="connsiteX397" fmla="*/ 508783 w 4972050"/>
              <a:gd name="connsiteY397" fmla="*/ 1642261 h 4002500"/>
              <a:gd name="connsiteX398" fmla="*/ 504752 w 4972050"/>
              <a:gd name="connsiteY398" fmla="*/ 1616306 h 4002500"/>
              <a:gd name="connsiteX399" fmla="*/ 500721 w 4972050"/>
              <a:gd name="connsiteY399" fmla="*/ 1590799 h 4002500"/>
              <a:gd name="connsiteX400" fmla="*/ 497587 w 4972050"/>
              <a:gd name="connsiteY400" fmla="*/ 1564398 h 4002500"/>
              <a:gd name="connsiteX401" fmla="*/ 495795 w 4972050"/>
              <a:gd name="connsiteY401" fmla="*/ 1537997 h 4002500"/>
              <a:gd name="connsiteX402" fmla="*/ 493556 w 4972050"/>
              <a:gd name="connsiteY402" fmla="*/ 1511595 h 4002500"/>
              <a:gd name="connsiteX403" fmla="*/ 492661 w 4972050"/>
              <a:gd name="connsiteY403" fmla="*/ 1484746 h 4002500"/>
              <a:gd name="connsiteX404" fmla="*/ 492661 w 4972050"/>
              <a:gd name="connsiteY404" fmla="*/ 1457451 h 4002500"/>
              <a:gd name="connsiteX405" fmla="*/ 492661 w 4972050"/>
              <a:gd name="connsiteY405" fmla="*/ 1430601 h 4002500"/>
              <a:gd name="connsiteX406" fmla="*/ 493556 w 4972050"/>
              <a:gd name="connsiteY406" fmla="*/ 1403752 h 4002500"/>
              <a:gd name="connsiteX407" fmla="*/ 495795 w 4972050"/>
              <a:gd name="connsiteY407" fmla="*/ 1376902 h 4002500"/>
              <a:gd name="connsiteX408" fmla="*/ 497587 w 4972050"/>
              <a:gd name="connsiteY408" fmla="*/ 1350501 h 4002500"/>
              <a:gd name="connsiteX409" fmla="*/ 500721 w 4972050"/>
              <a:gd name="connsiteY409" fmla="*/ 1324100 h 4002500"/>
              <a:gd name="connsiteX410" fmla="*/ 504752 w 4972050"/>
              <a:gd name="connsiteY410" fmla="*/ 1298145 h 4002500"/>
              <a:gd name="connsiteX411" fmla="*/ 508783 w 4972050"/>
              <a:gd name="connsiteY411" fmla="*/ 1272192 h 4002500"/>
              <a:gd name="connsiteX412" fmla="*/ 513709 w 4972050"/>
              <a:gd name="connsiteY412" fmla="*/ 1247134 h 4002500"/>
              <a:gd name="connsiteX413" fmla="*/ 519084 w 4972050"/>
              <a:gd name="connsiteY413" fmla="*/ 1221627 h 4002500"/>
              <a:gd name="connsiteX414" fmla="*/ 525803 w 4972050"/>
              <a:gd name="connsiteY414" fmla="*/ 1196120 h 4002500"/>
              <a:gd name="connsiteX415" fmla="*/ 532073 w 4972050"/>
              <a:gd name="connsiteY415" fmla="*/ 1171062 h 4002500"/>
              <a:gd name="connsiteX416" fmla="*/ 539686 w 4972050"/>
              <a:gd name="connsiteY416" fmla="*/ 1146449 h 4002500"/>
              <a:gd name="connsiteX417" fmla="*/ 547748 w 4972050"/>
              <a:gd name="connsiteY417" fmla="*/ 1121839 h 4002500"/>
              <a:gd name="connsiteX418" fmla="*/ 556257 w 4972050"/>
              <a:gd name="connsiteY418" fmla="*/ 1098121 h 4002500"/>
              <a:gd name="connsiteX419" fmla="*/ 565214 w 4972050"/>
              <a:gd name="connsiteY419" fmla="*/ 1073958 h 4002500"/>
              <a:gd name="connsiteX420" fmla="*/ 574620 w 4972050"/>
              <a:gd name="connsiteY420" fmla="*/ 1050689 h 4002500"/>
              <a:gd name="connsiteX421" fmla="*/ 584475 w 4972050"/>
              <a:gd name="connsiteY421" fmla="*/ 1027419 h 4002500"/>
              <a:gd name="connsiteX422" fmla="*/ 595222 w 4972050"/>
              <a:gd name="connsiteY422" fmla="*/ 1004597 h 4002500"/>
              <a:gd name="connsiteX423" fmla="*/ 606867 w 4972050"/>
              <a:gd name="connsiteY423" fmla="*/ 981329 h 4002500"/>
              <a:gd name="connsiteX424" fmla="*/ 618512 w 4972050"/>
              <a:gd name="connsiteY424" fmla="*/ 958956 h 4002500"/>
              <a:gd name="connsiteX425" fmla="*/ 630605 w 4972050"/>
              <a:gd name="connsiteY425" fmla="*/ 937028 h 4002500"/>
              <a:gd name="connsiteX426" fmla="*/ 643593 w 4972050"/>
              <a:gd name="connsiteY426" fmla="*/ 915101 h 4002500"/>
              <a:gd name="connsiteX427" fmla="*/ 656582 w 4972050"/>
              <a:gd name="connsiteY427" fmla="*/ 894070 h 4002500"/>
              <a:gd name="connsiteX428" fmla="*/ 670465 w 4972050"/>
              <a:gd name="connsiteY428" fmla="*/ 873037 h 4002500"/>
              <a:gd name="connsiteX429" fmla="*/ 685246 w 4972050"/>
              <a:gd name="connsiteY429" fmla="*/ 852455 h 4002500"/>
              <a:gd name="connsiteX430" fmla="*/ 699578 w 4972050"/>
              <a:gd name="connsiteY430" fmla="*/ 832316 h 4002500"/>
              <a:gd name="connsiteX431" fmla="*/ 714805 w 4972050"/>
              <a:gd name="connsiteY431" fmla="*/ 812180 h 4002500"/>
              <a:gd name="connsiteX432" fmla="*/ 730481 w 4972050"/>
              <a:gd name="connsiteY432" fmla="*/ 792491 h 4002500"/>
              <a:gd name="connsiteX433" fmla="*/ 747052 w 4972050"/>
              <a:gd name="connsiteY433" fmla="*/ 773249 h 4002500"/>
              <a:gd name="connsiteX434" fmla="*/ 763175 w 4972050"/>
              <a:gd name="connsiteY434" fmla="*/ 754455 h 4002500"/>
              <a:gd name="connsiteX435" fmla="*/ 780194 w 4972050"/>
              <a:gd name="connsiteY435" fmla="*/ 736108 h 4002500"/>
              <a:gd name="connsiteX436" fmla="*/ 798109 w 4972050"/>
              <a:gd name="connsiteY436" fmla="*/ 718210 h 4002500"/>
              <a:gd name="connsiteX437" fmla="*/ 815577 w 4972050"/>
              <a:gd name="connsiteY437" fmla="*/ 700759 h 4002500"/>
              <a:gd name="connsiteX438" fmla="*/ 833940 w 4972050"/>
              <a:gd name="connsiteY438" fmla="*/ 683753 h 4002500"/>
              <a:gd name="connsiteX439" fmla="*/ 853198 w 4972050"/>
              <a:gd name="connsiteY439" fmla="*/ 666748 h 4002500"/>
              <a:gd name="connsiteX440" fmla="*/ 872010 w 4972050"/>
              <a:gd name="connsiteY440" fmla="*/ 650639 h 4002500"/>
              <a:gd name="connsiteX441" fmla="*/ 891268 w 4972050"/>
              <a:gd name="connsiteY441" fmla="*/ 634977 h 4002500"/>
              <a:gd name="connsiteX442" fmla="*/ 911422 w 4972050"/>
              <a:gd name="connsiteY442" fmla="*/ 619764 h 4002500"/>
              <a:gd name="connsiteX443" fmla="*/ 931575 w 4972050"/>
              <a:gd name="connsiteY443" fmla="*/ 604996 h 4002500"/>
              <a:gd name="connsiteX444" fmla="*/ 952179 w 4972050"/>
              <a:gd name="connsiteY444" fmla="*/ 590676 h 4002500"/>
              <a:gd name="connsiteX445" fmla="*/ 973228 w 4972050"/>
              <a:gd name="connsiteY445" fmla="*/ 576804 h 4002500"/>
              <a:gd name="connsiteX446" fmla="*/ 994727 w 4972050"/>
              <a:gd name="connsiteY446" fmla="*/ 563380 h 4002500"/>
              <a:gd name="connsiteX447" fmla="*/ 1016671 w 4972050"/>
              <a:gd name="connsiteY447" fmla="*/ 550851 h 4002500"/>
              <a:gd name="connsiteX448" fmla="*/ 1038617 w 4972050"/>
              <a:gd name="connsiteY448" fmla="*/ 538322 h 4002500"/>
              <a:gd name="connsiteX449" fmla="*/ 1061011 w 4972050"/>
              <a:gd name="connsiteY449" fmla="*/ 526239 h 4002500"/>
              <a:gd name="connsiteX450" fmla="*/ 1083405 w 4972050"/>
              <a:gd name="connsiteY450" fmla="*/ 515500 h 4002500"/>
              <a:gd name="connsiteX451" fmla="*/ 1106246 w 4972050"/>
              <a:gd name="connsiteY451" fmla="*/ 504313 h 4002500"/>
              <a:gd name="connsiteX452" fmla="*/ 1129536 w 4972050"/>
              <a:gd name="connsiteY452" fmla="*/ 494469 h 4002500"/>
              <a:gd name="connsiteX453" fmla="*/ 1153273 w 4972050"/>
              <a:gd name="connsiteY453" fmla="*/ 484623 h 4002500"/>
              <a:gd name="connsiteX454" fmla="*/ 1177010 w 4972050"/>
              <a:gd name="connsiteY454" fmla="*/ 475673 h 4002500"/>
              <a:gd name="connsiteX455" fmla="*/ 1200747 w 4972050"/>
              <a:gd name="connsiteY455" fmla="*/ 467172 h 4002500"/>
              <a:gd name="connsiteX456" fmla="*/ 1225381 w 4972050"/>
              <a:gd name="connsiteY456" fmla="*/ 459116 h 4002500"/>
              <a:gd name="connsiteX457" fmla="*/ 1249565 w 4972050"/>
              <a:gd name="connsiteY457" fmla="*/ 451509 h 4002500"/>
              <a:gd name="connsiteX458" fmla="*/ 1274647 w 4972050"/>
              <a:gd name="connsiteY458" fmla="*/ 445244 h 4002500"/>
              <a:gd name="connsiteX459" fmla="*/ 1300175 w 4972050"/>
              <a:gd name="connsiteY459" fmla="*/ 438534 h 4002500"/>
              <a:gd name="connsiteX460" fmla="*/ 1325257 w 4972050"/>
              <a:gd name="connsiteY460" fmla="*/ 433163 h 4002500"/>
              <a:gd name="connsiteX461" fmla="*/ 1350785 w 4972050"/>
              <a:gd name="connsiteY461" fmla="*/ 428241 h 4002500"/>
              <a:gd name="connsiteX462" fmla="*/ 1376762 w 4972050"/>
              <a:gd name="connsiteY462" fmla="*/ 424214 h 4002500"/>
              <a:gd name="connsiteX463" fmla="*/ 1402739 w 4972050"/>
              <a:gd name="connsiteY463" fmla="*/ 420186 h 4002500"/>
              <a:gd name="connsiteX464" fmla="*/ 1428716 w 4972050"/>
              <a:gd name="connsiteY464" fmla="*/ 417501 h 4002500"/>
              <a:gd name="connsiteX465" fmla="*/ 1455139 w 4972050"/>
              <a:gd name="connsiteY465" fmla="*/ 415264 h 4002500"/>
              <a:gd name="connsiteX466" fmla="*/ 1482011 w 4972050"/>
              <a:gd name="connsiteY466" fmla="*/ 413473 h 4002500"/>
              <a:gd name="connsiteX467" fmla="*/ 1508436 w 4972050"/>
              <a:gd name="connsiteY467" fmla="*/ 412132 h 4002500"/>
              <a:gd name="connsiteX468" fmla="*/ 1535308 w 4972050"/>
              <a:gd name="connsiteY468" fmla="*/ 412132 h 4002500"/>
              <a:gd name="connsiteX469" fmla="*/ 1562180 w 4972050"/>
              <a:gd name="connsiteY469" fmla="*/ 412132 h 4002500"/>
              <a:gd name="connsiteX470" fmla="*/ 1589054 w 4972050"/>
              <a:gd name="connsiteY470" fmla="*/ 413473 h 4002500"/>
              <a:gd name="connsiteX471" fmla="*/ 1615478 w 4972050"/>
              <a:gd name="connsiteY471" fmla="*/ 415264 h 4002500"/>
              <a:gd name="connsiteX472" fmla="*/ 1641903 w 4972050"/>
              <a:gd name="connsiteY472" fmla="*/ 417501 h 4002500"/>
              <a:gd name="connsiteX473" fmla="*/ 1668326 w 4972050"/>
              <a:gd name="connsiteY473" fmla="*/ 420186 h 4002500"/>
              <a:gd name="connsiteX474" fmla="*/ 1694303 w 4972050"/>
              <a:gd name="connsiteY474" fmla="*/ 424214 h 4002500"/>
              <a:gd name="connsiteX475" fmla="*/ 1720280 w 4972050"/>
              <a:gd name="connsiteY475" fmla="*/ 428241 h 4002500"/>
              <a:gd name="connsiteX476" fmla="*/ 1745362 w 4972050"/>
              <a:gd name="connsiteY476" fmla="*/ 433163 h 4002500"/>
              <a:gd name="connsiteX477" fmla="*/ 1770890 w 4972050"/>
              <a:gd name="connsiteY477" fmla="*/ 438534 h 4002500"/>
              <a:gd name="connsiteX478" fmla="*/ 1795970 w 4972050"/>
              <a:gd name="connsiteY478" fmla="*/ 445244 h 4002500"/>
              <a:gd name="connsiteX479" fmla="*/ 1820603 w 4972050"/>
              <a:gd name="connsiteY479" fmla="*/ 451509 h 4002500"/>
              <a:gd name="connsiteX480" fmla="*/ 1845236 w 4972050"/>
              <a:gd name="connsiteY480" fmla="*/ 459116 h 4002500"/>
              <a:gd name="connsiteX481" fmla="*/ 1869869 w 4972050"/>
              <a:gd name="connsiteY481" fmla="*/ 467172 h 4002500"/>
              <a:gd name="connsiteX482" fmla="*/ 1894056 w 4972050"/>
              <a:gd name="connsiteY482" fmla="*/ 475673 h 4002500"/>
              <a:gd name="connsiteX483" fmla="*/ 1917345 w 4972050"/>
              <a:gd name="connsiteY483" fmla="*/ 484623 h 4002500"/>
              <a:gd name="connsiteX484" fmla="*/ 1941530 w 4972050"/>
              <a:gd name="connsiteY484" fmla="*/ 494469 h 4002500"/>
              <a:gd name="connsiteX485" fmla="*/ 1964370 w 4972050"/>
              <a:gd name="connsiteY485" fmla="*/ 504313 h 4002500"/>
              <a:gd name="connsiteX486" fmla="*/ 1987213 w 4972050"/>
              <a:gd name="connsiteY486" fmla="*/ 515500 h 4002500"/>
              <a:gd name="connsiteX487" fmla="*/ 2010054 w 4972050"/>
              <a:gd name="connsiteY487" fmla="*/ 526239 h 4002500"/>
              <a:gd name="connsiteX488" fmla="*/ 2032448 w 4972050"/>
              <a:gd name="connsiteY488" fmla="*/ 538322 h 4002500"/>
              <a:gd name="connsiteX489" fmla="*/ 2054394 w 4972050"/>
              <a:gd name="connsiteY489" fmla="*/ 550851 h 4002500"/>
              <a:gd name="connsiteX490" fmla="*/ 2075891 w 4972050"/>
              <a:gd name="connsiteY490" fmla="*/ 563380 h 4002500"/>
              <a:gd name="connsiteX491" fmla="*/ 2097389 w 4972050"/>
              <a:gd name="connsiteY491" fmla="*/ 576804 h 4002500"/>
              <a:gd name="connsiteX492" fmla="*/ 2118439 w 4972050"/>
              <a:gd name="connsiteY492" fmla="*/ 590676 h 4002500"/>
              <a:gd name="connsiteX493" fmla="*/ 2139041 w 4972050"/>
              <a:gd name="connsiteY493" fmla="*/ 604996 h 4002500"/>
              <a:gd name="connsiteX494" fmla="*/ 2159195 w 4972050"/>
              <a:gd name="connsiteY494" fmla="*/ 619764 h 4002500"/>
              <a:gd name="connsiteX495" fmla="*/ 2178902 w 4972050"/>
              <a:gd name="connsiteY495" fmla="*/ 634977 h 4002500"/>
              <a:gd name="connsiteX496" fmla="*/ 2198609 w 4972050"/>
              <a:gd name="connsiteY496" fmla="*/ 650639 h 4002500"/>
              <a:gd name="connsiteX497" fmla="*/ 2217867 w 4972050"/>
              <a:gd name="connsiteY497" fmla="*/ 666748 h 4002500"/>
              <a:gd name="connsiteX498" fmla="*/ 2236230 w 4972050"/>
              <a:gd name="connsiteY498" fmla="*/ 683753 h 4002500"/>
              <a:gd name="connsiteX499" fmla="*/ 2255040 w 4972050"/>
              <a:gd name="connsiteY499" fmla="*/ 700759 h 4002500"/>
              <a:gd name="connsiteX500" fmla="*/ 2272955 w 4972050"/>
              <a:gd name="connsiteY500" fmla="*/ 718210 h 4002500"/>
              <a:gd name="connsiteX501" fmla="*/ 2290423 w 4972050"/>
              <a:gd name="connsiteY501" fmla="*/ 736108 h 4002500"/>
              <a:gd name="connsiteX502" fmla="*/ 2306994 w 4972050"/>
              <a:gd name="connsiteY502" fmla="*/ 754455 h 4002500"/>
              <a:gd name="connsiteX503" fmla="*/ 2323565 w 4972050"/>
              <a:gd name="connsiteY503" fmla="*/ 773249 h 4002500"/>
              <a:gd name="connsiteX504" fmla="*/ 2340135 w 4972050"/>
              <a:gd name="connsiteY504" fmla="*/ 792491 h 4002500"/>
              <a:gd name="connsiteX505" fmla="*/ 2355364 w 4972050"/>
              <a:gd name="connsiteY505" fmla="*/ 812180 h 4002500"/>
              <a:gd name="connsiteX506" fmla="*/ 2371040 w 4972050"/>
              <a:gd name="connsiteY506" fmla="*/ 832316 h 4002500"/>
              <a:gd name="connsiteX507" fmla="*/ 2385819 w 4972050"/>
              <a:gd name="connsiteY507" fmla="*/ 852455 h 4002500"/>
              <a:gd name="connsiteX508" fmla="*/ 2399703 w 4972050"/>
              <a:gd name="connsiteY508" fmla="*/ 873037 h 4002500"/>
              <a:gd name="connsiteX509" fmla="*/ 2414035 w 4972050"/>
              <a:gd name="connsiteY509" fmla="*/ 894070 h 4002500"/>
              <a:gd name="connsiteX510" fmla="*/ 2427472 w 4972050"/>
              <a:gd name="connsiteY510" fmla="*/ 915101 h 4002500"/>
              <a:gd name="connsiteX511" fmla="*/ 2439565 w 4972050"/>
              <a:gd name="connsiteY511" fmla="*/ 937028 h 4002500"/>
              <a:gd name="connsiteX512" fmla="*/ 2452105 w 4972050"/>
              <a:gd name="connsiteY512" fmla="*/ 958956 h 4002500"/>
              <a:gd name="connsiteX513" fmla="*/ 2464198 w 4972050"/>
              <a:gd name="connsiteY513" fmla="*/ 981329 h 4002500"/>
              <a:gd name="connsiteX514" fmla="*/ 2474946 w 4972050"/>
              <a:gd name="connsiteY514" fmla="*/ 1004597 h 4002500"/>
              <a:gd name="connsiteX515" fmla="*/ 2486144 w 4972050"/>
              <a:gd name="connsiteY515" fmla="*/ 1027419 h 4002500"/>
              <a:gd name="connsiteX516" fmla="*/ 2495996 w 4972050"/>
              <a:gd name="connsiteY516" fmla="*/ 1050689 h 4002500"/>
              <a:gd name="connsiteX517" fmla="*/ 2505849 w 4972050"/>
              <a:gd name="connsiteY517" fmla="*/ 1073958 h 4002500"/>
              <a:gd name="connsiteX518" fmla="*/ 2514806 w 4972050"/>
              <a:gd name="connsiteY518" fmla="*/ 1098121 h 4002500"/>
              <a:gd name="connsiteX519" fmla="*/ 2523317 w 4972050"/>
              <a:gd name="connsiteY519" fmla="*/ 1121839 h 4002500"/>
              <a:gd name="connsiteX520" fmla="*/ 2531379 w 4972050"/>
              <a:gd name="connsiteY520" fmla="*/ 1146449 h 4002500"/>
              <a:gd name="connsiteX521" fmla="*/ 2538544 w 4972050"/>
              <a:gd name="connsiteY521" fmla="*/ 1171062 h 4002500"/>
              <a:gd name="connsiteX522" fmla="*/ 2545262 w 4972050"/>
              <a:gd name="connsiteY522" fmla="*/ 1196120 h 4002500"/>
              <a:gd name="connsiteX523" fmla="*/ 2551532 w 4972050"/>
              <a:gd name="connsiteY523" fmla="*/ 1221627 h 4002500"/>
              <a:gd name="connsiteX524" fmla="*/ 2556907 w 4972050"/>
              <a:gd name="connsiteY524" fmla="*/ 1247134 h 4002500"/>
              <a:gd name="connsiteX525" fmla="*/ 2561833 w 4972050"/>
              <a:gd name="connsiteY525" fmla="*/ 1272192 h 4002500"/>
              <a:gd name="connsiteX526" fmla="*/ 2566311 w 4972050"/>
              <a:gd name="connsiteY526" fmla="*/ 1298145 h 4002500"/>
              <a:gd name="connsiteX527" fmla="*/ 2569896 w 4972050"/>
              <a:gd name="connsiteY527" fmla="*/ 1324100 h 4002500"/>
              <a:gd name="connsiteX528" fmla="*/ 2572583 w 4972050"/>
              <a:gd name="connsiteY528" fmla="*/ 1350501 h 4002500"/>
              <a:gd name="connsiteX529" fmla="*/ 2575270 w 4972050"/>
              <a:gd name="connsiteY529" fmla="*/ 1376902 h 4002500"/>
              <a:gd name="connsiteX530" fmla="*/ 2576614 w 4972050"/>
              <a:gd name="connsiteY530" fmla="*/ 1403752 h 4002500"/>
              <a:gd name="connsiteX531" fmla="*/ 2577958 w 4972050"/>
              <a:gd name="connsiteY531" fmla="*/ 1430601 h 4002500"/>
              <a:gd name="connsiteX532" fmla="*/ 2578404 w 4972050"/>
              <a:gd name="connsiteY532" fmla="*/ 1457451 h 4002500"/>
              <a:gd name="connsiteX533" fmla="*/ 2577958 w 4972050"/>
              <a:gd name="connsiteY533" fmla="*/ 1484746 h 4002500"/>
              <a:gd name="connsiteX534" fmla="*/ 2576614 w 4972050"/>
              <a:gd name="connsiteY534" fmla="*/ 1511595 h 4002500"/>
              <a:gd name="connsiteX535" fmla="*/ 2575270 w 4972050"/>
              <a:gd name="connsiteY535" fmla="*/ 1537997 h 4002500"/>
              <a:gd name="connsiteX536" fmla="*/ 2572583 w 4972050"/>
              <a:gd name="connsiteY536" fmla="*/ 1564398 h 4002500"/>
              <a:gd name="connsiteX537" fmla="*/ 2569896 w 4972050"/>
              <a:gd name="connsiteY537" fmla="*/ 1590799 h 4002500"/>
              <a:gd name="connsiteX538" fmla="*/ 2566311 w 4972050"/>
              <a:gd name="connsiteY538" fmla="*/ 1616306 h 4002500"/>
              <a:gd name="connsiteX539" fmla="*/ 2561833 w 4972050"/>
              <a:gd name="connsiteY539" fmla="*/ 1642261 h 4002500"/>
              <a:gd name="connsiteX540" fmla="*/ 2556907 w 4972050"/>
              <a:gd name="connsiteY540" fmla="*/ 1668214 h 4002500"/>
              <a:gd name="connsiteX541" fmla="*/ 2551532 w 4972050"/>
              <a:gd name="connsiteY541" fmla="*/ 1693720 h 4002500"/>
              <a:gd name="connsiteX542" fmla="*/ 2545262 w 4972050"/>
              <a:gd name="connsiteY542" fmla="*/ 1718779 h 4002500"/>
              <a:gd name="connsiteX543" fmla="*/ 2538544 w 4972050"/>
              <a:gd name="connsiteY543" fmla="*/ 1743391 h 4002500"/>
              <a:gd name="connsiteX544" fmla="*/ 2531379 w 4972050"/>
              <a:gd name="connsiteY544" fmla="*/ 1768450 h 4002500"/>
              <a:gd name="connsiteX545" fmla="*/ 2523317 w 4972050"/>
              <a:gd name="connsiteY545" fmla="*/ 1792614 h 4002500"/>
              <a:gd name="connsiteX546" fmla="*/ 2514806 w 4972050"/>
              <a:gd name="connsiteY546" fmla="*/ 1816778 h 4002500"/>
              <a:gd name="connsiteX547" fmla="*/ 2505849 w 4972050"/>
              <a:gd name="connsiteY547" fmla="*/ 1840495 h 4002500"/>
              <a:gd name="connsiteX548" fmla="*/ 2495996 w 4972050"/>
              <a:gd name="connsiteY548" fmla="*/ 1864659 h 4002500"/>
              <a:gd name="connsiteX549" fmla="*/ 2486144 w 4972050"/>
              <a:gd name="connsiteY549" fmla="*/ 1887927 h 4002500"/>
              <a:gd name="connsiteX550" fmla="*/ 2474946 w 4972050"/>
              <a:gd name="connsiteY550" fmla="*/ 1910748 h 4002500"/>
              <a:gd name="connsiteX551" fmla="*/ 2464198 w 4972050"/>
              <a:gd name="connsiteY551" fmla="*/ 1933124 h 4002500"/>
              <a:gd name="connsiteX552" fmla="*/ 2452105 w 4972050"/>
              <a:gd name="connsiteY552" fmla="*/ 1955497 h 4002500"/>
              <a:gd name="connsiteX553" fmla="*/ 2439565 w 4972050"/>
              <a:gd name="connsiteY553" fmla="*/ 1977424 h 4002500"/>
              <a:gd name="connsiteX554" fmla="*/ 2427472 w 4972050"/>
              <a:gd name="connsiteY554" fmla="*/ 1999350 h 4002500"/>
              <a:gd name="connsiteX555" fmla="*/ 2414035 w 4972050"/>
              <a:gd name="connsiteY555" fmla="*/ 2020829 h 4002500"/>
              <a:gd name="connsiteX556" fmla="*/ 2399703 w 4972050"/>
              <a:gd name="connsiteY556" fmla="*/ 2041862 h 4002500"/>
              <a:gd name="connsiteX557" fmla="*/ 2385819 w 4972050"/>
              <a:gd name="connsiteY557" fmla="*/ 2062892 h 4002500"/>
              <a:gd name="connsiteX558" fmla="*/ 2371040 w 4972050"/>
              <a:gd name="connsiteY558" fmla="*/ 2083029 h 4002500"/>
              <a:gd name="connsiteX559" fmla="*/ 2355364 w 4972050"/>
              <a:gd name="connsiteY559" fmla="*/ 2103166 h 4002500"/>
              <a:gd name="connsiteX560" fmla="*/ 2340135 w 4972050"/>
              <a:gd name="connsiteY560" fmla="*/ 2122408 h 4002500"/>
              <a:gd name="connsiteX561" fmla="*/ 2323565 w 4972050"/>
              <a:gd name="connsiteY561" fmla="*/ 2141202 h 4002500"/>
              <a:gd name="connsiteX562" fmla="*/ 2306994 w 4972050"/>
              <a:gd name="connsiteY562" fmla="*/ 2160444 h 4002500"/>
              <a:gd name="connsiteX563" fmla="*/ 2290423 w 4972050"/>
              <a:gd name="connsiteY563" fmla="*/ 2178792 h 4002500"/>
              <a:gd name="connsiteX564" fmla="*/ 2272955 w 4972050"/>
              <a:gd name="connsiteY564" fmla="*/ 2196691 h 4002500"/>
              <a:gd name="connsiteX565" fmla="*/ 2255040 w 4972050"/>
              <a:gd name="connsiteY565" fmla="*/ 2214143 h 4002500"/>
              <a:gd name="connsiteX566" fmla="*/ 2236230 w 4972050"/>
              <a:gd name="connsiteY566" fmla="*/ 2231146 h 4002500"/>
              <a:gd name="connsiteX567" fmla="*/ 2217867 w 4972050"/>
              <a:gd name="connsiteY567" fmla="*/ 2248151 h 4002500"/>
              <a:gd name="connsiteX568" fmla="*/ 2198609 w 4972050"/>
              <a:gd name="connsiteY568" fmla="*/ 2263812 h 4002500"/>
              <a:gd name="connsiteX569" fmla="*/ 2178902 w 4972050"/>
              <a:gd name="connsiteY569" fmla="*/ 2279922 h 4002500"/>
              <a:gd name="connsiteX570" fmla="*/ 2159195 w 4972050"/>
              <a:gd name="connsiteY570" fmla="*/ 2295137 h 4002500"/>
              <a:gd name="connsiteX571" fmla="*/ 2139041 w 4972050"/>
              <a:gd name="connsiteY571" fmla="*/ 2309903 h 4002500"/>
              <a:gd name="connsiteX572" fmla="*/ 2118439 w 4972050"/>
              <a:gd name="connsiteY572" fmla="*/ 2324223 h 4002500"/>
              <a:gd name="connsiteX573" fmla="*/ 2097389 w 4972050"/>
              <a:gd name="connsiteY573" fmla="*/ 2338095 h 4002500"/>
              <a:gd name="connsiteX574" fmla="*/ 2075891 w 4972050"/>
              <a:gd name="connsiteY574" fmla="*/ 2351519 h 4002500"/>
              <a:gd name="connsiteX575" fmla="*/ 2054394 w 4972050"/>
              <a:gd name="connsiteY575" fmla="*/ 2364496 h 4002500"/>
              <a:gd name="connsiteX576" fmla="*/ 2032448 w 4972050"/>
              <a:gd name="connsiteY576" fmla="*/ 2376577 h 4002500"/>
              <a:gd name="connsiteX577" fmla="*/ 2010054 w 4972050"/>
              <a:gd name="connsiteY577" fmla="*/ 2388212 h 4002500"/>
              <a:gd name="connsiteX578" fmla="*/ 1987213 w 4972050"/>
              <a:gd name="connsiteY578" fmla="*/ 2399847 h 4002500"/>
              <a:gd name="connsiteX579" fmla="*/ 1964370 w 4972050"/>
              <a:gd name="connsiteY579" fmla="*/ 2410140 h 4002500"/>
              <a:gd name="connsiteX580" fmla="*/ 1941530 w 4972050"/>
              <a:gd name="connsiteY580" fmla="*/ 2420878 h 4002500"/>
              <a:gd name="connsiteX581" fmla="*/ 1917345 w 4972050"/>
              <a:gd name="connsiteY581" fmla="*/ 2430276 h 4002500"/>
              <a:gd name="connsiteX582" fmla="*/ 1894056 w 4972050"/>
              <a:gd name="connsiteY582" fmla="*/ 2439226 h 4002500"/>
              <a:gd name="connsiteX583" fmla="*/ 1869869 w 4972050"/>
              <a:gd name="connsiteY583" fmla="*/ 2447727 h 4002500"/>
              <a:gd name="connsiteX584" fmla="*/ 1845236 w 4972050"/>
              <a:gd name="connsiteY584" fmla="*/ 2455783 h 4002500"/>
              <a:gd name="connsiteX585" fmla="*/ 1820603 w 4972050"/>
              <a:gd name="connsiteY585" fmla="*/ 2462942 h 4002500"/>
              <a:gd name="connsiteX586" fmla="*/ 1795970 w 4972050"/>
              <a:gd name="connsiteY586" fmla="*/ 2470101 h 4002500"/>
              <a:gd name="connsiteX587" fmla="*/ 1770890 w 4972050"/>
              <a:gd name="connsiteY587" fmla="*/ 2475919 h 4002500"/>
              <a:gd name="connsiteX588" fmla="*/ 1745362 w 4972050"/>
              <a:gd name="connsiteY588" fmla="*/ 2481736 h 4002500"/>
              <a:gd name="connsiteX589" fmla="*/ 1720280 w 4972050"/>
              <a:gd name="connsiteY589" fmla="*/ 2486658 h 4002500"/>
              <a:gd name="connsiteX590" fmla="*/ 1694303 w 4972050"/>
              <a:gd name="connsiteY590" fmla="*/ 2491134 h 4002500"/>
              <a:gd name="connsiteX591" fmla="*/ 1668326 w 4972050"/>
              <a:gd name="connsiteY591" fmla="*/ 2494265 h 4002500"/>
              <a:gd name="connsiteX592" fmla="*/ 1641903 w 4972050"/>
              <a:gd name="connsiteY592" fmla="*/ 2497398 h 4002500"/>
              <a:gd name="connsiteX593" fmla="*/ 1615478 w 4972050"/>
              <a:gd name="connsiteY593" fmla="*/ 2500084 h 4002500"/>
              <a:gd name="connsiteX594" fmla="*/ 1589054 w 4972050"/>
              <a:gd name="connsiteY594" fmla="*/ 2501426 h 4002500"/>
              <a:gd name="connsiteX595" fmla="*/ 1562180 w 4972050"/>
              <a:gd name="connsiteY595" fmla="*/ 2502321 h 4002500"/>
              <a:gd name="connsiteX596" fmla="*/ 3412542 w 4972050"/>
              <a:gd name="connsiteY596" fmla="*/ 2661365 h 4002500"/>
              <a:gd name="connsiteX597" fmla="*/ 3400891 w 4972050"/>
              <a:gd name="connsiteY597" fmla="*/ 2644802 h 4002500"/>
              <a:gd name="connsiteX598" fmla="*/ 3388343 w 4972050"/>
              <a:gd name="connsiteY598" fmla="*/ 2629136 h 4002500"/>
              <a:gd name="connsiteX599" fmla="*/ 3375347 w 4972050"/>
              <a:gd name="connsiteY599" fmla="*/ 2613467 h 4002500"/>
              <a:gd name="connsiteX600" fmla="*/ 3361902 w 4972050"/>
              <a:gd name="connsiteY600" fmla="*/ 2598249 h 4002500"/>
              <a:gd name="connsiteX601" fmla="*/ 3348459 w 4972050"/>
              <a:gd name="connsiteY601" fmla="*/ 2583029 h 4002500"/>
              <a:gd name="connsiteX602" fmla="*/ 3334119 w 4972050"/>
              <a:gd name="connsiteY602" fmla="*/ 2568705 h 4002500"/>
              <a:gd name="connsiteX603" fmla="*/ 3319331 w 4972050"/>
              <a:gd name="connsiteY603" fmla="*/ 2554827 h 4002500"/>
              <a:gd name="connsiteX604" fmla="*/ 3304989 w 4972050"/>
              <a:gd name="connsiteY604" fmla="*/ 2540951 h 4002500"/>
              <a:gd name="connsiteX605" fmla="*/ 3323071 w 4972050"/>
              <a:gd name="connsiteY605" fmla="*/ 2514269 h 4002500"/>
              <a:gd name="connsiteX606" fmla="*/ 3380597 w 4972050"/>
              <a:gd name="connsiteY606" fmla="*/ 2430375 h 4002500"/>
              <a:gd name="connsiteX607" fmla="*/ 3403448 w 4972050"/>
              <a:gd name="connsiteY607" fmla="*/ 2444257 h 4002500"/>
              <a:gd name="connsiteX608" fmla="*/ 3427194 w 4972050"/>
              <a:gd name="connsiteY608" fmla="*/ 2457246 h 4002500"/>
              <a:gd name="connsiteX609" fmla="*/ 3450940 w 4972050"/>
              <a:gd name="connsiteY609" fmla="*/ 2469785 h 4002500"/>
              <a:gd name="connsiteX610" fmla="*/ 3475583 w 4972050"/>
              <a:gd name="connsiteY610" fmla="*/ 2481876 h 4002500"/>
              <a:gd name="connsiteX611" fmla="*/ 3499777 w 4972050"/>
              <a:gd name="connsiteY611" fmla="*/ 2492624 h 4002500"/>
              <a:gd name="connsiteX612" fmla="*/ 3524867 w 4972050"/>
              <a:gd name="connsiteY612" fmla="*/ 2502478 h 4002500"/>
              <a:gd name="connsiteX613" fmla="*/ 3550407 w 4972050"/>
              <a:gd name="connsiteY613" fmla="*/ 2512779 h 4002500"/>
              <a:gd name="connsiteX614" fmla="*/ 3575497 w 4972050"/>
              <a:gd name="connsiteY614" fmla="*/ 2521734 h 4002500"/>
              <a:gd name="connsiteX615" fmla="*/ 3552002 w 4972050"/>
              <a:gd name="connsiteY615" fmla="*/ 2634074 h 4002500"/>
              <a:gd name="connsiteX616" fmla="*/ 3521438 w 4972050"/>
              <a:gd name="connsiteY616" fmla="*/ 2587504 h 4002500"/>
              <a:gd name="connsiteX617" fmla="*/ 2238427 w 4972050"/>
              <a:gd name="connsiteY617" fmla="*/ 2664949 h 4002500"/>
              <a:gd name="connsiteX618" fmla="*/ 2152591 w 4972050"/>
              <a:gd name="connsiteY618" fmla="*/ 2608063 h 4002500"/>
              <a:gd name="connsiteX619" fmla="*/ 2186069 w 4972050"/>
              <a:gd name="connsiteY619" fmla="*/ 2589579 h 4002500"/>
              <a:gd name="connsiteX620" fmla="*/ 2828174 w 4972050"/>
              <a:gd name="connsiteY620" fmla="*/ 3757640 h 4002500"/>
              <a:gd name="connsiteX621" fmla="*/ 2812939 w 4972050"/>
              <a:gd name="connsiteY621" fmla="*/ 3756745 h 4002500"/>
              <a:gd name="connsiteX622" fmla="*/ 2798150 w 4972050"/>
              <a:gd name="connsiteY622" fmla="*/ 3756297 h 4002500"/>
              <a:gd name="connsiteX623" fmla="*/ 2782913 w 4972050"/>
              <a:gd name="connsiteY623" fmla="*/ 3755403 h 4002500"/>
              <a:gd name="connsiteX624" fmla="*/ 2768124 w 4972050"/>
              <a:gd name="connsiteY624" fmla="*/ 3754060 h 4002500"/>
              <a:gd name="connsiteX625" fmla="*/ 2752887 w 4972050"/>
              <a:gd name="connsiteY625" fmla="*/ 3751821 h 4002500"/>
              <a:gd name="connsiteX626" fmla="*/ 2738547 w 4972050"/>
              <a:gd name="connsiteY626" fmla="*/ 3750031 h 4002500"/>
              <a:gd name="connsiteX627" fmla="*/ 2724207 w 4972050"/>
              <a:gd name="connsiteY627" fmla="*/ 3747345 h 4002500"/>
              <a:gd name="connsiteX628" fmla="*/ 2709867 w 4972050"/>
              <a:gd name="connsiteY628" fmla="*/ 3744658 h 4002500"/>
              <a:gd name="connsiteX629" fmla="*/ 2695079 w 4972050"/>
              <a:gd name="connsiteY629" fmla="*/ 3741077 h 4002500"/>
              <a:gd name="connsiteX630" fmla="*/ 2680739 w 4972050"/>
              <a:gd name="connsiteY630" fmla="*/ 3737497 h 4002500"/>
              <a:gd name="connsiteX631" fmla="*/ 2666847 w 4972050"/>
              <a:gd name="connsiteY631" fmla="*/ 3733468 h 4002500"/>
              <a:gd name="connsiteX632" fmla="*/ 2652954 w 4972050"/>
              <a:gd name="connsiteY632" fmla="*/ 3728992 h 4002500"/>
              <a:gd name="connsiteX633" fmla="*/ 2639511 w 4972050"/>
              <a:gd name="connsiteY633" fmla="*/ 3724516 h 4002500"/>
              <a:gd name="connsiteX634" fmla="*/ 2626066 w 4972050"/>
              <a:gd name="connsiteY634" fmla="*/ 3719592 h 4002500"/>
              <a:gd name="connsiteX635" fmla="*/ 2612621 w 4972050"/>
              <a:gd name="connsiteY635" fmla="*/ 3714220 h 4002500"/>
              <a:gd name="connsiteX636" fmla="*/ 2599178 w 4972050"/>
              <a:gd name="connsiteY636" fmla="*/ 3707953 h 4002500"/>
              <a:gd name="connsiteX637" fmla="*/ 2586182 w 4972050"/>
              <a:gd name="connsiteY637" fmla="*/ 3702133 h 4002500"/>
              <a:gd name="connsiteX638" fmla="*/ 2573186 w 4972050"/>
              <a:gd name="connsiteY638" fmla="*/ 3695866 h 4002500"/>
              <a:gd name="connsiteX639" fmla="*/ 2560189 w 4972050"/>
              <a:gd name="connsiteY639" fmla="*/ 3689151 h 4002500"/>
              <a:gd name="connsiteX640" fmla="*/ 2547642 w 4972050"/>
              <a:gd name="connsiteY640" fmla="*/ 3682436 h 4002500"/>
              <a:gd name="connsiteX641" fmla="*/ 2535094 w 4972050"/>
              <a:gd name="connsiteY641" fmla="*/ 3674827 h 4002500"/>
              <a:gd name="connsiteX642" fmla="*/ 2522546 w 4972050"/>
              <a:gd name="connsiteY642" fmla="*/ 3667216 h 4002500"/>
              <a:gd name="connsiteX643" fmla="*/ 2510895 w 4972050"/>
              <a:gd name="connsiteY643" fmla="*/ 3659159 h 4002500"/>
              <a:gd name="connsiteX644" fmla="*/ 2498796 w 4972050"/>
              <a:gd name="connsiteY644" fmla="*/ 3650655 h 4002500"/>
              <a:gd name="connsiteX645" fmla="*/ 2487144 w 4972050"/>
              <a:gd name="connsiteY645" fmla="*/ 3642596 h 4002500"/>
              <a:gd name="connsiteX646" fmla="*/ 2475942 w 4972050"/>
              <a:gd name="connsiteY646" fmla="*/ 3633196 h 4002500"/>
              <a:gd name="connsiteX647" fmla="*/ 2464289 w 4972050"/>
              <a:gd name="connsiteY647" fmla="*/ 3624244 h 4002500"/>
              <a:gd name="connsiteX648" fmla="*/ 2453534 w 4972050"/>
              <a:gd name="connsiteY648" fmla="*/ 3614842 h 4002500"/>
              <a:gd name="connsiteX649" fmla="*/ 2442780 w 4972050"/>
              <a:gd name="connsiteY649" fmla="*/ 3605442 h 4002500"/>
              <a:gd name="connsiteX650" fmla="*/ 2432024 w 4972050"/>
              <a:gd name="connsiteY650" fmla="*/ 3595594 h 4002500"/>
              <a:gd name="connsiteX651" fmla="*/ 2422164 w 4972050"/>
              <a:gd name="connsiteY651" fmla="*/ 3585298 h 4002500"/>
              <a:gd name="connsiteX652" fmla="*/ 2411411 w 4972050"/>
              <a:gd name="connsiteY652" fmla="*/ 3574555 h 4002500"/>
              <a:gd name="connsiteX653" fmla="*/ 2401999 w 4972050"/>
              <a:gd name="connsiteY653" fmla="*/ 3564259 h 4002500"/>
              <a:gd name="connsiteX654" fmla="*/ 2392140 w 4972050"/>
              <a:gd name="connsiteY654" fmla="*/ 3553068 h 4002500"/>
              <a:gd name="connsiteX655" fmla="*/ 2383177 w 4972050"/>
              <a:gd name="connsiteY655" fmla="*/ 3541877 h 4002500"/>
              <a:gd name="connsiteX656" fmla="*/ 2373767 w 4972050"/>
              <a:gd name="connsiteY656" fmla="*/ 3530687 h 4002500"/>
              <a:gd name="connsiteX657" fmla="*/ 2364804 w 4972050"/>
              <a:gd name="connsiteY657" fmla="*/ 3519048 h 4002500"/>
              <a:gd name="connsiteX658" fmla="*/ 2356289 w 4972050"/>
              <a:gd name="connsiteY658" fmla="*/ 3506961 h 4002500"/>
              <a:gd name="connsiteX659" fmla="*/ 2347775 w 4972050"/>
              <a:gd name="connsiteY659" fmla="*/ 3494874 h 4002500"/>
              <a:gd name="connsiteX660" fmla="*/ 2339709 w 4972050"/>
              <a:gd name="connsiteY660" fmla="*/ 3482341 h 4002500"/>
              <a:gd name="connsiteX661" fmla="*/ 2332089 w 4972050"/>
              <a:gd name="connsiteY661" fmla="*/ 3469807 h 4002500"/>
              <a:gd name="connsiteX662" fmla="*/ 2324920 w 4972050"/>
              <a:gd name="connsiteY662" fmla="*/ 3457720 h 4002500"/>
              <a:gd name="connsiteX663" fmla="*/ 2317302 w 4972050"/>
              <a:gd name="connsiteY663" fmla="*/ 3444739 h 4002500"/>
              <a:gd name="connsiteX664" fmla="*/ 2310131 w 4972050"/>
              <a:gd name="connsiteY664" fmla="*/ 3431309 h 4002500"/>
              <a:gd name="connsiteX665" fmla="*/ 2303858 w 4972050"/>
              <a:gd name="connsiteY665" fmla="*/ 3417880 h 4002500"/>
              <a:gd name="connsiteX666" fmla="*/ 2297135 w 4972050"/>
              <a:gd name="connsiteY666" fmla="*/ 3404450 h 4002500"/>
              <a:gd name="connsiteX667" fmla="*/ 2291310 w 4972050"/>
              <a:gd name="connsiteY667" fmla="*/ 3390574 h 4002500"/>
              <a:gd name="connsiteX668" fmla="*/ 2285484 w 4972050"/>
              <a:gd name="connsiteY668" fmla="*/ 3376696 h 4002500"/>
              <a:gd name="connsiteX669" fmla="*/ 2279659 w 4972050"/>
              <a:gd name="connsiteY669" fmla="*/ 3362821 h 4002500"/>
              <a:gd name="connsiteX670" fmla="*/ 2274729 w 4972050"/>
              <a:gd name="connsiteY670" fmla="*/ 3348497 h 4002500"/>
              <a:gd name="connsiteX671" fmla="*/ 2270247 w 4972050"/>
              <a:gd name="connsiteY671" fmla="*/ 3334171 h 4002500"/>
              <a:gd name="connsiteX672" fmla="*/ 2265766 w 4972050"/>
              <a:gd name="connsiteY672" fmla="*/ 3319398 h 4002500"/>
              <a:gd name="connsiteX673" fmla="*/ 2261284 w 4972050"/>
              <a:gd name="connsiteY673" fmla="*/ 3304626 h 4002500"/>
              <a:gd name="connsiteX674" fmla="*/ 2258148 w 4972050"/>
              <a:gd name="connsiteY674" fmla="*/ 3290302 h 4002500"/>
              <a:gd name="connsiteX675" fmla="*/ 2254564 w 4972050"/>
              <a:gd name="connsiteY675" fmla="*/ 3274636 h 4002500"/>
              <a:gd name="connsiteX676" fmla="*/ 2251426 w 4972050"/>
              <a:gd name="connsiteY676" fmla="*/ 3259864 h 4002500"/>
              <a:gd name="connsiteX677" fmla="*/ 2248290 w 4972050"/>
              <a:gd name="connsiteY677" fmla="*/ 3244195 h 4002500"/>
              <a:gd name="connsiteX678" fmla="*/ 2246049 w 4972050"/>
              <a:gd name="connsiteY678" fmla="*/ 3229423 h 4002500"/>
              <a:gd name="connsiteX679" fmla="*/ 2243808 w 4972050"/>
              <a:gd name="connsiteY679" fmla="*/ 3213308 h 4002500"/>
              <a:gd name="connsiteX680" fmla="*/ 2242463 w 4972050"/>
              <a:gd name="connsiteY680" fmla="*/ 3198088 h 4002500"/>
              <a:gd name="connsiteX681" fmla="*/ 2241119 w 4972050"/>
              <a:gd name="connsiteY681" fmla="*/ 3181973 h 4002500"/>
              <a:gd name="connsiteX682" fmla="*/ 2239775 w 4972050"/>
              <a:gd name="connsiteY682" fmla="*/ 3166306 h 4002500"/>
              <a:gd name="connsiteX683" fmla="*/ 2239327 w 4972050"/>
              <a:gd name="connsiteY683" fmla="*/ 3150190 h 4002500"/>
              <a:gd name="connsiteX684" fmla="*/ 2239327 w 4972050"/>
              <a:gd name="connsiteY684" fmla="*/ 3134075 h 4002500"/>
              <a:gd name="connsiteX685" fmla="*/ 2239327 w 4972050"/>
              <a:gd name="connsiteY685" fmla="*/ 3118408 h 4002500"/>
              <a:gd name="connsiteX686" fmla="*/ 2239775 w 4972050"/>
              <a:gd name="connsiteY686" fmla="*/ 3102294 h 4002500"/>
              <a:gd name="connsiteX687" fmla="*/ 2241119 w 4972050"/>
              <a:gd name="connsiteY687" fmla="*/ 3086625 h 4002500"/>
              <a:gd name="connsiteX688" fmla="*/ 2242463 w 4972050"/>
              <a:gd name="connsiteY688" fmla="*/ 3070510 h 4002500"/>
              <a:gd name="connsiteX689" fmla="*/ 2243808 w 4972050"/>
              <a:gd name="connsiteY689" fmla="*/ 3054842 h 4002500"/>
              <a:gd name="connsiteX690" fmla="*/ 2246049 w 4972050"/>
              <a:gd name="connsiteY690" fmla="*/ 3039623 h 4002500"/>
              <a:gd name="connsiteX691" fmla="*/ 2248290 w 4972050"/>
              <a:gd name="connsiteY691" fmla="*/ 3023955 h 4002500"/>
              <a:gd name="connsiteX692" fmla="*/ 2251426 w 4972050"/>
              <a:gd name="connsiteY692" fmla="*/ 3008737 h 4002500"/>
              <a:gd name="connsiteX693" fmla="*/ 2254564 w 4972050"/>
              <a:gd name="connsiteY693" fmla="*/ 2993964 h 4002500"/>
              <a:gd name="connsiteX694" fmla="*/ 2258148 w 4972050"/>
              <a:gd name="connsiteY694" fmla="*/ 2978744 h 4002500"/>
              <a:gd name="connsiteX695" fmla="*/ 2261284 w 4972050"/>
              <a:gd name="connsiteY695" fmla="*/ 2963972 h 4002500"/>
              <a:gd name="connsiteX696" fmla="*/ 2265766 w 4972050"/>
              <a:gd name="connsiteY696" fmla="*/ 2948751 h 4002500"/>
              <a:gd name="connsiteX697" fmla="*/ 2270247 w 4972050"/>
              <a:gd name="connsiteY697" fmla="*/ 2934427 h 4002500"/>
              <a:gd name="connsiteX698" fmla="*/ 2274729 w 4972050"/>
              <a:gd name="connsiteY698" fmla="*/ 2920103 h 4002500"/>
              <a:gd name="connsiteX699" fmla="*/ 2279659 w 4972050"/>
              <a:gd name="connsiteY699" fmla="*/ 2906226 h 4002500"/>
              <a:gd name="connsiteX700" fmla="*/ 2285484 w 4972050"/>
              <a:gd name="connsiteY700" fmla="*/ 2891453 h 4002500"/>
              <a:gd name="connsiteX701" fmla="*/ 2291310 w 4972050"/>
              <a:gd name="connsiteY701" fmla="*/ 2877578 h 4002500"/>
              <a:gd name="connsiteX702" fmla="*/ 2297135 w 4972050"/>
              <a:gd name="connsiteY702" fmla="*/ 2864148 h 4002500"/>
              <a:gd name="connsiteX703" fmla="*/ 2303858 w 4972050"/>
              <a:gd name="connsiteY703" fmla="*/ 2850718 h 4002500"/>
              <a:gd name="connsiteX704" fmla="*/ 2310131 w 4972050"/>
              <a:gd name="connsiteY704" fmla="*/ 2837289 h 4002500"/>
              <a:gd name="connsiteX705" fmla="*/ 2317302 w 4972050"/>
              <a:gd name="connsiteY705" fmla="*/ 2824307 h 4002500"/>
              <a:gd name="connsiteX706" fmla="*/ 2324920 w 4972050"/>
              <a:gd name="connsiteY706" fmla="*/ 2811326 h 4002500"/>
              <a:gd name="connsiteX707" fmla="*/ 2332089 w 4972050"/>
              <a:gd name="connsiteY707" fmla="*/ 2798345 h 4002500"/>
              <a:gd name="connsiteX708" fmla="*/ 2339709 w 4972050"/>
              <a:gd name="connsiteY708" fmla="*/ 2785809 h 4002500"/>
              <a:gd name="connsiteX709" fmla="*/ 2347775 w 4972050"/>
              <a:gd name="connsiteY709" fmla="*/ 2773724 h 4002500"/>
              <a:gd name="connsiteX710" fmla="*/ 2356289 w 4972050"/>
              <a:gd name="connsiteY710" fmla="*/ 2761637 h 4002500"/>
              <a:gd name="connsiteX711" fmla="*/ 2364804 w 4972050"/>
              <a:gd name="connsiteY711" fmla="*/ 2749550 h 4002500"/>
              <a:gd name="connsiteX712" fmla="*/ 2373767 w 4972050"/>
              <a:gd name="connsiteY712" fmla="*/ 2738359 h 4002500"/>
              <a:gd name="connsiteX713" fmla="*/ 2383177 w 4972050"/>
              <a:gd name="connsiteY713" fmla="*/ 2726721 h 4002500"/>
              <a:gd name="connsiteX714" fmla="*/ 2392140 w 4972050"/>
              <a:gd name="connsiteY714" fmla="*/ 2715084 h 4002500"/>
              <a:gd name="connsiteX715" fmla="*/ 2401999 w 4972050"/>
              <a:gd name="connsiteY715" fmla="*/ 2704339 h 4002500"/>
              <a:gd name="connsiteX716" fmla="*/ 2411411 w 4972050"/>
              <a:gd name="connsiteY716" fmla="*/ 2694043 h 4002500"/>
              <a:gd name="connsiteX717" fmla="*/ 2422164 w 4972050"/>
              <a:gd name="connsiteY717" fmla="*/ 2683300 h 4002500"/>
              <a:gd name="connsiteX718" fmla="*/ 2432024 w 4972050"/>
              <a:gd name="connsiteY718" fmla="*/ 2673004 h 4002500"/>
              <a:gd name="connsiteX719" fmla="*/ 2442780 w 4972050"/>
              <a:gd name="connsiteY719" fmla="*/ 2663604 h 4002500"/>
              <a:gd name="connsiteX720" fmla="*/ 2453534 w 4972050"/>
              <a:gd name="connsiteY720" fmla="*/ 2653308 h 4002500"/>
              <a:gd name="connsiteX721" fmla="*/ 2464289 w 4972050"/>
              <a:gd name="connsiteY721" fmla="*/ 2643908 h 4002500"/>
              <a:gd name="connsiteX722" fmla="*/ 2475942 w 4972050"/>
              <a:gd name="connsiteY722" fmla="*/ 2634954 h 4002500"/>
              <a:gd name="connsiteX723" fmla="*/ 2487144 w 4972050"/>
              <a:gd name="connsiteY723" fmla="*/ 2626002 h 4002500"/>
              <a:gd name="connsiteX724" fmla="*/ 2498796 w 4972050"/>
              <a:gd name="connsiteY724" fmla="*/ 2617497 h 4002500"/>
              <a:gd name="connsiteX725" fmla="*/ 2510895 w 4972050"/>
              <a:gd name="connsiteY725" fmla="*/ 2609440 h 4002500"/>
              <a:gd name="connsiteX726" fmla="*/ 2522546 w 4972050"/>
              <a:gd name="connsiteY726" fmla="*/ 2601830 h 4002500"/>
              <a:gd name="connsiteX727" fmla="*/ 2535094 w 4972050"/>
              <a:gd name="connsiteY727" fmla="*/ 2593771 h 4002500"/>
              <a:gd name="connsiteX728" fmla="*/ 2547642 w 4972050"/>
              <a:gd name="connsiteY728" fmla="*/ 2586610 h 4002500"/>
              <a:gd name="connsiteX729" fmla="*/ 2560189 w 4972050"/>
              <a:gd name="connsiteY729" fmla="*/ 2579447 h 4002500"/>
              <a:gd name="connsiteX730" fmla="*/ 2573186 w 4972050"/>
              <a:gd name="connsiteY730" fmla="*/ 2572732 h 4002500"/>
              <a:gd name="connsiteX731" fmla="*/ 2586182 w 4972050"/>
              <a:gd name="connsiteY731" fmla="*/ 2566466 h 4002500"/>
              <a:gd name="connsiteX732" fmla="*/ 2599178 w 4972050"/>
              <a:gd name="connsiteY732" fmla="*/ 2560199 h 4002500"/>
              <a:gd name="connsiteX733" fmla="*/ 2612621 w 4972050"/>
              <a:gd name="connsiteY733" fmla="*/ 2554379 h 4002500"/>
              <a:gd name="connsiteX734" fmla="*/ 2626066 w 4972050"/>
              <a:gd name="connsiteY734" fmla="*/ 2549008 h 4002500"/>
              <a:gd name="connsiteX735" fmla="*/ 2639511 w 4972050"/>
              <a:gd name="connsiteY735" fmla="*/ 2544084 h 4002500"/>
              <a:gd name="connsiteX736" fmla="*/ 2652954 w 4972050"/>
              <a:gd name="connsiteY736" fmla="*/ 2539606 h 4002500"/>
              <a:gd name="connsiteX737" fmla="*/ 2666847 w 4972050"/>
              <a:gd name="connsiteY737" fmla="*/ 2535130 h 4002500"/>
              <a:gd name="connsiteX738" fmla="*/ 2680739 w 4972050"/>
              <a:gd name="connsiteY738" fmla="*/ 2531103 h 4002500"/>
              <a:gd name="connsiteX739" fmla="*/ 2695079 w 4972050"/>
              <a:gd name="connsiteY739" fmla="*/ 2527521 h 4002500"/>
              <a:gd name="connsiteX740" fmla="*/ 2709867 w 4972050"/>
              <a:gd name="connsiteY740" fmla="*/ 2523940 h 4002500"/>
              <a:gd name="connsiteX741" fmla="*/ 2724207 w 4972050"/>
              <a:gd name="connsiteY741" fmla="*/ 2520806 h 4002500"/>
              <a:gd name="connsiteX742" fmla="*/ 2738547 w 4972050"/>
              <a:gd name="connsiteY742" fmla="*/ 2518568 h 4002500"/>
              <a:gd name="connsiteX743" fmla="*/ 2752887 w 4972050"/>
              <a:gd name="connsiteY743" fmla="*/ 2516331 h 4002500"/>
              <a:gd name="connsiteX744" fmla="*/ 2768124 w 4972050"/>
              <a:gd name="connsiteY744" fmla="*/ 2514540 h 4002500"/>
              <a:gd name="connsiteX745" fmla="*/ 2782913 w 4972050"/>
              <a:gd name="connsiteY745" fmla="*/ 2513197 h 4002500"/>
              <a:gd name="connsiteX746" fmla="*/ 2798150 w 4972050"/>
              <a:gd name="connsiteY746" fmla="*/ 2511853 h 4002500"/>
              <a:gd name="connsiteX747" fmla="*/ 2812939 w 4972050"/>
              <a:gd name="connsiteY747" fmla="*/ 2511407 h 4002500"/>
              <a:gd name="connsiteX748" fmla="*/ 2828174 w 4972050"/>
              <a:gd name="connsiteY748" fmla="*/ 2511407 h 4002500"/>
              <a:gd name="connsiteX749" fmla="*/ 2843411 w 4972050"/>
              <a:gd name="connsiteY749" fmla="*/ 2511407 h 4002500"/>
              <a:gd name="connsiteX750" fmla="*/ 2858200 w 4972050"/>
              <a:gd name="connsiteY750" fmla="*/ 2511853 h 4002500"/>
              <a:gd name="connsiteX751" fmla="*/ 2873885 w 4972050"/>
              <a:gd name="connsiteY751" fmla="*/ 2513197 h 4002500"/>
              <a:gd name="connsiteX752" fmla="*/ 2888225 w 4972050"/>
              <a:gd name="connsiteY752" fmla="*/ 2514540 h 4002500"/>
              <a:gd name="connsiteX753" fmla="*/ 2903014 w 4972050"/>
              <a:gd name="connsiteY753" fmla="*/ 2516331 h 4002500"/>
              <a:gd name="connsiteX754" fmla="*/ 2918249 w 4972050"/>
              <a:gd name="connsiteY754" fmla="*/ 2518568 h 4002500"/>
              <a:gd name="connsiteX755" fmla="*/ 2932591 w 4972050"/>
              <a:gd name="connsiteY755" fmla="*/ 2520806 h 4002500"/>
              <a:gd name="connsiteX756" fmla="*/ 2946931 w 4972050"/>
              <a:gd name="connsiteY756" fmla="*/ 2523940 h 4002500"/>
              <a:gd name="connsiteX757" fmla="*/ 2960822 w 4972050"/>
              <a:gd name="connsiteY757" fmla="*/ 2527521 h 4002500"/>
              <a:gd name="connsiteX758" fmla="*/ 2975611 w 4972050"/>
              <a:gd name="connsiteY758" fmla="*/ 2531103 h 4002500"/>
              <a:gd name="connsiteX759" fmla="*/ 2989502 w 4972050"/>
              <a:gd name="connsiteY759" fmla="*/ 2535130 h 4002500"/>
              <a:gd name="connsiteX760" fmla="*/ 3003396 w 4972050"/>
              <a:gd name="connsiteY760" fmla="*/ 2539606 h 4002500"/>
              <a:gd name="connsiteX761" fmla="*/ 3016839 w 4972050"/>
              <a:gd name="connsiteY761" fmla="*/ 2544084 h 4002500"/>
              <a:gd name="connsiteX762" fmla="*/ 3030732 w 4972050"/>
              <a:gd name="connsiteY762" fmla="*/ 2549008 h 4002500"/>
              <a:gd name="connsiteX763" fmla="*/ 3044175 w 4972050"/>
              <a:gd name="connsiteY763" fmla="*/ 2554379 h 4002500"/>
              <a:gd name="connsiteX764" fmla="*/ 3057171 w 4972050"/>
              <a:gd name="connsiteY764" fmla="*/ 2560199 h 4002500"/>
              <a:gd name="connsiteX765" fmla="*/ 3070616 w 4972050"/>
              <a:gd name="connsiteY765" fmla="*/ 2566466 h 4002500"/>
              <a:gd name="connsiteX766" fmla="*/ 3083611 w 4972050"/>
              <a:gd name="connsiteY766" fmla="*/ 2572732 h 4002500"/>
              <a:gd name="connsiteX767" fmla="*/ 3096158 w 4972050"/>
              <a:gd name="connsiteY767" fmla="*/ 2579447 h 4002500"/>
              <a:gd name="connsiteX768" fmla="*/ 3109155 w 4972050"/>
              <a:gd name="connsiteY768" fmla="*/ 2586610 h 4002500"/>
              <a:gd name="connsiteX769" fmla="*/ 3121254 w 4972050"/>
              <a:gd name="connsiteY769" fmla="*/ 2593771 h 4002500"/>
              <a:gd name="connsiteX770" fmla="*/ 3133355 w 4972050"/>
              <a:gd name="connsiteY770" fmla="*/ 2601830 h 4002500"/>
              <a:gd name="connsiteX771" fmla="*/ 3145454 w 4972050"/>
              <a:gd name="connsiteY771" fmla="*/ 2609440 h 4002500"/>
              <a:gd name="connsiteX772" fmla="*/ 3157553 w 4972050"/>
              <a:gd name="connsiteY772" fmla="*/ 2617497 h 4002500"/>
              <a:gd name="connsiteX773" fmla="*/ 3168758 w 4972050"/>
              <a:gd name="connsiteY773" fmla="*/ 2626002 h 4002500"/>
              <a:gd name="connsiteX774" fmla="*/ 3180408 w 4972050"/>
              <a:gd name="connsiteY774" fmla="*/ 2634954 h 4002500"/>
              <a:gd name="connsiteX775" fmla="*/ 3192059 w 4972050"/>
              <a:gd name="connsiteY775" fmla="*/ 2643908 h 4002500"/>
              <a:gd name="connsiteX776" fmla="*/ 3202814 w 4972050"/>
              <a:gd name="connsiteY776" fmla="*/ 2653308 h 4002500"/>
              <a:gd name="connsiteX777" fmla="*/ 3213121 w 4972050"/>
              <a:gd name="connsiteY777" fmla="*/ 2663604 h 4002500"/>
              <a:gd name="connsiteX778" fmla="*/ 3224325 w 4972050"/>
              <a:gd name="connsiteY778" fmla="*/ 2673004 h 4002500"/>
              <a:gd name="connsiteX779" fmla="*/ 3234184 w 4972050"/>
              <a:gd name="connsiteY779" fmla="*/ 2683300 h 4002500"/>
              <a:gd name="connsiteX780" fmla="*/ 3244491 w 4972050"/>
              <a:gd name="connsiteY780" fmla="*/ 2694043 h 4002500"/>
              <a:gd name="connsiteX781" fmla="*/ 3254351 w 4972050"/>
              <a:gd name="connsiteY781" fmla="*/ 2704339 h 4002500"/>
              <a:gd name="connsiteX782" fmla="*/ 3264209 w 4972050"/>
              <a:gd name="connsiteY782" fmla="*/ 2715084 h 4002500"/>
              <a:gd name="connsiteX783" fmla="*/ 3273621 w 4972050"/>
              <a:gd name="connsiteY783" fmla="*/ 2726721 h 4002500"/>
              <a:gd name="connsiteX784" fmla="*/ 3282582 w 4972050"/>
              <a:gd name="connsiteY784" fmla="*/ 2738359 h 4002500"/>
              <a:gd name="connsiteX785" fmla="*/ 3291546 w 4972050"/>
              <a:gd name="connsiteY785" fmla="*/ 2749550 h 4002500"/>
              <a:gd name="connsiteX786" fmla="*/ 3300060 w 4972050"/>
              <a:gd name="connsiteY786" fmla="*/ 2761637 h 4002500"/>
              <a:gd name="connsiteX787" fmla="*/ 3308575 w 4972050"/>
              <a:gd name="connsiteY787" fmla="*/ 2773724 h 4002500"/>
              <a:gd name="connsiteX788" fmla="*/ 3316641 w 4972050"/>
              <a:gd name="connsiteY788" fmla="*/ 2785809 h 4002500"/>
              <a:gd name="connsiteX789" fmla="*/ 3324259 w 4972050"/>
              <a:gd name="connsiteY789" fmla="*/ 2798345 h 4002500"/>
              <a:gd name="connsiteX790" fmla="*/ 3331878 w 4972050"/>
              <a:gd name="connsiteY790" fmla="*/ 2811326 h 4002500"/>
              <a:gd name="connsiteX791" fmla="*/ 3339047 w 4972050"/>
              <a:gd name="connsiteY791" fmla="*/ 2824307 h 4002500"/>
              <a:gd name="connsiteX792" fmla="*/ 3345770 w 4972050"/>
              <a:gd name="connsiteY792" fmla="*/ 2837289 h 4002500"/>
              <a:gd name="connsiteX793" fmla="*/ 3352492 w 4972050"/>
              <a:gd name="connsiteY793" fmla="*/ 2850718 h 4002500"/>
              <a:gd name="connsiteX794" fmla="*/ 3358766 w 4972050"/>
              <a:gd name="connsiteY794" fmla="*/ 2864148 h 4002500"/>
              <a:gd name="connsiteX795" fmla="*/ 3365040 w 4972050"/>
              <a:gd name="connsiteY795" fmla="*/ 2877578 h 4002500"/>
              <a:gd name="connsiteX796" fmla="*/ 3370865 w 4972050"/>
              <a:gd name="connsiteY796" fmla="*/ 2891453 h 4002500"/>
              <a:gd name="connsiteX797" fmla="*/ 3376244 w 4972050"/>
              <a:gd name="connsiteY797" fmla="*/ 2906226 h 4002500"/>
              <a:gd name="connsiteX798" fmla="*/ 3381172 w 4972050"/>
              <a:gd name="connsiteY798" fmla="*/ 2920103 h 4002500"/>
              <a:gd name="connsiteX799" fmla="*/ 3386102 w 4972050"/>
              <a:gd name="connsiteY799" fmla="*/ 2934427 h 4002500"/>
              <a:gd name="connsiteX800" fmla="*/ 3390584 w 4972050"/>
              <a:gd name="connsiteY800" fmla="*/ 2948751 h 4002500"/>
              <a:gd name="connsiteX801" fmla="*/ 3394617 w 4972050"/>
              <a:gd name="connsiteY801" fmla="*/ 2963972 h 4002500"/>
              <a:gd name="connsiteX802" fmla="*/ 3398202 w 4972050"/>
              <a:gd name="connsiteY802" fmla="*/ 2978744 h 4002500"/>
              <a:gd name="connsiteX803" fmla="*/ 3401786 w 4972050"/>
              <a:gd name="connsiteY803" fmla="*/ 2993964 h 4002500"/>
              <a:gd name="connsiteX804" fmla="*/ 3405373 w 4972050"/>
              <a:gd name="connsiteY804" fmla="*/ 3008737 h 4002500"/>
              <a:gd name="connsiteX805" fmla="*/ 3407611 w 4972050"/>
              <a:gd name="connsiteY805" fmla="*/ 3023955 h 4002500"/>
              <a:gd name="connsiteX806" fmla="*/ 3410301 w 4972050"/>
              <a:gd name="connsiteY806" fmla="*/ 3039623 h 4002500"/>
              <a:gd name="connsiteX807" fmla="*/ 3412093 w 4972050"/>
              <a:gd name="connsiteY807" fmla="*/ 3054842 h 4002500"/>
              <a:gd name="connsiteX808" fmla="*/ 3414334 w 4972050"/>
              <a:gd name="connsiteY808" fmla="*/ 3070510 h 4002500"/>
              <a:gd name="connsiteX809" fmla="*/ 3415231 w 4972050"/>
              <a:gd name="connsiteY809" fmla="*/ 3086625 h 4002500"/>
              <a:gd name="connsiteX810" fmla="*/ 3416126 w 4972050"/>
              <a:gd name="connsiteY810" fmla="*/ 3102294 h 4002500"/>
              <a:gd name="connsiteX811" fmla="*/ 3416575 w 4972050"/>
              <a:gd name="connsiteY811" fmla="*/ 3118408 h 4002500"/>
              <a:gd name="connsiteX812" fmla="*/ 3417023 w 4972050"/>
              <a:gd name="connsiteY812" fmla="*/ 3134075 h 4002500"/>
              <a:gd name="connsiteX813" fmla="*/ 3416575 w 4972050"/>
              <a:gd name="connsiteY813" fmla="*/ 3150190 h 4002500"/>
              <a:gd name="connsiteX814" fmla="*/ 3416126 w 4972050"/>
              <a:gd name="connsiteY814" fmla="*/ 3166306 h 4002500"/>
              <a:gd name="connsiteX815" fmla="*/ 3415231 w 4972050"/>
              <a:gd name="connsiteY815" fmla="*/ 3181973 h 4002500"/>
              <a:gd name="connsiteX816" fmla="*/ 3414334 w 4972050"/>
              <a:gd name="connsiteY816" fmla="*/ 3198088 h 4002500"/>
              <a:gd name="connsiteX817" fmla="*/ 3412093 w 4972050"/>
              <a:gd name="connsiteY817" fmla="*/ 3213308 h 4002500"/>
              <a:gd name="connsiteX818" fmla="*/ 3410301 w 4972050"/>
              <a:gd name="connsiteY818" fmla="*/ 3229423 h 4002500"/>
              <a:gd name="connsiteX819" fmla="*/ 3407611 w 4972050"/>
              <a:gd name="connsiteY819" fmla="*/ 3244195 h 4002500"/>
              <a:gd name="connsiteX820" fmla="*/ 3405373 w 4972050"/>
              <a:gd name="connsiteY820" fmla="*/ 3259864 h 4002500"/>
              <a:gd name="connsiteX821" fmla="*/ 3401786 w 4972050"/>
              <a:gd name="connsiteY821" fmla="*/ 3274636 h 4002500"/>
              <a:gd name="connsiteX822" fmla="*/ 3398202 w 4972050"/>
              <a:gd name="connsiteY822" fmla="*/ 3290302 h 4002500"/>
              <a:gd name="connsiteX823" fmla="*/ 3394617 w 4972050"/>
              <a:gd name="connsiteY823" fmla="*/ 3304626 h 4002500"/>
              <a:gd name="connsiteX824" fmla="*/ 3390584 w 4972050"/>
              <a:gd name="connsiteY824" fmla="*/ 3319398 h 4002500"/>
              <a:gd name="connsiteX825" fmla="*/ 3386102 w 4972050"/>
              <a:gd name="connsiteY825" fmla="*/ 3334171 h 4002500"/>
              <a:gd name="connsiteX826" fmla="*/ 3381172 w 4972050"/>
              <a:gd name="connsiteY826" fmla="*/ 3348497 h 4002500"/>
              <a:gd name="connsiteX827" fmla="*/ 3376244 w 4972050"/>
              <a:gd name="connsiteY827" fmla="*/ 3362821 h 4002500"/>
              <a:gd name="connsiteX828" fmla="*/ 3370865 w 4972050"/>
              <a:gd name="connsiteY828" fmla="*/ 3376696 h 4002500"/>
              <a:gd name="connsiteX829" fmla="*/ 3365040 w 4972050"/>
              <a:gd name="connsiteY829" fmla="*/ 3390574 h 4002500"/>
              <a:gd name="connsiteX830" fmla="*/ 3358766 w 4972050"/>
              <a:gd name="connsiteY830" fmla="*/ 3404450 h 4002500"/>
              <a:gd name="connsiteX831" fmla="*/ 3352492 w 4972050"/>
              <a:gd name="connsiteY831" fmla="*/ 3417880 h 4002500"/>
              <a:gd name="connsiteX832" fmla="*/ 3345770 w 4972050"/>
              <a:gd name="connsiteY832" fmla="*/ 3431309 h 4002500"/>
              <a:gd name="connsiteX833" fmla="*/ 3339047 w 4972050"/>
              <a:gd name="connsiteY833" fmla="*/ 3444739 h 4002500"/>
              <a:gd name="connsiteX834" fmla="*/ 3331878 w 4972050"/>
              <a:gd name="connsiteY834" fmla="*/ 3457720 h 4002500"/>
              <a:gd name="connsiteX835" fmla="*/ 3324259 w 4972050"/>
              <a:gd name="connsiteY835" fmla="*/ 3469807 h 4002500"/>
              <a:gd name="connsiteX836" fmla="*/ 3316641 w 4972050"/>
              <a:gd name="connsiteY836" fmla="*/ 3482341 h 4002500"/>
              <a:gd name="connsiteX837" fmla="*/ 3308575 w 4972050"/>
              <a:gd name="connsiteY837" fmla="*/ 3494874 h 4002500"/>
              <a:gd name="connsiteX838" fmla="*/ 3300060 w 4972050"/>
              <a:gd name="connsiteY838" fmla="*/ 3506961 h 4002500"/>
              <a:gd name="connsiteX839" fmla="*/ 3291546 w 4972050"/>
              <a:gd name="connsiteY839" fmla="*/ 3519048 h 4002500"/>
              <a:gd name="connsiteX840" fmla="*/ 3282582 w 4972050"/>
              <a:gd name="connsiteY840" fmla="*/ 3530687 h 4002500"/>
              <a:gd name="connsiteX841" fmla="*/ 3273621 w 4972050"/>
              <a:gd name="connsiteY841" fmla="*/ 3541877 h 4002500"/>
              <a:gd name="connsiteX842" fmla="*/ 3264209 w 4972050"/>
              <a:gd name="connsiteY842" fmla="*/ 3553068 h 4002500"/>
              <a:gd name="connsiteX843" fmla="*/ 3254351 w 4972050"/>
              <a:gd name="connsiteY843" fmla="*/ 3564259 h 4002500"/>
              <a:gd name="connsiteX844" fmla="*/ 3244491 w 4972050"/>
              <a:gd name="connsiteY844" fmla="*/ 3574555 h 4002500"/>
              <a:gd name="connsiteX845" fmla="*/ 3234184 w 4972050"/>
              <a:gd name="connsiteY845" fmla="*/ 3585298 h 4002500"/>
              <a:gd name="connsiteX846" fmla="*/ 3224325 w 4972050"/>
              <a:gd name="connsiteY846" fmla="*/ 3595594 h 4002500"/>
              <a:gd name="connsiteX847" fmla="*/ 3213121 w 4972050"/>
              <a:gd name="connsiteY847" fmla="*/ 3605442 h 4002500"/>
              <a:gd name="connsiteX848" fmla="*/ 3202814 w 4972050"/>
              <a:gd name="connsiteY848" fmla="*/ 3614842 h 4002500"/>
              <a:gd name="connsiteX849" fmla="*/ 3192059 w 4972050"/>
              <a:gd name="connsiteY849" fmla="*/ 3624244 h 4002500"/>
              <a:gd name="connsiteX850" fmla="*/ 3180408 w 4972050"/>
              <a:gd name="connsiteY850" fmla="*/ 3633196 h 4002500"/>
              <a:gd name="connsiteX851" fmla="*/ 3168758 w 4972050"/>
              <a:gd name="connsiteY851" fmla="*/ 3642596 h 4002500"/>
              <a:gd name="connsiteX852" fmla="*/ 3157553 w 4972050"/>
              <a:gd name="connsiteY852" fmla="*/ 3650655 h 4002500"/>
              <a:gd name="connsiteX853" fmla="*/ 3145454 w 4972050"/>
              <a:gd name="connsiteY853" fmla="*/ 3659159 h 4002500"/>
              <a:gd name="connsiteX854" fmla="*/ 3133355 w 4972050"/>
              <a:gd name="connsiteY854" fmla="*/ 3667216 h 4002500"/>
              <a:gd name="connsiteX855" fmla="*/ 3121254 w 4972050"/>
              <a:gd name="connsiteY855" fmla="*/ 3674827 h 4002500"/>
              <a:gd name="connsiteX856" fmla="*/ 3109155 w 4972050"/>
              <a:gd name="connsiteY856" fmla="*/ 3682436 h 4002500"/>
              <a:gd name="connsiteX857" fmla="*/ 3096158 w 4972050"/>
              <a:gd name="connsiteY857" fmla="*/ 3689151 h 4002500"/>
              <a:gd name="connsiteX858" fmla="*/ 3083611 w 4972050"/>
              <a:gd name="connsiteY858" fmla="*/ 3695866 h 4002500"/>
              <a:gd name="connsiteX859" fmla="*/ 3070616 w 4972050"/>
              <a:gd name="connsiteY859" fmla="*/ 3702133 h 4002500"/>
              <a:gd name="connsiteX860" fmla="*/ 3057171 w 4972050"/>
              <a:gd name="connsiteY860" fmla="*/ 3707953 h 4002500"/>
              <a:gd name="connsiteX861" fmla="*/ 3044175 w 4972050"/>
              <a:gd name="connsiteY861" fmla="*/ 3714220 h 4002500"/>
              <a:gd name="connsiteX862" fmla="*/ 3030732 w 4972050"/>
              <a:gd name="connsiteY862" fmla="*/ 3719592 h 4002500"/>
              <a:gd name="connsiteX863" fmla="*/ 3016839 w 4972050"/>
              <a:gd name="connsiteY863" fmla="*/ 3724516 h 4002500"/>
              <a:gd name="connsiteX864" fmla="*/ 3003396 w 4972050"/>
              <a:gd name="connsiteY864" fmla="*/ 3728992 h 4002500"/>
              <a:gd name="connsiteX865" fmla="*/ 2989502 w 4972050"/>
              <a:gd name="connsiteY865" fmla="*/ 3733468 h 4002500"/>
              <a:gd name="connsiteX866" fmla="*/ 2975611 w 4972050"/>
              <a:gd name="connsiteY866" fmla="*/ 3737497 h 4002500"/>
              <a:gd name="connsiteX867" fmla="*/ 2960822 w 4972050"/>
              <a:gd name="connsiteY867" fmla="*/ 3741077 h 4002500"/>
              <a:gd name="connsiteX868" fmla="*/ 2946931 w 4972050"/>
              <a:gd name="connsiteY868" fmla="*/ 3744658 h 4002500"/>
              <a:gd name="connsiteX869" fmla="*/ 2932591 w 4972050"/>
              <a:gd name="connsiteY869" fmla="*/ 3747345 h 4002500"/>
              <a:gd name="connsiteX870" fmla="*/ 2918249 w 4972050"/>
              <a:gd name="connsiteY870" fmla="*/ 3750031 h 4002500"/>
              <a:gd name="connsiteX871" fmla="*/ 2903014 w 4972050"/>
              <a:gd name="connsiteY871" fmla="*/ 3751821 h 4002500"/>
              <a:gd name="connsiteX872" fmla="*/ 2888225 w 4972050"/>
              <a:gd name="connsiteY872" fmla="*/ 3754060 h 4002500"/>
              <a:gd name="connsiteX873" fmla="*/ 2873885 w 4972050"/>
              <a:gd name="connsiteY873" fmla="*/ 3755403 h 4002500"/>
              <a:gd name="connsiteX874" fmla="*/ 2858200 w 4972050"/>
              <a:gd name="connsiteY874" fmla="*/ 3756297 h 4002500"/>
              <a:gd name="connsiteX875" fmla="*/ 2843411 w 4972050"/>
              <a:gd name="connsiteY875" fmla="*/ 3756745 h 4002500"/>
              <a:gd name="connsiteX876" fmla="*/ 2712557 w 4972050"/>
              <a:gd name="connsiteY876" fmla="*/ 4002500 h 4002500"/>
              <a:gd name="connsiteX877" fmla="*/ 2732722 w 4972050"/>
              <a:gd name="connsiteY877" fmla="*/ 3906258 h 4002500"/>
              <a:gd name="connsiteX878" fmla="*/ 2756474 w 4972050"/>
              <a:gd name="connsiteY878" fmla="*/ 3908943 h 4002500"/>
              <a:gd name="connsiteX879" fmla="*/ 2779777 w 4972050"/>
              <a:gd name="connsiteY879" fmla="*/ 3911182 h 4002500"/>
              <a:gd name="connsiteX880" fmla="*/ 2803975 w 4972050"/>
              <a:gd name="connsiteY880" fmla="*/ 3912524 h 4002500"/>
              <a:gd name="connsiteX881" fmla="*/ 2828174 w 4972050"/>
              <a:gd name="connsiteY881" fmla="*/ 3912973 h 4002500"/>
              <a:gd name="connsiteX882" fmla="*/ 2848341 w 4972050"/>
              <a:gd name="connsiteY882" fmla="*/ 3912973 h 4002500"/>
              <a:gd name="connsiteX883" fmla="*/ 2867611 w 4972050"/>
              <a:gd name="connsiteY883" fmla="*/ 3912076 h 4002500"/>
              <a:gd name="connsiteX884" fmla="*/ 2887777 w 4972050"/>
              <a:gd name="connsiteY884" fmla="*/ 3910286 h 4002500"/>
              <a:gd name="connsiteX885" fmla="*/ 2907047 w 4972050"/>
              <a:gd name="connsiteY885" fmla="*/ 3908495 h 4002500"/>
              <a:gd name="connsiteX886" fmla="*/ 2924523 w 4972050"/>
              <a:gd name="connsiteY886" fmla="*/ 4000263 h 4002500"/>
              <a:gd name="connsiteX887" fmla="*/ 3052241 w 4972050"/>
              <a:gd name="connsiteY887" fmla="*/ 3972956 h 4002500"/>
              <a:gd name="connsiteX888" fmla="*/ 3035212 w 4972050"/>
              <a:gd name="connsiteY888" fmla="*/ 3881638 h 4002500"/>
              <a:gd name="connsiteX889" fmla="*/ 3056274 w 4972050"/>
              <a:gd name="connsiteY889" fmla="*/ 3874475 h 4002500"/>
              <a:gd name="connsiteX890" fmla="*/ 3077337 w 4972050"/>
              <a:gd name="connsiteY890" fmla="*/ 3866865 h 4002500"/>
              <a:gd name="connsiteX891" fmla="*/ 3097504 w 4972050"/>
              <a:gd name="connsiteY891" fmla="*/ 3859254 h 4002500"/>
              <a:gd name="connsiteX892" fmla="*/ 3118118 w 4972050"/>
              <a:gd name="connsiteY892" fmla="*/ 3850302 h 4002500"/>
              <a:gd name="connsiteX893" fmla="*/ 3137388 w 4972050"/>
              <a:gd name="connsiteY893" fmla="*/ 3840454 h 4002500"/>
              <a:gd name="connsiteX894" fmla="*/ 3157553 w 4972050"/>
              <a:gd name="connsiteY894" fmla="*/ 3830606 h 4002500"/>
              <a:gd name="connsiteX895" fmla="*/ 3176375 w 4972050"/>
              <a:gd name="connsiteY895" fmla="*/ 3820310 h 4002500"/>
              <a:gd name="connsiteX896" fmla="*/ 3195197 w 4972050"/>
              <a:gd name="connsiteY896" fmla="*/ 3808671 h 4002500"/>
              <a:gd name="connsiteX897" fmla="*/ 3248972 w 4972050"/>
              <a:gd name="connsiteY897" fmla="*/ 3890143 h 4002500"/>
              <a:gd name="connsiteX898" fmla="*/ 3357869 w 4972050"/>
              <a:gd name="connsiteY898" fmla="*/ 3816282 h 4002500"/>
              <a:gd name="connsiteX899" fmla="*/ 3301404 w 4972050"/>
              <a:gd name="connsiteY899" fmla="*/ 3730782 h 4002500"/>
              <a:gd name="connsiteX900" fmla="*/ 3317090 w 4972050"/>
              <a:gd name="connsiteY900" fmla="*/ 3716010 h 4002500"/>
              <a:gd name="connsiteX901" fmla="*/ 3332325 w 4972050"/>
              <a:gd name="connsiteY901" fmla="*/ 3701238 h 4002500"/>
              <a:gd name="connsiteX902" fmla="*/ 3347562 w 4972050"/>
              <a:gd name="connsiteY902" fmla="*/ 3685570 h 4002500"/>
              <a:gd name="connsiteX903" fmla="*/ 3362351 w 4972050"/>
              <a:gd name="connsiteY903" fmla="*/ 3670351 h 4002500"/>
              <a:gd name="connsiteX904" fmla="*/ 3376244 w 4972050"/>
              <a:gd name="connsiteY904" fmla="*/ 3653788 h 4002500"/>
              <a:gd name="connsiteX905" fmla="*/ 3390136 w 4972050"/>
              <a:gd name="connsiteY905" fmla="*/ 3637225 h 4002500"/>
              <a:gd name="connsiteX906" fmla="*/ 3403132 w 4972050"/>
              <a:gd name="connsiteY906" fmla="*/ 3619766 h 4002500"/>
              <a:gd name="connsiteX907" fmla="*/ 3416126 w 4972050"/>
              <a:gd name="connsiteY907" fmla="*/ 3602309 h 4002500"/>
              <a:gd name="connsiteX908" fmla="*/ 3509339 w 4972050"/>
              <a:gd name="connsiteY908" fmla="*/ 3664083 h 4002500"/>
              <a:gd name="connsiteX909" fmla="*/ 3582834 w 4972050"/>
              <a:gd name="connsiteY909" fmla="*/ 3555307 h 4002500"/>
              <a:gd name="connsiteX910" fmla="*/ 3482898 w 4972050"/>
              <a:gd name="connsiteY910" fmla="*/ 3489504 h 4002500"/>
              <a:gd name="connsiteX911" fmla="*/ 3491861 w 4972050"/>
              <a:gd name="connsiteY911" fmla="*/ 3471150 h 4002500"/>
              <a:gd name="connsiteX912" fmla="*/ 3499927 w 4972050"/>
              <a:gd name="connsiteY912" fmla="*/ 3451902 h 4002500"/>
              <a:gd name="connsiteX913" fmla="*/ 3507994 w 4972050"/>
              <a:gd name="connsiteY913" fmla="*/ 3433100 h 4002500"/>
              <a:gd name="connsiteX914" fmla="*/ 3515165 w 4972050"/>
              <a:gd name="connsiteY914" fmla="*/ 3413852 h 4002500"/>
              <a:gd name="connsiteX915" fmla="*/ 3521887 w 4972050"/>
              <a:gd name="connsiteY915" fmla="*/ 3394156 h 4002500"/>
              <a:gd name="connsiteX916" fmla="*/ 3528609 w 4972050"/>
              <a:gd name="connsiteY916" fmla="*/ 3374906 h 4002500"/>
              <a:gd name="connsiteX917" fmla="*/ 3534435 w 4972050"/>
              <a:gd name="connsiteY917" fmla="*/ 3354763 h 4002500"/>
              <a:gd name="connsiteX918" fmla="*/ 3539365 w 4972050"/>
              <a:gd name="connsiteY918" fmla="*/ 3334619 h 4002500"/>
              <a:gd name="connsiteX919" fmla="*/ 3666186 w 4972050"/>
              <a:gd name="connsiteY919" fmla="*/ 3358345 h 4002500"/>
              <a:gd name="connsiteX920" fmla="*/ 3693074 w 4972050"/>
              <a:gd name="connsiteY920" fmla="*/ 3230319 h 4002500"/>
              <a:gd name="connsiteX921" fmla="*/ 3560874 w 4972050"/>
              <a:gd name="connsiteY921" fmla="*/ 3205251 h 4002500"/>
              <a:gd name="connsiteX922" fmla="*/ 3562220 w 4972050"/>
              <a:gd name="connsiteY922" fmla="*/ 3187345 h 4002500"/>
              <a:gd name="connsiteX923" fmla="*/ 3563115 w 4972050"/>
              <a:gd name="connsiteY923" fmla="*/ 3169886 h 4002500"/>
              <a:gd name="connsiteX924" fmla="*/ 3564012 w 4972050"/>
              <a:gd name="connsiteY924" fmla="*/ 3151980 h 4002500"/>
              <a:gd name="connsiteX925" fmla="*/ 3564460 w 4972050"/>
              <a:gd name="connsiteY925" fmla="*/ 3134075 h 4002500"/>
              <a:gd name="connsiteX926" fmla="*/ 3564012 w 4972050"/>
              <a:gd name="connsiteY926" fmla="*/ 3112142 h 4002500"/>
              <a:gd name="connsiteX927" fmla="*/ 3562666 w 4972050"/>
              <a:gd name="connsiteY927" fmla="*/ 3089758 h 4002500"/>
              <a:gd name="connsiteX928" fmla="*/ 3561323 w 4972050"/>
              <a:gd name="connsiteY928" fmla="*/ 3068271 h 4002500"/>
              <a:gd name="connsiteX929" fmla="*/ 3559530 w 4972050"/>
              <a:gd name="connsiteY929" fmla="*/ 3046338 h 4002500"/>
              <a:gd name="connsiteX930" fmla="*/ 3695315 w 4972050"/>
              <a:gd name="connsiteY930" fmla="*/ 3018136 h 4002500"/>
              <a:gd name="connsiteX931" fmla="*/ 3671563 w 4972050"/>
              <a:gd name="connsiteY931" fmla="*/ 2890559 h 4002500"/>
              <a:gd name="connsiteX932" fmla="*/ 3535330 w 4972050"/>
              <a:gd name="connsiteY932" fmla="*/ 2919207 h 4002500"/>
              <a:gd name="connsiteX933" fmla="*/ 3529953 w 4972050"/>
              <a:gd name="connsiteY933" fmla="*/ 2899959 h 4002500"/>
              <a:gd name="connsiteX934" fmla="*/ 3524576 w 4972050"/>
              <a:gd name="connsiteY934" fmla="*/ 2881157 h 4002500"/>
              <a:gd name="connsiteX935" fmla="*/ 3517854 w 4972050"/>
              <a:gd name="connsiteY935" fmla="*/ 2862357 h 4002500"/>
              <a:gd name="connsiteX936" fmla="*/ 3511131 w 4972050"/>
              <a:gd name="connsiteY936" fmla="*/ 2844004 h 4002500"/>
              <a:gd name="connsiteX937" fmla="*/ 3503960 w 4972050"/>
              <a:gd name="connsiteY937" fmla="*/ 2825202 h 4002500"/>
              <a:gd name="connsiteX938" fmla="*/ 3495894 w 4972050"/>
              <a:gd name="connsiteY938" fmla="*/ 2807296 h 4002500"/>
              <a:gd name="connsiteX939" fmla="*/ 3487828 w 4972050"/>
              <a:gd name="connsiteY939" fmla="*/ 2789391 h 4002500"/>
              <a:gd name="connsiteX940" fmla="*/ 3479762 w 4972050"/>
              <a:gd name="connsiteY940" fmla="*/ 2771485 h 4002500"/>
              <a:gd name="connsiteX941" fmla="*/ 3592243 w 4972050"/>
              <a:gd name="connsiteY941" fmla="*/ 2695387 h 4002500"/>
              <a:gd name="connsiteX942" fmla="*/ 3564524 w 4972050"/>
              <a:gd name="connsiteY942" fmla="*/ 2653152 h 4002500"/>
              <a:gd name="connsiteX943" fmla="*/ 3711702 w 4972050"/>
              <a:gd name="connsiteY943" fmla="*/ 2679826 h 4002500"/>
              <a:gd name="connsiteX944" fmla="*/ 3737689 w 4972050"/>
              <a:gd name="connsiteY944" fmla="*/ 2558460 h 4002500"/>
              <a:gd name="connsiteX945" fmla="*/ 3768155 w 4972050"/>
              <a:gd name="connsiteY945" fmla="*/ 2562041 h 4002500"/>
              <a:gd name="connsiteX946" fmla="*/ 3798623 w 4972050"/>
              <a:gd name="connsiteY946" fmla="*/ 2564280 h 4002500"/>
              <a:gd name="connsiteX947" fmla="*/ 3829090 w 4972050"/>
              <a:gd name="connsiteY947" fmla="*/ 2566521 h 4002500"/>
              <a:gd name="connsiteX948" fmla="*/ 3859556 w 4972050"/>
              <a:gd name="connsiteY948" fmla="*/ 2566967 h 4002500"/>
              <a:gd name="connsiteX949" fmla="*/ 3885543 w 4972050"/>
              <a:gd name="connsiteY949" fmla="*/ 2566521 h 4002500"/>
              <a:gd name="connsiteX950" fmla="*/ 3911081 w 4972050"/>
              <a:gd name="connsiteY950" fmla="*/ 2565625 h 4002500"/>
              <a:gd name="connsiteX951" fmla="*/ 3936172 w 4972050"/>
              <a:gd name="connsiteY951" fmla="*/ 2563386 h 4002500"/>
              <a:gd name="connsiteX952" fmla="*/ 3961262 w 4972050"/>
              <a:gd name="connsiteY952" fmla="*/ 2561147 h 4002500"/>
              <a:gd name="connsiteX953" fmla="*/ 3983218 w 4972050"/>
              <a:gd name="connsiteY953" fmla="*/ 2677138 h 4002500"/>
              <a:gd name="connsiteX954" fmla="*/ 4147200 w 4972050"/>
              <a:gd name="connsiteY954" fmla="*/ 2643102 h 4002500"/>
              <a:gd name="connsiteX955" fmla="*/ 4125695 w 4972050"/>
              <a:gd name="connsiteY955" fmla="*/ 2527109 h 4002500"/>
              <a:gd name="connsiteX956" fmla="*/ 4152577 w 4972050"/>
              <a:gd name="connsiteY956" fmla="*/ 2518601 h 4002500"/>
              <a:gd name="connsiteX957" fmla="*/ 4179012 w 4972050"/>
              <a:gd name="connsiteY957" fmla="*/ 2508747 h 4002500"/>
              <a:gd name="connsiteX958" fmla="*/ 4205447 w 4972050"/>
              <a:gd name="connsiteY958" fmla="*/ 2498447 h 4002500"/>
              <a:gd name="connsiteX959" fmla="*/ 4230986 w 4972050"/>
              <a:gd name="connsiteY959" fmla="*/ 2487250 h 4002500"/>
              <a:gd name="connsiteX960" fmla="*/ 4256524 w 4972050"/>
              <a:gd name="connsiteY960" fmla="*/ 2475607 h 4002500"/>
              <a:gd name="connsiteX961" fmla="*/ 4282062 w 4972050"/>
              <a:gd name="connsiteY961" fmla="*/ 2462620 h 4002500"/>
              <a:gd name="connsiteX962" fmla="*/ 4306256 w 4972050"/>
              <a:gd name="connsiteY962" fmla="*/ 2449185 h 4002500"/>
              <a:gd name="connsiteX963" fmla="*/ 4330899 w 4972050"/>
              <a:gd name="connsiteY963" fmla="*/ 2435301 h 4002500"/>
              <a:gd name="connsiteX964" fmla="*/ 4399898 w 4972050"/>
              <a:gd name="connsiteY964" fmla="*/ 2537411 h 4002500"/>
              <a:gd name="connsiteX965" fmla="*/ 4539240 w 4972050"/>
              <a:gd name="connsiteY965" fmla="*/ 2444257 h 4002500"/>
              <a:gd name="connsiteX966" fmla="*/ 4466656 w 4972050"/>
              <a:gd name="connsiteY966" fmla="*/ 2336326 h 4002500"/>
              <a:gd name="connsiteX967" fmla="*/ 4486818 w 4972050"/>
              <a:gd name="connsiteY967" fmla="*/ 2318413 h 4002500"/>
              <a:gd name="connsiteX968" fmla="*/ 4506981 w 4972050"/>
              <a:gd name="connsiteY968" fmla="*/ 2299155 h 4002500"/>
              <a:gd name="connsiteX969" fmla="*/ 4525799 w 4972050"/>
              <a:gd name="connsiteY969" fmla="*/ 2279897 h 4002500"/>
              <a:gd name="connsiteX970" fmla="*/ 4544616 w 4972050"/>
              <a:gd name="connsiteY970" fmla="*/ 2259744 h 4002500"/>
              <a:gd name="connsiteX971" fmla="*/ 4562539 w 4972050"/>
              <a:gd name="connsiteY971" fmla="*/ 2239590 h 4002500"/>
              <a:gd name="connsiteX972" fmla="*/ 4580459 w 4972050"/>
              <a:gd name="connsiteY972" fmla="*/ 2218542 h 4002500"/>
              <a:gd name="connsiteX973" fmla="*/ 4597485 w 4972050"/>
              <a:gd name="connsiteY973" fmla="*/ 2196596 h 4002500"/>
              <a:gd name="connsiteX974" fmla="*/ 4614064 w 4972050"/>
              <a:gd name="connsiteY974" fmla="*/ 2174653 h 4002500"/>
              <a:gd name="connsiteX975" fmla="*/ 4733690 w 4972050"/>
              <a:gd name="connsiteY975" fmla="*/ 2253026 h 4002500"/>
              <a:gd name="connsiteX976" fmla="*/ 4827781 w 4972050"/>
              <a:gd name="connsiteY976" fmla="*/ 2114641 h 4002500"/>
              <a:gd name="connsiteX977" fmla="*/ 4699639 w 4972050"/>
              <a:gd name="connsiteY977" fmla="*/ 2031789 h 4002500"/>
              <a:gd name="connsiteX978" fmla="*/ 4711288 w 4972050"/>
              <a:gd name="connsiteY978" fmla="*/ 2008053 h 4002500"/>
              <a:gd name="connsiteX979" fmla="*/ 4721593 w 4972050"/>
              <a:gd name="connsiteY979" fmla="*/ 1984317 h 4002500"/>
              <a:gd name="connsiteX980" fmla="*/ 4731898 w 4972050"/>
              <a:gd name="connsiteY980" fmla="*/ 1960133 h 4002500"/>
              <a:gd name="connsiteX981" fmla="*/ 4740859 w 4972050"/>
              <a:gd name="connsiteY981" fmla="*/ 1936397 h 4002500"/>
              <a:gd name="connsiteX982" fmla="*/ 4749821 w 4972050"/>
              <a:gd name="connsiteY982" fmla="*/ 1911317 h 4002500"/>
              <a:gd name="connsiteX983" fmla="*/ 4757438 w 4972050"/>
              <a:gd name="connsiteY983" fmla="*/ 1886687 h 4002500"/>
              <a:gd name="connsiteX984" fmla="*/ 4765054 w 4972050"/>
              <a:gd name="connsiteY984" fmla="*/ 1861606 h 4002500"/>
              <a:gd name="connsiteX985" fmla="*/ 4772223 w 4972050"/>
              <a:gd name="connsiteY985" fmla="*/ 1836080 h 4002500"/>
              <a:gd name="connsiteX986" fmla="*/ 4934415 w 4972050"/>
              <a:gd name="connsiteY986" fmla="*/ 1866084 h 4002500"/>
              <a:gd name="connsiteX987" fmla="*/ 4968914 w 4972050"/>
              <a:gd name="connsiteY987" fmla="*/ 1703963 h 4002500"/>
              <a:gd name="connsiteX988" fmla="*/ 4799553 w 4972050"/>
              <a:gd name="connsiteY988" fmla="*/ 1672615 h 4002500"/>
              <a:gd name="connsiteX989" fmla="*/ 4801345 w 4972050"/>
              <a:gd name="connsiteY989" fmla="*/ 1650669 h 4002500"/>
              <a:gd name="connsiteX990" fmla="*/ 4802689 w 4972050"/>
              <a:gd name="connsiteY990" fmla="*/ 1628278 h 4002500"/>
              <a:gd name="connsiteX991" fmla="*/ 4803586 w 4972050"/>
              <a:gd name="connsiteY991" fmla="*/ 1605437 h 4002500"/>
              <a:gd name="connsiteX992" fmla="*/ 4804033 w 4972050"/>
              <a:gd name="connsiteY992" fmla="*/ 1583046 h 4002500"/>
              <a:gd name="connsiteX993" fmla="*/ 4803586 w 4972050"/>
              <a:gd name="connsiteY993" fmla="*/ 1555278 h 4002500"/>
              <a:gd name="connsiteX994" fmla="*/ 4801794 w 4972050"/>
              <a:gd name="connsiteY994" fmla="*/ 1527065 h 4002500"/>
              <a:gd name="connsiteX995" fmla="*/ 4800448 w 4972050"/>
              <a:gd name="connsiteY995" fmla="*/ 1499745 h 4002500"/>
              <a:gd name="connsiteX996" fmla="*/ 4797312 w 4972050"/>
              <a:gd name="connsiteY996" fmla="*/ 1472426 h 4002500"/>
              <a:gd name="connsiteX997" fmla="*/ 4972050 w 4972050"/>
              <a:gd name="connsiteY997" fmla="*/ 1436151 h 4002500"/>
              <a:gd name="connsiteX998" fmla="*/ 4941135 w 4972050"/>
              <a:gd name="connsiteY998" fmla="*/ 1274925 h 4002500"/>
              <a:gd name="connsiteX999" fmla="*/ 4767295 w 4972050"/>
              <a:gd name="connsiteY999" fmla="*/ 1311200 h 4002500"/>
              <a:gd name="connsiteX1000" fmla="*/ 4760126 w 4972050"/>
              <a:gd name="connsiteY1000" fmla="*/ 1287018 h 4002500"/>
              <a:gd name="connsiteX1001" fmla="*/ 4752508 w 4972050"/>
              <a:gd name="connsiteY1001" fmla="*/ 1262834 h 4002500"/>
              <a:gd name="connsiteX1002" fmla="*/ 4743995 w 4972050"/>
              <a:gd name="connsiteY1002" fmla="*/ 1239098 h 4002500"/>
              <a:gd name="connsiteX1003" fmla="*/ 4735483 w 4972050"/>
              <a:gd name="connsiteY1003" fmla="*/ 1215808 h 4002500"/>
              <a:gd name="connsiteX1004" fmla="*/ 4726075 w 4972050"/>
              <a:gd name="connsiteY1004" fmla="*/ 1192969 h 4002500"/>
              <a:gd name="connsiteX1005" fmla="*/ 4716216 w 4972050"/>
              <a:gd name="connsiteY1005" fmla="*/ 1169681 h 4002500"/>
              <a:gd name="connsiteX1006" fmla="*/ 4706360 w 4972050"/>
              <a:gd name="connsiteY1006" fmla="*/ 1147288 h 4002500"/>
              <a:gd name="connsiteX1007" fmla="*/ 4695160 w 4972050"/>
              <a:gd name="connsiteY1007" fmla="*/ 1124895 h 4002500"/>
              <a:gd name="connsiteX1008" fmla="*/ 4839878 w 4972050"/>
              <a:gd name="connsiteY1008" fmla="*/ 1028607 h 4002500"/>
              <a:gd name="connsiteX1009" fmla="*/ 4748477 w 4972050"/>
              <a:gd name="connsiteY1009" fmla="*/ 892909 h 4002500"/>
              <a:gd name="connsiteX1010" fmla="*/ 4609582 w 4972050"/>
              <a:gd name="connsiteY1010" fmla="*/ 985616 h 4002500"/>
              <a:gd name="connsiteX1011" fmla="*/ 4593900 w 4972050"/>
              <a:gd name="connsiteY1011" fmla="*/ 965013 h 4002500"/>
              <a:gd name="connsiteX1012" fmla="*/ 4578219 w 4972050"/>
              <a:gd name="connsiteY1012" fmla="*/ 944413 h 4002500"/>
              <a:gd name="connsiteX1013" fmla="*/ 4561193 w 4972050"/>
              <a:gd name="connsiteY1013" fmla="*/ 925155 h 4002500"/>
              <a:gd name="connsiteX1014" fmla="*/ 4544168 w 4972050"/>
              <a:gd name="connsiteY1014" fmla="*/ 905897 h 4002500"/>
              <a:gd name="connsiteX1015" fmla="*/ 4526694 w 4972050"/>
              <a:gd name="connsiteY1015" fmla="*/ 887089 h 4002500"/>
              <a:gd name="connsiteX1016" fmla="*/ 4508773 w 4972050"/>
              <a:gd name="connsiteY1016" fmla="*/ 868725 h 4002500"/>
              <a:gd name="connsiteX1017" fmla="*/ 4490402 w 4972050"/>
              <a:gd name="connsiteY1017" fmla="*/ 850812 h 4002500"/>
              <a:gd name="connsiteX1018" fmla="*/ 4471584 w 4972050"/>
              <a:gd name="connsiteY1018" fmla="*/ 833795 h 4002500"/>
              <a:gd name="connsiteX1019" fmla="*/ 4558506 w 4972050"/>
              <a:gd name="connsiteY1019" fmla="*/ 705262 h 4002500"/>
              <a:gd name="connsiteX1020" fmla="*/ 4420957 w 4972050"/>
              <a:gd name="connsiteY1020" fmla="*/ 615691 h 4002500"/>
              <a:gd name="connsiteX1021" fmla="*/ 4339412 w 4972050"/>
              <a:gd name="connsiteY1021" fmla="*/ 735715 h 4002500"/>
              <a:gd name="connsiteX1022" fmla="*/ 4316113 w 4972050"/>
              <a:gd name="connsiteY1022" fmla="*/ 721833 h 4002500"/>
              <a:gd name="connsiteX1023" fmla="*/ 4292367 w 4972050"/>
              <a:gd name="connsiteY1023" fmla="*/ 708844 h 4002500"/>
              <a:gd name="connsiteX1024" fmla="*/ 4268621 w 4972050"/>
              <a:gd name="connsiteY1024" fmla="*/ 696304 h 4002500"/>
              <a:gd name="connsiteX1025" fmla="*/ 4244427 w 4972050"/>
              <a:gd name="connsiteY1025" fmla="*/ 684213 h 4002500"/>
              <a:gd name="connsiteX1026" fmla="*/ 4219784 w 4972050"/>
              <a:gd name="connsiteY1026" fmla="*/ 673465 h 4002500"/>
              <a:gd name="connsiteX1027" fmla="*/ 4194694 w 4972050"/>
              <a:gd name="connsiteY1027" fmla="*/ 663165 h 4002500"/>
              <a:gd name="connsiteX1028" fmla="*/ 4170051 w 4972050"/>
              <a:gd name="connsiteY1028" fmla="*/ 653311 h 4002500"/>
              <a:gd name="connsiteX1029" fmla="*/ 4144064 w 4972050"/>
              <a:gd name="connsiteY1029" fmla="*/ 644355 h 4002500"/>
              <a:gd name="connsiteX1030" fmla="*/ 4171394 w 4972050"/>
              <a:gd name="connsiteY1030" fmla="*/ 515822 h 4002500"/>
              <a:gd name="connsiteX1031" fmla="*/ 4007859 w 4972050"/>
              <a:gd name="connsiteY1031" fmla="*/ 485816 h 4002500"/>
              <a:gd name="connsiteX1032" fmla="*/ 3982321 w 4972050"/>
              <a:gd name="connsiteY1032" fmla="*/ 607630 h 4002500"/>
              <a:gd name="connsiteX1033" fmla="*/ 3951854 w 4972050"/>
              <a:gd name="connsiteY1033" fmla="*/ 604048 h 4002500"/>
              <a:gd name="connsiteX1034" fmla="*/ 3921386 w 4972050"/>
              <a:gd name="connsiteY1034" fmla="*/ 601809 h 4002500"/>
              <a:gd name="connsiteX1035" fmla="*/ 3890471 w 4972050"/>
              <a:gd name="connsiteY1035" fmla="*/ 599569 h 4002500"/>
              <a:gd name="connsiteX1036" fmla="*/ 3859556 w 4972050"/>
              <a:gd name="connsiteY1036" fmla="*/ 599122 h 4002500"/>
              <a:gd name="connsiteX1037" fmla="*/ 3834466 w 4972050"/>
              <a:gd name="connsiteY1037" fmla="*/ 599569 h 4002500"/>
              <a:gd name="connsiteX1038" fmla="*/ 3808928 w 4972050"/>
              <a:gd name="connsiteY1038" fmla="*/ 600465 h 4002500"/>
              <a:gd name="connsiteX1039" fmla="*/ 3783388 w 4972050"/>
              <a:gd name="connsiteY1039" fmla="*/ 602704 h 4002500"/>
              <a:gd name="connsiteX1040" fmla="*/ 3758747 w 4972050"/>
              <a:gd name="connsiteY1040" fmla="*/ 604497 h 4002500"/>
              <a:gd name="connsiteX1041" fmla="*/ 3736345 w 4972050"/>
              <a:gd name="connsiteY1041" fmla="*/ 488951 h 4002500"/>
              <a:gd name="connsiteX1042" fmla="*/ 3571912 w 4972050"/>
              <a:gd name="connsiteY1042" fmla="*/ 522987 h 4002500"/>
              <a:gd name="connsiteX1043" fmla="*/ 3594763 w 4972050"/>
              <a:gd name="connsiteY1043" fmla="*/ 638981 h 4002500"/>
              <a:gd name="connsiteX1044" fmla="*/ 3567432 w 4972050"/>
              <a:gd name="connsiteY1044" fmla="*/ 647488 h 4002500"/>
              <a:gd name="connsiteX1045" fmla="*/ 3540549 w 4972050"/>
              <a:gd name="connsiteY1045" fmla="*/ 656894 h 4002500"/>
              <a:gd name="connsiteX1046" fmla="*/ 3514115 w 4972050"/>
              <a:gd name="connsiteY1046" fmla="*/ 667643 h 4002500"/>
              <a:gd name="connsiteX1047" fmla="*/ 3488575 w 4972050"/>
              <a:gd name="connsiteY1047" fmla="*/ 678391 h 4002500"/>
              <a:gd name="connsiteX1048" fmla="*/ 3463037 w 4972050"/>
              <a:gd name="connsiteY1048" fmla="*/ 690482 h 4002500"/>
              <a:gd name="connsiteX1049" fmla="*/ 3437947 w 4972050"/>
              <a:gd name="connsiteY1049" fmla="*/ 703023 h 4002500"/>
              <a:gd name="connsiteX1050" fmla="*/ 3413304 w 4972050"/>
              <a:gd name="connsiteY1050" fmla="*/ 716459 h 4002500"/>
              <a:gd name="connsiteX1051" fmla="*/ 3388661 w 4972050"/>
              <a:gd name="connsiteY1051" fmla="*/ 730789 h 4002500"/>
              <a:gd name="connsiteX1052" fmla="*/ 3320560 w 4972050"/>
              <a:gd name="connsiteY1052" fmla="*/ 628679 h 4002500"/>
              <a:gd name="connsiteX1053" fmla="*/ 3180321 w 4972050"/>
              <a:gd name="connsiteY1053" fmla="*/ 721385 h 4002500"/>
              <a:gd name="connsiteX1054" fmla="*/ 3252905 w 4972050"/>
              <a:gd name="connsiteY1054" fmla="*/ 829315 h 4002500"/>
              <a:gd name="connsiteX1055" fmla="*/ 3232743 w 4972050"/>
              <a:gd name="connsiteY1055" fmla="*/ 847677 h 4002500"/>
              <a:gd name="connsiteX1056" fmla="*/ 3213028 w 4972050"/>
              <a:gd name="connsiteY1056" fmla="*/ 866935 h 4002500"/>
              <a:gd name="connsiteX1057" fmla="*/ 3193762 w 4972050"/>
              <a:gd name="connsiteY1057" fmla="*/ 886193 h 4002500"/>
              <a:gd name="connsiteX1058" fmla="*/ 3175393 w 4972050"/>
              <a:gd name="connsiteY1058" fmla="*/ 906345 h 4002500"/>
              <a:gd name="connsiteX1059" fmla="*/ 3157024 w 4972050"/>
              <a:gd name="connsiteY1059" fmla="*/ 926499 h 4002500"/>
              <a:gd name="connsiteX1060" fmla="*/ 3139550 w 4972050"/>
              <a:gd name="connsiteY1060" fmla="*/ 947548 h 4002500"/>
              <a:gd name="connsiteX1061" fmla="*/ 3122524 w 4972050"/>
              <a:gd name="connsiteY1061" fmla="*/ 969045 h 4002500"/>
              <a:gd name="connsiteX1062" fmla="*/ 3105946 w 4972050"/>
              <a:gd name="connsiteY1062" fmla="*/ 991436 h 4002500"/>
              <a:gd name="connsiteX1063" fmla="*/ 2986319 w 4972050"/>
              <a:gd name="connsiteY1063" fmla="*/ 913064 h 4002500"/>
              <a:gd name="connsiteX1064" fmla="*/ 2892229 w 4972050"/>
              <a:gd name="connsiteY1064" fmla="*/ 1051001 h 4002500"/>
              <a:gd name="connsiteX1065" fmla="*/ 2921569 w 4972050"/>
              <a:gd name="connsiteY1065" fmla="*/ 1070140 h 4002500"/>
              <a:gd name="connsiteX1066" fmla="*/ 2788009 w 4972050"/>
              <a:gd name="connsiteY1066" fmla="*/ 1096780 h 4002500"/>
              <a:gd name="connsiteX1067" fmla="*/ 2778157 w 4972050"/>
              <a:gd name="connsiteY1067" fmla="*/ 1064112 h 4002500"/>
              <a:gd name="connsiteX1068" fmla="*/ 2767856 w 4972050"/>
              <a:gd name="connsiteY1068" fmla="*/ 1032341 h 4002500"/>
              <a:gd name="connsiteX1069" fmla="*/ 2756658 w 4972050"/>
              <a:gd name="connsiteY1069" fmla="*/ 1001018 h 4002500"/>
              <a:gd name="connsiteX1070" fmla="*/ 2744566 w 4972050"/>
              <a:gd name="connsiteY1070" fmla="*/ 969694 h 4002500"/>
              <a:gd name="connsiteX1071" fmla="*/ 2731578 w 4972050"/>
              <a:gd name="connsiteY1071" fmla="*/ 938817 h 4002500"/>
              <a:gd name="connsiteX1072" fmla="*/ 2718141 w 4972050"/>
              <a:gd name="connsiteY1072" fmla="*/ 908837 h 4002500"/>
              <a:gd name="connsiteX1073" fmla="*/ 2703809 w 4972050"/>
              <a:gd name="connsiteY1073" fmla="*/ 878408 h 4002500"/>
              <a:gd name="connsiteX1074" fmla="*/ 2689030 w 4972050"/>
              <a:gd name="connsiteY1074" fmla="*/ 848873 h 4002500"/>
              <a:gd name="connsiteX1075" fmla="*/ 2888780 w 4972050"/>
              <a:gd name="connsiteY1075" fmla="*/ 720895 h 4002500"/>
              <a:gd name="connsiteX1076" fmla="*/ 2762481 w 4972050"/>
              <a:gd name="connsiteY1076" fmla="*/ 541007 h 4002500"/>
              <a:gd name="connsiteX1077" fmla="*/ 2570791 w 4972050"/>
              <a:gd name="connsiteY1077" fmla="*/ 663617 h 4002500"/>
              <a:gd name="connsiteX1078" fmla="*/ 2549293 w 4972050"/>
              <a:gd name="connsiteY1078" fmla="*/ 636319 h 4002500"/>
              <a:gd name="connsiteX1079" fmla="*/ 2526899 w 4972050"/>
              <a:gd name="connsiteY1079" fmla="*/ 609472 h 4002500"/>
              <a:gd name="connsiteX1080" fmla="*/ 2504058 w 4972050"/>
              <a:gd name="connsiteY1080" fmla="*/ 583517 h 4002500"/>
              <a:gd name="connsiteX1081" fmla="*/ 2480769 w 4972050"/>
              <a:gd name="connsiteY1081" fmla="*/ 557564 h 4002500"/>
              <a:gd name="connsiteX1082" fmla="*/ 2456136 w 4972050"/>
              <a:gd name="connsiteY1082" fmla="*/ 532952 h 4002500"/>
              <a:gd name="connsiteX1083" fmla="*/ 2431054 w 4972050"/>
              <a:gd name="connsiteY1083" fmla="*/ 508787 h 4002500"/>
              <a:gd name="connsiteX1084" fmla="*/ 2405975 w 4972050"/>
              <a:gd name="connsiteY1084" fmla="*/ 485071 h 4002500"/>
              <a:gd name="connsiteX1085" fmla="*/ 2379549 w 4972050"/>
              <a:gd name="connsiteY1085" fmla="*/ 462250 h 4002500"/>
              <a:gd name="connsiteX1086" fmla="*/ 2500474 w 4972050"/>
              <a:gd name="connsiteY1086" fmla="*/ 292206 h 4002500"/>
              <a:gd name="connsiteX1087" fmla="*/ 2310129 w 4972050"/>
              <a:gd name="connsiteY1087" fmla="*/ 172729 h 4002500"/>
              <a:gd name="connsiteX1088" fmla="*/ 2197713 w 4972050"/>
              <a:gd name="connsiteY1088" fmla="*/ 331584 h 4002500"/>
              <a:gd name="connsiteX1089" fmla="*/ 2165467 w 4972050"/>
              <a:gd name="connsiteY1089" fmla="*/ 313685 h 4002500"/>
              <a:gd name="connsiteX1090" fmla="*/ 2132771 w 4972050"/>
              <a:gd name="connsiteY1090" fmla="*/ 296233 h 4002500"/>
              <a:gd name="connsiteX1091" fmla="*/ 2100076 w 4972050"/>
              <a:gd name="connsiteY1091" fmla="*/ 279676 h 4002500"/>
              <a:gd name="connsiteX1092" fmla="*/ 2066485 w 4972050"/>
              <a:gd name="connsiteY1092" fmla="*/ 264016 h 4002500"/>
              <a:gd name="connsiteX1093" fmla="*/ 2032448 w 4972050"/>
              <a:gd name="connsiteY1093" fmla="*/ 249248 h 4002500"/>
              <a:gd name="connsiteX1094" fmla="*/ 1998409 w 4972050"/>
              <a:gd name="connsiteY1094" fmla="*/ 235376 h 4002500"/>
              <a:gd name="connsiteX1095" fmla="*/ 1963475 w 4972050"/>
              <a:gd name="connsiteY1095" fmla="*/ 223295 h 4002500"/>
              <a:gd name="connsiteX1096" fmla="*/ 1927646 w 4972050"/>
              <a:gd name="connsiteY1096" fmla="*/ 211211 h 4002500"/>
              <a:gd name="connsiteX1097" fmla="*/ 1965268 w 4972050"/>
              <a:gd name="connsiteY1097" fmla="*/ 40273 h 4002500"/>
              <a:gd name="connsiteX1098" fmla="*/ 1739987 w 4972050"/>
              <a:gd name="connsiteY1098" fmla="*/ 0 h 4002500"/>
              <a:gd name="connsiteX1099" fmla="*/ 1704157 w 4972050"/>
              <a:gd name="connsiteY1099" fmla="*/ 161989 h 4002500"/>
              <a:gd name="connsiteX1100" fmla="*/ 1683107 w 4972050"/>
              <a:gd name="connsiteY1100" fmla="*/ 159304 h 4002500"/>
              <a:gd name="connsiteX1101" fmla="*/ 1662505 w 4972050"/>
              <a:gd name="connsiteY1101" fmla="*/ 157515 h 4002500"/>
              <a:gd name="connsiteX1102" fmla="*/ 1641454 w 4972050"/>
              <a:gd name="connsiteY1102" fmla="*/ 155276 h 4002500"/>
              <a:gd name="connsiteX1103" fmla="*/ 1620404 w 4972050"/>
              <a:gd name="connsiteY1103" fmla="*/ 153935 h 4002500"/>
              <a:gd name="connsiteX1104" fmla="*/ 1599355 w 4972050"/>
              <a:gd name="connsiteY1104" fmla="*/ 152144 h 4002500"/>
              <a:gd name="connsiteX1105" fmla="*/ 1578304 w 4972050"/>
              <a:gd name="connsiteY1105" fmla="*/ 151250 h 4002500"/>
              <a:gd name="connsiteX1106" fmla="*/ 1556807 w 4972050"/>
              <a:gd name="connsiteY1106" fmla="*/ 150802 h 4002500"/>
              <a:gd name="connsiteX1107" fmla="*/ 1535308 w 4972050"/>
              <a:gd name="connsiteY1107" fmla="*/ 150802 h 4002500"/>
              <a:gd name="connsiteX1108" fmla="*/ 1499928 w 4972050"/>
              <a:gd name="connsiteY1108" fmla="*/ 151250 h 4002500"/>
              <a:gd name="connsiteX1109" fmla="*/ 1464993 w 4972050"/>
              <a:gd name="connsiteY1109" fmla="*/ 153039 h 4002500"/>
              <a:gd name="connsiteX1110" fmla="*/ 1430059 w 4972050"/>
              <a:gd name="connsiteY1110" fmla="*/ 154830 h 4002500"/>
              <a:gd name="connsiteX1111" fmla="*/ 1395125 w 4972050"/>
              <a:gd name="connsiteY1111" fmla="*/ 158409 h 4002500"/>
              <a:gd name="connsiteX1112" fmla="*/ 1364669 w 4972050"/>
              <a:gd name="connsiteY1112" fmla="*/ 4476 h 4002500"/>
              <a:gd name="connsiteX1113" fmla="*/ 1138044 w 4972050"/>
              <a:gd name="connsiteY1113" fmla="*/ 49223 h 4002500"/>
              <a:gd name="connsiteX1114" fmla="*/ 1168949 w 4972050"/>
              <a:gd name="connsiteY1114" fmla="*/ 203604 h 4002500"/>
              <a:gd name="connsiteX1115" fmla="*/ 1131774 w 4972050"/>
              <a:gd name="connsiteY1115" fmla="*/ 215239 h 4002500"/>
              <a:gd name="connsiteX1116" fmla="*/ 1094601 w 4972050"/>
              <a:gd name="connsiteY1116" fmla="*/ 227768 h 4002500"/>
              <a:gd name="connsiteX1117" fmla="*/ 1058324 w 4972050"/>
              <a:gd name="connsiteY1117" fmla="*/ 241640 h 4002500"/>
              <a:gd name="connsiteX1118" fmla="*/ 1022494 w 4972050"/>
              <a:gd name="connsiteY1118" fmla="*/ 255960 h 4002500"/>
              <a:gd name="connsiteX1119" fmla="*/ 987113 w 4972050"/>
              <a:gd name="connsiteY1119" fmla="*/ 272069 h 4002500"/>
              <a:gd name="connsiteX1120" fmla="*/ 952626 w 4972050"/>
              <a:gd name="connsiteY1120" fmla="*/ 288626 h 4002500"/>
              <a:gd name="connsiteX1121" fmla="*/ 918140 w 4972050"/>
              <a:gd name="connsiteY1121" fmla="*/ 306526 h 4002500"/>
              <a:gd name="connsiteX1122" fmla="*/ 884998 w 4972050"/>
              <a:gd name="connsiteY1122" fmla="*/ 325320 h 4002500"/>
              <a:gd name="connsiteX1123" fmla="*/ 790048 w 4972050"/>
              <a:gd name="connsiteY1123" fmla="*/ 189732 h 4002500"/>
              <a:gd name="connsiteX1124" fmla="*/ 597463 w 4972050"/>
              <a:gd name="connsiteY1124" fmla="*/ 313239 h 4002500"/>
              <a:gd name="connsiteX1125" fmla="*/ 697786 w 4972050"/>
              <a:gd name="connsiteY1125" fmla="*/ 456431 h 4002500"/>
              <a:gd name="connsiteX1126" fmla="*/ 669122 w 4972050"/>
              <a:gd name="connsiteY1126" fmla="*/ 481044 h 4002500"/>
              <a:gd name="connsiteX1127" fmla="*/ 642250 w 4972050"/>
              <a:gd name="connsiteY1127" fmla="*/ 506102 h 4002500"/>
              <a:gd name="connsiteX1128" fmla="*/ 615378 w 4972050"/>
              <a:gd name="connsiteY1128" fmla="*/ 532057 h 4002500"/>
              <a:gd name="connsiteX1129" fmla="*/ 589848 w 4972050"/>
              <a:gd name="connsiteY1129" fmla="*/ 558010 h 4002500"/>
              <a:gd name="connsiteX1130" fmla="*/ 564319 w 4972050"/>
              <a:gd name="connsiteY1130" fmla="*/ 585754 h 4002500"/>
              <a:gd name="connsiteX1131" fmla="*/ 540135 w 4972050"/>
              <a:gd name="connsiteY1131" fmla="*/ 613498 h 4002500"/>
              <a:gd name="connsiteX1132" fmla="*/ 516845 w 4972050"/>
              <a:gd name="connsiteY1132" fmla="*/ 642584 h 4002500"/>
              <a:gd name="connsiteX1133" fmla="*/ 494451 w 4972050"/>
              <a:gd name="connsiteY1133" fmla="*/ 671224 h 4002500"/>
              <a:gd name="connsiteX1134" fmla="*/ 328737 w 4972050"/>
              <a:gd name="connsiteY1134" fmla="*/ 567854 h 4002500"/>
              <a:gd name="connsiteX1135" fmla="*/ 198855 w 4972050"/>
              <a:gd name="connsiteY1135" fmla="*/ 750876 h 4002500"/>
              <a:gd name="connsiteX1136" fmla="*/ 375316 w 4972050"/>
              <a:gd name="connsiteY1136" fmla="*/ 861851 h 4002500"/>
              <a:gd name="connsiteX1137" fmla="*/ 360089 w 4972050"/>
              <a:gd name="connsiteY1137" fmla="*/ 892728 h 4002500"/>
              <a:gd name="connsiteX1138" fmla="*/ 345310 w 4972050"/>
              <a:gd name="connsiteY1138" fmla="*/ 924051 h 4002500"/>
              <a:gd name="connsiteX1139" fmla="*/ 331873 w 4972050"/>
              <a:gd name="connsiteY1139" fmla="*/ 956271 h 4002500"/>
              <a:gd name="connsiteX1140" fmla="*/ 318885 w 4972050"/>
              <a:gd name="connsiteY1140" fmla="*/ 988488 h 4002500"/>
              <a:gd name="connsiteX1141" fmla="*/ 306792 w 4972050"/>
              <a:gd name="connsiteY1141" fmla="*/ 1020708 h 4002500"/>
              <a:gd name="connsiteX1142" fmla="*/ 295596 w 4972050"/>
              <a:gd name="connsiteY1142" fmla="*/ 1054268 h 4002500"/>
              <a:gd name="connsiteX1143" fmla="*/ 284846 w 4972050"/>
              <a:gd name="connsiteY1143" fmla="*/ 1087830 h 4002500"/>
              <a:gd name="connsiteX1144" fmla="*/ 275442 w 4972050"/>
              <a:gd name="connsiteY1144" fmla="*/ 1121391 h 4002500"/>
              <a:gd name="connsiteX1145" fmla="*/ 51057 w 4972050"/>
              <a:gd name="connsiteY1145" fmla="*/ 1081566 h 4002500"/>
              <a:gd name="connsiteX1146" fmla="*/ 4031 w 4972050"/>
              <a:gd name="connsiteY1146" fmla="*/ 1296356 h 4002500"/>
              <a:gd name="connsiteX1147" fmla="*/ 237821 w 4972050"/>
              <a:gd name="connsiteY1147" fmla="*/ 1337972 h 4002500"/>
              <a:gd name="connsiteX1148" fmla="*/ 235133 w 4972050"/>
              <a:gd name="connsiteY1148" fmla="*/ 1367506 h 4002500"/>
              <a:gd name="connsiteX1149" fmla="*/ 233789 w 4972050"/>
              <a:gd name="connsiteY1149" fmla="*/ 1397487 h 4002500"/>
              <a:gd name="connsiteX1150" fmla="*/ 231997 w 4972050"/>
              <a:gd name="connsiteY1150" fmla="*/ 1427468 h 4002500"/>
              <a:gd name="connsiteX1151" fmla="*/ 231551 w 4972050"/>
              <a:gd name="connsiteY1151" fmla="*/ 1457451 h 4002500"/>
              <a:gd name="connsiteX1152" fmla="*/ 232446 w 4972050"/>
              <a:gd name="connsiteY1152" fmla="*/ 1494590 h 4002500"/>
              <a:gd name="connsiteX1153" fmla="*/ 234238 w 4972050"/>
              <a:gd name="connsiteY1153" fmla="*/ 1531284 h 4002500"/>
              <a:gd name="connsiteX1154" fmla="*/ 236477 w 4972050"/>
              <a:gd name="connsiteY1154" fmla="*/ 1567977 h 4002500"/>
              <a:gd name="connsiteX1155" fmla="*/ 240508 w 4972050"/>
              <a:gd name="connsiteY1155" fmla="*/ 1604671 h 4002500"/>
              <a:gd name="connsiteX1156" fmla="*/ 0 w 4972050"/>
              <a:gd name="connsiteY1156" fmla="*/ 1652551 h 4002500"/>
              <a:gd name="connsiteX1157" fmla="*/ 42099 w 4972050"/>
              <a:gd name="connsiteY1157" fmla="*/ 1866448 h 4002500"/>
              <a:gd name="connsiteX1158" fmla="*/ 282607 w 4972050"/>
              <a:gd name="connsiteY1158" fmla="*/ 1818567 h 4002500"/>
              <a:gd name="connsiteX1159" fmla="*/ 292460 w 4972050"/>
              <a:gd name="connsiteY1159" fmla="*/ 1850339 h 4002500"/>
              <a:gd name="connsiteX1160" fmla="*/ 302763 w 4972050"/>
              <a:gd name="connsiteY1160" fmla="*/ 1882558 h 4002500"/>
              <a:gd name="connsiteX1161" fmla="*/ 314407 w 4972050"/>
              <a:gd name="connsiteY1161" fmla="*/ 1914330 h 4002500"/>
              <a:gd name="connsiteX1162" fmla="*/ 326499 w 4972050"/>
              <a:gd name="connsiteY1162" fmla="*/ 1945205 h 4002500"/>
              <a:gd name="connsiteX1163" fmla="*/ 338592 w 4972050"/>
              <a:gd name="connsiteY1163" fmla="*/ 1976082 h 4002500"/>
              <a:gd name="connsiteX1164" fmla="*/ 352924 w 4972050"/>
              <a:gd name="connsiteY1164" fmla="*/ 2006511 h 4002500"/>
              <a:gd name="connsiteX1165" fmla="*/ 366808 w 4972050"/>
              <a:gd name="connsiteY1165" fmla="*/ 2036491 h 4002500"/>
              <a:gd name="connsiteX1166" fmla="*/ 381588 w 4972050"/>
              <a:gd name="connsiteY1166" fmla="*/ 2065578 h 4002500"/>
              <a:gd name="connsiteX1167" fmla="*/ 182284 w 4972050"/>
              <a:gd name="connsiteY1167" fmla="*/ 2193558 h 4002500"/>
              <a:gd name="connsiteX1168" fmla="*/ 307689 w 4972050"/>
              <a:gd name="connsiteY1168" fmla="*/ 2373892 h 4002500"/>
              <a:gd name="connsiteX1169" fmla="*/ 500274 w 4972050"/>
              <a:gd name="connsiteY1169" fmla="*/ 2250836 h 4002500"/>
              <a:gd name="connsiteX1170" fmla="*/ 521771 w 4972050"/>
              <a:gd name="connsiteY1170" fmla="*/ 2278132 h 4002500"/>
              <a:gd name="connsiteX1171" fmla="*/ 543717 w 4972050"/>
              <a:gd name="connsiteY1171" fmla="*/ 2305429 h 4002500"/>
              <a:gd name="connsiteX1172" fmla="*/ 566558 w 4972050"/>
              <a:gd name="connsiteY1172" fmla="*/ 2331830 h 4002500"/>
              <a:gd name="connsiteX1173" fmla="*/ 590296 w 4972050"/>
              <a:gd name="connsiteY1173" fmla="*/ 2356889 h 4002500"/>
              <a:gd name="connsiteX1174" fmla="*/ 614481 w 4972050"/>
              <a:gd name="connsiteY1174" fmla="*/ 2381948 h 4002500"/>
              <a:gd name="connsiteX1175" fmla="*/ 639114 w 4972050"/>
              <a:gd name="connsiteY1175" fmla="*/ 2406112 h 4002500"/>
              <a:gd name="connsiteX1176" fmla="*/ 665091 w 4972050"/>
              <a:gd name="connsiteY1176" fmla="*/ 2429828 h 4002500"/>
              <a:gd name="connsiteX1177" fmla="*/ 691067 w 4972050"/>
              <a:gd name="connsiteY1177" fmla="*/ 2452650 h 4002500"/>
              <a:gd name="connsiteX1178" fmla="*/ 570143 w 4972050"/>
              <a:gd name="connsiteY1178" fmla="*/ 2623142 h 4002500"/>
              <a:gd name="connsiteX1179" fmla="*/ 760487 w 4972050"/>
              <a:gd name="connsiteY1179" fmla="*/ 2742172 h 4002500"/>
              <a:gd name="connsiteX1180" fmla="*/ 873354 w 4972050"/>
              <a:gd name="connsiteY1180" fmla="*/ 2583315 h 4002500"/>
              <a:gd name="connsiteX1181" fmla="*/ 905600 w 4972050"/>
              <a:gd name="connsiteY1181" fmla="*/ 2601663 h 4002500"/>
              <a:gd name="connsiteX1182" fmla="*/ 937847 w 4972050"/>
              <a:gd name="connsiteY1182" fmla="*/ 2619114 h 4002500"/>
              <a:gd name="connsiteX1183" fmla="*/ 970541 w 4972050"/>
              <a:gd name="connsiteY1183" fmla="*/ 2635223 h 4002500"/>
              <a:gd name="connsiteX1184" fmla="*/ 1004131 w 4972050"/>
              <a:gd name="connsiteY1184" fmla="*/ 2650885 h 4002500"/>
              <a:gd name="connsiteX1185" fmla="*/ 1038617 w 4972050"/>
              <a:gd name="connsiteY1185" fmla="*/ 2665652 h 4002500"/>
              <a:gd name="connsiteX1186" fmla="*/ 1072656 w 4972050"/>
              <a:gd name="connsiteY1186" fmla="*/ 2679075 h 4002500"/>
              <a:gd name="connsiteX1187" fmla="*/ 1107590 w 4972050"/>
              <a:gd name="connsiteY1187" fmla="*/ 2692053 h 4002500"/>
              <a:gd name="connsiteX1188" fmla="*/ 1142972 w 4972050"/>
              <a:gd name="connsiteY1188" fmla="*/ 2703688 h 4002500"/>
              <a:gd name="connsiteX1189" fmla="*/ 1105351 w 4972050"/>
              <a:gd name="connsiteY1189" fmla="*/ 2874626 h 4002500"/>
              <a:gd name="connsiteX1190" fmla="*/ 1331078 w 4972050"/>
              <a:gd name="connsiteY1190" fmla="*/ 2914899 h 4002500"/>
              <a:gd name="connsiteX1191" fmla="*/ 1366461 w 4972050"/>
              <a:gd name="connsiteY1191" fmla="*/ 2752911 h 4002500"/>
              <a:gd name="connsiteX1192" fmla="*/ 1387063 w 4972050"/>
              <a:gd name="connsiteY1192" fmla="*/ 2755596 h 4002500"/>
              <a:gd name="connsiteX1193" fmla="*/ 1408114 w 4972050"/>
              <a:gd name="connsiteY1193" fmla="*/ 2757833 h 4002500"/>
              <a:gd name="connsiteX1194" fmla="*/ 1429162 w 4972050"/>
              <a:gd name="connsiteY1194" fmla="*/ 2759623 h 4002500"/>
              <a:gd name="connsiteX1195" fmla="*/ 1450213 w 4972050"/>
              <a:gd name="connsiteY1195" fmla="*/ 2761412 h 4002500"/>
              <a:gd name="connsiteX1196" fmla="*/ 1471263 w 4972050"/>
              <a:gd name="connsiteY1196" fmla="*/ 2762308 h 4002500"/>
              <a:gd name="connsiteX1197" fmla="*/ 1492312 w 4972050"/>
              <a:gd name="connsiteY1197" fmla="*/ 2763203 h 4002500"/>
              <a:gd name="connsiteX1198" fmla="*/ 1513811 w 4972050"/>
              <a:gd name="connsiteY1198" fmla="*/ 2764097 h 4002500"/>
              <a:gd name="connsiteX1199" fmla="*/ 1535308 w 4972050"/>
              <a:gd name="connsiteY1199" fmla="*/ 2764545 h 4002500"/>
              <a:gd name="connsiteX1200" fmla="*/ 1570691 w 4972050"/>
              <a:gd name="connsiteY1200" fmla="*/ 2764097 h 4002500"/>
              <a:gd name="connsiteX1201" fmla="*/ 1606072 w 4972050"/>
              <a:gd name="connsiteY1201" fmla="*/ 2762308 h 4002500"/>
              <a:gd name="connsiteX1202" fmla="*/ 1641006 w 4972050"/>
              <a:gd name="connsiteY1202" fmla="*/ 2760070 h 4002500"/>
              <a:gd name="connsiteX1203" fmla="*/ 1675493 w 4972050"/>
              <a:gd name="connsiteY1203" fmla="*/ 2756490 h 4002500"/>
              <a:gd name="connsiteX1204" fmla="*/ 1706396 w 4972050"/>
              <a:gd name="connsiteY1204" fmla="*/ 2910871 h 4002500"/>
              <a:gd name="connsiteX1205" fmla="*/ 1932572 w 4972050"/>
              <a:gd name="connsiteY1205" fmla="*/ 2865676 h 4002500"/>
              <a:gd name="connsiteX1206" fmla="*/ 1902116 w 4972050"/>
              <a:gd name="connsiteY1206" fmla="*/ 2711743 h 4002500"/>
              <a:gd name="connsiteX1207" fmla="*/ 1939291 w 4972050"/>
              <a:gd name="connsiteY1207" fmla="*/ 2700108 h 4002500"/>
              <a:gd name="connsiteX1208" fmla="*/ 1976464 w 4972050"/>
              <a:gd name="connsiteY1208" fmla="*/ 2687131 h 4002500"/>
              <a:gd name="connsiteX1209" fmla="*/ 2012742 w 4972050"/>
              <a:gd name="connsiteY1209" fmla="*/ 2673707 h 4002500"/>
              <a:gd name="connsiteX1210" fmla="*/ 2048122 w 4972050"/>
              <a:gd name="connsiteY1210" fmla="*/ 2658939 h 4002500"/>
              <a:gd name="connsiteX1211" fmla="*/ 2083505 w 4972050"/>
              <a:gd name="connsiteY1211" fmla="*/ 2642830 h 4002500"/>
              <a:gd name="connsiteX1212" fmla="*/ 2118439 w 4972050"/>
              <a:gd name="connsiteY1212" fmla="*/ 2625825 h 4002500"/>
              <a:gd name="connsiteX1213" fmla="*/ 2139237 w 4972050"/>
              <a:gd name="connsiteY1213" fmla="*/ 2615019 h 4002500"/>
              <a:gd name="connsiteX1214" fmla="*/ 2073516 w 4972050"/>
              <a:gd name="connsiteY1214" fmla="*/ 2713293 h 4002500"/>
              <a:gd name="connsiteX1215" fmla="*/ 2173001 w 4972050"/>
              <a:gd name="connsiteY1215" fmla="*/ 2779543 h 4002500"/>
              <a:gd name="connsiteX1216" fmla="*/ 2164488 w 4972050"/>
              <a:gd name="connsiteY1216" fmla="*/ 2797896 h 4002500"/>
              <a:gd name="connsiteX1217" fmla="*/ 2156420 w 4972050"/>
              <a:gd name="connsiteY1217" fmla="*/ 2816250 h 4002500"/>
              <a:gd name="connsiteX1218" fmla="*/ 2148354 w 4972050"/>
              <a:gd name="connsiteY1218" fmla="*/ 2835498 h 4002500"/>
              <a:gd name="connsiteX1219" fmla="*/ 2141185 w 4972050"/>
              <a:gd name="connsiteY1219" fmla="*/ 2854746 h 4002500"/>
              <a:gd name="connsiteX1220" fmla="*/ 2134463 w 4972050"/>
              <a:gd name="connsiteY1220" fmla="*/ 2873996 h 4002500"/>
              <a:gd name="connsiteX1221" fmla="*/ 2127740 w 4972050"/>
              <a:gd name="connsiteY1221" fmla="*/ 2894139 h 4002500"/>
              <a:gd name="connsiteX1222" fmla="*/ 2122364 w 4972050"/>
              <a:gd name="connsiteY1222" fmla="*/ 2913835 h 4002500"/>
              <a:gd name="connsiteX1223" fmla="*/ 2116985 w 4972050"/>
              <a:gd name="connsiteY1223" fmla="*/ 2933979 h 4002500"/>
              <a:gd name="connsiteX1224" fmla="*/ 1990163 w 4972050"/>
              <a:gd name="connsiteY1224" fmla="*/ 2910255 h 4002500"/>
              <a:gd name="connsiteX1225" fmla="*/ 1963276 w 4972050"/>
              <a:gd name="connsiteY1225" fmla="*/ 3038281 h 4002500"/>
              <a:gd name="connsiteX1226" fmla="*/ 2095476 w 4972050"/>
              <a:gd name="connsiteY1226" fmla="*/ 3062901 h 4002500"/>
              <a:gd name="connsiteX1227" fmla="*/ 2093681 w 4972050"/>
              <a:gd name="connsiteY1227" fmla="*/ 3080807 h 4002500"/>
              <a:gd name="connsiteX1228" fmla="*/ 2092786 w 4972050"/>
              <a:gd name="connsiteY1228" fmla="*/ 3098264 h 4002500"/>
              <a:gd name="connsiteX1229" fmla="*/ 2092338 w 4972050"/>
              <a:gd name="connsiteY1229" fmla="*/ 3116169 h 4002500"/>
              <a:gd name="connsiteX1230" fmla="*/ 2091889 w 4972050"/>
              <a:gd name="connsiteY1230" fmla="*/ 3134075 h 4002500"/>
              <a:gd name="connsiteX1231" fmla="*/ 2092338 w 4972050"/>
              <a:gd name="connsiteY1231" fmla="*/ 3156458 h 4002500"/>
              <a:gd name="connsiteX1232" fmla="*/ 2093235 w 4972050"/>
              <a:gd name="connsiteY1232" fmla="*/ 3178391 h 4002500"/>
              <a:gd name="connsiteX1233" fmla="*/ 2095027 w 4972050"/>
              <a:gd name="connsiteY1233" fmla="*/ 3199878 h 4002500"/>
              <a:gd name="connsiteX1234" fmla="*/ 2096819 w 4972050"/>
              <a:gd name="connsiteY1234" fmla="*/ 3221814 h 4002500"/>
              <a:gd name="connsiteX1235" fmla="*/ 1960586 w 4972050"/>
              <a:gd name="connsiteY1235" fmla="*/ 3250462 h 4002500"/>
              <a:gd name="connsiteX1236" fmla="*/ 1985233 w 4972050"/>
              <a:gd name="connsiteY1236" fmla="*/ 3378041 h 4002500"/>
              <a:gd name="connsiteX1237" fmla="*/ 2121018 w 4972050"/>
              <a:gd name="connsiteY1237" fmla="*/ 3349391 h 4002500"/>
              <a:gd name="connsiteX1238" fmla="*/ 2126397 w 4972050"/>
              <a:gd name="connsiteY1238" fmla="*/ 3369087 h 4002500"/>
              <a:gd name="connsiteX1239" fmla="*/ 2132222 w 4972050"/>
              <a:gd name="connsiteY1239" fmla="*/ 3387889 h 4002500"/>
              <a:gd name="connsiteX1240" fmla="*/ 2138944 w 4972050"/>
              <a:gd name="connsiteY1240" fmla="*/ 3406241 h 4002500"/>
              <a:gd name="connsiteX1241" fmla="*/ 2145218 w 4972050"/>
              <a:gd name="connsiteY1241" fmla="*/ 3425043 h 4002500"/>
              <a:gd name="connsiteX1242" fmla="*/ 2152836 w 4972050"/>
              <a:gd name="connsiteY1242" fmla="*/ 3442948 h 4002500"/>
              <a:gd name="connsiteX1243" fmla="*/ 2160007 w 4972050"/>
              <a:gd name="connsiteY1243" fmla="*/ 3461750 h 4002500"/>
              <a:gd name="connsiteX1244" fmla="*/ 2168073 w 4972050"/>
              <a:gd name="connsiteY1244" fmla="*/ 3478759 h 4002500"/>
              <a:gd name="connsiteX1245" fmla="*/ 2176588 w 4972050"/>
              <a:gd name="connsiteY1245" fmla="*/ 3497113 h 4002500"/>
              <a:gd name="connsiteX1246" fmla="*/ 2064106 w 4972050"/>
              <a:gd name="connsiteY1246" fmla="*/ 3573213 h 4002500"/>
              <a:gd name="connsiteX1247" fmla="*/ 2135358 w 4972050"/>
              <a:gd name="connsiteY1247" fmla="*/ 3680199 h 4002500"/>
              <a:gd name="connsiteX1248" fmla="*/ 2243360 w 4972050"/>
              <a:gd name="connsiteY1248" fmla="*/ 3607233 h 4002500"/>
              <a:gd name="connsiteX1249" fmla="*/ 2255459 w 4972050"/>
              <a:gd name="connsiteY1249" fmla="*/ 3623348 h 4002500"/>
              <a:gd name="connsiteX1250" fmla="*/ 2268455 w 4972050"/>
              <a:gd name="connsiteY1250" fmla="*/ 3639462 h 4002500"/>
              <a:gd name="connsiteX1251" fmla="*/ 2281451 w 4972050"/>
              <a:gd name="connsiteY1251" fmla="*/ 3654683 h 4002500"/>
              <a:gd name="connsiteX1252" fmla="*/ 2294446 w 4972050"/>
              <a:gd name="connsiteY1252" fmla="*/ 3670351 h 4002500"/>
              <a:gd name="connsiteX1253" fmla="*/ 2308339 w 4972050"/>
              <a:gd name="connsiteY1253" fmla="*/ 3685123 h 4002500"/>
              <a:gd name="connsiteX1254" fmla="*/ 2322230 w 4972050"/>
              <a:gd name="connsiteY1254" fmla="*/ 3699896 h 4002500"/>
              <a:gd name="connsiteX1255" fmla="*/ 2336570 w 4972050"/>
              <a:gd name="connsiteY1255" fmla="*/ 3713771 h 4002500"/>
              <a:gd name="connsiteX1256" fmla="*/ 2351359 w 4972050"/>
              <a:gd name="connsiteY1256" fmla="*/ 3727649 h 4002500"/>
              <a:gd name="connsiteX1257" fmla="*/ 2283244 w 4972050"/>
              <a:gd name="connsiteY1257" fmla="*/ 3828815 h 4002500"/>
              <a:gd name="connsiteX1258" fmla="*/ 2390348 w 4972050"/>
              <a:gd name="connsiteY1258" fmla="*/ 3899991 h 4002500"/>
              <a:gd name="connsiteX1259" fmla="*/ 2454431 w 4972050"/>
              <a:gd name="connsiteY1259" fmla="*/ 3804643 h 4002500"/>
              <a:gd name="connsiteX1260" fmla="*/ 2472355 w 4972050"/>
              <a:gd name="connsiteY1260" fmla="*/ 3815834 h 4002500"/>
              <a:gd name="connsiteX1261" fmla="*/ 2490730 w 4972050"/>
              <a:gd name="connsiteY1261" fmla="*/ 3826130 h 4002500"/>
              <a:gd name="connsiteX1262" fmla="*/ 2509103 w 4972050"/>
              <a:gd name="connsiteY1262" fmla="*/ 3835978 h 4002500"/>
              <a:gd name="connsiteX1263" fmla="*/ 2528373 w 4972050"/>
              <a:gd name="connsiteY1263" fmla="*/ 3845827 h 4002500"/>
              <a:gd name="connsiteX1264" fmla="*/ 2547642 w 4972050"/>
              <a:gd name="connsiteY1264" fmla="*/ 3854330 h 4002500"/>
              <a:gd name="connsiteX1265" fmla="*/ 2566912 w 4972050"/>
              <a:gd name="connsiteY1265" fmla="*/ 3862390 h 4002500"/>
              <a:gd name="connsiteX1266" fmla="*/ 2586630 w 4972050"/>
              <a:gd name="connsiteY1266" fmla="*/ 3869999 h 4002500"/>
              <a:gd name="connsiteX1267" fmla="*/ 2606347 w 4972050"/>
              <a:gd name="connsiteY1267" fmla="*/ 3877162 h 4002500"/>
              <a:gd name="connsiteX1268" fmla="*/ 2585733 w 4972050"/>
              <a:gd name="connsiteY1268" fmla="*/ 3978776 h 4002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</a:cxnLst>
            <a:rect l="l" t="t" r="r" b="b"/>
            <a:pathLst>
              <a:path w="4972050" h="4002500">
                <a:moveTo>
                  <a:pt x="2947338" y="1330011"/>
                </a:moveTo>
                <a:lnTo>
                  <a:pt x="2835452" y="1309253"/>
                </a:lnTo>
                <a:lnTo>
                  <a:pt x="2960627" y="1284334"/>
                </a:lnTo>
                <a:lnTo>
                  <a:pt x="2954507" y="1304483"/>
                </a:lnTo>
                <a:close/>
                <a:moveTo>
                  <a:pt x="2916113" y="1591470"/>
                </a:moveTo>
                <a:lnTo>
                  <a:pt x="2832796" y="1576481"/>
                </a:lnTo>
                <a:lnTo>
                  <a:pt x="2835483" y="1547395"/>
                </a:lnTo>
                <a:lnTo>
                  <a:pt x="2837275" y="1517412"/>
                </a:lnTo>
                <a:lnTo>
                  <a:pt x="2838619" y="1487431"/>
                </a:lnTo>
                <a:lnTo>
                  <a:pt x="2838753" y="1478395"/>
                </a:lnTo>
                <a:lnTo>
                  <a:pt x="2920008" y="1493475"/>
                </a:lnTo>
                <a:lnTo>
                  <a:pt x="2918215" y="1515420"/>
                </a:lnTo>
                <a:lnTo>
                  <a:pt x="2916872" y="1537811"/>
                </a:lnTo>
                <a:lnTo>
                  <a:pt x="2915977" y="1560204"/>
                </a:lnTo>
                <a:lnTo>
                  <a:pt x="2915977" y="1583046"/>
                </a:lnTo>
                <a:close/>
                <a:moveTo>
                  <a:pt x="2923628" y="2362340"/>
                </a:moveTo>
                <a:lnTo>
                  <a:pt x="2900324" y="2359655"/>
                </a:lnTo>
                <a:lnTo>
                  <a:pt x="2876124" y="2356970"/>
                </a:lnTo>
                <a:lnTo>
                  <a:pt x="2852374" y="2356074"/>
                </a:lnTo>
                <a:lnTo>
                  <a:pt x="2828174" y="2355627"/>
                </a:lnTo>
                <a:lnTo>
                  <a:pt x="2808457" y="2356074"/>
                </a:lnTo>
                <a:lnTo>
                  <a:pt x="2788290" y="2356522"/>
                </a:lnTo>
                <a:lnTo>
                  <a:pt x="2768573" y="2357864"/>
                </a:lnTo>
                <a:lnTo>
                  <a:pt x="2748854" y="2360103"/>
                </a:lnTo>
                <a:lnTo>
                  <a:pt x="2745487" y="2341959"/>
                </a:lnTo>
                <a:lnTo>
                  <a:pt x="2871761" y="2164023"/>
                </a:lnTo>
                <a:lnTo>
                  <a:pt x="2695300" y="2053048"/>
                </a:lnTo>
                <a:lnTo>
                  <a:pt x="2710976" y="2022171"/>
                </a:lnTo>
                <a:lnTo>
                  <a:pt x="2725306" y="1990848"/>
                </a:lnTo>
                <a:lnTo>
                  <a:pt x="2739191" y="1959077"/>
                </a:lnTo>
                <a:lnTo>
                  <a:pt x="2752180" y="1926859"/>
                </a:lnTo>
                <a:lnTo>
                  <a:pt x="2764271" y="1893745"/>
                </a:lnTo>
                <a:lnTo>
                  <a:pt x="2773580" y="1865454"/>
                </a:lnTo>
                <a:lnTo>
                  <a:pt x="2778425" y="1891165"/>
                </a:lnTo>
                <a:lnTo>
                  <a:pt x="2953163" y="1854890"/>
                </a:lnTo>
                <a:lnTo>
                  <a:pt x="2959884" y="1879072"/>
                </a:lnTo>
                <a:lnTo>
                  <a:pt x="2967501" y="1902809"/>
                </a:lnTo>
                <a:lnTo>
                  <a:pt x="2975566" y="1926991"/>
                </a:lnTo>
                <a:lnTo>
                  <a:pt x="2984527" y="1950281"/>
                </a:lnTo>
                <a:lnTo>
                  <a:pt x="2993488" y="1973120"/>
                </a:lnTo>
                <a:lnTo>
                  <a:pt x="3003344" y="1996408"/>
                </a:lnTo>
                <a:lnTo>
                  <a:pt x="3013649" y="2018801"/>
                </a:lnTo>
                <a:lnTo>
                  <a:pt x="3024850" y="2041194"/>
                </a:lnTo>
                <a:lnTo>
                  <a:pt x="2879685" y="2137482"/>
                </a:lnTo>
                <a:lnTo>
                  <a:pt x="2969942" y="2271040"/>
                </a:lnTo>
                <a:lnTo>
                  <a:pt x="2943344" y="2266098"/>
                </a:lnTo>
                <a:close/>
                <a:moveTo>
                  <a:pt x="3859556" y="2369914"/>
                </a:moveTo>
                <a:lnTo>
                  <a:pt x="3840290" y="2369468"/>
                </a:lnTo>
                <a:lnTo>
                  <a:pt x="3821026" y="2369019"/>
                </a:lnTo>
                <a:lnTo>
                  <a:pt x="3801759" y="2367675"/>
                </a:lnTo>
                <a:lnTo>
                  <a:pt x="3782493" y="2365884"/>
                </a:lnTo>
                <a:lnTo>
                  <a:pt x="3763675" y="2363645"/>
                </a:lnTo>
                <a:lnTo>
                  <a:pt x="3745306" y="2360958"/>
                </a:lnTo>
                <a:lnTo>
                  <a:pt x="3726040" y="2357375"/>
                </a:lnTo>
                <a:lnTo>
                  <a:pt x="3707669" y="2354239"/>
                </a:lnTo>
                <a:lnTo>
                  <a:pt x="3689300" y="2350210"/>
                </a:lnTo>
                <a:lnTo>
                  <a:pt x="3671377" y="2345284"/>
                </a:lnTo>
                <a:lnTo>
                  <a:pt x="3653457" y="2339910"/>
                </a:lnTo>
                <a:lnTo>
                  <a:pt x="3635534" y="2334535"/>
                </a:lnTo>
                <a:lnTo>
                  <a:pt x="3617614" y="2328713"/>
                </a:lnTo>
                <a:lnTo>
                  <a:pt x="3600140" y="2321994"/>
                </a:lnTo>
                <a:lnTo>
                  <a:pt x="3583114" y="2315277"/>
                </a:lnTo>
                <a:lnTo>
                  <a:pt x="3566087" y="2308112"/>
                </a:lnTo>
                <a:lnTo>
                  <a:pt x="3549061" y="2300051"/>
                </a:lnTo>
                <a:lnTo>
                  <a:pt x="3532933" y="2292436"/>
                </a:lnTo>
                <a:lnTo>
                  <a:pt x="3516354" y="2283928"/>
                </a:lnTo>
                <a:lnTo>
                  <a:pt x="3499777" y="2274971"/>
                </a:lnTo>
                <a:lnTo>
                  <a:pt x="3484096" y="2266013"/>
                </a:lnTo>
                <a:lnTo>
                  <a:pt x="3468414" y="2255713"/>
                </a:lnTo>
                <a:lnTo>
                  <a:pt x="3453181" y="2245861"/>
                </a:lnTo>
                <a:lnTo>
                  <a:pt x="3437499" y="2235561"/>
                </a:lnTo>
                <a:lnTo>
                  <a:pt x="3422714" y="2224812"/>
                </a:lnTo>
                <a:lnTo>
                  <a:pt x="3407928" y="2213615"/>
                </a:lnTo>
                <a:lnTo>
                  <a:pt x="3393592" y="2201971"/>
                </a:lnTo>
                <a:lnTo>
                  <a:pt x="3379702" y="2189880"/>
                </a:lnTo>
                <a:lnTo>
                  <a:pt x="3365813" y="2178235"/>
                </a:lnTo>
                <a:lnTo>
                  <a:pt x="3352370" y="2165696"/>
                </a:lnTo>
                <a:lnTo>
                  <a:pt x="3338929" y="2152708"/>
                </a:lnTo>
                <a:lnTo>
                  <a:pt x="3325936" y="2139273"/>
                </a:lnTo>
                <a:lnTo>
                  <a:pt x="3313391" y="2125837"/>
                </a:lnTo>
                <a:lnTo>
                  <a:pt x="3300845" y="2112402"/>
                </a:lnTo>
                <a:lnTo>
                  <a:pt x="3288748" y="2098070"/>
                </a:lnTo>
                <a:lnTo>
                  <a:pt x="3277099" y="2083292"/>
                </a:lnTo>
                <a:lnTo>
                  <a:pt x="3265899" y="2068960"/>
                </a:lnTo>
                <a:lnTo>
                  <a:pt x="3254697" y="2054182"/>
                </a:lnTo>
                <a:lnTo>
                  <a:pt x="3243943" y="2038507"/>
                </a:lnTo>
                <a:lnTo>
                  <a:pt x="3233638" y="2023279"/>
                </a:lnTo>
                <a:lnTo>
                  <a:pt x="3223782" y="2007156"/>
                </a:lnTo>
                <a:lnTo>
                  <a:pt x="3214372" y="1991034"/>
                </a:lnTo>
                <a:lnTo>
                  <a:pt x="3204516" y="1974913"/>
                </a:lnTo>
                <a:lnTo>
                  <a:pt x="3195554" y="1958342"/>
                </a:lnTo>
                <a:lnTo>
                  <a:pt x="3187490" y="1941323"/>
                </a:lnTo>
                <a:lnTo>
                  <a:pt x="3179426" y="1923858"/>
                </a:lnTo>
                <a:lnTo>
                  <a:pt x="3171360" y="1906839"/>
                </a:lnTo>
                <a:lnTo>
                  <a:pt x="3164193" y="1889374"/>
                </a:lnTo>
                <a:lnTo>
                  <a:pt x="3157470" y="1871458"/>
                </a:lnTo>
                <a:lnTo>
                  <a:pt x="3150303" y="1853545"/>
                </a:lnTo>
                <a:lnTo>
                  <a:pt x="3144478" y="1835184"/>
                </a:lnTo>
                <a:lnTo>
                  <a:pt x="3139101" y="1816822"/>
                </a:lnTo>
                <a:lnTo>
                  <a:pt x="3133278" y="1798460"/>
                </a:lnTo>
                <a:lnTo>
                  <a:pt x="3128348" y="1780099"/>
                </a:lnTo>
                <a:lnTo>
                  <a:pt x="3123868" y="1760841"/>
                </a:lnTo>
                <a:lnTo>
                  <a:pt x="3119835" y="1741583"/>
                </a:lnTo>
                <a:lnTo>
                  <a:pt x="3116699" y="1721877"/>
                </a:lnTo>
                <a:lnTo>
                  <a:pt x="3113563" y="1702621"/>
                </a:lnTo>
                <a:lnTo>
                  <a:pt x="3110876" y="1683363"/>
                </a:lnTo>
                <a:lnTo>
                  <a:pt x="3108635" y="1663209"/>
                </a:lnTo>
                <a:lnTo>
                  <a:pt x="3106843" y="1643505"/>
                </a:lnTo>
                <a:lnTo>
                  <a:pt x="3105946" y="1623350"/>
                </a:lnTo>
                <a:lnTo>
                  <a:pt x="3105050" y="1603646"/>
                </a:lnTo>
                <a:lnTo>
                  <a:pt x="3105050" y="1583046"/>
                </a:lnTo>
                <a:lnTo>
                  <a:pt x="3105050" y="1562443"/>
                </a:lnTo>
                <a:lnTo>
                  <a:pt x="3105946" y="1542739"/>
                </a:lnTo>
                <a:lnTo>
                  <a:pt x="3106843" y="1522137"/>
                </a:lnTo>
                <a:lnTo>
                  <a:pt x="3108635" y="1502432"/>
                </a:lnTo>
                <a:lnTo>
                  <a:pt x="3110876" y="1482726"/>
                </a:lnTo>
                <a:lnTo>
                  <a:pt x="3113563" y="1463022"/>
                </a:lnTo>
                <a:lnTo>
                  <a:pt x="3116699" y="1443316"/>
                </a:lnTo>
                <a:lnTo>
                  <a:pt x="3119835" y="1424506"/>
                </a:lnTo>
                <a:lnTo>
                  <a:pt x="3123868" y="1405248"/>
                </a:lnTo>
                <a:lnTo>
                  <a:pt x="3128348" y="1385990"/>
                </a:lnTo>
                <a:lnTo>
                  <a:pt x="3133278" y="1367629"/>
                </a:lnTo>
                <a:lnTo>
                  <a:pt x="3139101" y="1348819"/>
                </a:lnTo>
                <a:lnTo>
                  <a:pt x="3144478" y="1330458"/>
                </a:lnTo>
                <a:lnTo>
                  <a:pt x="3150303" y="1312544"/>
                </a:lnTo>
                <a:lnTo>
                  <a:pt x="3157470" y="1294631"/>
                </a:lnTo>
                <a:lnTo>
                  <a:pt x="3164193" y="1276715"/>
                </a:lnTo>
                <a:lnTo>
                  <a:pt x="3171360" y="1259250"/>
                </a:lnTo>
                <a:lnTo>
                  <a:pt x="3179426" y="1241783"/>
                </a:lnTo>
                <a:lnTo>
                  <a:pt x="3187490" y="1224766"/>
                </a:lnTo>
                <a:lnTo>
                  <a:pt x="3195554" y="1207747"/>
                </a:lnTo>
                <a:lnTo>
                  <a:pt x="3204516" y="1191176"/>
                </a:lnTo>
                <a:lnTo>
                  <a:pt x="3214372" y="1174607"/>
                </a:lnTo>
                <a:lnTo>
                  <a:pt x="3223782" y="1158933"/>
                </a:lnTo>
                <a:lnTo>
                  <a:pt x="3233638" y="1142810"/>
                </a:lnTo>
                <a:lnTo>
                  <a:pt x="3243943" y="1127582"/>
                </a:lnTo>
                <a:lnTo>
                  <a:pt x="3254697" y="1111908"/>
                </a:lnTo>
                <a:lnTo>
                  <a:pt x="3265899" y="1097130"/>
                </a:lnTo>
                <a:lnTo>
                  <a:pt x="3277099" y="1082798"/>
                </a:lnTo>
                <a:lnTo>
                  <a:pt x="3288748" y="1068020"/>
                </a:lnTo>
                <a:lnTo>
                  <a:pt x="3300845" y="1053688"/>
                </a:lnTo>
                <a:lnTo>
                  <a:pt x="3313391" y="1039804"/>
                </a:lnTo>
                <a:lnTo>
                  <a:pt x="3325936" y="1026368"/>
                </a:lnTo>
                <a:lnTo>
                  <a:pt x="3338929" y="1013381"/>
                </a:lnTo>
                <a:lnTo>
                  <a:pt x="3352370" y="1000394"/>
                </a:lnTo>
                <a:lnTo>
                  <a:pt x="3365813" y="987854"/>
                </a:lnTo>
                <a:lnTo>
                  <a:pt x="3379702" y="975313"/>
                </a:lnTo>
                <a:lnTo>
                  <a:pt x="3393592" y="964119"/>
                </a:lnTo>
                <a:lnTo>
                  <a:pt x="3407928" y="952474"/>
                </a:lnTo>
                <a:lnTo>
                  <a:pt x="3422714" y="941277"/>
                </a:lnTo>
                <a:lnTo>
                  <a:pt x="3437499" y="930529"/>
                </a:lnTo>
                <a:lnTo>
                  <a:pt x="3453181" y="920229"/>
                </a:lnTo>
                <a:lnTo>
                  <a:pt x="3468414" y="910377"/>
                </a:lnTo>
                <a:lnTo>
                  <a:pt x="3484096" y="900076"/>
                </a:lnTo>
                <a:lnTo>
                  <a:pt x="3499777" y="890670"/>
                </a:lnTo>
                <a:lnTo>
                  <a:pt x="3516354" y="882161"/>
                </a:lnTo>
                <a:lnTo>
                  <a:pt x="3532933" y="873653"/>
                </a:lnTo>
                <a:lnTo>
                  <a:pt x="3549061" y="865144"/>
                </a:lnTo>
                <a:lnTo>
                  <a:pt x="3566087" y="857977"/>
                </a:lnTo>
                <a:lnTo>
                  <a:pt x="3583114" y="850364"/>
                </a:lnTo>
                <a:lnTo>
                  <a:pt x="3600140" y="844095"/>
                </a:lnTo>
                <a:lnTo>
                  <a:pt x="3617614" y="837377"/>
                </a:lnTo>
                <a:lnTo>
                  <a:pt x="3635534" y="831554"/>
                </a:lnTo>
                <a:lnTo>
                  <a:pt x="3653457" y="825734"/>
                </a:lnTo>
                <a:lnTo>
                  <a:pt x="3671377" y="820806"/>
                </a:lnTo>
                <a:lnTo>
                  <a:pt x="3689300" y="815880"/>
                </a:lnTo>
                <a:lnTo>
                  <a:pt x="3707669" y="811850"/>
                </a:lnTo>
                <a:lnTo>
                  <a:pt x="3726040" y="808715"/>
                </a:lnTo>
                <a:lnTo>
                  <a:pt x="3745306" y="805131"/>
                </a:lnTo>
                <a:lnTo>
                  <a:pt x="3763675" y="802444"/>
                </a:lnTo>
                <a:lnTo>
                  <a:pt x="3782493" y="800205"/>
                </a:lnTo>
                <a:lnTo>
                  <a:pt x="3801759" y="798414"/>
                </a:lnTo>
                <a:lnTo>
                  <a:pt x="3821026" y="797070"/>
                </a:lnTo>
                <a:lnTo>
                  <a:pt x="3840290" y="796176"/>
                </a:lnTo>
                <a:lnTo>
                  <a:pt x="3859556" y="796176"/>
                </a:lnTo>
                <a:lnTo>
                  <a:pt x="3879271" y="796176"/>
                </a:lnTo>
                <a:lnTo>
                  <a:pt x="3898537" y="797070"/>
                </a:lnTo>
                <a:lnTo>
                  <a:pt x="3918250" y="798414"/>
                </a:lnTo>
                <a:lnTo>
                  <a:pt x="3937068" y="800205"/>
                </a:lnTo>
                <a:lnTo>
                  <a:pt x="3955885" y="802444"/>
                </a:lnTo>
                <a:lnTo>
                  <a:pt x="3975152" y="805131"/>
                </a:lnTo>
                <a:lnTo>
                  <a:pt x="3993523" y="808715"/>
                </a:lnTo>
                <a:lnTo>
                  <a:pt x="4011892" y="811850"/>
                </a:lnTo>
                <a:lnTo>
                  <a:pt x="4030261" y="815880"/>
                </a:lnTo>
                <a:lnTo>
                  <a:pt x="4048632" y="820806"/>
                </a:lnTo>
                <a:lnTo>
                  <a:pt x="4066553" y="825734"/>
                </a:lnTo>
                <a:lnTo>
                  <a:pt x="4084475" y="831554"/>
                </a:lnTo>
                <a:lnTo>
                  <a:pt x="4101949" y="837377"/>
                </a:lnTo>
                <a:lnTo>
                  <a:pt x="4119423" y="844095"/>
                </a:lnTo>
                <a:lnTo>
                  <a:pt x="4136895" y="850364"/>
                </a:lnTo>
                <a:lnTo>
                  <a:pt x="4153921" y="857977"/>
                </a:lnTo>
                <a:lnTo>
                  <a:pt x="4170948" y="865144"/>
                </a:lnTo>
                <a:lnTo>
                  <a:pt x="4187525" y="873653"/>
                </a:lnTo>
                <a:lnTo>
                  <a:pt x="4203655" y="882161"/>
                </a:lnTo>
                <a:lnTo>
                  <a:pt x="4219784" y="890670"/>
                </a:lnTo>
                <a:lnTo>
                  <a:pt x="4235465" y="900076"/>
                </a:lnTo>
                <a:lnTo>
                  <a:pt x="4251596" y="910377"/>
                </a:lnTo>
                <a:lnTo>
                  <a:pt x="4267277" y="920229"/>
                </a:lnTo>
                <a:lnTo>
                  <a:pt x="4282062" y="930529"/>
                </a:lnTo>
                <a:lnTo>
                  <a:pt x="4296848" y="941277"/>
                </a:lnTo>
                <a:lnTo>
                  <a:pt x="4312082" y="952474"/>
                </a:lnTo>
                <a:lnTo>
                  <a:pt x="4325971" y="964119"/>
                </a:lnTo>
                <a:lnTo>
                  <a:pt x="4340307" y="975313"/>
                </a:lnTo>
                <a:lnTo>
                  <a:pt x="4354197" y="987854"/>
                </a:lnTo>
                <a:lnTo>
                  <a:pt x="4367640" y="1000394"/>
                </a:lnTo>
                <a:lnTo>
                  <a:pt x="4380632" y="1013381"/>
                </a:lnTo>
                <a:lnTo>
                  <a:pt x="4393624" y="1026368"/>
                </a:lnTo>
                <a:lnTo>
                  <a:pt x="4406619" y="1039804"/>
                </a:lnTo>
                <a:lnTo>
                  <a:pt x="4419164" y="1053688"/>
                </a:lnTo>
                <a:lnTo>
                  <a:pt x="4431262" y="1068020"/>
                </a:lnTo>
                <a:lnTo>
                  <a:pt x="4442462" y="1082798"/>
                </a:lnTo>
                <a:lnTo>
                  <a:pt x="4454110" y="1097130"/>
                </a:lnTo>
                <a:lnTo>
                  <a:pt x="4464864" y="1111908"/>
                </a:lnTo>
                <a:lnTo>
                  <a:pt x="4476066" y="1127582"/>
                </a:lnTo>
                <a:lnTo>
                  <a:pt x="4485922" y="1142810"/>
                </a:lnTo>
                <a:lnTo>
                  <a:pt x="4495779" y="1158933"/>
                </a:lnTo>
                <a:lnTo>
                  <a:pt x="4505637" y="1174607"/>
                </a:lnTo>
                <a:lnTo>
                  <a:pt x="4515045" y="1191176"/>
                </a:lnTo>
                <a:lnTo>
                  <a:pt x="4524006" y="1207747"/>
                </a:lnTo>
                <a:lnTo>
                  <a:pt x="4532071" y="1224766"/>
                </a:lnTo>
                <a:lnTo>
                  <a:pt x="4540583" y="1241783"/>
                </a:lnTo>
                <a:lnTo>
                  <a:pt x="4548201" y="1259250"/>
                </a:lnTo>
                <a:lnTo>
                  <a:pt x="4555816" y="1276715"/>
                </a:lnTo>
                <a:lnTo>
                  <a:pt x="4562539" y="1294631"/>
                </a:lnTo>
                <a:lnTo>
                  <a:pt x="4569259" y="1312544"/>
                </a:lnTo>
                <a:lnTo>
                  <a:pt x="4575083" y="1330458"/>
                </a:lnTo>
                <a:lnTo>
                  <a:pt x="4581357" y="1348819"/>
                </a:lnTo>
                <a:lnTo>
                  <a:pt x="4586733" y="1367629"/>
                </a:lnTo>
                <a:lnTo>
                  <a:pt x="4591213" y="1385990"/>
                </a:lnTo>
                <a:lnTo>
                  <a:pt x="4595693" y="1405248"/>
                </a:lnTo>
                <a:lnTo>
                  <a:pt x="4599726" y="1424506"/>
                </a:lnTo>
                <a:lnTo>
                  <a:pt x="4602862" y="1443316"/>
                </a:lnTo>
                <a:lnTo>
                  <a:pt x="4606446" y="1463022"/>
                </a:lnTo>
                <a:lnTo>
                  <a:pt x="4609134" y="1482726"/>
                </a:lnTo>
                <a:lnTo>
                  <a:pt x="4610926" y="1502432"/>
                </a:lnTo>
                <a:lnTo>
                  <a:pt x="4613167" y="1522137"/>
                </a:lnTo>
                <a:lnTo>
                  <a:pt x="4614064" y="1542739"/>
                </a:lnTo>
                <a:lnTo>
                  <a:pt x="4614959" y="1562443"/>
                </a:lnTo>
                <a:lnTo>
                  <a:pt x="4614959" y="1583046"/>
                </a:lnTo>
                <a:lnTo>
                  <a:pt x="4614959" y="1603646"/>
                </a:lnTo>
                <a:lnTo>
                  <a:pt x="4614064" y="1623350"/>
                </a:lnTo>
                <a:lnTo>
                  <a:pt x="4613167" y="1643505"/>
                </a:lnTo>
                <a:lnTo>
                  <a:pt x="4610926" y="1663209"/>
                </a:lnTo>
                <a:lnTo>
                  <a:pt x="4609134" y="1683363"/>
                </a:lnTo>
                <a:lnTo>
                  <a:pt x="4606446" y="1702621"/>
                </a:lnTo>
                <a:lnTo>
                  <a:pt x="4602862" y="1721877"/>
                </a:lnTo>
                <a:lnTo>
                  <a:pt x="4599726" y="1741583"/>
                </a:lnTo>
                <a:lnTo>
                  <a:pt x="4595693" y="1760841"/>
                </a:lnTo>
                <a:lnTo>
                  <a:pt x="4591213" y="1780099"/>
                </a:lnTo>
                <a:lnTo>
                  <a:pt x="4586733" y="1798460"/>
                </a:lnTo>
                <a:lnTo>
                  <a:pt x="4581357" y="1816822"/>
                </a:lnTo>
                <a:lnTo>
                  <a:pt x="4575083" y="1835184"/>
                </a:lnTo>
                <a:lnTo>
                  <a:pt x="4569259" y="1853545"/>
                </a:lnTo>
                <a:lnTo>
                  <a:pt x="4562539" y="1871458"/>
                </a:lnTo>
                <a:lnTo>
                  <a:pt x="4555816" y="1889374"/>
                </a:lnTo>
                <a:lnTo>
                  <a:pt x="4548201" y="1906839"/>
                </a:lnTo>
                <a:lnTo>
                  <a:pt x="4540583" y="1923858"/>
                </a:lnTo>
                <a:lnTo>
                  <a:pt x="4532071" y="1941323"/>
                </a:lnTo>
                <a:lnTo>
                  <a:pt x="4524006" y="1958342"/>
                </a:lnTo>
                <a:lnTo>
                  <a:pt x="4515045" y="1974913"/>
                </a:lnTo>
                <a:lnTo>
                  <a:pt x="4505637" y="1991034"/>
                </a:lnTo>
                <a:lnTo>
                  <a:pt x="4495779" y="2007156"/>
                </a:lnTo>
                <a:lnTo>
                  <a:pt x="4485922" y="2023279"/>
                </a:lnTo>
                <a:lnTo>
                  <a:pt x="4476066" y="2038507"/>
                </a:lnTo>
                <a:lnTo>
                  <a:pt x="4464864" y="2054182"/>
                </a:lnTo>
                <a:lnTo>
                  <a:pt x="4454110" y="2068960"/>
                </a:lnTo>
                <a:lnTo>
                  <a:pt x="4442462" y="2083292"/>
                </a:lnTo>
                <a:lnTo>
                  <a:pt x="4431262" y="2098070"/>
                </a:lnTo>
                <a:lnTo>
                  <a:pt x="4419164" y="2112402"/>
                </a:lnTo>
                <a:lnTo>
                  <a:pt x="4406619" y="2125837"/>
                </a:lnTo>
                <a:lnTo>
                  <a:pt x="4393624" y="2139273"/>
                </a:lnTo>
                <a:lnTo>
                  <a:pt x="4380632" y="2152708"/>
                </a:lnTo>
                <a:lnTo>
                  <a:pt x="4367640" y="2165696"/>
                </a:lnTo>
                <a:lnTo>
                  <a:pt x="4354197" y="2178235"/>
                </a:lnTo>
                <a:lnTo>
                  <a:pt x="4340307" y="2189880"/>
                </a:lnTo>
                <a:lnTo>
                  <a:pt x="4325971" y="2201971"/>
                </a:lnTo>
                <a:lnTo>
                  <a:pt x="4312082" y="2213615"/>
                </a:lnTo>
                <a:lnTo>
                  <a:pt x="4296848" y="2224812"/>
                </a:lnTo>
                <a:lnTo>
                  <a:pt x="4282062" y="2235561"/>
                </a:lnTo>
                <a:lnTo>
                  <a:pt x="4267277" y="2245861"/>
                </a:lnTo>
                <a:lnTo>
                  <a:pt x="4251596" y="2255713"/>
                </a:lnTo>
                <a:lnTo>
                  <a:pt x="4235465" y="2266013"/>
                </a:lnTo>
                <a:lnTo>
                  <a:pt x="4219784" y="2274971"/>
                </a:lnTo>
                <a:lnTo>
                  <a:pt x="4203655" y="2283928"/>
                </a:lnTo>
                <a:lnTo>
                  <a:pt x="4187525" y="2292436"/>
                </a:lnTo>
                <a:lnTo>
                  <a:pt x="4170948" y="2300051"/>
                </a:lnTo>
                <a:lnTo>
                  <a:pt x="4153921" y="2308112"/>
                </a:lnTo>
                <a:lnTo>
                  <a:pt x="4136895" y="2315277"/>
                </a:lnTo>
                <a:lnTo>
                  <a:pt x="4119423" y="2321994"/>
                </a:lnTo>
                <a:lnTo>
                  <a:pt x="4101949" y="2328713"/>
                </a:lnTo>
                <a:lnTo>
                  <a:pt x="4084475" y="2334535"/>
                </a:lnTo>
                <a:lnTo>
                  <a:pt x="4066553" y="2339910"/>
                </a:lnTo>
                <a:lnTo>
                  <a:pt x="4048632" y="2345284"/>
                </a:lnTo>
                <a:lnTo>
                  <a:pt x="4030261" y="2350210"/>
                </a:lnTo>
                <a:lnTo>
                  <a:pt x="4011892" y="2354239"/>
                </a:lnTo>
                <a:lnTo>
                  <a:pt x="3993523" y="2357375"/>
                </a:lnTo>
                <a:lnTo>
                  <a:pt x="3975152" y="2360958"/>
                </a:lnTo>
                <a:lnTo>
                  <a:pt x="3955885" y="2363645"/>
                </a:lnTo>
                <a:lnTo>
                  <a:pt x="3937068" y="2365884"/>
                </a:lnTo>
                <a:lnTo>
                  <a:pt x="3918250" y="2367675"/>
                </a:lnTo>
                <a:lnTo>
                  <a:pt x="3898537" y="2369019"/>
                </a:lnTo>
                <a:lnTo>
                  <a:pt x="3879271" y="2369468"/>
                </a:lnTo>
                <a:close/>
                <a:moveTo>
                  <a:pt x="3171245" y="2445441"/>
                </a:moveTo>
                <a:lnTo>
                  <a:pt x="3166068" y="2442470"/>
                </a:lnTo>
                <a:lnTo>
                  <a:pt x="3146798" y="2432173"/>
                </a:lnTo>
                <a:lnTo>
                  <a:pt x="3127976" y="2423220"/>
                </a:lnTo>
                <a:lnTo>
                  <a:pt x="3109155" y="2414268"/>
                </a:lnTo>
                <a:lnTo>
                  <a:pt x="3089438" y="2406211"/>
                </a:lnTo>
                <a:lnTo>
                  <a:pt x="3069719" y="2398599"/>
                </a:lnTo>
                <a:lnTo>
                  <a:pt x="3049554" y="2391438"/>
                </a:lnTo>
                <a:lnTo>
                  <a:pt x="3071063" y="2289824"/>
                </a:lnTo>
                <a:lnTo>
                  <a:pt x="2972827" y="2271575"/>
                </a:lnTo>
                <a:lnTo>
                  <a:pt x="3109979" y="2180474"/>
                </a:lnTo>
                <a:lnTo>
                  <a:pt x="3126109" y="2201076"/>
                </a:lnTo>
                <a:lnTo>
                  <a:pt x="3141791" y="2220780"/>
                </a:lnTo>
                <a:lnTo>
                  <a:pt x="3158368" y="2240935"/>
                </a:lnTo>
                <a:lnTo>
                  <a:pt x="3175393" y="2259744"/>
                </a:lnTo>
                <a:lnTo>
                  <a:pt x="3193316" y="2279000"/>
                </a:lnTo>
                <a:lnTo>
                  <a:pt x="3211236" y="2297364"/>
                </a:lnTo>
                <a:lnTo>
                  <a:pt x="3229607" y="2315277"/>
                </a:lnTo>
                <a:lnTo>
                  <a:pt x="3248425" y="2332294"/>
                </a:lnTo>
                <a:close/>
                <a:moveTo>
                  <a:pt x="2460705" y="2459479"/>
                </a:moveTo>
                <a:lnTo>
                  <a:pt x="2427899" y="2409638"/>
                </a:lnTo>
                <a:lnTo>
                  <a:pt x="2428816" y="2408797"/>
                </a:lnTo>
                <a:lnTo>
                  <a:pt x="2455239" y="2382842"/>
                </a:lnTo>
                <a:lnTo>
                  <a:pt x="2481215" y="2356441"/>
                </a:lnTo>
                <a:lnTo>
                  <a:pt x="2505849" y="2329145"/>
                </a:lnTo>
                <a:lnTo>
                  <a:pt x="2530482" y="2301402"/>
                </a:lnTo>
                <a:lnTo>
                  <a:pt x="2553771" y="2272761"/>
                </a:lnTo>
                <a:lnTo>
                  <a:pt x="2576614" y="2243675"/>
                </a:lnTo>
                <a:lnTo>
                  <a:pt x="2645174" y="2286558"/>
                </a:lnTo>
                <a:lnTo>
                  <a:pt x="2604106" y="2295194"/>
                </a:lnTo>
                <a:lnTo>
                  <a:pt x="2621584" y="2386961"/>
                </a:lnTo>
                <a:lnTo>
                  <a:pt x="2600073" y="2394124"/>
                </a:lnTo>
                <a:lnTo>
                  <a:pt x="2579459" y="2401286"/>
                </a:lnTo>
                <a:lnTo>
                  <a:pt x="2558397" y="2409344"/>
                </a:lnTo>
                <a:lnTo>
                  <a:pt x="2538680" y="2418296"/>
                </a:lnTo>
                <a:lnTo>
                  <a:pt x="2518513" y="2427698"/>
                </a:lnTo>
                <a:lnTo>
                  <a:pt x="2499245" y="2437992"/>
                </a:lnTo>
                <a:lnTo>
                  <a:pt x="2479975" y="2448288"/>
                </a:lnTo>
                <a:close/>
                <a:moveTo>
                  <a:pt x="1535308" y="2502769"/>
                </a:moveTo>
                <a:lnTo>
                  <a:pt x="1508436" y="2502321"/>
                </a:lnTo>
                <a:lnTo>
                  <a:pt x="1482011" y="2501426"/>
                </a:lnTo>
                <a:lnTo>
                  <a:pt x="1455139" y="2500084"/>
                </a:lnTo>
                <a:lnTo>
                  <a:pt x="1428716" y="2497398"/>
                </a:lnTo>
                <a:lnTo>
                  <a:pt x="1402739" y="2494265"/>
                </a:lnTo>
                <a:lnTo>
                  <a:pt x="1376762" y="2491134"/>
                </a:lnTo>
                <a:lnTo>
                  <a:pt x="1350785" y="2486658"/>
                </a:lnTo>
                <a:lnTo>
                  <a:pt x="1325257" y="2481736"/>
                </a:lnTo>
                <a:lnTo>
                  <a:pt x="1300175" y="2475919"/>
                </a:lnTo>
                <a:lnTo>
                  <a:pt x="1274647" y="2470101"/>
                </a:lnTo>
                <a:lnTo>
                  <a:pt x="1249565" y="2462942"/>
                </a:lnTo>
                <a:lnTo>
                  <a:pt x="1225381" y="2455783"/>
                </a:lnTo>
                <a:lnTo>
                  <a:pt x="1200747" y="2447727"/>
                </a:lnTo>
                <a:lnTo>
                  <a:pt x="1177010" y="2439226"/>
                </a:lnTo>
                <a:lnTo>
                  <a:pt x="1153273" y="2430276"/>
                </a:lnTo>
                <a:lnTo>
                  <a:pt x="1129536" y="2420878"/>
                </a:lnTo>
                <a:lnTo>
                  <a:pt x="1106246" y="2410140"/>
                </a:lnTo>
                <a:lnTo>
                  <a:pt x="1083405" y="2399847"/>
                </a:lnTo>
                <a:lnTo>
                  <a:pt x="1061011" y="2388212"/>
                </a:lnTo>
                <a:lnTo>
                  <a:pt x="1038617" y="2376577"/>
                </a:lnTo>
                <a:lnTo>
                  <a:pt x="1016671" y="2364496"/>
                </a:lnTo>
                <a:lnTo>
                  <a:pt x="994727" y="2351519"/>
                </a:lnTo>
                <a:lnTo>
                  <a:pt x="973228" y="2338095"/>
                </a:lnTo>
                <a:lnTo>
                  <a:pt x="952179" y="2324223"/>
                </a:lnTo>
                <a:lnTo>
                  <a:pt x="931575" y="2309903"/>
                </a:lnTo>
                <a:lnTo>
                  <a:pt x="911422" y="2295137"/>
                </a:lnTo>
                <a:lnTo>
                  <a:pt x="891268" y="2279922"/>
                </a:lnTo>
                <a:lnTo>
                  <a:pt x="872010" y="2263812"/>
                </a:lnTo>
                <a:lnTo>
                  <a:pt x="853198" y="2248151"/>
                </a:lnTo>
                <a:lnTo>
                  <a:pt x="833940" y="2231146"/>
                </a:lnTo>
                <a:lnTo>
                  <a:pt x="815577" y="2214143"/>
                </a:lnTo>
                <a:lnTo>
                  <a:pt x="798109" y="2196691"/>
                </a:lnTo>
                <a:lnTo>
                  <a:pt x="780194" y="2178792"/>
                </a:lnTo>
                <a:lnTo>
                  <a:pt x="763175" y="2160444"/>
                </a:lnTo>
                <a:lnTo>
                  <a:pt x="747052" y="2141202"/>
                </a:lnTo>
                <a:lnTo>
                  <a:pt x="730481" y="2122408"/>
                </a:lnTo>
                <a:lnTo>
                  <a:pt x="714805" y="2103166"/>
                </a:lnTo>
                <a:lnTo>
                  <a:pt x="699578" y="2083029"/>
                </a:lnTo>
                <a:lnTo>
                  <a:pt x="685246" y="2062892"/>
                </a:lnTo>
                <a:lnTo>
                  <a:pt x="670465" y="2041862"/>
                </a:lnTo>
                <a:lnTo>
                  <a:pt x="656582" y="2020829"/>
                </a:lnTo>
                <a:lnTo>
                  <a:pt x="643593" y="1999350"/>
                </a:lnTo>
                <a:lnTo>
                  <a:pt x="630605" y="1977424"/>
                </a:lnTo>
                <a:lnTo>
                  <a:pt x="618512" y="1955497"/>
                </a:lnTo>
                <a:lnTo>
                  <a:pt x="606867" y="1933124"/>
                </a:lnTo>
                <a:lnTo>
                  <a:pt x="595222" y="1910748"/>
                </a:lnTo>
                <a:lnTo>
                  <a:pt x="584475" y="1887927"/>
                </a:lnTo>
                <a:lnTo>
                  <a:pt x="574620" y="1864659"/>
                </a:lnTo>
                <a:lnTo>
                  <a:pt x="565214" y="1840495"/>
                </a:lnTo>
                <a:lnTo>
                  <a:pt x="556257" y="1816778"/>
                </a:lnTo>
                <a:lnTo>
                  <a:pt x="547748" y="1792614"/>
                </a:lnTo>
                <a:lnTo>
                  <a:pt x="539686" y="1768450"/>
                </a:lnTo>
                <a:lnTo>
                  <a:pt x="532073" y="1743391"/>
                </a:lnTo>
                <a:lnTo>
                  <a:pt x="525803" y="1718779"/>
                </a:lnTo>
                <a:lnTo>
                  <a:pt x="519084" y="1693720"/>
                </a:lnTo>
                <a:lnTo>
                  <a:pt x="513709" y="1668214"/>
                </a:lnTo>
                <a:lnTo>
                  <a:pt x="508783" y="1642261"/>
                </a:lnTo>
                <a:lnTo>
                  <a:pt x="504752" y="1616306"/>
                </a:lnTo>
                <a:lnTo>
                  <a:pt x="500721" y="1590799"/>
                </a:lnTo>
                <a:lnTo>
                  <a:pt x="497587" y="1564398"/>
                </a:lnTo>
                <a:lnTo>
                  <a:pt x="495795" y="1537997"/>
                </a:lnTo>
                <a:lnTo>
                  <a:pt x="493556" y="1511595"/>
                </a:lnTo>
                <a:lnTo>
                  <a:pt x="492661" y="1484746"/>
                </a:lnTo>
                <a:lnTo>
                  <a:pt x="492661" y="1457451"/>
                </a:lnTo>
                <a:lnTo>
                  <a:pt x="492661" y="1430601"/>
                </a:lnTo>
                <a:lnTo>
                  <a:pt x="493556" y="1403752"/>
                </a:lnTo>
                <a:lnTo>
                  <a:pt x="495795" y="1376902"/>
                </a:lnTo>
                <a:lnTo>
                  <a:pt x="497587" y="1350501"/>
                </a:lnTo>
                <a:lnTo>
                  <a:pt x="500721" y="1324100"/>
                </a:lnTo>
                <a:lnTo>
                  <a:pt x="504752" y="1298145"/>
                </a:lnTo>
                <a:lnTo>
                  <a:pt x="508783" y="1272192"/>
                </a:lnTo>
                <a:lnTo>
                  <a:pt x="513709" y="1247134"/>
                </a:lnTo>
                <a:lnTo>
                  <a:pt x="519084" y="1221627"/>
                </a:lnTo>
                <a:lnTo>
                  <a:pt x="525803" y="1196120"/>
                </a:lnTo>
                <a:lnTo>
                  <a:pt x="532073" y="1171062"/>
                </a:lnTo>
                <a:lnTo>
                  <a:pt x="539686" y="1146449"/>
                </a:lnTo>
                <a:lnTo>
                  <a:pt x="547748" y="1121839"/>
                </a:lnTo>
                <a:lnTo>
                  <a:pt x="556257" y="1098121"/>
                </a:lnTo>
                <a:lnTo>
                  <a:pt x="565214" y="1073958"/>
                </a:lnTo>
                <a:lnTo>
                  <a:pt x="574620" y="1050689"/>
                </a:lnTo>
                <a:lnTo>
                  <a:pt x="584475" y="1027419"/>
                </a:lnTo>
                <a:lnTo>
                  <a:pt x="595222" y="1004597"/>
                </a:lnTo>
                <a:lnTo>
                  <a:pt x="606867" y="981329"/>
                </a:lnTo>
                <a:lnTo>
                  <a:pt x="618512" y="958956"/>
                </a:lnTo>
                <a:lnTo>
                  <a:pt x="630605" y="937028"/>
                </a:lnTo>
                <a:lnTo>
                  <a:pt x="643593" y="915101"/>
                </a:lnTo>
                <a:lnTo>
                  <a:pt x="656582" y="894070"/>
                </a:lnTo>
                <a:lnTo>
                  <a:pt x="670465" y="873037"/>
                </a:lnTo>
                <a:lnTo>
                  <a:pt x="685246" y="852455"/>
                </a:lnTo>
                <a:lnTo>
                  <a:pt x="699578" y="832316"/>
                </a:lnTo>
                <a:lnTo>
                  <a:pt x="714805" y="812180"/>
                </a:lnTo>
                <a:lnTo>
                  <a:pt x="730481" y="792491"/>
                </a:lnTo>
                <a:lnTo>
                  <a:pt x="747052" y="773249"/>
                </a:lnTo>
                <a:lnTo>
                  <a:pt x="763175" y="754455"/>
                </a:lnTo>
                <a:lnTo>
                  <a:pt x="780194" y="736108"/>
                </a:lnTo>
                <a:lnTo>
                  <a:pt x="798109" y="718210"/>
                </a:lnTo>
                <a:lnTo>
                  <a:pt x="815577" y="700759"/>
                </a:lnTo>
                <a:lnTo>
                  <a:pt x="833940" y="683753"/>
                </a:lnTo>
                <a:lnTo>
                  <a:pt x="853198" y="666748"/>
                </a:lnTo>
                <a:lnTo>
                  <a:pt x="872010" y="650639"/>
                </a:lnTo>
                <a:lnTo>
                  <a:pt x="891268" y="634977"/>
                </a:lnTo>
                <a:lnTo>
                  <a:pt x="911422" y="619764"/>
                </a:lnTo>
                <a:lnTo>
                  <a:pt x="931575" y="604996"/>
                </a:lnTo>
                <a:lnTo>
                  <a:pt x="952179" y="590676"/>
                </a:lnTo>
                <a:lnTo>
                  <a:pt x="973228" y="576804"/>
                </a:lnTo>
                <a:lnTo>
                  <a:pt x="994727" y="563380"/>
                </a:lnTo>
                <a:lnTo>
                  <a:pt x="1016671" y="550851"/>
                </a:lnTo>
                <a:lnTo>
                  <a:pt x="1038617" y="538322"/>
                </a:lnTo>
                <a:lnTo>
                  <a:pt x="1061011" y="526239"/>
                </a:lnTo>
                <a:lnTo>
                  <a:pt x="1083405" y="515500"/>
                </a:lnTo>
                <a:lnTo>
                  <a:pt x="1106246" y="504313"/>
                </a:lnTo>
                <a:lnTo>
                  <a:pt x="1129536" y="494469"/>
                </a:lnTo>
                <a:lnTo>
                  <a:pt x="1153273" y="484623"/>
                </a:lnTo>
                <a:lnTo>
                  <a:pt x="1177010" y="475673"/>
                </a:lnTo>
                <a:lnTo>
                  <a:pt x="1200747" y="467172"/>
                </a:lnTo>
                <a:lnTo>
                  <a:pt x="1225381" y="459116"/>
                </a:lnTo>
                <a:lnTo>
                  <a:pt x="1249565" y="451509"/>
                </a:lnTo>
                <a:lnTo>
                  <a:pt x="1274647" y="445244"/>
                </a:lnTo>
                <a:lnTo>
                  <a:pt x="1300175" y="438534"/>
                </a:lnTo>
                <a:lnTo>
                  <a:pt x="1325257" y="433163"/>
                </a:lnTo>
                <a:lnTo>
                  <a:pt x="1350785" y="428241"/>
                </a:lnTo>
                <a:lnTo>
                  <a:pt x="1376762" y="424214"/>
                </a:lnTo>
                <a:lnTo>
                  <a:pt x="1402739" y="420186"/>
                </a:lnTo>
                <a:lnTo>
                  <a:pt x="1428716" y="417501"/>
                </a:lnTo>
                <a:lnTo>
                  <a:pt x="1455139" y="415264"/>
                </a:lnTo>
                <a:lnTo>
                  <a:pt x="1482011" y="413473"/>
                </a:lnTo>
                <a:lnTo>
                  <a:pt x="1508436" y="412132"/>
                </a:lnTo>
                <a:lnTo>
                  <a:pt x="1535308" y="412132"/>
                </a:lnTo>
                <a:lnTo>
                  <a:pt x="1562180" y="412132"/>
                </a:lnTo>
                <a:lnTo>
                  <a:pt x="1589054" y="413473"/>
                </a:lnTo>
                <a:lnTo>
                  <a:pt x="1615478" y="415264"/>
                </a:lnTo>
                <a:lnTo>
                  <a:pt x="1641903" y="417501"/>
                </a:lnTo>
                <a:lnTo>
                  <a:pt x="1668326" y="420186"/>
                </a:lnTo>
                <a:lnTo>
                  <a:pt x="1694303" y="424214"/>
                </a:lnTo>
                <a:lnTo>
                  <a:pt x="1720280" y="428241"/>
                </a:lnTo>
                <a:lnTo>
                  <a:pt x="1745362" y="433163"/>
                </a:lnTo>
                <a:lnTo>
                  <a:pt x="1770890" y="438534"/>
                </a:lnTo>
                <a:lnTo>
                  <a:pt x="1795970" y="445244"/>
                </a:lnTo>
                <a:lnTo>
                  <a:pt x="1820603" y="451509"/>
                </a:lnTo>
                <a:lnTo>
                  <a:pt x="1845236" y="459116"/>
                </a:lnTo>
                <a:lnTo>
                  <a:pt x="1869869" y="467172"/>
                </a:lnTo>
                <a:lnTo>
                  <a:pt x="1894056" y="475673"/>
                </a:lnTo>
                <a:lnTo>
                  <a:pt x="1917345" y="484623"/>
                </a:lnTo>
                <a:lnTo>
                  <a:pt x="1941530" y="494469"/>
                </a:lnTo>
                <a:lnTo>
                  <a:pt x="1964370" y="504313"/>
                </a:lnTo>
                <a:lnTo>
                  <a:pt x="1987213" y="515500"/>
                </a:lnTo>
                <a:lnTo>
                  <a:pt x="2010054" y="526239"/>
                </a:lnTo>
                <a:lnTo>
                  <a:pt x="2032448" y="538322"/>
                </a:lnTo>
                <a:lnTo>
                  <a:pt x="2054394" y="550851"/>
                </a:lnTo>
                <a:lnTo>
                  <a:pt x="2075891" y="563380"/>
                </a:lnTo>
                <a:lnTo>
                  <a:pt x="2097389" y="576804"/>
                </a:lnTo>
                <a:lnTo>
                  <a:pt x="2118439" y="590676"/>
                </a:lnTo>
                <a:lnTo>
                  <a:pt x="2139041" y="604996"/>
                </a:lnTo>
                <a:lnTo>
                  <a:pt x="2159195" y="619764"/>
                </a:lnTo>
                <a:lnTo>
                  <a:pt x="2178902" y="634977"/>
                </a:lnTo>
                <a:lnTo>
                  <a:pt x="2198609" y="650639"/>
                </a:lnTo>
                <a:lnTo>
                  <a:pt x="2217867" y="666748"/>
                </a:lnTo>
                <a:lnTo>
                  <a:pt x="2236230" y="683753"/>
                </a:lnTo>
                <a:lnTo>
                  <a:pt x="2255040" y="700759"/>
                </a:lnTo>
                <a:lnTo>
                  <a:pt x="2272955" y="718210"/>
                </a:lnTo>
                <a:lnTo>
                  <a:pt x="2290423" y="736108"/>
                </a:lnTo>
                <a:lnTo>
                  <a:pt x="2306994" y="754455"/>
                </a:lnTo>
                <a:lnTo>
                  <a:pt x="2323565" y="773249"/>
                </a:lnTo>
                <a:lnTo>
                  <a:pt x="2340135" y="792491"/>
                </a:lnTo>
                <a:lnTo>
                  <a:pt x="2355364" y="812180"/>
                </a:lnTo>
                <a:lnTo>
                  <a:pt x="2371040" y="832316"/>
                </a:lnTo>
                <a:lnTo>
                  <a:pt x="2385819" y="852455"/>
                </a:lnTo>
                <a:lnTo>
                  <a:pt x="2399703" y="873037"/>
                </a:lnTo>
                <a:lnTo>
                  <a:pt x="2414035" y="894070"/>
                </a:lnTo>
                <a:lnTo>
                  <a:pt x="2427472" y="915101"/>
                </a:lnTo>
                <a:lnTo>
                  <a:pt x="2439565" y="937028"/>
                </a:lnTo>
                <a:lnTo>
                  <a:pt x="2452105" y="958956"/>
                </a:lnTo>
                <a:lnTo>
                  <a:pt x="2464198" y="981329"/>
                </a:lnTo>
                <a:lnTo>
                  <a:pt x="2474946" y="1004597"/>
                </a:lnTo>
                <a:lnTo>
                  <a:pt x="2486144" y="1027419"/>
                </a:lnTo>
                <a:lnTo>
                  <a:pt x="2495996" y="1050689"/>
                </a:lnTo>
                <a:lnTo>
                  <a:pt x="2505849" y="1073958"/>
                </a:lnTo>
                <a:lnTo>
                  <a:pt x="2514806" y="1098121"/>
                </a:lnTo>
                <a:lnTo>
                  <a:pt x="2523317" y="1121839"/>
                </a:lnTo>
                <a:lnTo>
                  <a:pt x="2531379" y="1146449"/>
                </a:lnTo>
                <a:lnTo>
                  <a:pt x="2538544" y="1171062"/>
                </a:lnTo>
                <a:lnTo>
                  <a:pt x="2545262" y="1196120"/>
                </a:lnTo>
                <a:lnTo>
                  <a:pt x="2551532" y="1221627"/>
                </a:lnTo>
                <a:lnTo>
                  <a:pt x="2556907" y="1247134"/>
                </a:lnTo>
                <a:lnTo>
                  <a:pt x="2561833" y="1272192"/>
                </a:lnTo>
                <a:lnTo>
                  <a:pt x="2566311" y="1298145"/>
                </a:lnTo>
                <a:lnTo>
                  <a:pt x="2569896" y="1324100"/>
                </a:lnTo>
                <a:lnTo>
                  <a:pt x="2572583" y="1350501"/>
                </a:lnTo>
                <a:lnTo>
                  <a:pt x="2575270" y="1376902"/>
                </a:lnTo>
                <a:lnTo>
                  <a:pt x="2576614" y="1403752"/>
                </a:lnTo>
                <a:lnTo>
                  <a:pt x="2577958" y="1430601"/>
                </a:lnTo>
                <a:lnTo>
                  <a:pt x="2578404" y="1457451"/>
                </a:lnTo>
                <a:lnTo>
                  <a:pt x="2577958" y="1484746"/>
                </a:lnTo>
                <a:lnTo>
                  <a:pt x="2576614" y="1511595"/>
                </a:lnTo>
                <a:lnTo>
                  <a:pt x="2575270" y="1537997"/>
                </a:lnTo>
                <a:lnTo>
                  <a:pt x="2572583" y="1564398"/>
                </a:lnTo>
                <a:lnTo>
                  <a:pt x="2569896" y="1590799"/>
                </a:lnTo>
                <a:lnTo>
                  <a:pt x="2566311" y="1616306"/>
                </a:lnTo>
                <a:lnTo>
                  <a:pt x="2561833" y="1642261"/>
                </a:lnTo>
                <a:lnTo>
                  <a:pt x="2556907" y="1668214"/>
                </a:lnTo>
                <a:lnTo>
                  <a:pt x="2551532" y="1693720"/>
                </a:lnTo>
                <a:lnTo>
                  <a:pt x="2545262" y="1718779"/>
                </a:lnTo>
                <a:lnTo>
                  <a:pt x="2538544" y="1743391"/>
                </a:lnTo>
                <a:lnTo>
                  <a:pt x="2531379" y="1768450"/>
                </a:lnTo>
                <a:lnTo>
                  <a:pt x="2523317" y="1792614"/>
                </a:lnTo>
                <a:lnTo>
                  <a:pt x="2514806" y="1816778"/>
                </a:lnTo>
                <a:lnTo>
                  <a:pt x="2505849" y="1840495"/>
                </a:lnTo>
                <a:lnTo>
                  <a:pt x="2495996" y="1864659"/>
                </a:lnTo>
                <a:lnTo>
                  <a:pt x="2486144" y="1887927"/>
                </a:lnTo>
                <a:lnTo>
                  <a:pt x="2474946" y="1910748"/>
                </a:lnTo>
                <a:lnTo>
                  <a:pt x="2464198" y="1933124"/>
                </a:lnTo>
                <a:lnTo>
                  <a:pt x="2452105" y="1955497"/>
                </a:lnTo>
                <a:lnTo>
                  <a:pt x="2439565" y="1977424"/>
                </a:lnTo>
                <a:lnTo>
                  <a:pt x="2427472" y="1999350"/>
                </a:lnTo>
                <a:lnTo>
                  <a:pt x="2414035" y="2020829"/>
                </a:lnTo>
                <a:lnTo>
                  <a:pt x="2399703" y="2041862"/>
                </a:lnTo>
                <a:lnTo>
                  <a:pt x="2385819" y="2062892"/>
                </a:lnTo>
                <a:lnTo>
                  <a:pt x="2371040" y="2083029"/>
                </a:lnTo>
                <a:lnTo>
                  <a:pt x="2355364" y="2103166"/>
                </a:lnTo>
                <a:lnTo>
                  <a:pt x="2340135" y="2122408"/>
                </a:lnTo>
                <a:lnTo>
                  <a:pt x="2323565" y="2141202"/>
                </a:lnTo>
                <a:lnTo>
                  <a:pt x="2306994" y="2160444"/>
                </a:lnTo>
                <a:lnTo>
                  <a:pt x="2290423" y="2178792"/>
                </a:lnTo>
                <a:lnTo>
                  <a:pt x="2272955" y="2196691"/>
                </a:lnTo>
                <a:lnTo>
                  <a:pt x="2255040" y="2214143"/>
                </a:lnTo>
                <a:lnTo>
                  <a:pt x="2236230" y="2231146"/>
                </a:lnTo>
                <a:lnTo>
                  <a:pt x="2217867" y="2248151"/>
                </a:lnTo>
                <a:lnTo>
                  <a:pt x="2198609" y="2263812"/>
                </a:lnTo>
                <a:lnTo>
                  <a:pt x="2178902" y="2279922"/>
                </a:lnTo>
                <a:lnTo>
                  <a:pt x="2159195" y="2295137"/>
                </a:lnTo>
                <a:lnTo>
                  <a:pt x="2139041" y="2309903"/>
                </a:lnTo>
                <a:lnTo>
                  <a:pt x="2118439" y="2324223"/>
                </a:lnTo>
                <a:lnTo>
                  <a:pt x="2097389" y="2338095"/>
                </a:lnTo>
                <a:lnTo>
                  <a:pt x="2075891" y="2351519"/>
                </a:lnTo>
                <a:lnTo>
                  <a:pt x="2054394" y="2364496"/>
                </a:lnTo>
                <a:lnTo>
                  <a:pt x="2032448" y="2376577"/>
                </a:lnTo>
                <a:lnTo>
                  <a:pt x="2010054" y="2388212"/>
                </a:lnTo>
                <a:lnTo>
                  <a:pt x="1987213" y="2399847"/>
                </a:lnTo>
                <a:lnTo>
                  <a:pt x="1964370" y="2410140"/>
                </a:lnTo>
                <a:lnTo>
                  <a:pt x="1941530" y="2420878"/>
                </a:lnTo>
                <a:lnTo>
                  <a:pt x="1917345" y="2430276"/>
                </a:lnTo>
                <a:lnTo>
                  <a:pt x="1894056" y="2439226"/>
                </a:lnTo>
                <a:lnTo>
                  <a:pt x="1869869" y="2447727"/>
                </a:lnTo>
                <a:lnTo>
                  <a:pt x="1845236" y="2455783"/>
                </a:lnTo>
                <a:lnTo>
                  <a:pt x="1820603" y="2462942"/>
                </a:lnTo>
                <a:lnTo>
                  <a:pt x="1795970" y="2470101"/>
                </a:lnTo>
                <a:lnTo>
                  <a:pt x="1770890" y="2475919"/>
                </a:lnTo>
                <a:lnTo>
                  <a:pt x="1745362" y="2481736"/>
                </a:lnTo>
                <a:lnTo>
                  <a:pt x="1720280" y="2486658"/>
                </a:lnTo>
                <a:lnTo>
                  <a:pt x="1694303" y="2491134"/>
                </a:lnTo>
                <a:lnTo>
                  <a:pt x="1668326" y="2494265"/>
                </a:lnTo>
                <a:lnTo>
                  <a:pt x="1641903" y="2497398"/>
                </a:lnTo>
                <a:lnTo>
                  <a:pt x="1615478" y="2500084"/>
                </a:lnTo>
                <a:lnTo>
                  <a:pt x="1589054" y="2501426"/>
                </a:lnTo>
                <a:lnTo>
                  <a:pt x="1562180" y="2502321"/>
                </a:lnTo>
                <a:close/>
                <a:moveTo>
                  <a:pt x="3412542" y="2661365"/>
                </a:moveTo>
                <a:lnTo>
                  <a:pt x="3400891" y="2644802"/>
                </a:lnTo>
                <a:lnTo>
                  <a:pt x="3388343" y="2629136"/>
                </a:lnTo>
                <a:lnTo>
                  <a:pt x="3375347" y="2613467"/>
                </a:lnTo>
                <a:lnTo>
                  <a:pt x="3361902" y="2598249"/>
                </a:lnTo>
                <a:lnTo>
                  <a:pt x="3348459" y="2583029"/>
                </a:lnTo>
                <a:lnTo>
                  <a:pt x="3334119" y="2568705"/>
                </a:lnTo>
                <a:lnTo>
                  <a:pt x="3319331" y="2554827"/>
                </a:lnTo>
                <a:lnTo>
                  <a:pt x="3304989" y="2540951"/>
                </a:lnTo>
                <a:lnTo>
                  <a:pt x="3323071" y="2514269"/>
                </a:lnTo>
                <a:lnTo>
                  <a:pt x="3380597" y="2430375"/>
                </a:lnTo>
                <a:lnTo>
                  <a:pt x="3403448" y="2444257"/>
                </a:lnTo>
                <a:lnTo>
                  <a:pt x="3427194" y="2457246"/>
                </a:lnTo>
                <a:lnTo>
                  <a:pt x="3450940" y="2469785"/>
                </a:lnTo>
                <a:lnTo>
                  <a:pt x="3475583" y="2481876"/>
                </a:lnTo>
                <a:lnTo>
                  <a:pt x="3499777" y="2492624"/>
                </a:lnTo>
                <a:lnTo>
                  <a:pt x="3524867" y="2502478"/>
                </a:lnTo>
                <a:lnTo>
                  <a:pt x="3550407" y="2512779"/>
                </a:lnTo>
                <a:lnTo>
                  <a:pt x="3575497" y="2521734"/>
                </a:lnTo>
                <a:lnTo>
                  <a:pt x="3552002" y="2634074"/>
                </a:lnTo>
                <a:lnTo>
                  <a:pt x="3521438" y="2587504"/>
                </a:lnTo>
                <a:close/>
                <a:moveTo>
                  <a:pt x="2238427" y="2664949"/>
                </a:moveTo>
                <a:lnTo>
                  <a:pt x="2152591" y="2608063"/>
                </a:lnTo>
                <a:lnTo>
                  <a:pt x="2186069" y="2589579"/>
                </a:lnTo>
                <a:close/>
                <a:moveTo>
                  <a:pt x="2828174" y="3757640"/>
                </a:moveTo>
                <a:lnTo>
                  <a:pt x="2812939" y="3756745"/>
                </a:lnTo>
                <a:lnTo>
                  <a:pt x="2798150" y="3756297"/>
                </a:lnTo>
                <a:lnTo>
                  <a:pt x="2782913" y="3755403"/>
                </a:lnTo>
                <a:lnTo>
                  <a:pt x="2768124" y="3754060"/>
                </a:lnTo>
                <a:lnTo>
                  <a:pt x="2752887" y="3751821"/>
                </a:lnTo>
                <a:lnTo>
                  <a:pt x="2738547" y="3750031"/>
                </a:lnTo>
                <a:lnTo>
                  <a:pt x="2724207" y="3747345"/>
                </a:lnTo>
                <a:lnTo>
                  <a:pt x="2709867" y="3744658"/>
                </a:lnTo>
                <a:lnTo>
                  <a:pt x="2695079" y="3741077"/>
                </a:lnTo>
                <a:lnTo>
                  <a:pt x="2680739" y="3737497"/>
                </a:lnTo>
                <a:lnTo>
                  <a:pt x="2666847" y="3733468"/>
                </a:lnTo>
                <a:lnTo>
                  <a:pt x="2652954" y="3728992"/>
                </a:lnTo>
                <a:lnTo>
                  <a:pt x="2639511" y="3724516"/>
                </a:lnTo>
                <a:lnTo>
                  <a:pt x="2626066" y="3719592"/>
                </a:lnTo>
                <a:lnTo>
                  <a:pt x="2612621" y="3714220"/>
                </a:lnTo>
                <a:lnTo>
                  <a:pt x="2599178" y="3707953"/>
                </a:lnTo>
                <a:lnTo>
                  <a:pt x="2586182" y="3702133"/>
                </a:lnTo>
                <a:lnTo>
                  <a:pt x="2573186" y="3695866"/>
                </a:lnTo>
                <a:lnTo>
                  <a:pt x="2560189" y="3689151"/>
                </a:lnTo>
                <a:lnTo>
                  <a:pt x="2547642" y="3682436"/>
                </a:lnTo>
                <a:lnTo>
                  <a:pt x="2535094" y="3674827"/>
                </a:lnTo>
                <a:lnTo>
                  <a:pt x="2522546" y="3667216"/>
                </a:lnTo>
                <a:lnTo>
                  <a:pt x="2510895" y="3659159"/>
                </a:lnTo>
                <a:lnTo>
                  <a:pt x="2498796" y="3650655"/>
                </a:lnTo>
                <a:lnTo>
                  <a:pt x="2487144" y="3642596"/>
                </a:lnTo>
                <a:lnTo>
                  <a:pt x="2475942" y="3633196"/>
                </a:lnTo>
                <a:lnTo>
                  <a:pt x="2464289" y="3624244"/>
                </a:lnTo>
                <a:lnTo>
                  <a:pt x="2453534" y="3614842"/>
                </a:lnTo>
                <a:lnTo>
                  <a:pt x="2442780" y="3605442"/>
                </a:lnTo>
                <a:lnTo>
                  <a:pt x="2432024" y="3595594"/>
                </a:lnTo>
                <a:lnTo>
                  <a:pt x="2422164" y="3585298"/>
                </a:lnTo>
                <a:lnTo>
                  <a:pt x="2411411" y="3574555"/>
                </a:lnTo>
                <a:lnTo>
                  <a:pt x="2401999" y="3564259"/>
                </a:lnTo>
                <a:lnTo>
                  <a:pt x="2392140" y="3553068"/>
                </a:lnTo>
                <a:lnTo>
                  <a:pt x="2383177" y="3541877"/>
                </a:lnTo>
                <a:lnTo>
                  <a:pt x="2373767" y="3530687"/>
                </a:lnTo>
                <a:lnTo>
                  <a:pt x="2364804" y="3519048"/>
                </a:lnTo>
                <a:lnTo>
                  <a:pt x="2356289" y="3506961"/>
                </a:lnTo>
                <a:lnTo>
                  <a:pt x="2347775" y="3494874"/>
                </a:lnTo>
                <a:lnTo>
                  <a:pt x="2339709" y="3482341"/>
                </a:lnTo>
                <a:lnTo>
                  <a:pt x="2332089" y="3469807"/>
                </a:lnTo>
                <a:lnTo>
                  <a:pt x="2324920" y="3457720"/>
                </a:lnTo>
                <a:lnTo>
                  <a:pt x="2317302" y="3444739"/>
                </a:lnTo>
                <a:lnTo>
                  <a:pt x="2310131" y="3431309"/>
                </a:lnTo>
                <a:lnTo>
                  <a:pt x="2303858" y="3417880"/>
                </a:lnTo>
                <a:lnTo>
                  <a:pt x="2297135" y="3404450"/>
                </a:lnTo>
                <a:lnTo>
                  <a:pt x="2291310" y="3390574"/>
                </a:lnTo>
                <a:lnTo>
                  <a:pt x="2285484" y="3376696"/>
                </a:lnTo>
                <a:lnTo>
                  <a:pt x="2279659" y="3362821"/>
                </a:lnTo>
                <a:lnTo>
                  <a:pt x="2274729" y="3348497"/>
                </a:lnTo>
                <a:lnTo>
                  <a:pt x="2270247" y="3334171"/>
                </a:lnTo>
                <a:lnTo>
                  <a:pt x="2265766" y="3319398"/>
                </a:lnTo>
                <a:lnTo>
                  <a:pt x="2261284" y="3304626"/>
                </a:lnTo>
                <a:lnTo>
                  <a:pt x="2258148" y="3290302"/>
                </a:lnTo>
                <a:lnTo>
                  <a:pt x="2254564" y="3274636"/>
                </a:lnTo>
                <a:lnTo>
                  <a:pt x="2251426" y="3259864"/>
                </a:lnTo>
                <a:lnTo>
                  <a:pt x="2248290" y="3244195"/>
                </a:lnTo>
                <a:lnTo>
                  <a:pt x="2246049" y="3229423"/>
                </a:lnTo>
                <a:lnTo>
                  <a:pt x="2243808" y="3213308"/>
                </a:lnTo>
                <a:lnTo>
                  <a:pt x="2242463" y="3198088"/>
                </a:lnTo>
                <a:lnTo>
                  <a:pt x="2241119" y="3181973"/>
                </a:lnTo>
                <a:lnTo>
                  <a:pt x="2239775" y="3166306"/>
                </a:lnTo>
                <a:lnTo>
                  <a:pt x="2239327" y="3150190"/>
                </a:lnTo>
                <a:lnTo>
                  <a:pt x="2239327" y="3134075"/>
                </a:lnTo>
                <a:lnTo>
                  <a:pt x="2239327" y="3118408"/>
                </a:lnTo>
                <a:lnTo>
                  <a:pt x="2239775" y="3102294"/>
                </a:lnTo>
                <a:lnTo>
                  <a:pt x="2241119" y="3086625"/>
                </a:lnTo>
                <a:lnTo>
                  <a:pt x="2242463" y="3070510"/>
                </a:lnTo>
                <a:lnTo>
                  <a:pt x="2243808" y="3054842"/>
                </a:lnTo>
                <a:lnTo>
                  <a:pt x="2246049" y="3039623"/>
                </a:lnTo>
                <a:lnTo>
                  <a:pt x="2248290" y="3023955"/>
                </a:lnTo>
                <a:lnTo>
                  <a:pt x="2251426" y="3008737"/>
                </a:lnTo>
                <a:lnTo>
                  <a:pt x="2254564" y="2993964"/>
                </a:lnTo>
                <a:lnTo>
                  <a:pt x="2258148" y="2978744"/>
                </a:lnTo>
                <a:lnTo>
                  <a:pt x="2261284" y="2963972"/>
                </a:lnTo>
                <a:lnTo>
                  <a:pt x="2265766" y="2948751"/>
                </a:lnTo>
                <a:lnTo>
                  <a:pt x="2270247" y="2934427"/>
                </a:lnTo>
                <a:lnTo>
                  <a:pt x="2274729" y="2920103"/>
                </a:lnTo>
                <a:lnTo>
                  <a:pt x="2279659" y="2906226"/>
                </a:lnTo>
                <a:lnTo>
                  <a:pt x="2285484" y="2891453"/>
                </a:lnTo>
                <a:lnTo>
                  <a:pt x="2291310" y="2877578"/>
                </a:lnTo>
                <a:lnTo>
                  <a:pt x="2297135" y="2864148"/>
                </a:lnTo>
                <a:lnTo>
                  <a:pt x="2303858" y="2850718"/>
                </a:lnTo>
                <a:lnTo>
                  <a:pt x="2310131" y="2837289"/>
                </a:lnTo>
                <a:lnTo>
                  <a:pt x="2317302" y="2824307"/>
                </a:lnTo>
                <a:lnTo>
                  <a:pt x="2324920" y="2811326"/>
                </a:lnTo>
                <a:lnTo>
                  <a:pt x="2332089" y="2798345"/>
                </a:lnTo>
                <a:lnTo>
                  <a:pt x="2339709" y="2785809"/>
                </a:lnTo>
                <a:lnTo>
                  <a:pt x="2347775" y="2773724"/>
                </a:lnTo>
                <a:lnTo>
                  <a:pt x="2356289" y="2761637"/>
                </a:lnTo>
                <a:lnTo>
                  <a:pt x="2364804" y="2749550"/>
                </a:lnTo>
                <a:lnTo>
                  <a:pt x="2373767" y="2738359"/>
                </a:lnTo>
                <a:lnTo>
                  <a:pt x="2383177" y="2726721"/>
                </a:lnTo>
                <a:lnTo>
                  <a:pt x="2392140" y="2715084"/>
                </a:lnTo>
                <a:lnTo>
                  <a:pt x="2401999" y="2704339"/>
                </a:lnTo>
                <a:lnTo>
                  <a:pt x="2411411" y="2694043"/>
                </a:lnTo>
                <a:lnTo>
                  <a:pt x="2422164" y="2683300"/>
                </a:lnTo>
                <a:lnTo>
                  <a:pt x="2432024" y="2673004"/>
                </a:lnTo>
                <a:lnTo>
                  <a:pt x="2442780" y="2663604"/>
                </a:lnTo>
                <a:lnTo>
                  <a:pt x="2453534" y="2653308"/>
                </a:lnTo>
                <a:lnTo>
                  <a:pt x="2464289" y="2643908"/>
                </a:lnTo>
                <a:lnTo>
                  <a:pt x="2475942" y="2634954"/>
                </a:lnTo>
                <a:lnTo>
                  <a:pt x="2487144" y="2626002"/>
                </a:lnTo>
                <a:lnTo>
                  <a:pt x="2498796" y="2617497"/>
                </a:lnTo>
                <a:lnTo>
                  <a:pt x="2510895" y="2609440"/>
                </a:lnTo>
                <a:lnTo>
                  <a:pt x="2522546" y="2601830"/>
                </a:lnTo>
                <a:lnTo>
                  <a:pt x="2535094" y="2593771"/>
                </a:lnTo>
                <a:lnTo>
                  <a:pt x="2547642" y="2586610"/>
                </a:lnTo>
                <a:lnTo>
                  <a:pt x="2560189" y="2579447"/>
                </a:lnTo>
                <a:lnTo>
                  <a:pt x="2573186" y="2572732"/>
                </a:lnTo>
                <a:lnTo>
                  <a:pt x="2586182" y="2566466"/>
                </a:lnTo>
                <a:lnTo>
                  <a:pt x="2599178" y="2560199"/>
                </a:lnTo>
                <a:lnTo>
                  <a:pt x="2612621" y="2554379"/>
                </a:lnTo>
                <a:lnTo>
                  <a:pt x="2626066" y="2549008"/>
                </a:lnTo>
                <a:lnTo>
                  <a:pt x="2639511" y="2544084"/>
                </a:lnTo>
                <a:lnTo>
                  <a:pt x="2652954" y="2539606"/>
                </a:lnTo>
                <a:lnTo>
                  <a:pt x="2666847" y="2535130"/>
                </a:lnTo>
                <a:lnTo>
                  <a:pt x="2680739" y="2531103"/>
                </a:lnTo>
                <a:lnTo>
                  <a:pt x="2695079" y="2527521"/>
                </a:lnTo>
                <a:lnTo>
                  <a:pt x="2709867" y="2523940"/>
                </a:lnTo>
                <a:lnTo>
                  <a:pt x="2724207" y="2520806"/>
                </a:lnTo>
                <a:lnTo>
                  <a:pt x="2738547" y="2518568"/>
                </a:lnTo>
                <a:lnTo>
                  <a:pt x="2752887" y="2516331"/>
                </a:lnTo>
                <a:lnTo>
                  <a:pt x="2768124" y="2514540"/>
                </a:lnTo>
                <a:lnTo>
                  <a:pt x="2782913" y="2513197"/>
                </a:lnTo>
                <a:lnTo>
                  <a:pt x="2798150" y="2511853"/>
                </a:lnTo>
                <a:lnTo>
                  <a:pt x="2812939" y="2511407"/>
                </a:lnTo>
                <a:lnTo>
                  <a:pt x="2828174" y="2511407"/>
                </a:lnTo>
                <a:lnTo>
                  <a:pt x="2843411" y="2511407"/>
                </a:lnTo>
                <a:lnTo>
                  <a:pt x="2858200" y="2511853"/>
                </a:lnTo>
                <a:lnTo>
                  <a:pt x="2873885" y="2513197"/>
                </a:lnTo>
                <a:lnTo>
                  <a:pt x="2888225" y="2514540"/>
                </a:lnTo>
                <a:lnTo>
                  <a:pt x="2903014" y="2516331"/>
                </a:lnTo>
                <a:lnTo>
                  <a:pt x="2918249" y="2518568"/>
                </a:lnTo>
                <a:lnTo>
                  <a:pt x="2932591" y="2520806"/>
                </a:lnTo>
                <a:lnTo>
                  <a:pt x="2946931" y="2523940"/>
                </a:lnTo>
                <a:lnTo>
                  <a:pt x="2960822" y="2527521"/>
                </a:lnTo>
                <a:lnTo>
                  <a:pt x="2975611" y="2531103"/>
                </a:lnTo>
                <a:lnTo>
                  <a:pt x="2989502" y="2535130"/>
                </a:lnTo>
                <a:lnTo>
                  <a:pt x="3003396" y="2539606"/>
                </a:lnTo>
                <a:lnTo>
                  <a:pt x="3016839" y="2544084"/>
                </a:lnTo>
                <a:lnTo>
                  <a:pt x="3030732" y="2549008"/>
                </a:lnTo>
                <a:lnTo>
                  <a:pt x="3044175" y="2554379"/>
                </a:lnTo>
                <a:lnTo>
                  <a:pt x="3057171" y="2560199"/>
                </a:lnTo>
                <a:lnTo>
                  <a:pt x="3070616" y="2566466"/>
                </a:lnTo>
                <a:lnTo>
                  <a:pt x="3083611" y="2572732"/>
                </a:lnTo>
                <a:lnTo>
                  <a:pt x="3096158" y="2579447"/>
                </a:lnTo>
                <a:lnTo>
                  <a:pt x="3109155" y="2586610"/>
                </a:lnTo>
                <a:lnTo>
                  <a:pt x="3121254" y="2593771"/>
                </a:lnTo>
                <a:lnTo>
                  <a:pt x="3133355" y="2601830"/>
                </a:lnTo>
                <a:lnTo>
                  <a:pt x="3145454" y="2609440"/>
                </a:lnTo>
                <a:lnTo>
                  <a:pt x="3157553" y="2617497"/>
                </a:lnTo>
                <a:lnTo>
                  <a:pt x="3168758" y="2626002"/>
                </a:lnTo>
                <a:lnTo>
                  <a:pt x="3180408" y="2634954"/>
                </a:lnTo>
                <a:lnTo>
                  <a:pt x="3192059" y="2643908"/>
                </a:lnTo>
                <a:lnTo>
                  <a:pt x="3202814" y="2653308"/>
                </a:lnTo>
                <a:lnTo>
                  <a:pt x="3213121" y="2663604"/>
                </a:lnTo>
                <a:lnTo>
                  <a:pt x="3224325" y="2673004"/>
                </a:lnTo>
                <a:lnTo>
                  <a:pt x="3234184" y="2683300"/>
                </a:lnTo>
                <a:lnTo>
                  <a:pt x="3244491" y="2694043"/>
                </a:lnTo>
                <a:lnTo>
                  <a:pt x="3254351" y="2704339"/>
                </a:lnTo>
                <a:lnTo>
                  <a:pt x="3264209" y="2715084"/>
                </a:lnTo>
                <a:lnTo>
                  <a:pt x="3273621" y="2726721"/>
                </a:lnTo>
                <a:lnTo>
                  <a:pt x="3282582" y="2738359"/>
                </a:lnTo>
                <a:lnTo>
                  <a:pt x="3291546" y="2749550"/>
                </a:lnTo>
                <a:lnTo>
                  <a:pt x="3300060" y="2761637"/>
                </a:lnTo>
                <a:lnTo>
                  <a:pt x="3308575" y="2773724"/>
                </a:lnTo>
                <a:lnTo>
                  <a:pt x="3316641" y="2785809"/>
                </a:lnTo>
                <a:lnTo>
                  <a:pt x="3324259" y="2798345"/>
                </a:lnTo>
                <a:lnTo>
                  <a:pt x="3331878" y="2811326"/>
                </a:lnTo>
                <a:lnTo>
                  <a:pt x="3339047" y="2824307"/>
                </a:lnTo>
                <a:lnTo>
                  <a:pt x="3345770" y="2837289"/>
                </a:lnTo>
                <a:lnTo>
                  <a:pt x="3352492" y="2850718"/>
                </a:lnTo>
                <a:lnTo>
                  <a:pt x="3358766" y="2864148"/>
                </a:lnTo>
                <a:lnTo>
                  <a:pt x="3365040" y="2877578"/>
                </a:lnTo>
                <a:lnTo>
                  <a:pt x="3370865" y="2891453"/>
                </a:lnTo>
                <a:lnTo>
                  <a:pt x="3376244" y="2906226"/>
                </a:lnTo>
                <a:lnTo>
                  <a:pt x="3381172" y="2920103"/>
                </a:lnTo>
                <a:lnTo>
                  <a:pt x="3386102" y="2934427"/>
                </a:lnTo>
                <a:lnTo>
                  <a:pt x="3390584" y="2948751"/>
                </a:lnTo>
                <a:lnTo>
                  <a:pt x="3394617" y="2963972"/>
                </a:lnTo>
                <a:lnTo>
                  <a:pt x="3398202" y="2978744"/>
                </a:lnTo>
                <a:lnTo>
                  <a:pt x="3401786" y="2993964"/>
                </a:lnTo>
                <a:lnTo>
                  <a:pt x="3405373" y="3008737"/>
                </a:lnTo>
                <a:lnTo>
                  <a:pt x="3407611" y="3023955"/>
                </a:lnTo>
                <a:lnTo>
                  <a:pt x="3410301" y="3039623"/>
                </a:lnTo>
                <a:lnTo>
                  <a:pt x="3412093" y="3054842"/>
                </a:lnTo>
                <a:lnTo>
                  <a:pt x="3414334" y="3070510"/>
                </a:lnTo>
                <a:lnTo>
                  <a:pt x="3415231" y="3086625"/>
                </a:lnTo>
                <a:lnTo>
                  <a:pt x="3416126" y="3102294"/>
                </a:lnTo>
                <a:lnTo>
                  <a:pt x="3416575" y="3118408"/>
                </a:lnTo>
                <a:lnTo>
                  <a:pt x="3417023" y="3134075"/>
                </a:lnTo>
                <a:lnTo>
                  <a:pt x="3416575" y="3150190"/>
                </a:lnTo>
                <a:lnTo>
                  <a:pt x="3416126" y="3166306"/>
                </a:lnTo>
                <a:lnTo>
                  <a:pt x="3415231" y="3181973"/>
                </a:lnTo>
                <a:lnTo>
                  <a:pt x="3414334" y="3198088"/>
                </a:lnTo>
                <a:lnTo>
                  <a:pt x="3412093" y="3213308"/>
                </a:lnTo>
                <a:lnTo>
                  <a:pt x="3410301" y="3229423"/>
                </a:lnTo>
                <a:lnTo>
                  <a:pt x="3407611" y="3244195"/>
                </a:lnTo>
                <a:lnTo>
                  <a:pt x="3405373" y="3259864"/>
                </a:lnTo>
                <a:lnTo>
                  <a:pt x="3401786" y="3274636"/>
                </a:lnTo>
                <a:lnTo>
                  <a:pt x="3398202" y="3290302"/>
                </a:lnTo>
                <a:lnTo>
                  <a:pt x="3394617" y="3304626"/>
                </a:lnTo>
                <a:lnTo>
                  <a:pt x="3390584" y="3319398"/>
                </a:lnTo>
                <a:lnTo>
                  <a:pt x="3386102" y="3334171"/>
                </a:lnTo>
                <a:lnTo>
                  <a:pt x="3381172" y="3348497"/>
                </a:lnTo>
                <a:lnTo>
                  <a:pt x="3376244" y="3362821"/>
                </a:lnTo>
                <a:lnTo>
                  <a:pt x="3370865" y="3376696"/>
                </a:lnTo>
                <a:lnTo>
                  <a:pt x="3365040" y="3390574"/>
                </a:lnTo>
                <a:lnTo>
                  <a:pt x="3358766" y="3404450"/>
                </a:lnTo>
                <a:lnTo>
                  <a:pt x="3352492" y="3417880"/>
                </a:lnTo>
                <a:lnTo>
                  <a:pt x="3345770" y="3431309"/>
                </a:lnTo>
                <a:lnTo>
                  <a:pt x="3339047" y="3444739"/>
                </a:lnTo>
                <a:lnTo>
                  <a:pt x="3331878" y="3457720"/>
                </a:lnTo>
                <a:lnTo>
                  <a:pt x="3324259" y="3469807"/>
                </a:lnTo>
                <a:lnTo>
                  <a:pt x="3316641" y="3482341"/>
                </a:lnTo>
                <a:lnTo>
                  <a:pt x="3308575" y="3494874"/>
                </a:lnTo>
                <a:lnTo>
                  <a:pt x="3300060" y="3506961"/>
                </a:lnTo>
                <a:lnTo>
                  <a:pt x="3291546" y="3519048"/>
                </a:lnTo>
                <a:lnTo>
                  <a:pt x="3282582" y="3530687"/>
                </a:lnTo>
                <a:lnTo>
                  <a:pt x="3273621" y="3541877"/>
                </a:lnTo>
                <a:lnTo>
                  <a:pt x="3264209" y="3553068"/>
                </a:lnTo>
                <a:lnTo>
                  <a:pt x="3254351" y="3564259"/>
                </a:lnTo>
                <a:lnTo>
                  <a:pt x="3244491" y="3574555"/>
                </a:lnTo>
                <a:lnTo>
                  <a:pt x="3234184" y="3585298"/>
                </a:lnTo>
                <a:lnTo>
                  <a:pt x="3224325" y="3595594"/>
                </a:lnTo>
                <a:lnTo>
                  <a:pt x="3213121" y="3605442"/>
                </a:lnTo>
                <a:lnTo>
                  <a:pt x="3202814" y="3614842"/>
                </a:lnTo>
                <a:lnTo>
                  <a:pt x="3192059" y="3624244"/>
                </a:lnTo>
                <a:lnTo>
                  <a:pt x="3180408" y="3633196"/>
                </a:lnTo>
                <a:lnTo>
                  <a:pt x="3168758" y="3642596"/>
                </a:lnTo>
                <a:lnTo>
                  <a:pt x="3157553" y="3650655"/>
                </a:lnTo>
                <a:lnTo>
                  <a:pt x="3145454" y="3659159"/>
                </a:lnTo>
                <a:lnTo>
                  <a:pt x="3133355" y="3667216"/>
                </a:lnTo>
                <a:lnTo>
                  <a:pt x="3121254" y="3674827"/>
                </a:lnTo>
                <a:lnTo>
                  <a:pt x="3109155" y="3682436"/>
                </a:lnTo>
                <a:lnTo>
                  <a:pt x="3096158" y="3689151"/>
                </a:lnTo>
                <a:lnTo>
                  <a:pt x="3083611" y="3695866"/>
                </a:lnTo>
                <a:lnTo>
                  <a:pt x="3070616" y="3702133"/>
                </a:lnTo>
                <a:lnTo>
                  <a:pt x="3057171" y="3707953"/>
                </a:lnTo>
                <a:lnTo>
                  <a:pt x="3044175" y="3714220"/>
                </a:lnTo>
                <a:lnTo>
                  <a:pt x="3030732" y="3719592"/>
                </a:lnTo>
                <a:lnTo>
                  <a:pt x="3016839" y="3724516"/>
                </a:lnTo>
                <a:lnTo>
                  <a:pt x="3003396" y="3728992"/>
                </a:lnTo>
                <a:lnTo>
                  <a:pt x="2989502" y="3733468"/>
                </a:lnTo>
                <a:lnTo>
                  <a:pt x="2975611" y="3737497"/>
                </a:lnTo>
                <a:lnTo>
                  <a:pt x="2960822" y="3741077"/>
                </a:lnTo>
                <a:lnTo>
                  <a:pt x="2946931" y="3744658"/>
                </a:lnTo>
                <a:lnTo>
                  <a:pt x="2932591" y="3747345"/>
                </a:lnTo>
                <a:lnTo>
                  <a:pt x="2918249" y="3750031"/>
                </a:lnTo>
                <a:lnTo>
                  <a:pt x="2903014" y="3751821"/>
                </a:lnTo>
                <a:lnTo>
                  <a:pt x="2888225" y="3754060"/>
                </a:lnTo>
                <a:lnTo>
                  <a:pt x="2873885" y="3755403"/>
                </a:lnTo>
                <a:lnTo>
                  <a:pt x="2858200" y="3756297"/>
                </a:lnTo>
                <a:lnTo>
                  <a:pt x="2843411" y="3756745"/>
                </a:lnTo>
                <a:close/>
                <a:moveTo>
                  <a:pt x="2712557" y="4002500"/>
                </a:moveTo>
                <a:lnTo>
                  <a:pt x="2732722" y="3906258"/>
                </a:lnTo>
                <a:lnTo>
                  <a:pt x="2756474" y="3908943"/>
                </a:lnTo>
                <a:lnTo>
                  <a:pt x="2779777" y="3911182"/>
                </a:lnTo>
                <a:lnTo>
                  <a:pt x="2803975" y="3912524"/>
                </a:lnTo>
                <a:lnTo>
                  <a:pt x="2828174" y="3912973"/>
                </a:lnTo>
                <a:lnTo>
                  <a:pt x="2848341" y="3912973"/>
                </a:lnTo>
                <a:lnTo>
                  <a:pt x="2867611" y="3912076"/>
                </a:lnTo>
                <a:lnTo>
                  <a:pt x="2887777" y="3910286"/>
                </a:lnTo>
                <a:lnTo>
                  <a:pt x="2907047" y="3908495"/>
                </a:lnTo>
                <a:lnTo>
                  <a:pt x="2924523" y="4000263"/>
                </a:lnTo>
                <a:lnTo>
                  <a:pt x="3052241" y="3972956"/>
                </a:lnTo>
                <a:lnTo>
                  <a:pt x="3035212" y="3881638"/>
                </a:lnTo>
                <a:lnTo>
                  <a:pt x="3056274" y="3874475"/>
                </a:lnTo>
                <a:lnTo>
                  <a:pt x="3077337" y="3866865"/>
                </a:lnTo>
                <a:lnTo>
                  <a:pt x="3097504" y="3859254"/>
                </a:lnTo>
                <a:lnTo>
                  <a:pt x="3118118" y="3850302"/>
                </a:lnTo>
                <a:lnTo>
                  <a:pt x="3137388" y="3840454"/>
                </a:lnTo>
                <a:lnTo>
                  <a:pt x="3157553" y="3830606"/>
                </a:lnTo>
                <a:lnTo>
                  <a:pt x="3176375" y="3820310"/>
                </a:lnTo>
                <a:lnTo>
                  <a:pt x="3195197" y="3808671"/>
                </a:lnTo>
                <a:lnTo>
                  <a:pt x="3248972" y="3890143"/>
                </a:lnTo>
                <a:lnTo>
                  <a:pt x="3357869" y="3816282"/>
                </a:lnTo>
                <a:lnTo>
                  <a:pt x="3301404" y="3730782"/>
                </a:lnTo>
                <a:lnTo>
                  <a:pt x="3317090" y="3716010"/>
                </a:lnTo>
                <a:lnTo>
                  <a:pt x="3332325" y="3701238"/>
                </a:lnTo>
                <a:lnTo>
                  <a:pt x="3347562" y="3685570"/>
                </a:lnTo>
                <a:lnTo>
                  <a:pt x="3362351" y="3670351"/>
                </a:lnTo>
                <a:lnTo>
                  <a:pt x="3376244" y="3653788"/>
                </a:lnTo>
                <a:lnTo>
                  <a:pt x="3390136" y="3637225"/>
                </a:lnTo>
                <a:lnTo>
                  <a:pt x="3403132" y="3619766"/>
                </a:lnTo>
                <a:lnTo>
                  <a:pt x="3416126" y="3602309"/>
                </a:lnTo>
                <a:lnTo>
                  <a:pt x="3509339" y="3664083"/>
                </a:lnTo>
                <a:lnTo>
                  <a:pt x="3582834" y="3555307"/>
                </a:lnTo>
                <a:lnTo>
                  <a:pt x="3482898" y="3489504"/>
                </a:lnTo>
                <a:lnTo>
                  <a:pt x="3491861" y="3471150"/>
                </a:lnTo>
                <a:lnTo>
                  <a:pt x="3499927" y="3451902"/>
                </a:lnTo>
                <a:lnTo>
                  <a:pt x="3507994" y="3433100"/>
                </a:lnTo>
                <a:lnTo>
                  <a:pt x="3515165" y="3413852"/>
                </a:lnTo>
                <a:lnTo>
                  <a:pt x="3521887" y="3394156"/>
                </a:lnTo>
                <a:lnTo>
                  <a:pt x="3528609" y="3374906"/>
                </a:lnTo>
                <a:lnTo>
                  <a:pt x="3534435" y="3354763"/>
                </a:lnTo>
                <a:lnTo>
                  <a:pt x="3539365" y="3334619"/>
                </a:lnTo>
                <a:lnTo>
                  <a:pt x="3666186" y="3358345"/>
                </a:lnTo>
                <a:lnTo>
                  <a:pt x="3693074" y="3230319"/>
                </a:lnTo>
                <a:lnTo>
                  <a:pt x="3560874" y="3205251"/>
                </a:lnTo>
                <a:lnTo>
                  <a:pt x="3562220" y="3187345"/>
                </a:lnTo>
                <a:lnTo>
                  <a:pt x="3563115" y="3169886"/>
                </a:lnTo>
                <a:lnTo>
                  <a:pt x="3564012" y="3151980"/>
                </a:lnTo>
                <a:lnTo>
                  <a:pt x="3564460" y="3134075"/>
                </a:lnTo>
                <a:lnTo>
                  <a:pt x="3564012" y="3112142"/>
                </a:lnTo>
                <a:lnTo>
                  <a:pt x="3562666" y="3089758"/>
                </a:lnTo>
                <a:lnTo>
                  <a:pt x="3561323" y="3068271"/>
                </a:lnTo>
                <a:lnTo>
                  <a:pt x="3559530" y="3046338"/>
                </a:lnTo>
                <a:lnTo>
                  <a:pt x="3695315" y="3018136"/>
                </a:lnTo>
                <a:lnTo>
                  <a:pt x="3671563" y="2890559"/>
                </a:lnTo>
                <a:lnTo>
                  <a:pt x="3535330" y="2919207"/>
                </a:lnTo>
                <a:lnTo>
                  <a:pt x="3529953" y="2899959"/>
                </a:lnTo>
                <a:lnTo>
                  <a:pt x="3524576" y="2881157"/>
                </a:lnTo>
                <a:lnTo>
                  <a:pt x="3517854" y="2862357"/>
                </a:lnTo>
                <a:lnTo>
                  <a:pt x="3511131" y="2844004"/>
                </a:lnTo>
                <a:lnTo>
                  <a:pt x="3503960" y="2825202"/>
                </a:lnTo>
                <a:lnTo>
                  <a:pt x="3495894" y="2807296"/>
                </a:lnTo>
                <a:lnTo>
                  <a:pt x="3487828" y="2789391"/>
                </a:lnTo>
                <a:lnTo>
                  <a:pt x="3479762" y="2771485"/>
                </a:lnTo>
                <a:lnTo>
                  <a:pt x="3592243" y="2695387"/>
                </a:lnTo>
                <a:lnTo>
                  <a:pt x="3564524" y="2653152"/>
                </a:lnTo>
                <a:lnTo>
                  <a:pt x="3711702" y="2679826"/>
                </a:lnTo>
                <a:lnTo>
                  <a:pt x="3737689" y="2558460"/>
                </a:lnTo>
                <a:lnTo>
                  <a:pt x="3768155" y="2562041"/>
                </a:lnTo>
                <a:lnTo>
                  <a:pt x="3798623" y="2564280"/>
                </a:lnTo>
                <a:lnTo>
                  <a:pt x="3829090" y="2566521"/>
                </a:lnTo>
                <a:lnTo>
                  <a:pt x="3859556" y="2566967"/>
                </a:lnTo>
                <a:lnTo>
                  <a:pt x="3885543" y="2566521"/>
                </a:lnTo>
                <a:lnTo>
                  <a:pt x="3911081" y="2565625"/>
                </a:lnTo>
                <a:lnTo>
                  <a:pt x="3936172" y="2563386"/>
                </a:lnTo>
                <a:lnTo>
                  <a:pt x="3961262" y="2561147"/>
                </a:lnTo>
                <a:lnTo>
                  <a:pt x="3983218" y="2677138"/>
                </a:lnTo>
                <a:lnTo>
                  <a:pt x="4147200" y="2643102"/>
                </a:lnTo>
                <a:lnTo>
                  <a:pt x="4125695" y="2527109"/>
                </a:lnTo>
                <a:lnTo>
                  <a:pt x="4152577" y="2518601"/>
                </a:lnTo>
                <a:lnTo>
                  <a:pt x="4179012" y="2508747"/>
                </a:lnTo>
                <a:lnTo>
                  <a:pt x="4205447" y="2498447"/>
                </a:lnTo>
                <a:lnTo>
                  <a:pt x="4230986" y="2487250"/>
                </a:lnTo>
                <a:lnTo>
                  <a:pt x="4256524" y="2475607"/>
                </a:lnTo>
                <a:lnTo>
                  <a:pt x="4282062" y="2462620"/>
                </a:lnTo>
                <a:lnTo>
                  <a:pt x="4306256" y="2449185"/>
                </a:lnTo>
                <a:lnTo>
                  <a:pt x="4330899" y="2435301"/>
                </a:lnTo>
                <a:lnTo>
                  <a:pt x="4399898" y="2537411"/>
                </a:lnTo>
                <a:lnTo>
                  <a:pt x="4539240" y="2444257"/>
                </a:lnTo>
                <a:lnTo>
                  <a:pt x="4466656" y="2336326"/>
                </a:lnTo>
                <a:lnTo>
                  <a:pt x="4486818" y="2318413"/>
                </a:lnTo>
                <a:lnTo>
                  <a:pt x="4506981" y="2299155"/>
                </a:lnTo>
                <a:lnTo>
                  <a:pt x="4525799" y="2279897"/>
                </a:lnTo>
                <a:lnTo>
                  <a:pt x="4544616" y="2259744"/>
                </a:lnTo>
                <a:lnTo>
                  <a:pt x="4562539" y="2239590"/>
                </a:lnTo>
                <a:lnTo>
                  <a:pt x="4580459" y="2218542"/>
                </a:lnTo>
                <a:lnTo>
                  <a:pt x="4597485" y="2196596"/>
                </a:lnTo>
                <a:lnTo>
                  <a:pt x="4614064" y="2174653"/>
                </a:lnTo>
                <a:lnTo>
                  <a:pt x="4733690" y="2253026"/>
                </a:lnTo>
                <a:lnTo>
                  <a:pt x="4827781" y="2114641"/>
                </a:lnTo>
                <a:lnTo>
                  <a:pt x="4699639" y="2031789"/>
                </a:lnTo>
                <a:lnTo>
                  <a:pt x="4711288" y="2008053"/>
                </a:lnTo>
                <a:lnTo>
                  <a:pt x="4721593" y="1984317"/>
                </a:lnTo>
                <a:lnTo>
                  <a:pt x="4731898" y="1960133"/>
                </a:lnTo>
                <a:lnTo>
                  <a:pt x="4740859" y="1936397"/>
                </a:lnTo>
                <a:lnTo>
                  <a:pt x="4749821" y="1911317"/>
                </a:lnTo>
                <a:lnTo>
                  <a:pt x="4757438" y="1886687"/>
                </a:lnTo>
                <a:lnTo>
                  <a:pt x="4765054" y="1861606"/>
                </a:lnTo>
                <a:lnTo>
                  <a:pt x="4772223" y="1836080"/>
                </a:lnTo>
                <a:lnTo>
                  <a:pt x="4934415" y="1866084"/>
                </a:lnTo>
                <a:lnTo>
                  <a:pt x="4968914" y="1703963"/>
                </a:lnTo>
                <a:lnTo>
                  <a:pt x="4799553" y="1672615"/>
                </a:lnTo>
                <a:lnTo>
                  <a:pt x="4801345" y="1650669"/>
                </a:lnTo>
                <a:lnTo>
                  <a:pt x="4802689" y="1628278"/>
                </a:lnTo>
                <a:lnTo>
                  <a:pt x="4803586" y="1605437"/>
                </a:lnTo>
                <a:lnTo>
                  <a:pt x="4804033" y="1583046"/>
                </a:lnTo>
                <a:lnTo>
                  <a:pt x="4803586" y="1555278"/>
                </a:lnTo>
                <a:lnTo>
                  <a:pt x="4801794" y="1527065"/>
                </a:lnTo>
                <a:lnTo>
                  <a:pt x="4800448" y="1499745"/>
                </a:lnTo>
                <a:lnTo>
                  <a:pt x="4797312" y="1472426"/>
                </a:lnTo>
                <a:lnTo>
                  <a:pt x="4972050" y="1436151"/>
                </a:lnTo>
                <a:lnTo>
                  <a:pt x="4941135" y="1274925"/>
                </a:lnTo>
                <a:lnTo>
                  <a:pt x="4767295" y="1311200"/>
                </a:lnTo>
                <a:lnTo>
                  <a:pt x="4760126" y="1287018"/>
                </a:lnTo>
                <a:lnTo>
                  <a:pt x="4752508" y="1262834"/>
                </a:lnTo>
                <a:lnTo>
                  <a:pt x="4743995" y="1239098"/>
                </a:lnTo>
                <a:lnTo>
                  <a:pt x="4735483" y="1215808"/>
                </a:lnTo>
                <a:lnTo>
                  <a:pt x="4726075" y="1192969"/>
                </a:lnTo>
                <a:lnTo>
                  <a:pt x="4716216" y="1169681"/>
                </a:lnTo>
                <a:lnTo>
                  <a:pt x="4706360" y="1147288"/>
                </a:lnTo>
                <a:lnTo>
                  <a:pt x="4695160" y="1124895"/>
                </a:lnTo>
                <a:lnTo>
                  <a:pt x="4839878" y="1028607"/>
                </a:lnTo>
                <a:lnTo>
                  <a:pt x="4748477" y="892909"/>
                </a:lnTo>
                <a:lnTo>
                  <a:pt x="4609582" y="985616"/>
                </a:lnTo>
                <a:lnTo>
                  <a:pt x="4593900" y="965013"/>
                </a:lnTo>
                <a:lnTo>
                  <a:pt x="4578219" y="944413"/>
                </a:lnTo>
                <a:lnTo>
                  <a:pt x="4561193" y="925155"/>
                </a:lnTo>
                <a:lnTo>
                  <a:pt x="4544168" y="905897"/>
                </a:lnTo>
                <a:lnTo>
                  <a:pt x="4526694" y="887089"/>
                </a:lnTo>
                <a:lnTo>
                  <a:pt x="4508773" y="868725"/>
                </a:lnTo>
                <a:lnTo>
                  <a:pt x="4490402" y="850812"/>
                </a:lnTo>
                <a:lnTo>
                  <a:pt x="4471584" y="833795"/>
                </a:lnTo>
                <a:lnTo>
                  <a:pt x="4558506" y="705262"/>
                </a:lnTo>
                <a:lnTo>
                  <a:pt x="4420957" y="615691"/>
                </a:lnTo>
                <a:lnTo>
                  <a:pt x="4339412" y="735715"/>
                </a:lnTo>
                <a:lnTo>
                  <a:pt x="4316113" y="721833"/>
                </a:lnTo>
                <a:lnTo>
                  <a:pt x="4292367" y="708844"/>
                </a:lnTo>
                <a:lnTo>
                  <a:pt x="4268621" y="696304"/>
                </a:lnTo>
                <a:lnTo>
                  <a:pt x="4244427" y="684213"/>
                </a:lnTo>
                <a:lnTo>
                  <a:pt x="4219784" y="673465"/>
                </a:lnTo>
                <a:lnTo>
                  <a:pt x="4194694" y="663165"/>
                </a:lnTo>
                <a:lnTo>
                  <a:pt x="4170051" y="653311"/>
                </a:lnTo>
                <a:lnTo>
                  <a:pt x="4144064" y="644355"/>
                </a:lnTo>
                <a:lnTo>
                  <a:pt x="4171394" y="515822"/>
                </a:lnTo>
                <a:lnTo>
                  <a:pt x="4007859" y="485816"/>
                </a:lnTo>
                <a:lnTo>
                  <a:pt x="3982321" y="607630"/>
                </a:lnTo>
                <a:lnTo>
                  <a:pt x="3951854" y="604048"/>
                </a:lnTo>
                <a:lnTo>
                  <a:pt x="3921386" y="601809"/>
                </a:lnTo>
                <a:lnTo>
                  <a:pt x="3890471" y="599569"/>
                </a:lnTo>
                <a:lnTo>
                  <a:pt x="3859556" y="599122"/>
                </a:lnTo>
                <a:lnTo>
                  <a:pt x="3834466" y="599569"/>
                </a:lnTo>
                <a:lnTo>
                  <a:pt x="3808928" y="600465"/>
                </a:lnTo>
                <a:lnTo>
                  <a:pt x="3783388" y="602704"/>
                </a:lnTo>
                <a:lnTo>
                  <a:pt x="3758747" y="604497"/>
                </a:lnTo>
                <a:lnTo>
                  <a:pt x="3736345" y="488951"/>
                </a:lnTo>
                <a:lnTo>
                  <a:pt x="3571912" y="522987"/>
                </a:lnTo>
                <a:lnTo>
                  <a:pt x="3594763" y="638981"/>
                </a:lnTo>
                <a:lnTo>
                  <a:pt x="3567432" y="647488"/>
                </a:lnTo>
                <a:lnTo>
                  <a:pt x="3540549" y="656894"/>
                </a:lnTo>
                <a:lnTo>
                  <a:pt x="3514115" y="667643"/>
                </a:lnTo>
                <a:lnTo>
                  <a:pt x="3488575" y="678391"/>
                </a:lnTo>
                <a:lnTo>
                  <a:pt x="3463037" y="690482"/>
                </a:lnTo>
                <a:lnTo>
                  <a:pt x="3437947" y="703023"/>
                </a:lnTo>
                <a:lnTo>
                  <a:pt x="3413304" y="716459"/>
                </a:lnTo>
                <a:lnTo>
                  <a:pt x="3388661" y="730789"/>
                </a:lnTo>
                <a:lnTo>
                  <a:pt x="3320560" y="628679"/>
                </a:lnTo>
                <a:lnTo>
                  <a:pt x="3180321" y="721385"/>
                </a:lnTo>
                <a:lnTo>
                  <a:pt x="3252905" y="829315"/>
                </a:lnTo>
                <a:lnTo>
                  <a:pt x="3232743" y="847677"/>
                </a:lnTo>
                <a:lnTo>
                  <a:pt x="3213028" y="866935"/>
                </a:lnTo>
                <a:lnTo>
                  <a:pt x="3193762" y="886193"/>
                </a:lnTo>
                <a:lnTo>
                  <a:pt x="3175393" y="906345"/>
                </a:lnTo>
                <a:lnTo>
                  <a:pt x="3157024" y="926499"/>
                </a:lnTo>
                <a:lnTo>
                  <a:pt x="3139550" y="947548"/>
                </a:lnTo>
                <a:lnTo>
                  <a:pt x="3122524" y="969045"/>
                </a:lnTo>
                <a:lnTo>
                  <a:pt x="3105946" y="991436"/>
                </a:lnTo>
                <a:lnTo>
                  <a:pt x="2986319" y="913064"/>
                </a:lnTo>
                <a:lnTo>
                  <a:pt x="2892229" y="1051001"/>
                </a:lnTo>
                <a:lnTo>
                  <a:pt x="2921569" y="1070140"/>
                </a:lnTo>
                <a:lnTo>
                  <a:pt x="2788009" y="1096780"/>
                </a:lnTo>
                <a:lnTo>
                  <a:pt x="2778157" y="1064112"/>
                </a:lnTo>
                <a:lnTo>
                  <a:pt x="2767856" y="1032341"/>
                </a:lnTo>
                <a:lnTo>
                  <a:pt x="2756658" y="1001018"/>
                </a:lnTo>
                <a:lnTo>
                  <a:pt x="2744566" y="969694"/>
                </a:lnTo>
                <a:lnTo>
                  <a:pt x="2731578" y="938817"/>
                </a:lnTo>
                <a:lnTo>
                  <a:pt x="2718141" y="908837"/>
                </a:lnTo>
                <a:lnTo>
                  <a:pt x="2703809" y="878408"/>
                </a:lnTo>
                <a:lnTo>
                  <a:pt x="2689030" y="848873"/>
                </a:lnTo>
                <a:lnTo>
                  <a:pt x="2888780" y="720895"/>
                </a:lnTo>
                <a:lnTo>
                  <a:pt x="2762481" y="541007"/>
                </a:lnTo>
                <a:lnTo>
                  <a:pt x="2570791" y="663617"/>
                </a:lnTo>
                <a:lnTo>
                  <a:pt x="2549293" y="636319"/>
                </a:lnTo>
                <a:lnTo>
                  <a:pt x="2526899" y="609472"/>
                </a:lnTo>
                <a:lnTo>
                  <a:pt x="2504058" y="583517"/>
                </a:lnTo>
                <a:lnTo>
                  <a:pt x="2480769" y="557564"/>
                </a:lnTo>
                <a:lnTo>
                  <a:pt x="2456136" y="532952"/>
                </a:lnTo>
                <a:lnTo>
                  <a:pt x="2431054" y="508787"/>
                </a:lnTo>
                <a:lnTo>
                  <a:pt x="2405975" y="485071"/>
                </a:lnTo>
                <a:lnTo>
                  <a:pt x="2379549" y="462250"/>
                </a:lnTo>
                <a:lnTo>
                  <a:pt x="2500474" y="292206"/>
                </a:lnTo>
                <a:lnTo>
                  <a:pt x="2310129" y="172729"/>
                </a:lnTo>
                <a:lnTo>
                  <a:pt x="2197713" y="331584"/>
                </a:lnTo>
                <a:lnTo>
                  <a:pt x="2165467" y="313685"/>
                </a:lnTo>
                <a:lnTo>
                  <a:pt x="2132771" y="296233"/>
                </a:lnTo>
                <a:lnTo>
                  <a:pt x="2100076" y="279676"/>
                </a:lnTo>
                <a:lnTo>
                  <a:pt x="2066485" y="264016"/>
                </a:lnTo>
                <a:lnTo>
                  <a:pt x="2032448" y="249248"/>
                </a:lnTo>
                <a:lnTo>
                  <a:pt x="1998409" y="235376"/>
                </a:lnTo>
                <a:lnTo>
                  <a:pt x="1963475" y="223295"/>
                </a:lnTo>
                <a:lnTo>
                  <a:pt x="1927646" y="211211"/>
                </a:lnTo>
                <a:lnTo>
                  <a:pt x="1965268" y="40273"/>
                </a:lnTo>
                <a:lnTo>
                  <a:pt x="1739987" y="0"/>
                </a:lnTo>
                <a:lnTo>
                  <a:pt x="1704157" y="161989"/>
                </a:lnTo>
                <a:lnTo>
                  <a:pt x="1683107" y="159304"/>
                </a:lnTo>
                <a:lnTo>
                  <a:pt x="1662505" y="157515"/>
                </a:lnTo>
                <a:lnTo>
                  <a:pt x="1641454" y="155276"/>
                </a:lnTo>
                <a:lnTo>
                  <a:pt x="1620404" y="153935"/>
                </a:lnTo>
                <a:lnTo>
                  <a:pt x="1599355" y="152144"/>
                </a:lnTo>
                <a:lnTo>
                  <a:pt x="1578304" y="151250"/>
                </a:lnTo>
                <a:lnTo>
                  <a:pt x="1556807" y="150802"/>
                </a:lnTo>
                <a:lnTo>
                  <a:pt x="1535308" y="150802"/>
                </a:lnTo>
                <a:lnTo>
                  <a:pt x="1499928" y="151250"/>
                </a:lnTo>
                <a:lnTo>
                  <a:pt x="1464993" y="153039"/>
                </a:lnTo>
                <a:lnTo>
                  <a:pt x="1430059" y="154830"/>
                </a:lnTo>
                <a:lnTo>
                  <a:pt x="1395125" y="158409"/>
                </a:lnTo>
                <a:lnTo>
                  <a:pt x="1364669" y="4476"/>
                </a:lnTo>
                <a:lnTo>
                  <a:pt x="1138044" y="49223"/>
                </a:lnTo>
                <a:lnTo>
                  <a:pt x="1168949" y="203604"/>
                </a:lnTo>
                <a:lnTo>
                  <a:pt x="1131774" y="215239"/>
                </a:lnTo>
                <a:lnTo>
                  <a:pt x="1094601" y="227768"/>
                </a:lnTo>
                <a:lnTo>
                  <a:pt x="1058324" y="241640"/>
                </a:lnTo>
                <a:lnTo>
                  <a:pt x="1022494" y="255960"/>
                </a:lnTo>
                <a:lnTo>
                  <a:pt x="987113" y="272069"/>
                </a:lnTo>
                <a:lnTo>
                  <a:pt x="952626" y="288626"/>
                </a:lnTo>
                <a:lnTo>
                  <a:pt x="918140" y="306526"/>
                </a:lnTo>
                <a:lnTo>
                  <a:pt x="884998" y="325320"/>
                </a:lnTo>
                <a:lnTo>
                  <a:pt x="790048" y="189732"/>
                </a:lnTo>
                <a:lnTo>
                  <a:pt x="597463" y="313239"/>
                </a:lnTo>
                <a:lnTo>
                  <a:pt x="697786" y="456431"/>
                </a:lnTo>
                <a:lnTo>
                  <a:pt x="669122" y="481044"/>
                </a:lnTo>
                <a:lnTo>
                  <a:pt x="642250" y="506102"/>
                </a:lnTo>
                <a:lnTo>
                  <a:pt x="615378" y="532057"/>
                </a:lnTo>
                <a:lnTo>
                  <a:pt x="589848" y="558010"/>
                </a:lnTo>
                <a:lnTo>
                  <a:pt x="564319" y="585754"/>
                </a:lnTo>
                <a:lnTo>
                  <a:pt x="540135" y="613498"/>
                </a:lnTo>
                <a:lnTo>
                  <a:pt x="516845" y="642584"/>
                </a:lnTo>
                <a:lnTo>
                  <a:pt x="494451" y="671224"/>
                </a:lnTo>
                <a:lnTo>
                  <a:pt x="328737" y="567854"/>
                </a:lnTo>
                <a:lnTo>
                  <a:pt x="198855" y="750876"/>
                </a:lnTo>
                <a:lnTo>
                  <a:pt x="375316" y="861851"/>
                </a:lnTo>
                <a:lnTo>
                  <a:pt x="360089" y="892728"/>
                </a:lnTo>
                <a:lnTo>
                  <a:pt x="345310" y="924051"/>
                </a:lnTo>
                <a:lnTo>
                  <a:pt x="331873" y="956271"/>
                </a:lnTo>
                <a:lnTo>
                  <a:pt x="318885" y="988488"/>
                </a:lnTo>
                <a:lnTo>
                  <a:pt x="306792" y="1020708"/>
                </a:lnTo>
                <a:lnTo>
                  <a:pt x="295596" y="1054268"/>
                </a:lnTo>
                <a:lnTo>
                  <a:pt x="284846" y="1087830"/>
                </a:lnTo>
                <a:lnTo>
                  <a:pt x="275442" y="1121391"/>
                </a:lnTo>
                <a:lnTo>
                  <a:pt x="51057" y="1081566"/>
                </a:lnTo>
                <a:lnTo>
                  <a:pt x="4031" y="1296356"/>
                </a:lnTo>
                <a:lnTo>
                  <a:pt x="237821" y="1337972"/>
                </a:lnTo>
                <a:lnTo>
                  <a:pt x="235133" y="1367506"/>
                </a:lnTo>
                <a:lnTo>
                  <a:pt x="233789" y="1397487"/>
                </a:lnTo>
                <a:lnTo>
                  <a:pt x="231997" y="1427468"/>
                </a:lnTo>
                <a:lnTo>
                  <a:pt x="231551" y="1457451"/>
                </a:lnTo>
                <a:lnTo>
                  <a:pt x="232446" y="1494590"/>
                </a:lnTo>
                <a:lnTo>
                  <a:pt x="234238" y="1531284"/>
                </a:lnTo>
                <a:lnTo>
                  <a:pt x="236477" y="1567977"/>
                </a:lnTo>
                <a:lnTo>
                  <a:pt x="240508" y="1604671"/>
                </a:lnTo>
                <a:lnTo>
                  <a:pt x="0" y="1652551"/>
                </a:lnTo>
                <a:lnTo>
                  <a:pt x="42099" y="1866448"/>
                </a:lnTo>
                <a:lnTo>
                  <a:pt x="282607" y="1818567"/>
                </a:lnTo>
                <a:lnTo>
                  <a:pt x="292460" y="1850339"/>
                </a:lnTo>
                <a:lnTo>
                  <a:pt x="302763" y="1882558"/>
                </a:lnTo>
                <a:lnTo>
                  <a:pt x="314407" y="1914330"/>
                </a:lnTo>
                <a:lnTo>
                  <a:pt x="326499" y="1945205"/>
                </a:lnTo>
                <a:lnTo>
                  <a:pt x="338592" y="1976082"/>
                </a:lnTo>
                <a:lnTo>
                  <a:pt x="352924" y="2006511"/>
                </a:lnTo>
                <a:lnTo>
                  <a:pt x="366808" y="2036491"/>
                </a:lnTo>
                <a:lnTo>
                  <a:pt x="381588" y="2065578"/>
                </a:lnTo>
                <a:lnTo>
                  <a:pt x="182284" y="2193558"/>
                </a:lnTo>
                <a:lnTo>
                  <a:pt x="307689" y="2373892"/>
                </a:lnTo>
                <a:lnTo>
                  <a:pt x="500274" y="2250836"/>
                </a:lnTo>
                <a:lnTo>
                  <a:pt x="521771" y="2278132"/>
                </a:lnTo>
                <a:lnTo>
                  <a:pt x="543717" y="2305429"/>
                </a:lnTo>
                <a:lnTo>
                  <a:pt x="566558" y="2331830"/>
                </a:lnTo>
                <a:lnTo>
                  <a:pt x="590296" y="2356889"/>
                </a:lnTo>
                <a:lnTo>
                  <a:pt x="614481" y="2381948"/>
                </a:lnTo>
                <a:lnTo>
                  <a:pt x="639114" y="2406112"/>
                </a:lnTo>
                <a:lnTo>
                  <a:pt x="665091" y="2429828"/>
                </a:lnTo>
                <a:lnTo>
                  <a:pt x="691067" y="2452650"/>
                </a:lnTo>
                <a:lnTo>
                  <a:pt x="570143" y="2623142"/>
                </a:lnTo>
                <a:lnTo>
                  <a:pt x="760487" y="2742172"/>
                </a:lnTo>
                <a:lnTo>
                  <a:pt x="873354" y="2583315"/>
                </a:lnTo>
                <a:lnTo>
                  <a:pt x="905600" y="2601663"/>
                </a:lnTo>
                <a:lnTo>
                  <a:pt x="937847" y="2619114"/>
                </a:lnTo>
                <a:lnTo>
                  <a:pt x="970541" y="2635223"/>
                </a:lnTo>
                <a:lnTo>
                  <a:pt x="1004131" y="2650885"/>
                </a:lnTo>
                <a:lnTo>
                  <a:pt x="1038617" y="2665652"/>
                </a:lnTo>
                <a:lnTo>
                  <a:pt x="1072656" y="2679075"/>
                </a:lnTo>
                <a:lnTo>
                  <a:pt x="1107590" y="2692053"/>
                </a:lnTo>
                <a:lnTo>
                  <a:pt x="1142972" y="2703688"/>
                </a:lnTo>
                <a:lnTo>
                  <a:pt x="1105351" y="2874626"/>
                </a:lnTo>
                <a:lnTo>
                  <a:pt x="1331078" y="2914899"/>
                </a:lnTo>
                <a:lnTo>
                  <a:pt x="1366461" y="2752911"/>
                </a:lnTo>
                <a:lnTo>
                  <a:pt x="1387063" y="2755596"/>
                </a:lnTo>
                <a:lnTo>
                  <a:pt x="1408114" y="2757833"/>
                </a:lnTo>
                <a:lnTo>
                  <a:pt x="1429162" y="2759623"/>
                </a:lnTo>
                <a:lnTo>
                  <a:pt x="1450213" y="2761412"/>
                </a:lnTo>
                <a:lnTo>
                  <a:pt x="1471263" y="2762308"/>
                </a:lnTo>
                <a:lnTo>
                  <a:pt x="1492312" y="2763203"/>
                </a:lnTo>
                <a:lnTo>
                  <a:pt x="1513811" y="2764097"/>
                </a:lnTo>
                <a:lnTo>
                  <a:pt x="1535308" y="2764545"/>
                </a:lnTo>
                <a:lnTo>
                  <a:pt x="1570691" y="2764097"/>
                </a:lnTo>
                <a:lnTo>
                  <a:pt x="1606072" y="2762308"/>
                </a:lnTo>
                <a:lnTo>
                  <a:pt x="1641006" y="2760070"/>
                </a:lnTo>
                <a:lnTo>
                  <a:pt x="1675493" y="2756490"/>
                </a:lnTo>
                <a:lnTo>
                  <a:pt x="1706396" y="2910871"/>
                </a:lnTo>
                <a:lnTo>
                  <a:pt x="1932572" y="2865676"/>
                </a:lnTo>
                <a:lnTo>
                  <a:pt x="1902116" y="2711743"/>
                </a:lnTo>
                <a:lnTo>
                  <a:pt x="1939291" y="2700108"/>
                </a:lnTo>
                <a:lnTo>
                  <a:pt x="1976464" y="2687131"/>
                </a:lnTo>
                <a:lnTo>
                  <a:pt x="2012742" y="2673707"/>
                </a:lnTo>
                <a:lnTo>
                  <a:pt x="2048122" y="2658939"/>
                </a:lnTo>
                <a:lnTo>
                  <a:pt x="2083505" y="2642830"/>
                </a:lnTo>
                <a:lnTo>
                  <a:pt x="2118439" y="2625825"/>
                </a:lnTo>
                <a:lnTo>
                  <a:pt x="2139237" y="2615019"/>
                </a:lnTo>
                <a:lnTo>
                  <a:pt x="2073516" y="2713293"/>
                </a:lnTo>
                <a:lnTo>
                  <a:pt x="2173001" y="2779543"/>
                </a:lnTo>
                <a:lnTo>
                  <a:pt x="2164488" y="2797896"/>
                </a:lnTo>
                <a:lnTo>
                  <a:pt x="2156420" y="2816250"/>
                </a:lnTo>
                <a:lnTo>
                  <a:pt x="2148354" y="2835498"/>
                </a:lnTo>
                <a:lnTo>
                  <a:pt x="2141185" y="2854746"/>
                </a:lnTo>
                <a:lnTo>
                  <a:pt x="2134463" y="2873996"/>
                </a:lnTo>
                <a:lnTo>
                  <a:pt x="2127740" y="2894139"/>
                </a:lnTo>
                <a:lnTo>
                  <a:pt x="2122364" y="2913835"/>
                </a:lnTo>
                <a:lnTo>
                  <a:pt x="2116985" y="2933979"/>
                </a:lnTo>
                <a:lnTo>
                  <a:pt x="1990163" y="2910255"/>
                </a:lnTo>
                <a:lnTo>
                  <a:pt x="1963276" y="3038281"/>
                </a:lnTo>
                <a:lnTo>
                  <a:pt x="2095476" y="3062901"/>
                </a:lnTo>
                <a:lnTo>
                  <a:pt x="2093681" y="3080807"/>
                </a:lnTo>
                <a:lnTo>
                  <a:pt x="2092786" y="3098264"/>
                </a:lnTo>
                <a:lnTo>
                  <a:pt x="2092338" y="3116169"/>
                </a:lnTo>
                <a:lnTo>
                  <a:pt x="2091889" y="3134075"/>
                </a:lnTo>
                <a:lnTo>
                  <a:pt x="2092338" y="3156458"/>
                </a:lnTo>
                <a:lnTo>
                  <a:pt x="2093235" y="3178391"/>
                </a:lnTo>
                <a:lnTo>
                  <a:pt x="2095027" y="3199878"/>
                </a:lnTo>
                <a:lnTo>
                  <a:pt x="2096819" y="3221814"/>
                </a:lnTo>
                <a:lnTo>
                  <a:pt x="1960586" y="3250462"/>
                </a:lnTo>
                <a:lnTo>
                  <a:pt x="1985233" y="3378041"/>
                </a:lnTo>
                <a:lnTo>
                  <a:pt x="2121018" y="3349391"/>
                </a:lnTo>
                <a:lnTo>
                  <a:pt x="2126397" y="3369087"/>
                </a:lnTo>
                <a:lnTo>
                  <a:pt x="2132222" y="3387889"/>
                </a:lnTo>
                <a:lnTo>
                  <a:pt x="2138944" y="3406241"/>
                </a:lnTo>
                <a:lnTo>
                  <a:pt x="2145218" y="3425043"/>
                </a:lnTo>
                <a:lnTo>
                  <a:pt x="2152836" y="3442948"/>
                </a:lnTo>
                <a:lnTo>
                  <a:pt x="2160007" y="3461750"/>
                </a:lnTo>
                <a:lnTo>
                  <a:pt x="2168073" y="3478759"/>
                </a:lnTo>
                <a:lnTo>
                  <a:pt x="2176588" y="3497113"/>
                </a:lnTo>
                <a:lnTo>
                  <a:pt x="2064106" y="3573213"/>
                </a:lnTo>
                <a:lnTo>
                  <a:pt x="2135358" y="3680199"/>
                </a:lnTo>
                <a:lnTo>
                  <a:pt x="2243360" y="3607233"/>
                </a:lnTo>
                <a:lnTo>
                  <a:pt x="2255459" y="3623348"/>
                </a:lnTo>
                <a:lnTo>
                  <a:pt x="2268455" y="3639462"/>
                </a:lnTo>
                <a:lnTo>
                  <a:pt x="2281451" y="3654683"/>
                </a:lnTo>
                <a:lnTo>
                  <a:pt x="2294446" y="3670351"/>
                </a:lnTo>
                <a:lnTo>
                  <a:pt x="2308339" y="3685123"/>
                </a:lnTo>
                <a:lnTo>
                  <a:pt x="2322230" y="3699896"/>
                </a:lnTo>
                <a:lnTo>
                  <a:pt x="2336570" y="3713771"/>
                </a:lnTo>
                <a:lnTo>
                  <a:pt x="2351359" y="3727649"/>
                </a:lnTo>
                <a:lnTo>
                  <a:pt x="2283244" y="3828815"/>
                </a:lnTo>
                <a:lnTo>
                  <a:pt x="2390348" y="3899991"/>
                </a:lnTo>
                <a:lnTo>
                  <a:pt x="2454431" y="3804643"/>
                </a:lnTo>
                <a:lnTo>
                  <a:pt x="2472355" y="3815834"/>
                </a:lnTo>
                <a:lnTo>
                  <a:pt x="2490730" y="3826130"/>
                </a:lnTo>
                <a:lnTo>
                  <a:pt x="2509103" y="3835978"/>
                </a:lnTo>
                <a:lnTo>
                  <a:pt x="2528373" y="3845827"/>
                </a:lnTo>
                <a:lnTo>
                  <a:pt x="2547642" y="3854330"/>
                </a:lnTo>
                <a:lnTo>
                  <a:pt x="2566912" y="3862390"/>
                </a:lnTo>
                <a:lnTo>
                  <a:pt x="2586630" y="3869999"/>
                </a:lnTo>
                <a:lnTo>
                  <a:pt x="2606347" y="3877162"/>
                </a:lnTo>
                <a:lnTo>
                  <a:pt x="2585733" y="3978776"/>
                </a:lnTo>
                <a:close/>
              </a:path>
            </a:pathLst>
          </a:custGeom>
          <a:noFill/>
          <a:ln w="9525">
            <a:solidFill>
              <a:srgbClr val="FDFDFD">
                <a:alpha val="20000"/>
              </a:srgbClr>
            </a:solidFill>
            <a:round/>
          </a:ln>
        </p:spPr>
        <p:txBody>
          <a:bodyPr wrap="square" anchor="ctr">
            <a:noAutofit/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e7d195523061f1c0" descr="e7d195523061f1c0c7fdb8e83abb5dcf03375f2c8b662a4106267E0752567F7A4243849C9E2D773FC6511ADD776D3461389E8BB5BAFBB3C937DB9AB1E09A294486DA4CCF35679A92315A5BDF0C7F02D8DB0983A561B9AD4F1F287A45671B1E2CB34AD69452523207C82A66BD172D36F4AFD85E203BD1ABBAFC33895F4F218E98F45881EE59DC664AC0007F6A9E3ED3A1" hidden="1"/>
          <p:cNvSpPr txBox="1"/>
          <p:nvPr/>
        </p:nvSpPr>
        <p:spPr>
          <a:xfrm>
            <a:off x="-355600" y="1803400"/>
            <a:ext cx="322011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 smtClean="0"/>
              <a:t>e7d195523061f1c0c7fdb8e83abb5dcf03375f2c8b662a4106267E0752567F7A4243849C9E2D773FC6511ADD776D3461389E8BB5BAFBB3C937DB9AB1E09A294486DA4CCF35679A92315A5BDF0C7F02D8DB0983A561B9AD4F1F287A45671B1E2CB34AD69452523207C82A66BD172D36F4AFD85E203BD1ABBAFC33895F4F218E98F45881EE59DC664AC0007F6A9E3ED3A1</a:t>
            </a:r>
            <a:endParaRPr lang="zh-CN" altLang="en-US" sz="100"/>
          </a:p>
        </p:txBody>
      </p:sp>
      <p:sp>
        <p:nvSpPr>
          <p:cNvPr id="5" name="文本框 4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 txBox="1"/>
          <p:nvPr/>
        </p:nvSpPr>
        <p:spPr>
          <a:xfrm>
            <a:off x="1374148" y="3685429"/>
            <a:ext cx="841248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7200" dirty="0" smtClean="0">
                <a:solidFill>
                  <a:schemeClr val="bg1"/>
                </a:solidFill>
              </a:rPr>
              <a:t>大学生电子档案模板</a:t>
            </a:r>
            <a:endParaRPr lang="zh-CN" altLang="en-US" sz="7200" dirty="0" smtClean="0">
              <a:solidFill>
                <a:schemeClr val="bg1"/>
              </a:solidFill>
            </a:endParaRPr>
          </a:p>
        </p:txBody>
      </p:sp>
      <p:sp>
        <p:nvSpPr>
          <p:cNvPr id="14" name="文本框 13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 txBox="1"/>
          <p:nvPr/>
        </p:nvSpPr>
        <p:spPr>
          <a:xfrm>
            <a:off x="3097362" y="4659626"/>
            <a:ext cx="4942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</a:rPr>
              <a:t>BUSINESS  REPORT</a:t>
            </a:r>
            <a:endParaRPr lang="en-US" altLang="zh-CN" sz="3600" dirty="0" smtClean="0">
              <a:solidFill>
                <a:schemeClr val="bg1"/>
              </a:solidFill>
            </a:endParaRPr>
          </a:p>
        </p:txBody>
      </p:sp>
      <p:sp>
        <p:nvSpPr>
          <p:cNvPr id="16" name="矩形 15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/>
          <p:nvPr/>
        </p:nvSpPr>
        <p:spPr>
          <a:xfrm>
            <a:off x="572255" y="348542"/>
            <a:ext cx="973343" cy="400110"/>
          </a:xfrm>
          <a:prstGeom prst="rect">
            <a:avLst/>
          </a:prstGeom>
          <a:ln w="3175">
            <a:solidFill>
              <a:srgbClr val="FDFDFD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+mj-ea"/>
                <a:ea typeface="+mj-ea"/>
              </a:rPr>
              <a:t>LOGO</a:t>
            </a:r>
            <a:endParaRPr lang="zh-CN" altLang="en-US" sz="700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>
            <a:off x="570000" y="876300"/>
            <a:ext cx="11052000" cy="36000"/>
          </a:xfrm>
          <a:prstGeom prst="roundRect">
            <a:avLst/>
          </a:prstGeom>
          <a:solidFill>
            <a:srgbClr val="FD5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531900" y="255821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+mn-ea"/>
                <a:cs typeface="Open Sans" panose="020B0606030504020204" pitchFamily="34" charset="0"/>
              </a:rPr>
              <a:t>请在此输入本页小标题</a:t>
            </a:r>
            <a:endParaRPr lang="en-US" altLang="zh-CN" sz="2800" dirty="0" smtClean="0">
              <a:latin typeface="+mn-ea"/>
              <a:cs typeface="Open Sans" panose="020B0606030504020204" pitchFamily="34" charset="0"/>
            </a:endParaRPr>
          </a:p>
        </p:txBody>
      </p:sp>
      <p:sp>
        <p:nvSpPr>
          <p:cNvPr id="5" name="椭圆 4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>
            <a:off x="1976918" y="1867231"/>
            <a:ext cx="2259870" cy="2259870"/>
          </a:xfrm>
          <a:prstGeom prst="ellipse">
            <a:avLst/>
          </a:prstGeom>
          <a:solidFill>
            <a:srgbClr val="E4E3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GrpSpPr/>
          <p:nvPr/>
        </p:nvGrpSpPr>
        <p:grpSpPr>
          <a:xfrm>
            <a:off x="2282606" y="1417572"/>
            <a:ext cx="1648493" cy="2702724"/>
            <a:chOff x="5203241" y="5536843"/>
            <a:chExt cx="595879" cy="976951"/>
          </a:xfrm>
        </p:grpSpPr>
        <p:sp>
          <p:nvSpPr>
            <p:cNvPr id="7" name="Freeform 95"/>
            <p:cNvSpPr/>
            <p:nvPr/>
          </p:nvSpPr>
          <p:spPr bwMode="auto">
            <a:xfrm>
              <a:off x="5203241" y="6069106"/>
              <a:ext cx="595879" cy="349894"/>
            </a:xfrm>
            <a:custGeom>
              <a:avLst/>
              <a:gdLst>
                <a:gd name="T0" fmla="*/ 4 w 119"/>
                <a:gd name="T1" fmla="*/ 67 h 70"/>
                <a:gd name="T2" fmla="*/ 47 w 119"/>
                <a:gd name="T3" fmla="*/ 18 h 70"/>
                <a:gd name="T4" fmla="*/ 47 w 119"/>
                <a:gd name="T5" fmla="*/ 0 h 70"/>
                <a:gd name="T6" fmla="*/ 59 w 119"/>
                <a:gd name="T7" fmla="*/ 0 h 70"/>
                <a:gd name="T8" fmla="*/ 60 w 119"/>
                <a:gd name="T9" fmla="*/ 0 h 70"/>
                <a:gd name="T10" fmla="*/ 72 w 119"/>
                <a:gd name="T11" fmla="*/ 0 h 70"/>
                <a:gd name="T12" fmla="*/ 72 w 119"/>
                <a:gd name="T13" fmla="*/ 18 h 70"/>
                <a:gd name="T14" fmla="*/ 115 w 119"/>
                <a:gd name="T15" fmla="*/ 67 h 70"/>
                <a:gd name="T16" fmla="*/ 111 w 119"/>
                <a:gd name="T17" fmla="*/ 70 h 70"/>
                <a:gd name="T18" fmla="*/ 60 w 119"/>
                <a:gd name="T19" fmla="*/ 70 h 70"/>
                <a:gd name="T20" fmla="*/ 59 w 119"/>
                <a:gd name="T21" fmla="*/ 70 h 70"/>
                <a:gd name="T22" fmla="*/ 8 w 119"/>
                <a:gd name="T23" fmla="*/ 70 h 70"/>
                <a:gd name="T24" fmla="*/ 4 w 119"/>
                <a:gd name="T25" fmla="*/ 6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9" h="70">
                  <a:moveTo>
                    <a:pt x="4" y="67"/>
                  </a:moveTo>
                  <a:cubicBezTo>
                    <a:pt x="4" y="45"/>
                    <a:pt x="0" y="22"/>
                    <a:pt x="47" y="18"/>
                  </a:cubicBezTo>
                  <a:cubicBezTo>
                    <a:pt x="47" y="16"/>
                    <a:pt x="47" y="2"/>
                    <a:pt x="47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2"/>
                    <a:pt x="72" y="16"/>
                    <a:pt x="72" y="18"/>
                  </a:cubicBezTo>
                  <a:cubicBezTo>
                    <a:pt x="119" y="22"/>
                    <a:pt x="115" y="45"/>
                    <a:pt x="115" y="67"/>
                  </a:cubicBezTo>
                  <a:cubicBezTo>
                    <a:pt x="114" y="68"/>
                    <a:pt x="112" y="69"/>
                    <a:pt x="111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9" y="70"/>
                    <a:pt x="59" y="70"/>
                    <a:pt x="59" y="70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7" y="69"/>
                    <a:pt x="5" y="68"/>
                    <a:pt x="4" y="67"/>
                  </a:cubicBezTo>
                  <a:close/>
                </a:path>
              </a:pathLst>
            </a:custGeom>
            <a:solidFill>
              <a:srgbClr val="F6CDB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96"/>
            <p:cNvSpPr/>
            <p:nvPr/>
          </p:nvSpPr>
          <p:spPr bwMode="auto">
            <a:xfrm>
              <a:off x="5438624" y="6073347"/>
              <a:ext cx="125113" cy="44532"/>
            </a:xfrm>
            <a:custGeom>
              <a:avLst/>
              <a:gdLst>
                <a:gd name="T0" fmla="*/ 25 w 25"/>
                <a:gd name="T1" fmla="*/ 0 h 9"/>
                <a:gd name="T2" fmla="*/ 0 w 25"/>
                <a:gd name="T3" fmla="*/ 0 h 9"/>
                <a:gd name="T4" fmla="*/ 25 w 25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9">
                  <a:moveTo>
                    <a:pt x="2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9"/>
                    <a:pt x="22" y="9"/>
                    <a:pt x="25" y="0"/>
                  </a:cubicBezTo>
                  <a:close/>
                </a:path>
              </a:pathLst>
            </a:custGeom>
            <a:solidFill>
              <a:srgbClr val="E8A98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97"/>
            <p:cNvSpPr/>
            <p:nvPr/>
          </p:nvSpPr>
          <p:spPr bwMode="auto">
            <a:xfrm>
              <a:off x="5313510" y="5901581"/>
              <a:ext cx="371099" cy="186610"/>
            </a:xfrm>
            <a:custGeom>
              <a:avLst/>
              <a:gdLst>
                <a:gd name="T0" fmla="*/ 0 w 74"/>
                <a:gd name="T1" fmla="*/ 0 h 37"/>
                <a:gd name="T2" fmla="*/ 7 w 74"/>
                <a:gd name="T3" fmla="*/ 14 h 37"/>
                <a:gd name="T4" fmla="*/ 37 w 74"/>
                <a:gd name="T5" fmla="*/ 37 h 37"/>
                <a:gd name="T6" fmla="*/ 68 w 74"/>
                <a:gd name="T7" fmla="*/ 14 h 37"/>
                <a:gd name="T8" fmla="*/ 74 w 74"/>
                <a:gd name="T9" fmla="*/ 0 h 37"/>
                <a:gd name="T10" fmla="*/ 37 w 74"/>
                <a:gd name="T11" fmla="*/ 4 h 37"/>
                <a:gd name="T12" fmla="*/ 0 w 74"/>
                <a:gd name="T1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37">
                  <a:moveTo>
                    <a:pt x="0" y="0"/>
                  </a:moveTo>
                  <a:cubicBezTo>
                    <a:pt x="1" y="7"/>
                    <a:pt x="3" y="14"/>
                    <a:pt x="7" y="14"/>
                  </a:cubicBezTo>
                  <a:cubicBezTo>
                    <a:pt x="12" y="27"/>
                    <a:pt x="23" y="37"/>
                    <a:pt x="37" y="37"/>
                  </a:cubicBezTo>
                  <a:cubicBezTo>
                    <a:pt x="52" y="37"/>
                    <a:pt x="63" y="27"/>
                    <a:pt x="68" y="14"/>
                  </a:cubicBezTo>
                  <a:cubicBezTo>
                    <a:pt x="72" y="14"/>
                    <a:pt x="74" y="7"/>
                    <a:pt x="74" y="0"/>
                  </a:cubicBezTo>
                  <a:cubicBezTo>
                    <a:pt x="65" y="3"/>
                    <a:pt x="52" y="4"/>
                    <a:pt x="37" y="4"/>
                  </a:cubicBezTo>
                  <a:cubicBezTo>
                    <a:pt x="23" y="4"/>
                    <a:pt x="10" y="3"/>
                    <a:pt x="0" y="0"/>
                  </a:cubicBezTo>
                  <a:close/>
                </a:path>
              </a:pathLst>
            </a:custGeom>
            <a:solidFill>
              <a:srgbClr val="F6CDB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98"/>
            <p:cNvSpPr/>
            <p:nvPr/>
          </p:nvSpPr>
          <p:spPr bwMode="auto">
            <a:xfrm>
              <a:off x="5203241" y="6132723"/>
              <a:ext cx="595879" cy="286277"/>
            </a:xfrm>
            <a:custGeom>
              <a:avLst/>
              <a:gdLst>
                <a:gd name="T0" fmla="*/ 4 w 119"/>
                <a:gd name="T1" fmla="*/ 54 h 57"/>
                <a:gd name="T2" fmla="*/ 47 w 119"/>
                <a:gd name="T3" fmla="*/ 5 h 57"/>
                <a:gd name="T4" fmla="*/ 47 w 119"/>
                <a:gd name="T5" fmla="*/ 0 h 57"/>
                <a:gd name="T6" fmla="*/ 59 w 119"/>
                <a:gd name="T7" fmla="*/ 2 h 57"/>
                <a:gd name="T8" fmla="*/ 72 w 119"/>
                <a:gd name="T9" fmla="*/ 0 h 57"/>
                <a:gd name="T10" fmla="*/ 72 w 119"/>
                <a:gd name="T11" fmla="*/ 5 h 57"/>
                <a:gd name="T12" fmla="*/ 115 w 119"/>
                <a:gd name="T13" fmla="*/ 54 h 57"/>
                <a:gd name="T14" fmla="*/ 111 w 119"/>
                <a:gd name="T15" fmla="*/ 57 h 57"/>
                <a:gd name="T16" fmla="*/ 8 w 119"/>
                <a:gd name="T17" fmla="*/ 57 h 57"/>
                <a:gd name="T18" fmla="*/ 4 w 119"/>
                <a:gd name="T19" fmla="*/ 5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9" h="57">
                  <a:moveTo>
                    <a:pt x="4" y="54"/>
                  </a:moveTo>
                  <a:cubicBezTo>
                    <a:pt x="4" y="32"/>
                    <a:pt x="0" y="9"/>
                    <a:pt x="47" y="5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1" y="1"/>
                    <a:pt x="55" y="2"/>
                    <a:pt x="59" y="2"/>
                  </a:cubicBezTo>
                  <a:cubicBezTo>
                    <a:pt x="64" y="2"/>
                    <a:pt x="68" y="1"/>
                    <a:pt x="72" y="0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119" y="9"/>
                    <a:pt x="115" y="32"/>
                    <a:pt x="115" y="54"/>
                  </a:cubicBezTo>
                  <a:cubicBezTo>
                    <a:pt x="114" y="55"/>
                    <a:pt x="112" y="56"/>
                    <a:pt x="111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7" y="56"/>
                    <a:pt x="5" y="55"/>
                    <a:pt x="4" y="54"/>
                  </a:cubicBezTo>
                  <a:close/>
                </a:path>
              </a:pathLst>
            </a:custGeom>
            <a:solidFill>
              <a:srgbClr val="DEDED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99"/>
            <p:cNvSpPr/>
            <p:nvPr/>
          </p:nvSpPr>
          <p:spPr bwMode="auto">
            <a:xfrm>
              <a:off x="5468312" y="6128482"/>
              <a:ext cx="65738" cy="250227"/>
            </a:xfrm>
            <a:custGeom>
              <a:avLst/>
              <a:gdLst>
                <a:gd name="T0" fmla="*/ 0 w 31"/>
                <a:gd name="T1" fmla="*/ 19 h 118"/>
                <a:gd name="T2" fmla="*/ 10 w 31"/>
                <a:gd name="T3" fmla="*/ 28 h 118"/>
                <a:gd name="T4" fmla="*/ 3 w 31"/>
                <a:gd name="T5" fmla="*/ 88 h 118"/>
                <a:gd name="T6" fmla="*/ 17 w 31"/>
                <a:gd name="T7" fmla="*/ 118 h 118"/>
                <a:gd name="T8" fmla="*/ 29 w 31"/>
                <a:gd name="T9" fmla="*/ 88 h 118"/>
                <a:gd name="T10" fmla="*/ 22 w 31"/>
                <a:gd name="T11" fmla="*/ 28 h 118"/>
                <a:gd name="T12" fmla="*/ 31 w 31"/>
                <a:gd name="T13" fmla="*/ 19 h 118"/>
                <a:gd name="T14" fmla="*/ 17 w 31"/>
                <a:gd name="T15" fmla="*/ 0 h 118"/>
                <a:gd name="T16" fmla="*/ 0 w 31"/>
                <a:gd name="T17" fmla="*/ 19 h 118"/>
                <a:gd name="T18" fmla="*/ 0 w 31"/>
                <a:gd name="T19" fmla="*/ 1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118">
                  <a:moveTo>
                    <a:pt x="0" y="19"/>
                  </a:moveTo>
                  <a:lnTo>
                    <a:pt x="10" y="28"/>
                  </a:lnTo>
                  <a:lnTo>
                    <a:pt x="3" y="88"/>
                  </a:lnTo>
                  <a:lnTo>
                    <a:pt x="17" y="118"/>
                  </a:lnTo>
                  <a:lnTo>
                    <a:pt x="29" y="88"/>
                  </a:lnTo>
                  <a:lnTo>
                    <a:pt x="22" y="28"/>
                  </a:lnTo>
                  <a:lnTo>
                    <a:pt x="31" y="19"/>
                  </a:lnTo>
                  <a:lnTo>
                    <a:pt x="17" y="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343A4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00"/>
            <p:cNvSpPr/>
            <p:nvPr/>
          </p:nvSpPr>
          <p:spPr bwMode="auto">
            <a:xfrm>
              <a:off x="5221108" y="6103035"/>
              <a:ext cx="560518" cy="410759"/>
            </a:xfrm>
            <a:custGeom>
              <a:avLst/>
              <a:gdLst>
                <a:gd name="T0" fmla="*/ 4 w 118"/>
                <a:gd name="T1" fmla="*/ 60 h 77"/>
                <a:gd name="T2" fmla="*/ 47 w 118"/>
                <a:gd name="T3" fmla="*/ 0 h 77"/>
                <a:gd name="T4" fmla="*/ 60 w 118"/>
                <a:gd name="T5" fmla="*/ 55 h 77"/>
                <a:gd name="T6" fmla="*/ 72 w 118"/>
                <a:gd name="T7" fmla="*/ 0 h 77"/>
                <a:gd name="T8" fmla="*/ 115 w 118"/>
                <a:gd name="T9" fmla="*/ 60 h 77"/>
                <a:gd name="T10" fmla="*/ 60 w 118"/>
                <a:gd name="T11" fmla="*/ 77 h 77"/>
                <a:gd name="T12" fmla="*/ 4 w 118"/>
                <a:gd name="T13" fmla="*/ 60 h 77"/>
                <a:gd name="connsiteX0" fmla="*/ 37 w 9474"/>
                <a:gd name="connsiteY0" fmla="*/ 7792 h 10643"/>
                <a:gd name="connsiteX1" fmla="*/ 3681 w 9474"/>
                <a:gd name="connsiteY1" fmla="*/ 0 h 10643"/>
                <a:gd name="connsiteX2" fmla="*/ 4783 w 9474"/>
                <a:gd name="connsiteY2" fmla="*/ 7143 h 10643"/>
                <a:gd name="connsiteX3" fmla="*/ 5800 w 9474"/>
                <a:gd name="connsiteY3" fmla="*/ 0 h 10643"/>
                <a:gd name="connsiteX4" fmla="*/ 9444 w 9474"/>
                <a:gd name="connsiteY4" fmla="*/ 7792 h 10643"/>
                <a:gd name="connsiteX5" fmla="*/ 4783 w 9474"/>
                <a:gd name="connsiteY5" fmla="*/ 10643 h 10643"/>
                <a:gd name="connsiteX6" fmla="*/ 37 w 9474"/>
                <a:gd name="connsiteY6" fmla="*/ 7792 h 10643"/>
                <a:gd name="connsiteX0-1" fmla="*/ 39 w 10000"/>
                <a:gd name="connsiteY0-2" fmla="*/ 7321 h 10000"/>
                <a:gd name="connsiteX1-3" fmla="*/ 3885 w 10000"/>
                <a:gd name="connsiteY1-4" fmla="*/ 0 h 10000"/>
                <a:gd name="connsiteX2-5" fmla="*/ 5049 w 10000"/>
                <a:gd name="connsiteY2-6" fmla="*/ 6711 h 10000"/>
                <a:gd name="connsiteX3-7" fmla="*/ 6122 w 10000"/>
                <a:gd name="connsiteY3-8" fmla="*/ 0 h 10000"/>
                <a:gd name="connsiteX4-9" fmla="*/ 9968 w 10000"/>
                <a:gd name="connsiteY4-10" fmla="*/ 7321 h 10000"/>
                <a:gd name="connsiteX5-11" fmla="*/ 5049 w 10000"/>
                <a:gd name="connsiteY5-12" fmla="*/ 10000 h 10000"/>
                <a:gd name="connsiteX6-13" fmla="*/ 39 w 10000"/>
                <a:gd name="connsiteY6-14" fmla="*/ 7321 h 10000"/>
                <a:gd name="connsiteX0-15" fmla="*/ 39 w 10000"/>
                <a:gd name="connsiteY0-16" fmla="*/ 7321 h 10000"/>
                <a:gd name="connsiteX1-17" fmla="*/ 3885 w 10000"/>
                <a:gd name="connsiteY1-18" fmla="*/ 0 h 10000"/>
                <a:gd name="connsiteX2-19" fmla="*/ 5049 w 10000"/>
                <a:gd name="connsiteY2-20" fmla="*/ 6711 h 10000"/>
                <a:gd name="connsiteX3-21" fmla="*/ 6122 w 10000"/>
                <a:gd name="connsiteY3-22" fmla="*/ 0 h 10000"/>
                <a:gd name="connsiteX4-23" fmla="*/ 9968 w 10000"/>
                <a:gd name="connsiteY4-24" fmla="*/ 7321 h 10000"/>
                <a:gd name="connsiteX5-25" fmla="*/ 5049 w 10000"/>
                <a:gd name="connsiteY5-26" fmla="*/ 10000 h 10000"/>
                <a:gd name="connsiteX6-27" fmla="*/ 39 w 10000"/>
                <a:gd name="connsiteY6-28" fmla="*/ 7321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0000" h="10000">
                  <a:moveTo>
                    <a:pt x="39" y="7321"/>
                  </a:moveTo>
                  <a:cubicBezTo>
                    <a:pt x="-51" y="4027"/>
                    <a:pt x="-319" y="610"/>
                    <a:pt x="3885" y="0"/>
                  </a:cubicBezTo>
                  <a:lnTo>
                    <a:pt x="5049" y="6711"/>
                  </a:lnTo>
                  <a:lnTo>
                    <a:pt x="6122" y="0"/>
                  </a:lnTo>
                  <a:cubicBezTo>
                    <a:pt x="10236" y="610"/>
                    <a:pt x="10058" y="3783"/>
                    <a:pt x="9968" y="7321"/>
                  </a:cubicBezTo>
                  <a:cubicBezTo>
                    <a:pt x="8493" y="9027"/>
                    <a:pt x="6838" y="10000"/>
                    <a:pt x="5049" y="10000"/>
                  </a:cubicBezTo>
                  <a:cubicBezTo>
                    <a:pt x="3170" y="10000"/>
                    <a:pt x="1426" y="9208"/>
                    <a:pt x="39" y="7321"/>
                  </a:cubicBezTo>
                  <a:close/>
                </a:path>
              </a:pathLst>
            </a:custGeom>
            <a:solidFill>
              <a:srgbClr val="02AEB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01"/>
            <p:cNvSpPr/>
            <p:nvPr/>
          </p:nvSpPr>
          <p:spPr bwMode="auto">
            <a:xfrm>
              <a:off x="5438624" y="6117879"/>
              <a:ext cx="125113" cy="76340"/>
            </a:xfrm>
            <a:custGeom>
              <a:avLst/>
              <a:gdLst>
                <a:gd name="T0" fmla="*/ 0 w 25"/>
                <a:gd name="T1" fmla="*/ 0 h 15"/>
                <a:gd name="T2" fmla="*/ 25 w 25"/>
                <a:gd name="T3" fmla="*/ 0 h 15"/>
                <a:gd name="T4" fmla="*/ 22 w 25"/>
                <a:gd name="T5" fmla="*/ 15 h 15"/>
                <a:gd name="T6" fmla="*/ 12 w 25"/>
                <a:gd name="T7" fmla="*/ 3 h 15"/>
                <a:gd name="T8" fmla="*/ 3 w 25"/>
                <a:gd name="T9" fmla="*/ 15 h 15"/>
                <a:gd name="T10" fmla="*/ 0 w 25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15">
                  <a:moveTo>
                    <a:pt x="0" y="0"/>
                  </a:moveTo>
                  <a:cubicBezTo>
                    <a:pt x="8" y="1"/>
                    <a:pt x="17" y="1"/>
                    <a:pt x="25" y="0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02"/>
            <p:cNvSpPr/>
            <p:nvPr/>
          </p:nvSpPr>
          <p:spPr bwMode="auto">
            <a:xfrm>
              <a:off x="5349560" y="6047900"/>
              <a:ext cx="305362" cy="330808"/>
            </a:xfrm>
            <a:custGeom>
              <a:avLst/>
              <a:gdLst>
                <a:gd name="T0" fmla="*/ 4 w 61"/>
                <a:gd name="T1" fmla="*/ 26 h 66"/>
                <a:gd name="T2" fmla="*/ 0 w 61"/>
                <a:gd name="T3" fmla="*/ 10 h 66"/>
                <a:gd name="T4" fmla="*/ 10 w 61"/>
                <a:gd name="T5" fmla="*/ 0 h 66"/>
                <a:gd name="T6" fmla="*/ 10 w 61"/>
                <a:gd name="T7" fmla="*/ 0 h 66"/>
                <a:gd name="T8" fmla="*/ 10 w 61"/>
                <a:gd name="T9" fmla="*/ 0 h 66"/>
                <a:gd name="T10" fmla="*/ 10 w 61"/>
                <a:gd name="T11" fmla="*/ 1 h 66"/>
                <a:gd name="T12" fmla="*/ 11 w 61"/>
                <a:gd name="T13" fmla="*/ 1 h 66"/>
                <a:gd name="T14" fmla="*/ 11 w 61"/>
                <a:gd name="T15" fmla="*/ 1 h 66"/>
                <a:gd name="T16" fmla="*/ 11 w 61"/>
                <a:gd name="T17" fmla="*/ 1 h 66"/>
                <a:gd name="T18" fmla="*/ 11 w 61"/>
                <a:gd name="T19" fmla="*/ 1 h 66"/>
                <a:gd name="T20" fmla="*/ 12 w 61"/>
                <a:gd name="T21" fmla="*/ 2 h 66"/>
                <a:gd name="T22" fmla="*/ 12 w 61"/>
                <a:gd name="T23" fmla="*/ 2 h 66"/>
                <a:gd name="T24" fmla="*/ 12 w 61"/>
                <a:gd name="T25" fmla="*/ 2 h 66"/>
                <a:gd name="T26" fmla="*/ 12 w 61"/>
                <a:gd name="T27" fmla="*/ 2 h 66"/>
                <a:gd name="T28" fmla="*/ 12 w 61"/>
                <a:gd name="T29" fmla="*/ 2 h 66"/>
                <a:gd name="T30" fmla="*/ 13 w 61"/>
                <a:gd name="T31" fmla="*/ 2 h 66"/>
                <a:gd name="T32" fmla="*/ 13 w 61"/>
                <a:gd name="T33" fmla="*/ 3 h 66"/>
                <a:gd name="T34" fmla="*/ 13 w 61"/>
                <a:gd name="T35" fmla="*/ 3 h 66"/>
                <a:gd name="T36" fmla="*/ 13 w 61"/>
                <a:gd name="T37" fmla="*/ 3 h 66"/>
                <a:gd name="T38" fmla="*/ 14 w 61"/>
                <a:gd name="T39" fmla="*/ 3 h 66"/>
                <a:gd name="T40" fmla="*/ 14 w 61"/>
                <a:gd name="T41" fmla="*/ 3 h 66"/>
                <a:gd name="T42" fmla="*/ 14 w 61"/>
                <a:gd name="T43" fmla="*/ 3 h 66"/>
                <a:gd name="T44" fmla="*/ 14 w 61"/>
                <a:gd name="T45" fmla="*/ 4 h 66"/>
                <a:gd name="T46" fmla="*/ 14 w 61"/>
                <a:gd name="T47" fmla="*/ 4 h 66"/>
                <a:gd name="T48" fmla="*/ 15 w 61"/>
                <a:gd name="T49" fmla="*/ 4 h 66"/>
                <a:gd name="T50" fmla="*/ 15 w 61"/>
                <a:gd name="T51" fmla="*/ 4 h 66"/>
                <a:gd name="T52" fmla="*/ 15 w 61"/>
                <a:gd name="T53" fmla="*/ 4 h 66"/>
                <a:gd name="T54" fmla="*/ 15 w 61"/>
                <a:gd name="T55" fmla="*/ 4 h 66"/>
                <a:gd name="T56" fmla="*/ 16 w 61"/>
                <a:gd name="T57" fmla="*/ 4 h 66"/>
                <a:gd name="T58" fmla="*/ 16 w 61"/>
                <a:gd name="T59" fmla="*/ 4 h 66"/>
                <a:gd name="T60" fmla="*/ 16 w 61"/>
                <a:gd name="T61" fmla="*/ 5 h 66"/>
                <a:gd name="T62" fmla="*/ 16 w 61"/>
                <a:gd name="T63" fmla="*/ 5 h 66"/>
                <a:gd name="T64" fmla="*/ 16 w 61"/>
                <a:gd name="T65" fmla="*/ 5 h 66"/>
                <a:gd name="T66" fmla="*/ 17 w 61"/>
                <a:gd name="T67" fmla="*/ 5 h 66"/>
                <a:gd name="T68" fmla="*/ 17 w 61"/>
                <a:gd name="T69" fmla="*/ 5 h 66"/>
                <a:gd name="T70" fmla="*/ 17 w 61"/>
                <a:gd name="T71" fmla="*/ 5 h 66"/>
                <a:gd name="T72" fmla="*/ 17 w 61"/>
                <a:gd name="T73" fmla="*/ 5 h 66"/>
                <a:gd name="T74" fmla="*/ 18 w 61"/>
                <a:gd name="T75" fmla="*/ 5 h 66"/>
                <a:gd name="T76" fmla="*/ 18 w 61"/>
                <a:gd name="T77" fmla="*/ 6 h 66"/>
                <a:gd name="T78" fmla="*/ 18 w 61"/>
                <a:gd name="T79" fmla="*/ 6 h 66"/>
                <a:gd name="T80" fmla="*/ 43 w 61"/>
                <a:gd name="T81" fmla="*/ 6 h 66"/>
                <a:gd name="T82" fmla="*/ 48 w 61"/>
                <a:gd name="T83" fmla="*/ 3 h 66"/>
                <a:gd name="T84" fmla="*/ 48 w 61"/>
                <a:gd name="T85" fmla="*/ 2 h 66"/>
                <a:gd name="T86" fmla="*/ 48 w 61"/>
                <a:gd name="T87" fmla="*/ 2 h 66"/>
                <a:gd name="T88" fmla="*/ 49 w 61"/>
                <a:gd name="T89" fmla="*/ 2 h 66"/>
                <a:gd name="T90" fmla="*/ 49 w 61"/>
                <a:gd name="T91" fmla="*/ 2 h 66"/>
                <a:gd name="T92" fmla="*/ 49 w 61"/>
                <a:gd name="T93" fmla="*/ 2 h 66"/>
                <a:gd name="T94" fmla="*/ 49 w 61"/>
                <a:gd name="T95" fmla="*/ 2 h 66"/>
                <a:gd name="T96" fmla="*/ 49 w 61"/>
                <a:gd name="T97" fmla="*/ 2 h 66"/>
                <a:gd name="T98" fmla="*/ 51 w 61"/>
                <a:gd name="T99" fmla="*/ 0 h 66"/>
                <a:gd name="T100" fmla="*/ 47 w 61"/>
                <a:gd name="T101" fmla="*/ 20 h 66"/>
                <a:gd name="T102" fmla="*/ 31 w 61"/>
                <a:gd name="T10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1" h="66">
                  <a:moveTo>
                    <a:pt x="31" y="66"/>
                  </a:moveTo>
                  <a:cubicBezTo>
                    <a:pt x="4" y="26"/>
                    <a:pt x="4" y="26"/>
                    <a:pt x="4" y="26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31" y="66"/>
                    <a:pt x="31" y="66"/>
                    <a:pt x="31" y="6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4" y="5"/>
                    <a:pt x="46" y="4"/>
                    <a:pt x="48" y="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50" y="1"/>
                    <a:pt x="51" y="0"/>
                    <a:pt x="51" y="0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31" y="66"/>
                    <a:pt x="31" y="66"/>
                    <a:pt x="31" y="66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03"/>
            <p:cNvSpPr/>
            <p:nvPr/>
          </p:nvSpPr>
          <p:spPr bwMode="auto">
            <a:xfrm>
              <a:off x="5232929" y="5536843"/>
              <a:ext cx="536504" cy="385943"/>
            </a:xfrm>
            <a:custGeom>
              <a:avLst/>
              <a:gdLst>
                <a:gd name="T0" fmla="*/ 53 w 107"/>
                <a:gd name="T1" fmla="*/ 19 h 77"/>
                <a:gd name="T2" fmla="*/ 85 w 107"/>
                <a:gd name="T3" fmla="*/ 52 h 77"/>
                <a:gd name="T4" fmla="*/ 107 w 107"/>
                <a:gd name="T5" fmla="*/ 63 h 77"/>
                <a:gd name="T6" fmla="*/ 53 w 107"/>
                <a:gd name="T7" fmla="*/ 77 h 77"/>
                <a:gd name="T8" fmla="*/ 0 w 107"/>
                <a:gd name="T9" fmla="*/ 63 h 77"/>
                <a:gd name="T10" fmla="*/ 22 w 107"/>
                <a:gd name="T11" fmla="*/ 52 h 77"/>
                <a:gd name="T12" fmla="*/ 53 w 107"/>
                <a:gd name="T13" fmla="*/ 1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77">
                  <a:moveTo>
                    <a:pt x="53" y="19"/>
                  </a:moveTo>
                  <a:cubicBezTo>
                    <a:pt x="73" y="0"/>
                    <a:pt x="83" y="28"/>
                    <a:pt x="85" y="52"/>
                  </a:cubicBezTo>
                  <a:cubicBezTo>
                    <a:pt x="98" y="55"/>
                    <a:pt x="107" y="59"/>
                    <a:pt x="107" y="63"/>
                  </a:cubicBezTo>
                  <a:cubicBezTo>
                    <a:pt x="107" y="71"/>
                    <a:pt x="83" y="77"/>
                    <a:pt x="53" y="77"/>
                  </a:cubicBezTo>
                  <a:cubicBezTo>
                    <a:pt x="24" y="77"/>
                    <a:pt x="0" y="71"/>
                    <a:pt x="0" y="63"/>
                  </a:cubicBezTo>
                  <a:cubicBezTo>
                    <a:pt x="0" y="59"/>
                    <a:pt x="9" y="55"/>
                    <a:pt x="22" y="52"/>
                  </a:cubicBezTo>
                  <a:cubicBezTo>
                    <a:pt x="23" y="28"/>
                    <a:pt x="32" y="1"/>
                    <a:pt x="53" y="19"/>
                  </a:cubicBezTo>
                  <a:close/>
                </a:path>
              </a:pathLst>
            </a:custGeom>
            <a:solidFill>
              <a:srgbClr val="343A4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04"/>
            <p:cNvSpPr>
              <a:spLocks noEditPoints="1"/>
            </p:cNvSpPr>
            <p:nvPr/>
          </p:nvSpPr>
          <p:spPr bwMode="auto">
            <a:xfrm>
              <a:off x="5413177" y="5541084"/>
              <a:ext cx="356255" cy="345652"/>
            </a:xfrm>
            <a:custGeom>
              <a:avLst/>
              <a:gdLst>
                <a:gd name="T0" fmla="*/ 19 w 71"/>
                <a:gd name="T1" fmla="*/ 17 h 69"/>
                <a:gd name="T2" fmla="*/ 49 w 71"/>
                <a:gd name="T3" fmla="*/ 51 h 69"/>
                <a:gd name="T4" fmla="*/ 71 w 71"/>
                <a:gd name="T5" fmla="*/ 62 h 69"/>
                <a:gd name="T6" fmla="*/ 64 w 71"/>
                <a:gd name="T7" fmla="*/ 69 h 69"/>
                <a:gd name="T8" fmla="*/ 64 w 71"/>
                <a:gd name="T9" fmla="*/ 68 h 69"/>
                <a:gd name="T10" fmla="*/ 42 w 71"/>
                <a:gd name="T11" fmla="*/ 57 h 69"/>
                <a:gd name="T12" fmla="*/ 19 w 71"/>
                <a:gd name="T13" fmla="*/ 17 h 69"/>
                <a:gd name="T14" fmla="*/ 17 w 71"/>
                <a:gd name="T15" fmla="*/ 18 h 69"/>
                <a:gd name="T16" fmla="*/ 5 w 71"/>
                <a:gd name="T17" fmla="*/ 25 h 69"/>
                <a:gd name="T18" fmla="*/ 17 w 71"/>
                <a:gd name="T19" fmla="*/ 1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9">
                  <a:moveTo>
                    <a:pt x="19" y="17"/>
                  </a:moveTo>
                  <a:cubicBezTo>
                    <a:pt x="38" y="0"/>
                    <a:pt x="47" y="28"/>
                    <a:pt x="49" y="51"/>
                  </a:cubicBezTo>
                  <a:cubicBezTo>
                    <a:pt x="62" y="54"/>
                    <a:pt x="71" y="58"/>
                    <a:pt x="71" y="62"/>
                  </a:cubicBezTo>
                  <a:cubicBezTo>
                    <a:pt x="71" y="65"/>
                    <a:pt x="68" y="67"/>
                    <a:pt x="64" y="69"/>
                  </a:cubicBezTo>
                  <a:cubicBezTo>
                    <a:pt x="64" y="69"/>
                    <a:pt x="64" y="68"/>
                    <a:pt x="64" y="68"/>
                  </a:cubicBezTo>
                  <a:cubicBezTo>
                    <a:pt x="64" y="63"/>
                    <a:pt x="55" y="59"/>
                    <a:pt x="42" y="57"/>
                  </a:cubicBezTo>
                  <a:cubicBezTo>
                    <a:pt x="41" y="36"/>
                    <a:pt x="33" y="11"/>
                    <a:pt x="19" y="17"/>
                  </a:cubicBezTo>
                  <a:close/>
                  <a:moveTo>
                    <a:pt x="17" y="18"/>
                  </a:moveTo>
                  <a:cubicBezTo>
                    <a:pt x="16" y="18"/>
                    <a:pt x="8" y="27"/>
                    <a:pt x="5" y="25"/>
                  </a:cubicBezTo>
                  <a:cubicBezTo>
                    <a:pt x="0" y="22"/>
                    <a:pt x="8" y="11"/>
                    <a:pt x="17" y="1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05"/>
            <p:cNvSpPr/>
            <p:nvPr/>
          </p:nvSpPr>
          <p:spPr bwMode="auto">
            <a:xfrm>
              <a:off x="5343198" y="5765865"/>
              <a:ext cx="315965" cy="40291"/>
            </a:xfrm>
            <a:custGeom>
              <a:avLst/>
              <a:gdLst>
                <a:gd name="T0" fmla="*/ 63 w 63"/>
                <a:gd name="T1" fmla="*/ 6 h 8"/>
                <a:gd name="T2" fmla="*/ 31 w 63"/>
                <a:gd name="T3" fmla="*/ 8 h 8"/>
                <a:gd name="T4" fmla="*/ 0 w 63"/>
                <a:gd name="T5" fmla="*/ 6 h 8"/>
                <a:gd name="T6" fmla="*/ 0 w 63"/>
                <a:gd name="T7" fmla="*/ 0 h 8"/>
                <a:gd name="T8" fmla="*/ 31 w 63"/>
                <a:gd name="T9" fmla="*/ 2 h 8"/>
                <a:gd name="T10" fmla="*/ 62 w 63"/>
                <a:gd name="T11" fmla="*/ 0 h 8"/>
                <a:gd name="T12" fmla="*/ 63 w 63"/>
                <a:gd name="T13" fmla="*/ 6 h 8"/>
                <a:gd name="T14" fmla="*/ 63 w 63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8">
                  <a:moveTo>
                    <a:pt x="63" y="6"/>
                  </a:moveTo>
                  <a:cubicBezTo>
                    <a:pt x="55" y="7"/>
                    <a:pt x="44" y="8"/>
                    <a:pt x="31" y="8"/>
                  </a:cubicBezTo>
                  <a:cubicBezTo>
                    <a:pt x="19" y="8"/>
                    <a:pt x="8" y="7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ubicBezTo>
                    <a:pt x="8" y="1"/>
                    <a:pt x="19" y="2"/>
                    <a:pt x="31" y="2"/>
                  </a:cubicBezTo>
                  <a:cubicBezTo>
                    <a:pt x="43" y="2"/>
                    <a:pt x="54" y="1"/>
                    <a:pt x="62" y="0"/>
                  </a:cubicBezTo>
                  <a:cubicBezTo>
                    <a:pt x="63" y="2"/>
                    <a:pt x="63" y="4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06"/>
            <p:cNvSpPr/>
            <p:nvPr/>
          </p:nvSpPr>
          <p:spPr bwMode="auto">
            <a:xfrm>
              <a:off x="5618872" y="5765865"/>
              <a:ext cx="40291" cy="36050"/>
            </a:xfrm>
            <a:custGeom>
              <a:avLst/>
              <a:gdLst>
                <a:gd name="T0" fmla="*/ 1 w 8"/>
                <a:gd name="T1" fmla="*/ 7 h 7"/>
                <a:gd name="T2" fmla="*/ 7 w 8"/>
                <a:gd name="T3" fmla="*/ 0 h 7"/>
                <a:gd name="T4" fmla="*/ 7 w 8"/>
                <a:gd name="T5" fmla="*/ 0 h 7"/>
                <a:gd name="T6" fmla="*/ 7 w 8"/>
                <a:gd name="T7" fmla="*/ 0 h 7"/>
                <a:gd name="T8" fmla="*/ 7 w 8"/>
                <a:gd name="T9" fmla="*/ 1 h 7"/>
                <a:gd name="T10" fmla="*/ 7 w 8"/>
                <a:gd name="T11" fmla="*/ 1 h 7"/>
                <a:gd name="T12" fmla="*/ 7 w 8"/>
                <a:gd name="T13" fmla="*/ 1 h 7"/>
                <a:gd name="T14" fmla="*/ 7 w 8"/>
                <a:gd name="T15" fmla="*/ 1 h 7"/>
                <a:gd name="T16" fmla="*/ 7 w 8"/>
                <a:gd name="T17" fmla="*/ 1 h 7"/>
                <a:gd name="T18" fmla="*/ 7 w 8"/>
                <a:gd name="T19" fmla="*/ 2 h 7"/>
                <a:gd name="T20" fmla="*/ 7 w 8"/>
                <a:gd name="T21" fmla="*/ 2 h 7"/>
                <a:gd name="T22" fmla="*/ 7 w 8"/>
                <a:gd name="T23" fmla="*/ 2 h 7"/>
                <a:gd name="T24" fmla="*/ 7 w 8"/>
                <a:gd name="T25" fmla="*/ 2 h 7"/>
                <a:gd name="T26" fmla="*/ 8 w 8"/>
                <a:gd name="T27" fmla="*/ 2 h 7"/>
                <a:gd name="T28" fmla="*/ 8 w 8"/>
                <a:gd name="T29" fmla="*/ 2 h 7"/>
                <a:gd name="T30" fmla="*/ 8 w 8"/>
                <a:gd name="T31" fmla="*/ 3 h 7"/>
                <a:gd name="T32" fmla="*/ 8 w 8"/>
                <a:gd name="T33" fmla="*/ 3 h 7"/>
                <a:gd name="T34" fmla="*/ 8 w 8"/>
                <a:gd name="T35" fmla="*/ 3 h 7"/>
                <a:gd name="T36" fmla="*/ 8 w 8"/>
                <a:gd name="T37" fmla="*/ 3 h 7"/>
                <a:gd name="T38" fmla="*/ 8 w 8"/>
                <a:gd name="T39" fmla="*/ 3 h 7"/>
                <a:gd name="T40" fmla="*/ 8 w 8"/>
                <a:gd name="T41" fmla="*/ 4 h 7"/>
                <a:gd name="T42" fmla="*/ 8 w 8"/>
                <a:gd name="T43" fmla="*/ 4 h 7"/>
                <a:gd name="T44" fmla="*/ 8 w 8"/>
                <a:gd name="T45" fmla="*/ 4 h 7"/>
                <a:gd name="T46" fmla="*/ 8 w 8"/>
                <a:gd name="T47" fmla="*/ 4 h 7"/>
                <a:gd name="T48" fmla="*/ 8 w 8"/>
                <a:gd name="T49" fmla="*/ 4 h 7"/>
                <a:gd name="T50" fmla="*/ 8 w 8"/>
                <a:gd name="T51" fmla="*/ 4 h 7"/>
                <a:gd name="T52" fmla="*/ 8 w 8"/>
                <a:gd name="T53" fmla="*/ 5 h 7"/>
                <a:gd name="T54" fmla="*/ 8 w 8"/>
                <a:gd name="T55" fmla="*/ 5 h 7"/>
                <a:gd name="T56" fmla="*/ 8 w 8"/>
                <a:gd name="T57" fmla="*/ 5 h 7"/>
                <a:gd name="T58" fmla="*/ 8 w 8"/>
                <a:gd name="T59" fmla="*/ 5 h 7"/>
                <a:gd name="T60" fmla="*/ 8 w 8"/>
                <a:gd name="T61" fmla="*/ 5 h 7"/>
                <a:gd name="T62" fmla="*/ 8 w 8"/>
                <a:gd name="T63" fmla="*/ 5 h 7"/>
                <a:gd name="T64" fmla="*/ 8 w 8"/>
                <a:gd name="T65" fmla="*/ 6 h 7"/>
                <a:gd name="T66" fmla="*/ 8 w 8"/>
                <a:gd name="T67" fmla="*/ 6 h 7"/>
                <a:gd name="T68" fmla="*/ 8 w 8"/>
                <a:gd name="T69" fmla="*/ 6 h 7"/>
                <a:gd name="T70" fmla="*/ 8 w 8"/>
                <a:gd name="T71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" h="7">
                  <a:moveTo>
                    <a:pt x="8" y="6"/>
                  </a:moveTo>
                  <a:cubicBezTo>
                    <a:pt x="6" y="7"/>
                    <a:pt x="3" y="7"/>
                    <a:pt x="1" y="7"/>
                  </a:cubicBezTo>
                  <a:cubicBezTo>
                    <a:pt x="1" y="5"/>
                    <a:pt x="0" y="3"/>
                    <a:pt x="0" y="1"/>
                  </a:cubicBezTo>
                  <a:cubicBezTo>
                    <a:pt x="3" y="1"/>
                    <a:pt x="5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0" name="Rectangle 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/>
          <p:nvPr/>
        </p:nvSpPr>
        <p:spPr>
          <a:xfrm>
            <a:off x="1296592" y="5188362"/>
            <a:ext cx="3620522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zh-CN" altLang="en-US" sz="1200" dirty="0" smtClean="0">
                <a:solidFill>
                  <a:srgbClr val="3E3E3E"/>
                </a:solidFill>
                <a:latin typeface="+mn-ea"/>
              </a:rPr>
              <a:t>输入文字内容</a:t>
            </a:r>
            <a:endParaRPr lang="zh-CN" altLang="en-US" sz="1200" dirty="0" smtClean="0">
              <a:solidFill>
                <a:srgbClr val="3E3E3E"/>
              </a:solidFill>
              <a:latin typeface="+mn-ea"/>
            </a:endParaRPr>
          </a:p>
        </p:txBody>
      </p:sp>
      <p:sp>
        <p:nvSpPr>
          <p:cNvPr id="21" name="矩形 20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1796213" y="4416727"/>
            <a:ext cx="26212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800"/>
              </a:spcAft>
            </a:pPr>
            <a:r>
              <a:rPr lang="zh-CN" altLang="en-US" sz="3200" dirty="0">
                <a:latin typeface="+mn-ea"/>
                <a:cs typeface="Times New Roman" panose="02020603050405020304" pitchFamily="18" charset="0"/>
              </a:rPr>
              <a:t>输入文字内容</a:t>
            </a:r>
            <a:endParaRPr lang="zh-CN" altLang="en-US" sz="32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2" name="圆角矩形 21" descr="e7d195523061f1c0c7fdb8e83abb5dcf03375f2c8b662a4106267E0752567F7A4243849C9E2D773FC6511ADD776D3461389E8BB5BAFBB3C937DB9AB1E09A294486DA4CCF35679A92315A5BDF0C7F02D8DB0983A561B9AD4F1F287A45671B1E2CB34AD69452523207C82A66BD172D36F4AFD85E203BD1ABBAFC33895F4F218E98F45881EE59DC664AC0007F6A9E3ED3A1"/>
          <p:cNvSpPr/>
          <p:nvPr/>
        </p:nvSpPr>
        <p:spPr>
          <a:xfrm>
            <a:off x="2692853" y="5095982"/>
            <a:ext cx="828000" cy="36000"/>
          </a:xfrm>
          <a:prstGeom prst="roundRect">
            <a:avLst>
              <a:gd name="adj" fmla="val 50000"/>
            </a:avLst>
          </a:prstGeom>
          <a:solidFill>
            <a:srgbClr val="161B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3" name="图表 22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GraphicFramePr/>
          <p:nvPr/>
        </p:nvGraphicFramePr>
        <p:xfrm>
          <a:off x="5707202" y="2095206"/>
          <a:ext cx="5453041" cy="31163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24" name="文本框 23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6543763" y="1537286"/>
            <a:ext cx="3779918" cy="457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dirty="0" smtClean="0">
                <a:solidFill>
                  <a:srgbClr val="161B1F"/>
                </a:solidFill>
                <a:latin typeface="+mj-ea"/>
                <a:ea typeface="+mj-ea"/>
              </a:rPr>
              <a:t>JOBOR </a:t>
            </a:r>
            <a:r>
              <a:rPr lang="zh-CN" altLang="en-US" dirty="0" smtClean="0">
                <a:solidFill>
                  <a:srgbClr val="161B1F"/>
                </a:solidFill>
                <a:latin typeface="+mj-ea"/>
                <a:ea typeface="+mj-ea"/>
              </a:rPr>
              <a:t>模板销售额分析</a:t>
            </a:r>
            <a:endParaRPr lang="zh-CN" altLang="en-US" dirty="0">
              <a:solidFill>
                <a:srgbClr val="161B1F"/>
              </a:solidFill>
              <a:latin typeface="+mj-ea"/>
              <a:ea typeface="+mj-ea"/>
            </a:endParaRPr>
          </a:p>
        </p:txBody>
      </p:sp>
      <p:sp>
        <p:nvSpPr>
          <p:cNvPr id="25" name="文本框 2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8784119" y="6306970"/>
            <a:ext cx="30791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数据来源：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《XXX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报告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》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，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XXX</a:t>
            </a: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机构，</a:t>
            </a:r>
            <a:r>
              <a:rPr lang="en-US" altLang="zh-CN" sz="1000" dirty="0" smtClean="0">
                <a:solidFill>
                  <a:schemeClr val="bg1">
                    <a:lumMod val="50000"/>
                  </a:schemeClr>
                </a:solidFill>
                <a:latin typeface="+mn-ea"/>
              </a:rPr>
              <a:t>20XX.X</a:t>
            </a:r>
            <a:endParaRPr lang="zh-CN" altLang="en-US" sz="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27" name="KSO_Shape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2924030" y="1280633"/>
            <a:ext cx="811826" cy="922456"/>
          </a:xfrm>
          <a:custGeom>
            <a:avLst/>
            <a:gdLst>
              <a:gd name="T0" fmla="*/ 239256 w 3800"/>
              <a:gd name="T1" fmla="*/ 707403 h 4319"/>
              <a:gd name="T2" fmla="*/ 1145011 w 3800"/>
              <a:gd name="T3" fmla="*/ 707403 h 4319"/>
              <a:gd name="T4" fmla="*/ 1385934 w 3800"/>
              <a:gd name="T5" fmla="*/ 948345 h 4319"/>
              <a:gd name="T6" fmla="*/ 1385934 w 3800"/>
              <a:gd name="T7" fmla="*/ 1097163 h 4319"/>
              <a:gd name="T8" fmla="*/ 766953 w 3800"/>
              <a:gd name="T9" fmla="*/ 1097163 h 4319"/>
              <a:gd name="T10" fmla="*/ 766953 w 3800"/>
              <a:gd name="T11" fmla="*/ 1430647 h 4319"/>
              <a:gd name="T12" fmla="*/ 1385934 w 3800"/>
              <a:gd name="T13" fmla="*/ 1430647 h 4319"/>
              <a:gd name="T14" fmla="*/ 1385934 w 3800"/>
              <a:gd name="T15" fmla="*/ 1559038 h 4319"/>
              <a:gd name="T16" fmla="*/ 1145011 w 3800"/>
              <a:gd name="T17" fmla="*/ 1800397 h 4319"/>
              <a:gd name="T18" fmla="*/ 3751 w 3800"/>
              <a:gd name="T19" fmla="*/ 1800397 h 4319"/>
              <a:gd name="T20" fmla="*/ 5002 w 3800"/>
              <a:gd name="T21" fmla="*/ 625699 h 4319"/>
              <a:gd name="T22" fmla="*/ 3751 w 3800"/>
              <a:gd name="T23" fmla="*/ 613611 h 4319"/>
              <a:gd name="T24" fmla="*/ 23759 w 3800"/>
              <a:gd name="T25" fmla="*/ 479800 h 4319"/>
              <a:gd name="T26" fmla="*/ 125464 w 3800"/>
              <a:gd name="T27" fmla="*/ 346407 h 4319"/>
              <a:gd name="T28" fmla="*/ 145471 w 3800"/>
              <a:gd name="T29" fmla="*/ 331817 h 4319"/>
              <a:gd name="T30" fmla="*/ 170064 w 3800"/>
              <a:gd name="T31" fmla="*/ 331817 h 4319"/>
              <a:gd name="T32" fmla="*/ 533949 w 3800"/>
              <a:gd name="T33" fmla="*/ 331817 h 4319"/>
              <a:gd name="T34" fmla="*/ 801549 w 3800"/>
              <a:gd name="T35" fmla="*/ 52941 h 4319"/>
              <a:gd name="T36" fmla="*/ 851985 w 3800"/>
              <a:gd name="T37" fmla="*/ 0 h 4319"/>
              <a:gd name="T38" fmla="*/ 906589 w 3800"/>
              <a:gd name="T39" fmla="*/ 48355 h 4319"/>
              <a:gd name="T40" fmla="*/ 1228792 w 3800"/>
              <a:gd name="T41" fmla="*/ 331817 h 4319"/>
              <a:gd name="T42" fmla="*/ 1311323 w 3800"/>
              <a:gd name="T43" fmla="*/ 331817 h 4319"/>
              <a:gd name="T44" fmla="*/ 1311323 w 3800"/>
              <a:gd name="T45" fmla="*/ 404349 h 4319"/>
              <a:gd name="T46" fmla="*/ 1527237 w 3800"/>
              <a:gd name="T47" fmla="*/ 594018 h 4319"/>
              <a:gd name="T48" fmla="*/ 1583925 w 3800"/>
              <a:gd name="T49" fmla="*/ 644041 h 4319"/>
              <a:gd name="T50" fmla="*/ 1430118 w 3800"/>
              <a:gd name="T51" fmla="*/ 820371 h 4319"/>
              <a:gd name="T52" fmla="*/ 1315908 w 3800"/>
              <a:gd name="T53" fmla="*/ 720742 h 4319"/>
              <a:gd name="T54" fmla="*/ 1370512 w 3800"/>
              <a:gd name="T55" fmla="*/ 658214 h 4319"/>
              <a:gd name="T56" fmla="*/ 861155 w 3800"/>
              <a:gd name="T57" fmla="*/ 210512 h 4319"/>
              <a:gd name="T58" fmla="*/ 440998 w 3800"/>
              <a:gd name="T59" fmla="*/ 651961 h 4319"/>
              <a:gd name="T60" fmla="*/ 226751 w 3800"/>
              <a:gd name="T61" fmla="*/ 651961 h 4319"/>
              <a:gd name="T62" fmla="*/ 388478 w 3800"/>
              <a:gd name="T63" fmla="*/ 483552 h 4319"/>
              <a:gd name="T64" fmla="*/ 197574 w 3800"/>
              <a:gd name="T65" fmla="*/ 483552 h 4319"/>
              <a:gd name="T66" fmla="*/ 165062 w 3800"/>
              <a:gd name="T67" fmla="*/ 534825 h 4319"/>
              <a:gd name="T68" fmla="*/ 155058 w 3800"/>
              <a:gd name="T69" fmla="*/ 601939 h 4319"/>
              <a:gd name="T70" fmla="*/ 175899 w 3800"/>
              <a:gd name="T71" fmla="*/ 659882 h 4319"/>
              <a:gd name="T72" fmla="*/ 239256 w 3800"/>
              <a:gd name="T73" fmla="*/ 707403 h 4319"/>
              <a:gd name="T74" fmla="*/ 999123 w 3800"/>
              <a:gd name="T75" fmla="*/ 1168862 h 4319"/>
              <a:gd name="T76" fmla="*/ 892834 w 3800"/>
              <a:gd name="T77" fmla="*/ 1275576 h 4319"/>
              <a:gd name="T78" fmla="*/ 999123 w 3800"/>
              <a:gd name="T79" fmla="*/ 1381875 h 4319"/>
              <a:gd name="T80" fmla="*/ 1105830 w 3800"/>
              <a:gd name="T81" fmla="*/ 1275576 h 4319"/>
              <a:gd name="T82" fmla="*/ 999123 w 3800"/>
              <a:gd name="T83" fmla="*/ 1168862 h 4319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3800" h="4319">
                <a:moveTo>
                  <a:pt x="574" y="1697"/>
                </a:moveTo>
                <a:cubicBezTo>
                  <a:pt x="2747" y="1697"/>
                  <a:pt x="2747" y="1697"/>
                  <a:pt x="2747" y="1697"/>
                </a:cubicBezTo>
                <a:cubicBezTo>
                  <a:pt x="3065" y="1697"/>
                  <a:pt x="3325" y="1957"/>
                  <a:pt x="3325" y="2275"/>
                </a:cubicBezTo>
                <a:cubicBezTo>
                  <a:pt x="3325" y="2632"/>
                  <a:pt x="3325" y="2632"/>
                  <a:pt x="3325" y="2632"/>
                </a:cubicBezTo>
                <a:cubicBezTo>
                  <a:pt x="1840" y="2632"/>
                  <a:pt x="1840" y="2632"/>
                  <a:pt x="1840" y="2632"/>
                </a:cubicBezTo>
                <a:cubicBezTo>
                  <a:pt x="1840" y="3432"/>
                  <a:pt x="1840" y="3432"/>
                  <a:pt x="1840" y="3432"/>
                </a:cubicBezTo>
                <a:cubicBezTo>
                  <a:pt x="3325" y="3432"/>
                  <a:pt x="3325" y="3432"/>
                  <a:pt x="3325" y="3432"/>
                </a:cubicBezTo>
                <a:cubicBezTo>
                  <a:pt x="3325" y="3740"/>
                  <a:pt x="3325" y="3740"/>
                  <a:pt x="3325" y="3740"/>
                </a:cubicBezTo>
                <a:cubicBezTo>
                  <a:pt x="3325" y="4059"/>
                  <a:pt x="3065" y="4319"/>
                  <a:pt x="2747" y="4319"/>
                </a:cubicBezTo>
                <a:cubicBezTo>
                  <a:pt x="9" y="4319"/>
                  <a:pt x="9" y="4319"/>
                  <a:pt x="9" y="4319"/>
                </a:cubicBezTo>
                <a:cubicBezTo>
                  <a:pt x="12" y="1501"/>
                  <a:pt x="12" y="1501"/>
                  <a:pt x="12" y="1501"/>
                </a:cubicBezTo>
                <a:cubicBezTo>
                  <a:pt x="10" y="1491"/>
                  <a:pt x="9" y="1481"/>
                  <a:pt x="9" y="1472"/>
                </a:cubicBezTo>
                <a:cubicBezTo>
                  <a:pt x="0" y="1363"/>
                  <a:pt x="18" y="1252"/>
                  <a:pt x="57" y="1151"/>
                </a:cubicBezTo>
                <a:cubicBezTo>
                  <a:pt x="107" y="1024"/>
                  <a:pt x="192" y="910"/>
                  <a:pt x="301" y="831"/>
                </a:cubicBezTo>
                <a:cubicBezTo>
                  <a:pt x="349" y="796"/>
                  <a:pt x="349" y="796"/>
                  <a:pt x="349" y="796"/>
                </a:cubicBezTo>
                <a:cubicBezTo>
                  <a:pt x="408" y="796"/>
                  <a:pt x="408" y="796"/>
                  <a:pt x="408" y="796"/>
                </a:cubicBezTo>
                <a:cubicBezTo>
                  <a:pt x="1281" y="796"/>
                  <a:pt x="1281" y="796"/>
                  <a:pt x="1281" y="796"/>
                </a:cubicBezTo>
                <a:cubicBezTo>
                  <a:pt x="1923" y="127"/>
                  <a:pt x="1923" y="127"/>
                  <a:pt x="1923" y="127"/>
                </a:cubicBezTo>
                <a:cubicBezTo>
                  <a:pt x="2044" y="0"/>
                  <a:pt x="2044" y="0"/>
                  <a:pt x="2044" y="0"/>
                </a:cubicBezTo>
                <a:cubicBezTo>
                  <a:pt x="2175" y="116"/>
                  <a:pt x="2175" y="116"/>
                  <a:pt x="2175" y="116"/>
                </a:cubicBezTo>
                <a:cubicBezTo>
                  <a:pt x="2948" y="796"/>
                  <a:pt x="2948" y="796"/>
                  <a:pt x="2948" y="796"/>
                </a:cubicBezTo>
                <a:cubicBezTo>
                  <a:pt x="3146" y="796"/>
                  <a:pt x="3146" y="796"/>
                  <a:pt x="3146" y="796"/>
                </a:cubicBezTo>
                <a:cubicBezTo>
                  <a:pt x="3146" y="970"/>
                  <a:pt x="3146" y="970"/>
                  <a:pt x="3146" y="970"/>
                </a:cubicBezTo>
                <a:cubicBezTo>
                  <a:pt x="3664" y="1425"/>
                  <a:pt x="3664" y="1425"/>
                  <a:pt x="3664" y="1425"/>
                </a:cubicBezTo>
                <a:cubicBezTo>
                  <a:pt x="3800" y="1545"/>
                  <a:pt x="3800" y="1545"/>
                  <a:pt x="3800" y="1545"/>
                </a:cubicBezTo>
                <a:cubicBezTo>
                  <a:pt x="3431" y="1968"/>
                  <a:pt x="3431" y="1968"/>
                  <a:pt x="3431" y="1968"/>
                </a:cubicBezTo>
                <a:cubicBezTo>
                  <a:pt x="3157" y="1729"/>
                  <a:pt x="3157" y="1729"/>
                  <a:pt x="3157" y="1729"/>
                </a:cubicBezTo>
                <a:cubicBezTo>
                  <a:pt x="3288" y="1579"/>
                  <a:pt x="3288" y="1579"/>
                  <a:pt x="3288" y="1579"/>
                </a:cubicBezTo>
                <a:cubicBezTo>
                  <a:pt x="2066" y="505"/>
                  <a:pt x="2066" y="505"/>
                  <a:pt x="2066" y="505"/>
                </a:cubicBezTo>
                <a:cubicBezTo>
                  <a:pt x="1058" y="1564"/>
                  <a:pt x="1058" y="1564"/>
                  <a:pt x="1058" y="1564"/>
                </a:cubicBezTo>
                <a:cubicBezTo>
                  <a:pt x="544" y="1564"/>
                  <a:pt x="544" y="1564"/>
                  <a:pt x="544" y="1564"/>
                </a:cubicBezTo>
                <a:cubicBezTo>
                  <a:pt x="932" y="1160"/>
                  <a:pt x="932" y="1160"/>
                  <a:pt x="932" y="1160"/>
                </a:cubicBezTo>
                <a:cubicBezTo>
                  <a:pt x="474" y="1160"/>
                  <a:pt x="474" y="1160"/>
                  <a:pt x="474" y="1160"/>
                </a:cubicBezTo>
                <a:cubicBezTo>
                  <a:pt x="441" y="1195"/>
                  <a:pt x="414" y="1237"/>
                  <a:pt x="396" y="1283"/>
                </a:cubicBezTo>
                <a:cubicBezTo>
                  <a:pt x="376" y="1334"/>
                  <a:pt x="367" y="1390"/>
                  <a:pt x="372" y="1444"/>
                </a:cubicBezTo>
                <a:cubicBezTo>
                  <a:pt x="376" y="1493"/>
                  <a:pt x="392" y="1542"/>
                  <a:pt x="422" y="1583"/>
                </a:cubicBezTo>
                <a:cubicBezTo>
                  <a:pt x="454" y="1628"/>
                  <a:pt x="504" y="1667"/>
                  <a:pt x="574" y="1697"/>
                </a:cubicBezTo>
                <a:close/>
                <a:moveTo>
                  <a:pt x="2397" y="2804"/>
                </a:moveTo>
                <a:cubicBezTo>
                  <a:pt x="2256" y="2804"/>
                  <a:pt x="2142" y="2918"/>
                  <a:pt x="2142" y="3060"/>
                </a:cubicBezTo>
                <a:cubicBezTo>
                  <a:pt x="2142" y="3201"/>
                  <a:pt x="2256" y="3315"/>
                  <a:pt x="2397" y="3315"/>
                </a:cubicBezTo>
                <a:cubicBezTo>
                  <a:pt x="2538" y="3315"/>
                  <a:pt x="2653" y="3201"/>
                  <a:pt x="2653" y="3060"/>
                </a:cubicBezTo>
                <a:cubicBezTo>
                  <a:pt x="2653" y="2918"/>
                  <a:pt x="2538" y="2804"/>
                  <a:pt x="2397" y="2804"/>
                </a:cubicBezTo>
                <a:close/>
              </a:path>
            </a:pathLst>
          </a:custGeom>
          <a:solidFill>
            <a:srgbClr val="343A46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8" name="KSO_Shape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2924030" y="2535429"/>
            <a:ext cx="811826" cy="922456"/>
          </a:xfrm>
          <a:custGeom>
            <a:avLst/>
            <a:gdLst>
              <a:gd name="T0" fmla="*/ 239256 w 3800"/>
              <a:gd name="T1" fmla="*/ 707403 h 4319"/>
              <a:gd name="T2" fmla="*/ 1145011 w 3800"/>
              <a:gd name="T3" fmla="*/ 707403 h 4319"/>
              <a:gd name="T4" fmla="*/ 1385934 w 3800"/>
              <a:gd name="T5" fmla="*/ 948345 h 4319"/>
              <a:gd name="T6" fmla="*/ 1385934 w 3800"/>
              <a:gd name="T7" fmla="*/ 1097163 h 4319"/>
              <a:gd name="T8" fmla="*/ 766953 w 3800"/>
              <a:gd name="T9" fmla="*/ 1097163 h 4319"/>
              <a:gd name="T10" fmla="*/ 766953 w 3800"/>
              <a:gd name="T11" fmla="*/ 1430647 h 4319"/>
              <a:gd name="T12" fmla="*/ 1385934 w 3800"/>
              <a:gd name="T13" fmla="*/ 1430647 h 4319"/>
              <a:gd name="T14" fmla="*/ 1385934 w 3800"/>
              <a:gd name="T15" fmla="*/ 1559038 h 4319"/>
              <a:gd name="T16" fmla="*/ 1145011 w 3800"/>
              <a:gd name="T17" fmla="*/ 1800397 h 4319"/>
              <a:gd name="T18" fmla="*/ 3751 w 3800"/>
              <a:gd name="T19" fmla="*/ 1800397 h 4319"/>
              <a:gd name="T20" fmla="*/ 5002 w 3800"/>
              <a:gd name="T21" fmla="*/ 625699 h 4319"/>
              <a:gd name="T22" fmla="*/ 3751 w 3800"/>
              <a:gd name="T23" fmla="*/ 613611 h 4319"/>
              <a:gd name="T24" fmla="*/ 23759 w 3800"/>
              <a:gd name="T25" fmla="*/ 479800 h 4319"/>
              <a:gd name="T26" fmla="*/ 125464 w 3800"/>
              <a:gd name="T27" fmla="*/ 346407 h 4319"/>
              <a:gd name="T28" fmla="*/ 145471 w 3800"/>
              <a:gd name="T29" fmla="*/ 331817 h 4319"/>
              <a:gd name="T30" fmla="*/ 170064 w 3800"/>
              <a:gd name="T31" fmla="*/ 331817 h 4319"/>
              <a:gd name="T32" fmla="*/ 533949 w 3800"/>
              <a:gd name="T33" fmla="*/ 331817 h 4319"/>
              <a:gd name="T34" fmla="*/ 801549 w 3800"/>
              <a:gd name="T35" fmla="*/ 52941 h 4319"/>
              <a:gd name="T36" fmla="*/ 851985 w 3800"/>
              <a:gd name="T37" fmla="*/ 0 h 4319"/>
              <a:gd name="T38" fmla="*/ 906589 w 3800"/>
              <a:gd name="T39" fmla="*/ 48355 h 4319"/>
              <a:gd name="T40" fmla="*/ 1228792 w 3800"/>
              <a:gd name="T41" fmla="*/ 331817 h 4319"/>
              <a:gd name="T42" fmla="*/ 1311323 w 3800"/>
              <a:gd name="T43" fmla="*/ 331817 h 4319"/>
              <a:gd name="T44" fmla="*/ 1311323 w 3800"/>
              <a:gd name="T45" fmla="*/ 404349 h 4319"/>
              <a:gd name="T46" fmla="*/ 1527237 w 3800"/>
              <a:gd name="T47" fmla="*/ 594018 h 4319"/>
              <a:gd name="T48" fmla="*/ 1583925 w 3800"/>
              <a:gd name="T49" fmla="*/ 644041 h 4319"/>
              <a:gd name="T50" fmla="*/ 1430118 w 3800"/>
              <a:gd name="T51" fmla="*/ 820371 h 4319"/>
              <a:gd name="T52" fmla="*/ 1315908 w 3800"/>
              <a:gd name="T53" fmla="*/ 720742 h 4319"/>
              <a:gd name="T54" fmla="*/ 1370512 w 3800"/>
              <a:gd name="T55" fmla="*/ 658214 h 4319"/>
              <a:gd name="T56" fmla="*/ 861155 w 3800"/>
              <a:gd name="T57" fmla="*/ 210512 h 4319"/>
              <a:gd name="T58" fmla="*/ 440998 w 3800"/>
              <a:gd name="T59" fmla="*/ 651961 h 4319"/>
              <a:gd name="T60" fmla="*/ 226751 w 3800"/>
              <a:gd name="T61" fmla="*/ 651961 h 4319"/>
              <a:gd name="T62" fmla="*/ 388478 w 3800"/>
              <a:gd name="T63" fmla="*/ 483552 h 4319"/>
              <a:gd name="T64" fmla="*/ 197574 w 3800"/>
              <a:gd name="T65" fmla="*/ 483552 h 4319"/>
              <a:gd name="T66" fmla="*/ 165062 w 3800"/>
              <a:gd name="T67" fmla="*/ 534825 h 4319"/>
              <a:gd name="T68" fmla="*/ 155058 w 3800"/>
              <a:gd name="T69" fmla="*/ 601939 h 4319"/>
              <a:gd name="T70" fmla="*/ 175899 w 3800"/>
              <a:gd name="T71" fmla="*/ 659882 h 4319"/>
              <a:gd name="T72" fmla="*/ 239256 w 3800"/>
              <a:gd name="T73" fmla="*/ 707403 h 4319"/>
              <a:gd name="T74" fmla="*/ 999123 w 3800"/>
              <a:gd name="T75" fmla="*/ 1168862 h 4319"/>
              <a:gd name="T76" fmla="*/ 892834 w 3800"/>
              <a:gd name="T77" fmla="*/ 1275576 h 4319"/>
              <a:gd name="T78" fmla="*/ 999123 w 3800"/>
              <a:gd name="T79" fmla="*/ 1381875 h 4319"/>
              <a:gd name="T80" fmla="*/ 1105830 w 3800"/>
              <a:gd name="T81" fmla="*/ 1275576 h 4319"/>
              <a:gd name="T82" fmla="*/ 999123 w 3800"/>
              <a:gd name="T83" fmla="*/ 1168862 h 4319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3800" h="4319">
                <a:moveTo>
                  <a:pt x="574" y="1697"/>
                </a:moveTo>
                <a:cubicBezTo>
                  <a:pt x="2747" y="1697"/>
                  <a:pt x="2747" y="1697"/>
                  <a:pt x="2747" y="1697"/>
                </a:cubicBezTo>
                <a:cubicBezTo>
                  <a:pt x="3065" y="1697"/>
                  <a:pt x="3325" y="1957"/>
                  <a:pt x="3325" y="2275"/>
                </a:cubicBezTo>
                <a:cubicBezTo>
                  <a:pt x="3325" y="2632"/>
                  <a:pt x="3325" y="2632"/>
                  <a:pt x="3325" y="2632"/>
                </a:cubicBezTo>
                <a:cubicBezTo>
                  <a:pt x="1840" y="2632"/>
                  <a:pt x="1840" y="2632"/>
                  <a:pt x="1840" y="2632"/>
                </a:cubicBezTo>
                <a:cubicBezTo>
                  <a:pt x="1840" y="3432"/>
                  <a:pt x="1840" y="3432"/>
                  <a:pt x="1840" y="3432"/>
                </a:cubicBezTo>
                <a:cubicBezTo>
                  <a:pt x="3325" y="3432"/>
                  <a:pt x="3325" y="3432"/>
                  <a:pt x="3325" y="3432"/>
                </a:cubicBezTo>
                <a:cubicBezTo>
                  <a:pt x="3325" y="3740"/>
                  <a:pt x="3325" y="3740"/>
                  <a:pt x="3325" y="3740"/>
                </a:cubicBezTo>
                <a:cubicBezTo>
                  <a:pt x="3325" y="4059"/>
                  <a:pt x="3065" y="4319"/>
                  <a:pt x="2747" y="4319"/>
                </a:cubicBezTo>
                <a:cubicBezTo>
                  <a:pt x="9" y="4319"/>
                  <a:pt x="9" y="4319"/>
                  <a:pt x="9" y="4319"/>
                </a:cubicBezTo>
                <a:cubicBezTo>
                  <a:pt x="12" y="1501"/>
                  <a:pt x="12" y="1501"/>
                  <a:pt x="12" y="1501"/>
                </a:cubicBezTo>
                <a:cubicBezTo>
                  <a:pt x="10" y="1491"/>
                  <a:pt x="9" y="1481"/>
                  <a:pt x="9" y="1472"/>
                </a:cubicBezTo>
                <a:cubicBezTo>
                  <a:pt x="0" y="1363"/>
                  <a:pt x="18" y="1252"/>
                  <a:pt x="57" y="1151"/>
                </a:cubicBezTo>
                <a:cubicBezTo>
                  <a:pt x="107" y="1024"/>
                  <a:pt x="192" y="910"/>
                  <a:pt x="301" y="831"/>
                </a:cubicBezTo>
                <a:cubicBezTo>
                  <a:pt x="349" y="796"/>
                  <a:pt x="349" y="796"/>
                  <a:pt x="349" y="796"/>
                </a:cubicBezTo>
                <a:cubicBezTo>
                  <a:pt x="408" y="796"/>
                  <a:pt x="408" y="796"/>
                  <a:pt x="408" y="796"/>
                </a:cubicBezTo>
                <a:cubicBezTo>
                  <a:pt x="1281" y="796"/>
                  <a:pt x="1281" y="796"/>
                  <a:pt x="1281" y="796"/>
                </a:cubicBezTo>
                <a:cubicBezTo>
                  <a:pt x="1923" y="127"/>
                  <a:pt x="1923" y="127"/>
                  <a:pt x="1923" y="127"/>
                </a:cubicBezTo>
                <a:cubicBezTo>
                  <a:pt x="2044" y="0"/>
                  <a:pt x="2044" y="0"/>
                  <a:pt x="2044" y="0"/>
                </a:cubicBezTo>
                <a:cubicBezTo>
                  <a:pt x="2175" y="116"/>
                  <a:pt x="2175" y="116"/>
                  <a:pt x="2175" y="116"/>
                </a:cubicBezTo>
                <a:cubicBezTo>
                  <a:pt x="2948" y="796"/>
                  <a:pt x="2948" y="796"/>
                  <a:pt x="2948" y="796"/>
                </a:cubicBezTo>
                <a:cubicBezTo>
                  <a:pt x="3146" y="796"/>
                  <a:pt x="3146" y="796"/>
                  <a:pt x="3146" y="796"/>
                </a:cubicBezTo>
                <a:cubicBezTo>
                  <a:pt x="3146" y="970"/>
                  <a:pt x="3146" y="970"/>
                  <a:pt x="3146" y="970"/>
                </a:cubicBezTo>
                <a:cubicBezTo>
                  <a:pt x="3664" y="1425"/>
                  <a:pt x="3664" y="1425"/>
                  <a:pt x="3664" y="1425"/>
                </a:cubicBezTo>
                <a:cubicBezTo>
                  <a:pt x="3800" y="1545"/>
                  <a:pt x="3800" y="1545"/>
                  <a:pt x="3800" y="1545"/>
                </a:cubicBezTo>
                <a:cubicBezTo>
                  <a:pt x="3431" y="1968"/>
                  <a:pt x="3431" y="1968"/>
                  <a:pt x="3431" y="1968"/>
                </a:cubicBezTo>
                <a:cubicBezTo>
                  <a:pt x="3157" y="1729"/>
                  <a:pt x="3157" y="1729"/>
                  <a:pt x="3157" y="1729"/>
                </a:cubicBezTo>
                <a:cubicBezTo>
                  <a:pt x="3288" y="1579"/>
                  <a:pt x="3288" y="1579"/>
                  <a:pt x="3288" y="1579"/>
                </a:cubicBezTo>
                <a:cubicBezTo>
                  <a:pt x="2066" y="505"/>
                  <a:pt x="2066" y="505"/>
                  <a:pt x="2066" y="505"/>
                </a:cubicBezTo>
                <a:cubicBezTo>
                  <a:pt x="1058" y="1564"/>
                  <a:pt x="1058" y="1564"/>
                  <a:pt x="1058" y="1564"/>
                </a:cubicBezTo>
                <a:cubicBezTo>
                  <a:pt x="544" y="1564"/>
                  <a:pt x="544" y="1564"/>
                  <a:pt x="544" y="1564"/>
                </a:cubicBezTo>
                <a:cubicBezTo>
                  <a:pt x="932" y="1160"/>
                  <a:pt x="932" y="1160"/>
                  <a:pt x="932" y="1160"/>
                </a:cubicBezTo>
                <a:cubicBezTo>
                  <a:pt x="474" y="1160"/>
                  <a:pt x="474" y="1160"/>
                  <a:pt x="474" y="1160"/>
                </a:cubicBezTo>
                <a:cubicBezTo>
                  <a:pt x="441" y="1195"/>
                  <a:pt x="414" y="1237"/>
                  <a:pt x="396" y="1283"/>
                </a:cubicBezTo>
                <a:cubicBezTo>
                  <a:pt x="376" y="1334"/>
                  <a:pt x="367" y="1390"/>
                  <a:pt x="372" y="1444"/>
                </a:cubicBezTo>
                <a:cubicBezTo>
                  <a:pt x="376" y="1493"/>
                  <a:pt x="392" y="1542"/>
                  <a:pt x="422" y="1583"/>
                </a:cubicBezTo>
                <a:cubicBezTo>
                  <a:pt x="454" y="1628"/>
                  <a:pt x="504" y="1667"/>
                  <a:pt x="574" y="1697"/>
                </a:cubicBezTo>
                <a:close/>
                <a:moveTo>
                  <a:pt x="2397" y="2804"/>
                </a:moveTo>
                <a:cubicBezTo>
                  <a:pt x="2256" y="2804"/>
                  <a:pt x="2142" y="2918"/>
                  <a:pt x="2142" y="3060"/>
                </a:cubicBezTo>
                <a:cubicBezTo>
                  <a:pt x="2142" y="3201"/>
                  <a:pt x="2256" y="3315"/>
                  <a:pt x="2397" y="3315"/>
                </a:cubicBezTo>
                <a:cubicBezTo>
                  <a:pt x="2538" y="3315"/>
                  <a:pt x="2653" y="3201"/>
                  <a:pt x="2653" y="3060"/>
                </a:cubicBezTo>
                <a:cubicBezTo>
                  <a:pt x="2653" y="2918"/>
                  <a:pt x="2538" y="2804"/>
                  <a:pt x="2397" y="2804"/>
                </a:cubicBezTo>
                <a:close/>
              </a:path>
            </a:pathLst>
          </a:custGeom>
          <a:solidFill>
            <a:srgbClr val="FD533A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9" name="KSO_Shape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2924030" y="3659068"/>
            <a:ext cx="811826" cy="922456"/>
          </a:xfrm>
          <a:custGeom>
            <a:avLst/>
            <a:gdLst>
              <a:gd name="T0" fmla="*/ 239256 w 3800"/>
              <a:gd name="T1" fmla="*/ 707403 h 4319"/>
              <a:gd name="T2" fmla="*/ 1145011 w 3800"/>
              <a:gd name="T3" fmla="*/ 707403 h 4319"/>
              <a:gd name="T4" fmla="*/ 1385934 w 3800"/>
              <a:gd name="T5" fmla="*/ 948345 h 4319"/>
              <a:gd name="T6" fmla="*/ 1385934 w 3800"/>
              <a:gd name="T7" fmla="*/ 1097163 h 4319"/>
              <a:gd name="T8" fmla="*/ 766953 w 3800"/>
              <a:gd name="T9" fmla="*/ 1097163 h 4319"/>
              <a:gd name="T10" fmla="*/ 766953 w 3800"/>
              <a:gd name="T11" fmla="*/ 1430647 h 4319"/>
              <a:gd name="T12" fmla="*/ 1385934 w 3800"/>
              <a:gd name="T13" fmla="*/ 1430647 h 4319"/>
              <a:gd name="T14" fmla="*/ 1385934 w 3800"/>
              <a:gd name="T15" fmla="*/ 1559038 h 4319"/>
              <a:gd name="T16" fmla="*/ 1145011 w 3800"/>
              <a:gd name="T17" fmla="*/ 1800397 h 4319"/>
              <a:gd name="T18" fmla="*/ 3751 w 3800"/>
              <a:gd name="T19" fmla="*/ 1800397 h 4319"/>
              <a:gd name="T20" fmla="*/ 5002 w 3800"/>
              <a:gd name="T21" fmla="*/ 625699 h 4319"/>
              <a:gd name="T22" fmla="*/ 3751 w 3800"/>
              <a:gd name="T23" fmla="*/ 613611 h 4319"/>
              <a:gd name="T24" fmla="*/ 23759 w 3800"/>
              <a:gd name="T25" fmla="*/ 479800 h 4319"/>
              <a:gd name="T26" fmla="*/ 125464 w 3800"/>
              <a:gd name="T27" fmla="*/ 346407 h 4319"/>
              <a:gd name="T28" fmla="*/ 145471 w 3800"/>
              <a:gd name="T29" fmla="*/ 331817 h 4319"/>
              <a:gd name="T30" fmla="*/ 170064 w 3800"/>
              <a:gd name="T31" fmla="*/ 331817 h 4319"/>
              <a:gd name="T32" fmla="*/ 533949 w 3800"/>
              <a:gd name="T33" fmla="*/ 331817 h 4319"/>
              <a:gd name="T34" fmla="*/ 801549 w 3800"/>
              <a:gd name="T35" fmla="*/ 52941 h 4319"/>
              <a:gd name="T36" fmla="*/ 851985 w 3800"/>
              <a:gd name="T37" fmla="*/ 0 h 4319"/>
              <a:gd name="T38" fmla="*/ 906589 w 3800"/>
              <a:gd name="T39" fmla="*/ 48355 h 4319"/>
              <a:gd name="T40" fmla="*/ 1228792 w 3800"/>
              <a:gd name="T41" fmla="*/ 331817 h 4319"/>
              <a:gd name="T42" fmla="*/ 1311323 w 3800"/>
              <a:gd name="T43" fmla="*/ 331817 h 4319"/>
              <a:gd name="T44" fmla="*/ 1311323 w 3800"/>
              <a:gd name="T45" fmla="*/ 404349 h 4319"/>
              <a:gd name="T46" fmla="*/ 1527237 w 3800"/>
              <a:gd name="T47" fmla="*/ 594018 h 4319"/>
              <a:gd name="T48" fmla="*/ 1583925 w 3800"/>
              <a:gd name="T49" fmla="*/ 644041 h 4319"/>
              <a:gd name="T50" fmla="*/ 1430118 w 3800"/>
              <a:gd name="T51" fmla="*/ 820371 h 4319"/>
              <a:gd name="T52" fmla="*/ 1315908 w 3800"/>
              <a:gd name="T53" fmla="*/ 720742 h 4319"/>
              <a:gd name="T54" fmla="*/ 1370512 w 3800"/>
              <a:gd name="T55" fmla="*/ 658214 h 4319"/>
              <a:gd name="T56" fmla="*/ 861155 w 3800"/>
              <a:gd name="T57" fmla="*/ 210512 h 4319"/>
              <a:gd name="T58" fmla="*/ 440998 w 3800"/>
              <a:gd name="T59" fmla="*/ 651961 h 4319"/>
              <a:gd name="T60" fmla="*/ 226751 w 3800"/>
              <a:gd name="T61" fmla="*/ 651961 h 4319"/>
              <a:gd name="T62" fmla="*/ 388478 w 3800"/>
              <a:gd name="T63" fmla="*/ 483552 h 4319"/>
              <a:gd name="T64" fmla="*/ 197574 w 3800"/>
              <a:gd name="T65" fmla="*/ 483552 h 4319"/>
              <a:gd name="T66" fmla="*/ 165062 w 3800"/>
              <a:gd name="T67" fmla="*/ 534825 h 4319"/>
              <a:gd name="T68" fmla="*/ 155058 w 3800"/>
              <a:gd name="T69" fmla="*/ 601939 h 4319"/>
              <a:gd name="T70" fmla="*/ 175899 w 3800"/>
              <a:gd name="T71" fmla="*/ 659882 h 4319"/>
              <a:gd name="T72" fmla="*/ 239256 w 3800"/>
              <a:gd name="T73" fmla="*/ 707403 h 4319"/>
              <a:gd name="T74" fmla="*/ 999123 w 3800"/>
              <a:gd name="T75" fmla="*/ 1168862 h 4319"/>
              <a:gd name="T76" fmla="*/ 892834 w 3800"/>
              <a:gd name="T77" fmla="*/ 1275576 h 4319"/>
              <a:gd name="T78" fmla="*/ 999123 w 3800"/>
              <a:gd name="T79" fmla="*/ 1381875 h 4319"/>
              <a:gd name="T80" fmla="*/ 1105830 w 3800"/>
              <a:gd name="T81" fmla="*/ 1275576 h 4319"/>
              <a:gd name="T82" fmla="*/ 999123 w 3800"/>
              <a:gd name="T83" fmla="*/ 1168862 h 4319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3800" h="4319">
                <a:moveTo>
                  <a:pt x="574" y="1697"/>
                </a:moveTo>
                <a:cubicBezTo>
                  <a:pt x="2747" y="1697"/>
                  <a:pt x="2747" y="1697"/>
                  <a:pt x="2747" y="1697"/>
                </a:cubicBezTo>
                <a:cubicBezTo>
                  <a:pt x="3065" y="1697"/>
                  <a:pt x="3325" y="1957"/>
                  <a:pt x="3325" y="2275"/>
                </a:cubicBezTo>
                <a:cubicBezTo>
                  <a:pt x="3325" y="2632"/>
                  <a:pt x="3325" y="2632"/>
                  <a:pt x="3325" y="2632"/>
                </a:cubicBezTo>
                <a:cubicBezTo>
                  <a:pt x="1840" y="2632"/>
                  <a:pt x="1840" y="2632"/>
                  <a:pt x="1840" y="2632"/>
                </a:cubicBezTo>
                <a:cubicBezTo>
                  <a:pt x="1840" y="3432"/>
                  <a:pt x="1840" y="3432"/>
                  <a:pt x="1840" y="3432"/>
                </a:cubicBezTo>
                <a:cubicBezTo>
                  <a:pt x="3325" y="3432"/>
                  <a:pt x="3325" y="3432"/>
                  <a:pt x="3325" y="3432"/>
                </a:cubicBezTo>
                <a:cubicBezTo>
                  <a:pt x="3325" y="3740"/>
                  <a:pt x="3325" y="3740"/>
                  <a:pt x="3325" y="3740"/>
                </a:cubicBezTo>
                <a:cubicBezTo>
                  <a:pt x="3325" y="4059"/>
                  <a:pt x="3065" y="4319"/>
                  <a:pt x="2747" y="4319"/>
                </a:cubicBezTo>
                <a:cubicBezTo>
                  <a:pt x="9" y="4319"/>
                  <a:pt x="9" y="4319"/>
                  <a:pt x="9" y="4319"/>
                </a:cubicBezTo>
                <a:cubicBezTo>
                  <a:pt x="12" y="1501"/>
                  <a:pt x="12" y="1501"/>
                  <a:pt x="12" y="1501"/>
                </a:cubicBezTo>
                <a:cubicBezTo>
                  <a:pt x="10" y="1491"/>
                  <a:pt x="9" y="1481"/>
                  <a:pt x="9" y="1472"/>
                </a:cubicBezTo>
                <a:cubicBezTo>
                  <a:pt x="0" y="1363"/>
                  <a:pt x="18" y="1252"/>
                  <a:pt x="57" y="1151"/>
                </a:cubicBezTo>
                <a:cubicBezTo>
                  <a:pt x="107" y="1024"/>
                  <a:pt x="192" y="910"/>
                  <a:pt x="301" y="831"/>
                </a:cubicBezTo>
                <a:cubicBezTo>
                  <a:pt x="349" y="796"/>
                  <a:pt x="349" y="796"/>
                  <a:pt x="349" y="796"/>
                </a:cubicBezTo>
                <a:cubicBezTo>
                  <a:pt x="408" y="796"/>
                  <a:pt x="408" y="796"/>
                  <a:pt x="408" y="796"/>
                </a:cubicBezTo>
                <a:cubicBezTo>
                  <a:pt x="1281" y="796"/>
                  <a:pt x="1281" y="796"/>
                  <a:pt x="1281" y="796"/>
                </a:cubicBezTo>
                <a:cubicBezTo>
                  <a:pt x="1923" y="127"/>
                  <a:pt x="1923" y="127"/>
                  <a:pt x="1923" y="127"/>
                </a:cubicBezTo>
                <a:cubicBezTo>
                  <a:pt x="2044" y="0"/>
                  <a:pt x="2044" y="0"/>
                  <a:pt x="2044" y="0"/>
                </a:cubicBezTo>
                <a:cubicBezTo>
                  <a:pt x="2175" y="116"/>
                  <a:pt x="2175" y="116"/>
                  <a:pt x="2175" y="116"/>
                </a:cubicBezTo>
                <a:cubicBezTo>
                  <a:pt x="2948" y="796"/>
                  <a:pt x="2948" y="796"/>
                  <a:pt x="2948" y="796"/>
                </a:cubicBezTo>
                <a:cubicBezTo>
                  <a:pt x="3146" y="796"/>
                  <a:pt x="3146" y="796"/>
                  <a:pt x="3146" y="796"/>
                </a:cubicBezTo>
                <a:cubicBezTo>
                  <a:pt x="3146" y="970"/>
                  <a:pt x="3146" y="970"/>
                  <a:pt x="3146" y="970"/>
                </a:cubicBezTo>
                <a:cubicBezTo>
                  <a:pt x="3664" y="1425"/>
                  <a:pt x="3664" y="1425"/>
                  <a:pt x="3664" y="1425"/>
                </a:cubicBezTo>
                <a:cubicBezTo>
                  <a:pt x="3800" y="1545"/>
                  <a:pt x="3800" y="1545"/>
                  <a:pt x="3800" y="1545"/>
                </a:cubicBezTo>
                <a:cubicBezTo>
                  <a:pt x="3431" y="1968"/>
                  <a:pt x="3431" y="1968"/>
                  <a:pt x="3431" y="1968"/>
                </a:cubicBezTo>
                <a:cubicBezTo>
                  <a:pt x="3157" y="1729"/>
                  <a:pt x="3157" y="1729"/>
                  <a:pt x="3157" y="1729"/>
                </a:cubicBezTo>
                <a:cubicBezTo>
                  <a:pt x="3288" y="1579"/>
                  <a:pt x="3288" y="1579"/>
                  <a:pt x="3288" y="1579"/>
                </a:cubicBezTo>
                <a:cubicBezTo>
                  <a:pt x="2066" y="505"/>
                  <a:pt x="2066" y="505"/>
                  <a:pt x="2066" y="505"/>
                </a:cubicBezTo>
                <a:cubicBezTo>
                  <a:pt x="1058" y="1564"/>
                  <a:pt x="1058" y="1564"/>
                  <a:pt x="1058" y="1564"/>
                </a:cubicBezTo>
                <a:cubicBezTo>
                  <a:pt x="544" y="1564"/>
                  <a:pt x="544" y="1564"/>
                  <a:pt x="544" y="1564"/>
                </a:cubicBezTo>
                <a:cubicBezTo>
                  <a:pt x="932" y="1160"/>
                  <a:pt x="932" y="1160"/>
                  <a:pt x="932" y="1160"/>
                </a:cubicBezTo>
                <a:cubicBezTo>
                  <a:pt x="474" y="1160"/>
                  <a:pt x="474" y="1160"/>
                  <a:pt x="474" y="1160"/>
                </a:cubicBezTo>
                <a:cubicBezTo>
                  <a:pt x="441" y="1195"/>
                  <a:pt x="414" y="1237"/>
                  <a:pt x="396" y="1283"/>
                </a:cubicBezTo>
                <a:cubicBezTo>
                  <a:pt x="376" y="1334"/>
                  <a:pt x="367" y="1390"/>
                  <a:pt x="372" y="1444"/>
                </a:cubicBezTo>
                <a:cubicBezTo>
                  <a:pt x="376" y="1493"/>
                  <a:pt x="392" y="1542"/>
                  <a:pt x="422" y="1583"/>
                </a:cubicBezTo>
                <a:cubicBezTo>
                  <a:pt x="454" y="1628"/>
                  <a:pt x="504" y="1667"/>
                  <a:pt x="574" y="1697"/>
                </a:cubicBezTo>
                <a:close/>
                <a:moveTo>
                  <a:pt x="2397" y="2804"/>
                </a:moveTo>
                <a:cubicBezTo>
                  <a:pt x="2256" y="2804"/>
                  <a:pt x="2142" y="2918"/>
                  <a:pt x="2142" y="3060"/>
                </a:cubicBezTo>
                <a:cubicBezTo>
                  <a:pt x="2142" y="3201"/>
                  <a:pt x="2256" y="3315"/>
                  <a:pt x="2397" y="3315"/>
                </a:cubicBezTo>
                <a:cubicBezTo>
                  <a:pt x="2538" y="3315"/>
                  <a:pt x="2653" y="3201"/>
                  <a:pt x="2653" y="3060"/>
                </a:cubicBezTo>
                <a:cubicBezTo>
                  <a:pt x="2653" y="2918"/>
                  <a:pt x="2538" y="2804"/>
                  <a:pt x="2397" y="2804"/>
                </a:cubicBezTo>
                <a:close/>
              </a:path>
            </a:pathLst>
          </a:custGeom>
          <a:solidFill>
            <a:srgbClr val="02AEB0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30" name="KSO_Shape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2924030" y="5007029"/>
            <a:ext cx="811826" cy="922456"/>
          </a:xfrm>
          <a:custGeom>
            <a:avLst/>
            <a:gdLst>
              <a:gd name="T0" fmla="*/ 239256 w 3800"/>
              <a:gd name="T1" fmla="*/ 707403 h 4319"/>
              <a:gd name="T2" fmla="*/ 1145011 w 3800"/>
              <a:gd name="T3" fmla="*/ 707403 h 4319"/>
              <a:gd name="T4" fmla="*/ 1385934 w 3800"/>
              <a:gd name="T5" fmla="*/ 948345 h 4319"/>
              <a:gd name="T6" fmla="*/ 1385934 w 3800"/>
              <a:gd name="T7" fmla="*/ 1097163 h 4319"/>
              <a:gd name="T8" fmla="*/ 766953 w 3800"/>
              <a:gd name="T9" fmla="*/ 1097163 h 4319"/>
              <a:gd name="T10" fmla="*/ 766953 w 3800"/>
              <a:gd name="T11" fmla="*/ 1430647 h 4319"/>
              <a:gd name="T12" fmla="*/ 1385934 w 3800"/>
              <a:gd name="T13" fmla="*/ 1430647 h 4319"/>
              <a:gd name="T14" fmla="*/ 1385934 w 3800"/>
              <a:gd name="T15" fmla="*/ 1559038 h 4319"/>
              <a:gd name="T16" fmla="*/ 1145011 w 3800"/>
              <a:gd name="T17" fmla="*/ 1800397 h 4319"/>
              <a:gd name="T18" fmla="*/ 3751 w 3800"/>
              <a:gd name="T19" fmla="*/ 1800397 h 4319"/>
              <a:gd name="T20" fmla="*/ 5002 w 3800"/>
              <a:gd name="T21" fmla="*/ 625699 h 4319"/>
              <a:gd name="T22" fmla="*/ 3751 w 3800"/>
              <a:gd name="T23" fmla="*/ 613611 h 4319"/>
              <a:gd name="T24" fmla="*/ 23759 w 3800"/>
              <a:gd name="T25" fmla="*/ 479800 h 4319"/>
              <a:gd name="T26" fmla="*/ 125464 w 3800"/>
              <a:gd name="T27" fmla="*/ 346407 h 4319"/>
              <a:gd name="T28" fmla="*/ 145471 w 3800"/>
              <a:gd name="T29" fmla="*/ 331817 h 4319"/>
              <a:gd name="T30" fmla="*/ 170064 w 3800"/>
              <a:gd name="T31" fmla="*/ 331817 h 4319"/>
              <a:gd name="T32" fmla="*/ 533949 w 3800"/>
              <a:gd name="T33" fmla="*/ 331817 h 4319"/>
              <a:gd name="T34" fmla="*/ 801549 w 3800"/>
              <a:gd name="T35" fmla="*/ 52941 h 4319"/>
              <a:gd name="T36" fmla="*/ 851985 w 3800"/>
              <a:gd name="T37" fmla="*/ 0 h 4319"/>
              <a:gd name="T38" fmla="*/ 906589 w 3800"/>
              <a:gd name="T39" fmla="*/ 48355 h 4319"/>
              <a:gd name="T40" fmla="*/ 1228792 w 3800"/>
              <a:gd name="T41" fmla="*/ 331817 h 4319"/>
              <a:gd name="T42" fmla="*/ 1311323 w 3800"/>
              <a:gd name="T43" fmla="*/ 331817 h 4319"/>
              <a:gd name="T44" fmla="*/ 1311323 w 3800"/>
              <a:gd name="T45" fmla="*/ 404349 h 4319"/>
              <a:gd name="T46" fmla="*/ 1527237 w 3800"/>
              <a:gd name="T47" fmla="*/ 594018 h 4319"/>
              <a:gd name="T48" fmla="*/ 1583925 w 3800"/>
              <a:gd name="T49" fmla="*/ 644041 h 4319"/>
              <a:gd name="T50" fmla="*/ 1430118 w 3800"/>
              <a:gd name="T51" fmla="*/ 820371 h 4319"/>
              <a:gd name="T52" fmla="*/ 1315908 w 3800"/>
              <a:gd name="T53" fmla="*/ 720742 h 4319"/>
              <a:gd name="T54" fmla="*/ 1370512 w 3800"/>
              <a:gd name="T55" fmla="*/ 658214 h 4319"/>
              <a:gd name="T56" fmla="*/ 861155 w 3800"/>
              <a:gd name="T57" fmla="*/ 210512 h 4319"/>
              <a:gd name="T58" fmla="*/ 440998 w 3800"/>
              <a:gd name="T59" fmla="*/ 651961 h 4319"/>
              <a:gd name="T60" fmla="*/ 226751 w 3800"/>
              <a:gd name="T61" fmla="*/ 651961 h 4319"/>
              <a:gd name="T62" fmla="*/ 388478 w 3800"/>
              <a:gd name="T63" fmla="*/ 483552 h 4319"/>
              <a:gd name="T64" fmla="*/ 197574 w 3800"/>
              <a:gd name="T65" fmla="*/ 483552 h 4319"/>
              <a:gd name="T66" fmla="*/ 165062 w 3800"/>
              <a:gd name="T67" fmla="*/ 534825 h 4319"/>
              <a:gd name="T68" fmla="*/ 155058 w 3800"/>
              <a:gd name="T69" fmla="*/ 601939 h 4319"/>
              <a:gd name="T70" fmla="*/ 175899 w 3800"/>
              <a:gd name="T71" fmla="*/ 659882 h 4319"/>
              <a:gd name="T72" fmla="*/ 239256 w 3800"/>
              <a:gd name="T73" fmla="*/ 707403 h 4319"/>
              <a:gd name="T74" fmla="*/ 999123 w 3800"/>
              <a:gd name="T75" fmla="*/ 1168862 h 4319"/>
              <a:gd name="T76" fmla="*/ 892834 w 3800"/>
              <a:gd name="T77" fmla="*/ 1275576 h 4319"/>
              <a:gd name="T78" fmla="*/ 999123 w 3800"/>
              <a:gd name="T79" fmla="*/ 1381875 h 4319"/>
              <a:gd name="T80" fmla="*/ 1105830 w 3800"/>
              <a:gd name="T81" fmla="*/ 1275576 h 4319"/>
              <a:gd name="T82" fmla="*/ 999123 w 3800"/>
              <a:gd name="T83" fmla="*/ 1168862 h 4319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3800" h="4319">
                <a:moveTo>
                  <a:pt x="574" y="1697"/>
                </a:moveTo>
                <a:cubicBezTo>
                  <a:pt x="2747" y="1697"/>
                  <a:pt x="2747" y="1697"/>
                  <a:pt x="2747" y="1697"/>
                </a:cubicBezTo>
                <a:cubicBezTo>
                  <a:pt x="3065" y="1697"/>
                  <a:pt x="3325" y="1957"/>
                  <a:pt x="3325" y="2275"/>
                </a:cubicBezTo>
                <a:cubicBezTo>
                  <a:pt x="3325" y="2632"/>
                  <a:pt x="3325" y="2632"/>
                  <a:pt x="3325" y="2632"/>
                </a:cubicBezTo>
                <a:cubicBezTo>
                  <a:pt x="1840" y="2632"/>
                  <a:pt x="1840" y="2632"/>
                  <a:pt x="1840" y="2632"/>
                </a:cubicBezTo>
                <a:cubicBezTo>
                  <a:pt x="1840" y="3432"/>
                  <a:pt x="1840" y="3432"/>
                  <a:pt x="1840" y="3432"/>
                </a:cubicBezTo>
                <a:cubicBezTo>
                  <a:pt x="3325" y="3432"/>
                  <a:pt x="3325" y="3432"/>
                  <a:pt x="3325" y="3432"/>
                </a:cubicBezTo>
                <a:cubicBezTo>
                  <a:pt x="3325" y="3740"/>
                  <a:pt x="3325" y="3740"/>
                  <a:pt x="3325" y="3740"/>
                </a:cubicBezTo>
                <a:cubicBezTo>
                  <a:pt x="3325" y="4059"/>
                  <a:pt x="3065" y="4319"/>
                  <a:pt x="2747" y="4319"/>
                </a:cubicBezTo>
                <a:cubicBezTo>
                  <a:pt x="9" y="4319"/>
                  <a:pt x="9" y="4319"/>
                  <a:pt x="9" y="4319"/>
                </a:cubicBezTo>
                <a:cubicBezTo>
                  <a:pt x="12" y="1501"/>
                  <a:pt x="12" y="1501"/>
                  <a:pt x="12" y="1501"/>
                </a:cubicBezTo>
                <a:cubicBezTo>
                  <a:pt x="10" y="1491"/>
                  <a:pt x="9" y="1481"/>
                  <a:pt x="9" y="1472"/>
                </a:cubicBezTo>
                <a:cubicBezTo>
                  <a:pt x="0" y="1363"/>
                  <a:pt x="18" y="1252"/>
                  <a:pt x="57" y="1151"/>
                </a:cubicBezTo>
                <a:cubicBezTo>
                  <a:pt x="107" y="1024"/>
                  <a:pt x="192" y="910"/>
                  <a:pt x="301" y="831"/>
                </a:cubicBezTo>
                <a:cubicBezTo>
                  <a:pt x="349" y="796"/>
                  <a:pt x="349" y="796"/>
                  <a:pt x="349" y="796"/>
                </a:cubicBezTo>
                <a:cubicBezTo>
                  <a:pt x="408" y="796"/>
                  <a:pt x="408" y="796"/>
                  <a:pt x="408" y="796"/>
                </a:cubicBezTo>
                <a:cubicBezTo>
                  <a:pt x="1281" y="796"/>
                  <a:pt x="1281" y="796"/>
                  <a:pt x="1281" y="796"/>
                </a:cubicBezTo>
                <a:cubicBezTo>
                  <a:pt x="1923" y="127"/>
                  <a:pt x="1923" y="127"/>
                  <a:pt x="1923" y="127"/>
                </a:cubicBezTo>
                <a:cubicBezTo>
                  <a:pt x="2044" y="0"/>
                  <a:pt x="2044" y="0"/>
                  <a:pt x="2044" y="0"/>
                </a:cubicBezTo>
                <a:cubicBezTo>
                  <a:pt x="2175" y="116"/>
                  <a:pt x="2175" y="116"/>
                  <a:pt x="2175" y="116"/>
                </a:cubicBezTo>
                <a:cubicBezTo>
                  <a:pt x="2948" y="796"/>
                  <a:pt x="2948" y="796"/>
                  <a:pt x="2948" y="796"/>
                </a:cubicBezTo>
                <a:cubicBezTo>
                  <a:pt x="3146" y="796"/>
                  <a:pt x="3146" y="796"/>
                  <a:pt x="3146" y="796"/>
                </a:cubicBezTo>
                <a:cubicBezTo>
                  <a:pt x="3146" y="970"/>
                  <a:pt x="3146" y="970"/>
                  <a:pt x="3146" y="970"/>
                </a:cubicBezTo>
                <a:cubicBezTo>
                  <a:pt x="3664" y="1425"/>
                  <a:pt x="3664" y="1425"/>
                  <a:pt x="3664" y="1425"/>
                </a:cubicBezTo>
                <a:cubicBezTo>
                  <a:pt x="3800" y="1545"/>
                  <a:pt x="3800" y="1545"/>
                  <a:pt x="3800" y="1545"/>
                </a:cubicBezTo>
                <a:cubicBezTo>
                  <a:pt x="3431" y="1968"/>
                  <a:pt x="3431" y="1968"/>
                  <a:pt x="3431" y="1968"/>
                </a:cubicBezTo>
                <a:cubicBezTo>
                  <a:pt x="3157" y="1729"/>
                  <a:pt x="3157" y="1729"/>
                  <a:pt x="3157" y="1729"/>
                </a:cubicBezTo>
                <a:cubicBezTo>
                  <a:pt x="3288" y="1579"/>
                  <a:pt x="3288" y="1579"/>
                  <a:pt x="3288" y="1579"/>
                </a:cubicBezTo>
                <a:cubicBezTo>
                  <a:pt x="2066" y="505"/>
                  <a:pt x="2066" y="505"/>
                  <a:pt x="2066" y="505"/>
                </a:cubicBezTo>
                <a:cubicBezTo>
                  <a:pt x="1058" y="1564"/>
                  <a:pt x="1058" y="1564"/>
                  <a:pt x="1058" y="1564"/>
                </a:cubicBezTo>
                <a:cubicBezTo>
                  <a:pt x="544" y="1564"/>
                  <a:pt x="544" y="1564"/>
                  <a:pt x="544" y="1564"/>
                </a:cubicBezTo>
                <a:cubicBezTo>
                  <a:pt x="932" y="1160"/>
                  <a:pt x="932" y="1160"/>
                  <a:pt x="932" y="1160"/>
                </a:cubicBezTo>
                <a:cubicBezTo>
                  <a:pt x="474" y="1160"/>
                  <a:pt x="474" y="1160"/>
                  <a:pt x="474" y="1160"/>
                </a:cubicBezTo>
                <a:cubicBezTo>
                  <a:pt x="441" y="1195"/>
                  <a:pt x="414" y="1237"/>
                  <a:pt x="396" y="1283"/>
                </a:cubicBezTo>
                <a:cubicBezTo>
                  <a:pt x="376" y="1334"/>
                  <a:pt x="367" y="1390"/>
                  <a:pt x="372" y="1444"/>
                </a:cubicBezTo>
                <a:cubicBezTo>
                  <a:pt x="376" y="1493"/>
                  <a:pt x="392" y="1542"/>
                  <a:pt x="422" y="1583"/>
                </a:cubicBezTo>
                <a:cubicBezTo>
                  <a:pt x="454" y="1628"/>
                  <a:pt x="504" y="1667"/>
                  <a:pt x="574" y="1697"/>
                </a:cubicBezTo>
                <a:close/>
                <a:moveTo>
                  <a:pt x="2397" y="2804"/>
                </a:moveTo>
                <a:cubicBezTo>
                  <a:pt x="2256" y="2804"/>
                  <a:pt x="2142" y="2918"/>
                  <a:pt x="2142" y="3060"/>
                </a:cubicBezTo>
                <a:cubicBezTo>
                  <a:pt x="2142" y="3201"/>
                  <a:pt x="2256" y="3315"/>
                  <a:pt x="2397" y="3315"/>
                </a:cubicBezTo>
                <a:cubicBezTo>
                  <a:pt x="2538" y="3315"/>
                  <a:pt x="2653" y="3201"/>
                  <a:pt x="2653" y="3060"/>
                </a:cubicBezTo>
                <a:cubicBezTo>
                  <a:pt x="2653" y="2918"/>
                  <a:pt x="2538" y="2804"/>
                  <a:pt x="2397" y="280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31" name="Rectangle 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/>
          <p:nvPr/>
        </p:nvSpPr>
        <p:spPr>
          <a:xfrm>
            <a:off x="12531467" y="6078729"/>
            <a:ext cx="24087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zh-CN" altLang="en-US" sz="1200" dirty="0" smtClean="0">
                <a:solidFill>
                  <a:srgbClr val="3E3E3E"/>
                </a:solidFill>
                <a:latin typeface="+mn-ea"/>
              </a:rPr>
              <a:t>使用方式：填充数据图表用，复制钱包图表，粘贴到条形图中</a:t>
            </a:r>
            <a:endParaRPr lang="en-US" altLang="zh-CN" sz="1200" dirty="0" smtClean="0">
              <a:solidFill>
                <a:srgbClr val="3E3E3E"/>
              </a:solidFill>
              <a:latin typeface="+mn-ea"/>
            </a:endParaRPr>
          </a:p>
        </p:txBody>
      </p:sp>
      <p:sp>
        <p:nvSpPr>
          <p:cNvPr id="32" name="e7d195523061f1c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 hidden="1"/>
          <p:cNvSpPr txBox="1"/>
          <p:nvPr/>
        </p:nvSpPr>
        <p:spPr>
          <a:xfrm>
            <a:off x="-355600" y="1803400"/>
            <a:ext cx="322011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 smtClean="0"/>
              <a:t>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</a:t>
            </a:r>
            <a:endParaRPr lang="zh-CN" altLang="en-US" sz="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组合 64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GrpSpPr/>
          <p:nvPr/>
        </p:nvGrpSpPr>
        <p:grpSpPr>
          <a:xfrm>
            <a:off x="4009073" y="1867573"/>
            <a:ext cx="4173854" cy="3723704"/>
            <a:chOff x="4009073" y="1867573"/>
            <a:chExt cx="4173854" cy="3723704"/>
          </a:xfrm>
        </p:grpSpPr>
        <p:sp>
          <p:nvSpPr>
            <p:cNvPr id="7" name="Freeform 5"/>
            <p:cNvSpPr/>
            <p:nvPr/>
          </p:nvSpPr>
          <p:spPr bwMode="auto">
            <a:xfrm>
              <a:off x="5427898" y="2628269"/>
              <a:ext cx="1535637" cy="2963008"/>
            </a:xfrm>
            <a:custGeom>
              <a:avLst/>
              <a:gdLst>
                <a:gd name="T0" fmla="*/ 225 w 228"/>
                <a:gd name="T1" fmla="*/ 412 h 440"/>
                <a:gd name="T2" fmla="*/ 196 w 228"/>
                <a:gd name="T3" fmla="*/ 440 h 440"/>
                <a:gd name="T4" fmla="*/ 29 w 228"/>
                <a:gd name="T5" fmla="*/ 439 h 440"/>
                <a:gd name="T6" fmla="*/ 0 w 228"/>
                <a:gd name="T7" fmla="*/ 410 h 440"/>
                <a:gd name="T8" fmla="*/ 2 w 228"/>
                <a:gd name="T9" fmla="*/ 29 h 440"/>
                <a:gd name="T10" fmla="*/ 31 w 228"/>
                <a:gd name="T11" fmla="*/ 0 h 440"/>
                <a:gd name="T12" fmla="*/ 199 w 228"/>
                <a:gd name="T13" fmla="*/ 1 h 440"/>
                <a:gd name="T14" fmla="*/ 228 w 228"/>
                <a:gd name="T15" fmla="*/ 30 h 440"/>
                <a:gd name="T16" fmla="*/ 225 w 228"/>
                <a:gd name="T17" fmla="*/ 41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8" h="440">
                  <a:moveTo>
                    <a:pt x="225" y="412"/>
                  </a:moveTo>
                  <a:cubicBezTo>
                    <a:pt x="225" y="427"/>
                    <a:pt x="212" y="440"/>
                    <a:pt x="196" y="440"/>
                  </a:cubicBezTo>
                  <a:cubicBezTo>
                    <a:pt x="29" y="439"/>
                    <a:pt x="29" y="439"/>
                    <a:pt x="29" y="439"/>
                  </a:cubicBezTo>
                  <a:cubicBezTo>
                    <a:pt x="13" y="439"/>
                    <a:pt x="0" y="426"/>
                    <a:pt x="0" y="41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13"/>
                    <a:pt x="15" y="0"/>
                    <a:pt x="31" y="0"/>
                  </a:cubicBezTo>
                  <a:cubicBezTo>
                    <a:pt x="199" y="1"/>
                    <a:pt x="199" y="1"/>
                    <a:pt x="199" y="1"/>
                  </a:cubicBezTo>
                  <a:cubicBezTo>
                    <a:pt x="215" y="1"/>
                    <a:pt x="228" y="14"/>
                    <a:pt x="228" y="30"/>
                  </a:cubicBezTo>
                  <a:cubicBezTo>
                    <a:pt x="225" y="412"/>
                    <a:pt x="225" y="412"/>
                    <a:pt x="225" y="412"/>
                  </a:cubicBezTo>
                </a:path>
              </a:pathLst>
            </a:custGeom>
            <a:solidFill>
              <a:srgbClr val="656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6"/>
            <p:cNvSpPr/>
            <p:nvPr/>
          </p:nvSpPr>
          <p:spPr bwMode="auto">
            <a:xfrm>
              <a:off x="5501973" y="2924570"/>
              <a:ext cx="1387487" cy="2356162"/>
            </a:xfrm>
            <a:custGeom>
              <a:avLst/>
              <a:gdLst>
                <a:gd name="T0" fmla="*/ 480 w 487"/>
                <a:gd name="T1" fmla="*/ 827 h 827"/>
                <a:gd name="T2" fmla="*/ 0 w 487"/>
                <a:gd name="T3" fmla="*/ 825 h 827"/>
                <a:gd name="T4" fmla="*/ 5 w 487"/>
                <a:gd name="T5" fmla="*/ 0 h 827"/>
                <a:gd name="T6" fmla="*/ 487 w 487"/>
                <a:gd name="T7" fmla="*/ 2 h 827"/>
                <a:gd name="T8" fmla="*/ 480 w 487"/>
                <a:gd name="T9" fmla="*/ 827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827">
                  <a:moveTo>
                    <a:pt x="480" y="827"/>
                  </a:moveTo>
                  <a:lnTo>
                    <a:pt x="0" y="825"/>
                  </a:lnTo>
                  <a:lnTo>
                    <a:pt x="5" y="0"/>
                  </a:lnTo>
                  <a:lnTo>
                    <a:pt x="487" y="2"/>
                  </a:lnTo>
                  <a:lnTo>
                    <a:pt x="480" y="827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5501973" y="2924570"/>
              <a:ext cx="1387487" cy="2356162"/>
            </a:xfrm>
            <a:custGeom>
              <a:avLst/>
              <a:gdLst>
                <a:gd name="T0" fmla="*/ 480 w 487"/>
                <a:gd name="T1" fmla="*/ 827 h 827"/>
                <a:gd name="T2" fmla="*/ 0 w 487"/>
                <a:gd name="T3" fmla="*/ 825 h 827"/>
                <a:gd name="T4" fmla="*/ 5 w 487"/>
                <a:gd name="T5" fmla="*/ 0 h 827"/>
                <a:gd name="T6" fmla="*/ 487 w 487"/>
                <a:gd name="T7" fmla="*/ 2 h 827"/>
                <a:gd name="T8" fmla="*/ 480 w 487"/>
                <a:gd name="T9" fmla="*/ 827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827">
                  <a:moveTo>
                    <a:pt x="480" y="827"/>
                  </a:moveTo>
                  <a:lnTo>
                    <a:pt x="0" y="825"/>
                  </a:lnTo>
                  <a:lnTo>
                    <a:pt x="5" y="0"/>
                  </a:lnTo>
                  <a:lnTo>
                    <a:pt x="487" y="2"/>
                  </a:lnTo>
                  <a:lnTo>
                    <a:pt x="480" y="8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5974915" y="2790664"/>
              <a:ext cx="435905" cy="31340"/>
            </a:xfrm>
            <a:custGeom>
              <a:avLst/>
              <a:gdLst>
                <a:gd name="T0" fmla="*/ 65 w 65"/>
                <a:gd name="T1" fmla="*/ 2 h 5"/>
                <a:gd name="T2" fmla="*/ 63 w 65"/>
                <a:gd name="T3" fmla="*/ 5 h 5"/>
                <a:gd name="T4" fmla="*/ 2 w 65"/>
                <a:gd name="T5" fmla="*/ 5 h 5"/>
                <a:gd name="T6" fmla="*/ 0 w 65"/>
                <a:gd name="T7" fmla="*/ 2 h 5"/>
                <a:gd name="T8" fmla="*/ 2 w 65"/>
                <a:gd name="T9" fmla="*/ 0 h 5"/>
                <a:gd name="T10" fmla="*/ 63 w 65"/>
                <a:gd name="T11" fmla="*/ 0 h 5"/>
                <a:gd name="T12" fmla="*/ 65 w 65"/>
                <a:gd name="T1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5">
                  <a:moveTo>
                    <a:pt x="65" y="2"/>
                  </a:moveTo>
                  <a:cubicBezTo>
                    <a:pt x="65" y="4"/>
                    <a:pt x="64" y="5"/>
                    <a:pt x="63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4" y="0"/>
                    <a:pt x="65" y="1"/>
                    <a:pt x="65" y="2"/>
                  </a:cubicBezTo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5610237" y="3126851"/>
              <a:ext cx="207981" cy="207981"/>
            </a:xfrm>
            <a:custGeom>
              <a:avLst/>
              <a:gdLst>
                <a:gd name="T0" fmla="*/ 31 w 31"/>
                <a:gd name="T1" fmla="*/ 28 h 31"/>
                <a:gd name="T2" fmla="*/ 28 w 31"/>
                <a:gd name="T3" fmla="*/ 31 h 31"/>
                <a:gd name="T4" fmla="*/ 3 w 31"/>
                <a:gd name="T5" fmla="*/ 31 h 31"/>
                <a:gd name="T6" fmla="*/ 0 w 31"/>
                <a:gd name="T7" fmla="*/ 28 h 31"/>
                <a:gd name="T8" fmla="*/ 0 w 31"/>
                <a:gd name="T9" fmla="*/ 3 h 31"/>
                <a:gd name="T10" fmla="*/ 3 w 31"/>
                <a:gd name="T11" fmla="*/ 0 h 31"/>
                <a:gd name="T12" fmla="*/ 28 w 31"/>
                <a:gd name="T13" fmla="*/ 0 h 31"/>
                <a:gd name="T14" fmla="*/ 31 w 31"/>
                <a:gd name="T15" fmla="*/ 3 h 31"/>
                <a:gd name="T16" fmla="*/ 31 w 31"/>
                <a:gd name="T17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1">
                  <a:moveTo>
                    <a:pt x="31" y="28"/>
                  </a:moveTo>
                  <a:cubicBezTo>
                    <a:pt x="31" y="30"/>
                    <a:pt x="30" y="31"/>
                    <a:pt x="28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1" y="31"/>
                    <a:pt x="0" y="30"/>
                    <a:pt x="0" y="28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0" y="0"/>
                    <a:pt x="31" y="1"/>
                    <a:pt x="31" y="3"/>
                  </a:cubicBezTo>
                  <a:lnTo>
                    <a:pt x="31" y="28"/>
                  </a:lnTo>
                  <a:close/>
                </a:path>
              </a:pathLst>
            </a:custGeom>
            <a:solidFill>
              <a:srgbClr val="00B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5932178" y="3126851"/>
              <a:ext cx="216528" cy="207981"/>
            </a:xfrm>
            <a:custGeom>
              <a:avLst/>
              <a:gdLst>
                <a:gd name="T0" fmla="*/ 32 w 32"/>
                <a:gd name="T1" fmla="*/ 28 h 31"/>
                <a:gd name="T2" fmla="*/ 28 w 32"/>
                <a:gd name="T3" fmla="*/ 31 h 31"/>
                <a:gd name="T4" fmla="*/ 3 w 32"/>
                <a:gd name="T5" fmla="*/ 31 h 31"/>
                <a:gd name="T6" fmla="*/ 0 w 32"/>
                <a:gd name="T7" fmla="*/ 28 h 31"/>
                <a:gd name="T8" fmla="*/ 0 w 32"/>
                <a:gd name="T9" fmla="*/ 3 h 31"/>
                <a:gd name="T10" fmla="*/ 3 w 32"/>
                <a:gd name="T11" fmla="*/ 0 h 31"/>
                <a:gd name="T12" fmla="*/ 28 w 32"/>
                <a:gd name="T13" fmla="*/ 0 h 31"/>
                <a:gd name="T14" fmla="*/ 32 w 32"/>
                <a:gd name="T15" fmla="*/ 3 h 31"/>
                <a:gd name="T16" fmla="*/ 32 w 32"/>
                <a:gd name="T17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1">
                  <a:moveTo>
                    <a:pt x="32" y="28"/>
                  </a:moveTo>
                  <a:cubicBezTo>
                    <a:pt x="32" y="30"/>
                    <a:pt x="30" y="31"/>
                    <a:pt x="28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1" y="31"/>
                    <a:pt x="0" y="30"/>
                    <a:pt x="0" y="28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0" y="0"/>
                    <a:pt x="32" y="1"/>
                    <a:pt x="32" y="3"/>
                  </a:cubicBezTo>
                  <a:lnTo>
                    <a:pt x="32" y="28"/>
                  </a:lnTo>
                  <a:close/>
                </a:path>
              </a:pathLst>
            </a:custGeom>
            <a:solidFill>
              <a:srgbClr val="FC6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6256970" y="3126851"/>
              <a:ext cx="213679" cy="207981"/>
            </a:xfrm>
            <a:custGeom>
              <a:avLst/>
              <a:gdLst>
                <a:gd name="T0" fmla="*/ 32 w 32"/>
                <a:gd name="T1" fmla="*/ 28 h 31"/>
                <a:gd name="T2" fmla="*/ 29 w 32"/>
                <a:gd name="T3" fmla="*/ 31 h 31"/>
                <a:gd name="T4" fmla="*/ 3 w 32"/>
                <a:gd name="T5" fmla="*/ 31 h 31"/>
                <a:gd name="T6" fmla="*/ 0 w 32"/>
                <a:gd name="T7" fmla="*/ 28 h 31"/>
                <a:gd name="T8" fmla="*/ 0 w 32"/>
                <a:gd name="T9" fmla="*/ 3 h 31"/>
                <a:gd name="T10" fmla="*/ 3 w 32"/>
                <a:gd name="T11" fmla="*/ 0 h 31"/>
                <a:gd name="T12" fmla="*/ 29 w 32"/>
                <a:gd name="T13" fmla="*/ 0 h 31"/>
                <a:gd name="T14" fmla="*/ 32 w 32"/>
                <a:gd name="T15" fmla="*/ 3 h 31"/>
                <a:gd name="T16" fmla="*/ 32 w 32"/>
                <a:gd name="T17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1">
                  <a:moveTo>
                    <a:pt x="32" y="28"/>
                  </a:moveTo>
                  <a:cubicBezTo>
                    <a:pt x="32" y="30"/>
                    <a:pt x="30" y="31"/>
                    <a:pt x="29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0" y="30"/>
                    <a:pt x="0" y="28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0" y="0"/>
                    <a:pt x="32" y="1"/>
                    <a:pt x="32" y="3"/>
                  </a:cubicBezTo>
                  <a:lnTo>
                    <a:pt x="32" y="28"/>
                  </a:lnTo>
                  <a:close/>
                </a:path>
              </a:pathLst>
            </a:custGeom>
            <a:solidFill>
              <a:srgbClr val="3E46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2"/>
            <p:cNvSpPr/>
            <p:nvPr/>
          </p:nvSpPr>
          <p:spPr bwMode="auto">
            <a:xfrm>
              <a:off x="6578913" y="3126851"/>
              <a:ext cx="216528" cy="207981"/>
            </a:xfrm>
            <a:custGeom>
              <a:avLst/>
              <a:gdLst>
                <a:gd name="T0" fmla="*/ 32 w 32"/>
                <a:gd name="T1" fmla="*/ 28 h 31"/>
                <a:gd name="T2" fmla="*/ 29 w 32"/>
                <a:gd name="T3" fmla="*/ 31 h 31"/>
                <a:gd name="T4" fmla="*/ 3 w 32"/>
                <a:gd name="T5" fmla="*/ 31 h 31"/>
                <a:gd name="T6" fmla="*/ 0 w 32"/>
                <a:gd name="T7" fmla="*/ 28 h 31"/>
                <a:gd name="T8" fmla="*/ 0 w 32"/>
                <a:gd name="T9" fmla="*/ 3 h 31"/>
                <a:gd name="T10" fmla="*/ 3 w 32"/>
                <a:gd name="T11" fmla="*/ 0 h 31"/>
                <a:gd name="T12" fmla="*/ 29 w 32"/>
                <a:gd name="T13" fmla="*/ 0 h 31"/>
                <a:gd name="T14" fmla="*/ 32 w 32"/>
                <a:gd name="T15" fmla="*/ 3 h 31"/>
                <a:gd name="T16" fmla="*/ 32 w 32"/>
                <a:gd name="T17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1">
                  <a:moveTo>
                    <a:pt x="32" y="28"/>
                  </a:moveTo>
                  <a:cubicBezTo>
                    <a:pt x="32" y="30"/>
                    <a:pt x="31" y="31"/>
                    <a:pt x="29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2" y="31"/>
                    <a:pt x="0" y="30"/>
                    <a:pt x="0" y="28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1" y="0"/>
                    <a:pt x="32" y="1"/>
                    <a:pt x="32" y="3"/>
                  </a:cubicBezTo>
                  <a:lnTo>
                    <a:pt x="32" y="28"/>
                  </a:lnTo>
                  <a:close/>
                </a:path>
              </a:pathLst>
            </a:custGeom>
            <a:solidFill>
              <a:srgbClr val="00B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3"/>
            <p:cNvSpPr/>
            <p:nvPr/>
          </p:nvSpPr>
          <p:spPr bwMode="auto">
            <a:xfrm>
              <a:off x="5604539" y="3508623"/>
              <a:ext cx="207981" cy="216527"/>
            </a:xfrm>
            <a:custGeom>
              <a:avLst/>
              <a:gdLst>
                <a:gd name="T0" fmla="*/ 31 w 31"/>
                <a:gd name="T1" fmla="*/ 29 h 32"/>
                <a:gd name="T2" fmla="*/ 28 w 31"/>
                <a:gd name="T3" fmla="*/ 32 h 32"/>
                <a:gd name="T4" fmla="*/ 3 w 31"/>
                <a:gd name="T5" fmla="*/ 32 h 32"/>
                <a:gd name="T6" fmla="*/ 0 w 31"/>
                <a:gd name="T7" fmla="*/ 29 h 32"/>
                <a:gd name="T8" fmla="*/ 0 w 31"/>
                <a:gd name="T9" fmla="*/ 3 h 32"/>
                <a:gd name="T10" fmla="*/ 3 w 31"/>
                <a:gd name="T11" fmla="*/ 0 h 32"/>
                <a:gd name="T12" fmla="*/ 28 w 31"/>
                <a:gd name="T13" fmla="*/ 0 h 32"/>
                <a:gd name="T14" fmla="*/ 31 w 31"/>
                <a:gd name="T15" fmla="*/ 3 h 32"/>
                <a:gd name="T16" fmla="*/ 31 w 31"/>
                <a:gd name="T17" fmla="*/ 2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2">
                  <a:moveTo>
                    <a:pt x="31" y="29"/>
                  </a:moveTo>
                  <a:cubicBezTo>
                    <a:pt x="31" y="30"/>
                    <a:pt x="30" y="32"/>
                    <a:pt x="28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1" y="32"/>
                    <a:pt x="0" y="30"/>
                    <a:pt x="0" y="2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0" y="0"/>
                    <a:pt x="31" y="2"/>
                    <a:pt x="31" y="3"/>
                  </a:cubicBezTo>
                  <a:lnTo>
                    <a:pt x="31" y="29"/>
                  </a:lnTo>
                  <a:close/>
                </a:path>
              </a:pathLst>
            </a:custGeom>
            <a:solidFill>
              <a:srgbClr val="3E46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14"/>
            <p:cNvSpPr/>
            <p:nvPr/>
          </p:nvSpPr>
          <p:spPr bwMode="auto">
            <a:xfrm>
              <a:off x="5926480" y="3508623"/>
              <a:ext cx="216528" cy="216527"/>
            </a:xfrm>
            <a:custGeom>
              <a:avLst/>
              <a:gdLst>
                <a:gd name="T0" fmla="*/ 32 w 32"/>
                <a:gd name="T1" fmla="*/ 29 h 32"/>
                <a:gd name="T2" fmla="*/ 28 w 32"/>
                <a:gd name="T3" fmla="*/ 32 h 32"/>
                <a:gd name="T4" fmla="*/ 3 w 32"/>
                <a:gd name="T5" fmla="*/ 32 h 32"/>
                <a:gd name="T6" fmla="*/ 0 w 32"/>
                <a:gd name="T7" fmla="*/ 29 h 32"/>
                <a:gd name="T8" fmla="*/ 0 w 32"/>
                <a:gd name="T9" fmla="*/ 3 h 32"/>
                <a:gd name="T10" fmla="*/ 3 w 32"/>
                <a:gd name="T11" fmla="*/ 0 h 32"/>
                <a:gd name="T12" fmla="*/ 28 w 32"/>
                <a:gd name="T13" fmla="*/ 0 h 32"/>
                <a:gd name="T14" fmla="*/ 32 w 32"/>
                <a:gd name="T15" fmla="*/ 3 h 32"/>
                <a:gd name="T16" fmla="*/ 32 w 32"/>
                <a:gd name="T17" fmla="*/ 2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2">
                  <a:moveTo>
                    <a:pt x="32" y="29"/>
                  </a:moveTo>
                  <a:cubicBezTo>
                    <a:pt x="32" y="30"/>
                    <a:pt x="30" y="32"/>
                    <a:pt x="28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1" y="32"/>
                    <a:pt x="0" y="30"/>
                    <a:pt x="0" y="2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0" y="0"/>
                    <a:pt x="32" y="2"/>
                    <a:pt x="32" y="3"/>
                  </a:cubicBezTo>
                  <a:lnTo>
                    <a:pt x="32" y="29"/>
                  </a:lnTo>
                  <a:close/>
                </a:path>
              </a:pathLst>
            </a:custGeom>
            <a:solidFill>
              <a:srgbClr val="00B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5"/>
            <p:cNvSpPr/>
            <p:nvPr/>
          </p:nvSpPr>
          <p:spPr bwMode="auto">
            <a:xfrm>
              <a:off x="6248424" y="3508623"/>
              <a:ext cx="216528" cy="216527"/>
            </a:xfrm>
            <a:custGeom>
              <a:avLst/>
              <a:gdLst>
                <a:gd name="T0" fmla="*/ 32 w 32"/>
                <a:gd name="T1" fmla="*/ 29 h 32"/>
                <a:gd name="T2" fmla="*/ 29 w 32"/>
                <a:gd name="T3" fmla="*/ 32 h 32"/>
                <a:gd name="T4" fmla="*/ 3 w 32"/>
                <a:gd name="T5" fmla="*/ 32 h 32"/>
                <a:gd name="T6" fmla="*/ 0 w 32"/>
                <a:gd name="T7" fmla="*/ 29 h 32"/>
                <a:gd name="T8" fmla="*/ 0 w 32"/>
                <a:gd name="T9" fmla="*/ 3 h 32"/>
                <a:gd name="T10" fmla="*/ 3 w 32"/>
                <a:gd name="T11" fmla="*/ 0 h 32"/>
                <a:gd name="T12" fmla="*/ 29 w 32"/>
                <a:gd name="T13" fmla="*/ 0 h 32"/>
                <a:gd name="T14" fmla="*/ 32 w 32"/>
                <a:gd name="T15" fmla="*/ 3 h 32"/>
                <a:gd name="T16" fmla="*/ 32 w 32"/>
                <a:gd name="T17" fmla="*/ 2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2">
                  <a:moveTo>
                    <a:pt x="32" y="29"/>
                  </a:moveTo>
                  <a:cubicBezTo>
                    <a:pt x="32" y="30"/>
                    <a:pt x="30" y="32"/>
                    <a:pt x="29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1" y="32"/>
                    <a:pt x="0" y="30"/>
                    <a:pt x="0" y="2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0" y="0"/>
                    <a:pt x="32" y="2"/>
                    <a:pt x="32" y="3"/>
                  </a:cubicBezTo>
                  <a:lnTo>
                    <a:pt x="32" y="29"/>
                  </a:lnTo>
                  <a:close/>
                </a:path>
              </a:pathLst>
            </a:custGeom>
            <a:solidFill>
              <a:srgbClr val="FC6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6"/>
            <p:cNvSpPr/>
            <p:nvPr/>
          </p:nvSpPr>
          <p:spPr bwMode="auto">
            <a:xfrm>
              <a:off x="6573215" y="3508623"/>
              <a:ext cx="213679" cy="216527"/>
            </a:xfrm>
            <a:custGeom>
              <a:avLst/>
              <a:gdLst>
                <a:gd name="T0" fmla="*/ 32 w 32"/>
                <a:gd name="T1" fmla="*/ 29 h 32"/>
                <a:gd name="T2" fmla="*/ 29 w 32"/>
                <a:gd name="T3" fmla="*/ 32 h 32"/>
                <a:gd name="T4" fmla="*/ 3 w 32"/>
                <a:gd name="T5" fmla="*/ 32 h 32"/>
                <a:gd name="T6" fmla="*/ 0 w 32"/>
                <a:gd name="T7" fmla="*/ 29 h 32"/>
                <a:gd name="T8" fmla="*/ 0 w 32"/>
                <a:gd name="T9" fmla="*/ 3 h 32"/>
                <a:gd name="T10" fmla="*/ 3 w 32"/>
                <a:gd name="T11" fmla="*/ 0 h 32"/>
                <a:gd name="T12" fmla="*/ 29 w 32"/>
                <a:gd name="T13" fmla="*/ 0 h 32"/>
                <a:gd name="T14" fmla="*/ 32 w 32"/>
                <a:gd name="T15" fmla="*/ 3 h 32"/>
                <a:gd name="T16" fmla="*/ 32 w 32"/>
                <a:gd name="T17" fmla="*/ 29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2">
                  <a:moveTo>
                    <a:pt x="32" y="29"/>
                  </a:moveTo>
                  <a:cubicBezTo>
                    <a:pt x="32" y="30"/>
                    <a:pt x="31" y="32"/>
                    <a:pt x="29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0" y="30"/>
                    <a:pt x="0" y="2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1" y="0"/>
                    <a:pt x="32" y="2"/>
                    <a:pt x="32" y="3"/>
                  </a:cubicBezTo>
                  <a:lnTo>
                    <a:pt x="32" y="29"/>
                  </a:lnTo>
                  <a:close/>
                </a:path>
              </a:pathLst>
            </a:custGeom>
            <a:solidFill>
              <a:srgbClr val="3E46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7"/>
            <p:cNvSpPr/>
            <p:nvPr/>
          </p:nvSpPr>
          <p:spPr bwMode="auto">
            <a:xfrm>
              <a:off x="6841025" y="2890381"/>
              <a:ext cx="236472" cy="227924"/>
            </a:xfrm>
            <a:custGeom>
              <a:avLst/>
              <a:gdLst>
                <a:gd name="T0" fmla="*/ 35 w 35"/>
                <a:gd name="T1" fmla="*/ 31 h 34"/>
                <a:gd name="T2" fmla="*/ 32 w 35"/>
                <a:gd name="T3" fmla="*/ 34 h 34"/>
                <a:gd name="T4" fmla="*/ 4 w 35"/>
                <a:gd name="T5" fmla="*/ 34 h 34"/>
                <a:gd name="T6" fmla="*/ 0 w 35"/>
                <a:gd name="T7" fmla="*/ 31 h 34"/>
                <a:gd name="T8" fmla="*/ 0 w 35"/>
                <a:gd name="T9" fmla="*/ 3 h 34"/>
                <a:gd name="T10" fmla="*/ 4 w 35"/>
                <a:gd name="T11" fmla="*/ 0 h 34"/>
                <a:gd name="T12" fmla="*/ 32 w 35"/>
                <a:gd name="T13" fmla="*/ 0 h 34"/>
                <a:gd name="T14" fmla="*/ 35 w 35"/>
                <a:gd name="T15" fmla="*/ 3 h 34"/>
                <a:gd name="T16" fmla="*/ 35 w 35"/>
                <a:gd name="T17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34">
                  <a:moveTo>
                    <a:pt x="35" y="31"/>
                  </a:moveTo>
                  <a:cubicBezTo>
                    <a:pt x="35" y="33"/>
                    <a:pt x="33" y="34"/>
                    <a:pt x="32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2" y="34"/>
                    <a:pt x="0" y="33"/>
                    <a:pt x="0" y="3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3" y="0"/>
                    <a:pt x="35" y="1"/>
                    <a:pt x="35" y="3"/>
                  </a:cubicBezTo>
                  <a:lnTo>
                    <a:pt x="35" y="31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8"/>
            <p:cNvSpPr/>
            <p:nvPr/>
          </p:nvSpPr>
          <p:spPr bwMode="auto">
            <a:xfrm>
              <a:off x="5091711" y="3394662"/>
              <a:ext cx="236472" cy="230774"/>
            </a:xfrm>
            <a:custGeom>
              <a:avLst/>
              <a:gdLst>
                <a:gd name="T0" fmla="*/ 35 w 35"/>
                <a:gd name="T1" fmla="*/ 31 h 34"/>
                <a:gd name="T2" fmla="*/ 31 w 35"/>
                <a:gd name="T3" fmla="*/ 34 h 34"/>
                <a:gd name="T4" fmla="*/ 3 w 35"/>
                <a:gd name="T5" fmla="*/ 34 h 34"/>
                <a:gd name="T6" fmla="*/ 0 w 35"/>
                <a:gd name="T7" fmla="*/ 31 h 34"/>
                <a:gd name="T8" fmla="*/ 0 w 35"/>
                <a:gd name="T9" fmla="*/ 3 h 34"/>
                <a:gd name="T10" fmla="*/ 3 w 35"/>
                <a:gd name="T11" fmla="*/ 0 h 34"/>
                <a:gd name="T12" fmla="*/ 31 w 35"/>
                <a:gd name="T13" fmla="*/ 0 h 34"/>
                <a:gd name="T14" fmla="*/ 35 w 35"/>
                <a:gd name="T15" fmla="*/ 3 h 34"/>
                <a:gd name="T16" fmla="*/ 35 w 35"/>
                <a:gd name="T17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34">
                  <a:moveTo>
                    <a:pt x="35" y="31"/>
                  </a:moveTo>
                  <a:cubicBezTo>
                    <a:pt x="35" y="33"/>
                    <a:pt x="33" y="34"/>
                    <a:pt x="31" y="34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2" y="34"/>
                    <a:pt x="0" y="33"/>
                    <a:pt x="0" y="3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3" y="0"/>
                    <a:pt x="35" y="1"/>
                    <a:pt x="35" y="3"/>
                  </a:cubicBezTo>
                  <a:lnTo>
                    <a:pt x="35" y="31"/>
                  </a:ln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9"/>
            <p:cNvSpPr/>
            <p:nvPr/>
          </p:nvSpPr>
          <p:spPr bwMode="auto">
            <a:xfrm>
              <a:off x="7200005" y="2480119"/>
              <a:ext cx="173793" cy="173793"/>
            </a:xfrm>
            <a:custGeom>
              <a:avLst/>
              <a:gdLst>
                <a:gd name="T0" fmla="*/ 26 w 26"/>
                <a:gd name="T1" fmla="*/ 23 h 26"/>
                <a:gd name="T2" fmla="*/ 24 w 26"/>
                <a:gd name="T3" fmla="*/ 26 h 26"/>
                <a:gd name="T4" fmla="*/ 3 w 26"/>
                <a:gd name="T5" fmla="*/ 26 h 26"/>
                <a:gd name="T6" fmla="*/ 0 w 26"/>
                <a:gd name="T7" fmla="*/ 23 h 26"/>
                <a:gd name="T8" fmla="*/ 0 w 26"/>
                <a:gd name="T9" fmla="*/ 3 h 26"/>
                <a:gd name="T10" fmla="*/ 3 w 26"/>
                <a:gd name="T11" fmla="*/ 0 h 26"/>
                <a:gd name="T12" fmla="*/ 24 w 26"/>
                <a:gd name="T13" fmla="*/ 0 h 26"/>
                <a:gd name="T14" fmla="*/ 26 w 26"/>
                <a:gd name="T15" fmla="*/ 3 h 26"/>
                <a:gd name="T16" fmla="*/ 26 w 26"/>
                <a:gd name="T17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6">
                  <a:moveTo>
                    <a:pt x="26" y="23"/>
                  </a:moveTo>
                  <a:cubicBezTo>
                    <a:pt x="26" y="25"/>
                    <a:pt x="25" y="26"/>
                    <a:pt x="24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2" y="26"/>
                    <a:pt x="0" y="25"/>
                    <a:pt x="0" y="2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6" y="1"/>
                    <a:pt x="26" y="3"/>
                  </a:cubicBezTo>
                  <a:lnTo>
                    <a:pt x="26" y="23"/>
                  </a:lnTo>
                  <a:close/>
                </a:path>
              </a:pathLst>
            </a:custGeom>
            <a:solidFill>
              <a:srgbClr val="00B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0"/>
            <p:cNvSpPr/>
            <p:nvPr/>
          </p:nvSpPr>
          <p:spPr bwMode="auto">
            <a:xfrm>
              <a:off x="4727033" y="2742231"/>
              <a:ext cx="176641" cy="173793"/>
            </a:xfrm>
            <a:custGeom>
              <a:avLst/>
              <a:gdLst>
                <a:gd name="T0" fmla="*/ 26 w 26"/>
                <a:gd name="T1" fmla="*/ 23 h 26"/>
                <a:gd name="T2" fmla="*/ 23 w 26"/>
                <a:gd name="T3" fmla="*/ 26 h 26"/>
                <a:gd name="T4" fmla="*/ 3 w 26"/>
                <a:gd name="T5" fmla="*/ 26 h 26"/>
                <a:gd name="T6" fmla="*/ 0 w 26"/>
                <a:gd name="T7" fmla="*/ 23 h 26"/>
                <a:gd name="T8" fmla="*/ 0 w 26"/>
                <a:gd name="T9" fmla="*/ 3 h 26"/>
                <a:gd name="T10" fmla="*/ 3 w 26"/>
                <a:gd name="T11" fmla="*/ 0 h 26"/>
                <a:gd name="T12" fmla="*/ 23 w 26"/>
                <a:gd name="T13" fmla="*/ 0 h 26"/>
                <a:gd name="T14" fmla="*/ 26 w 26"/>
                <a:gd name="T15" fmla="*/ 3 h 26"/>
                <a:gd name="T16" fmla="*/ 26 w 26"/>
                <a:gd name="T17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6">
                  <a:moveTo>
                    <a:pt x="26" y="23"/>
                  </a:moveTo>
                  <a:cubicBezTo>
                    <a:pt x="26" y="25"/>
                    <a:pt x="25" y="26"/>
                    <a:pt x="23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6"/>
                    <a:pt x="0" y="25"/>
                    <a:pt x="0" y="2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5" y="0"/>
                    <a:pt x="26" y="1"/>
                    <a:pt x="26" y="3"/>
                  </a:cubicBezTo>
                  <a:lnTo>
                    <a:pt x="26" y="23"/>
                  </a:lnTo>
                  <a:close/>
                </a:path>
              </a:pathLst>
            </a:custGeom>
            <a:solidFill>
              <a:srgbClr val="00B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1"/>
            <p:cNvSpPr/>
            <p:nvPr/>
          </p:nvSpPr>
          <p:spPr bwMode="auto">
            <a:xfrm>
              <a:off x="7259834" y="4688129"/>
              <a:ext cx="310547" cy="310547"/>
            </a:xfrm>
            <a:custGeom>
              <a:avLst/>
              <a:gdLst>
                <a:gd name="T0" fmla="*/ 46 w 46"/>
                <a:gd name="T1" fmla="*/ 41 h 46"/>
                <a:gd name="T2" fmla="*/ 41 w 46"/>
                <a:gd name="T3" fmla="*/ 46 h 46"/>
                <a:gd name="T4" fmla="*/ 5 w 46"/>
                <a:gd name="T5" fmla="*/ 46 h 46"/>
                <a:gd name="T6" fmla="*/ 0 w 46"/>
                <a:gd name="T7" fmla="*/ 41 h 46"/>
                <a:gd name="T8" fmla="*/ 0 w 46"/>
                <a:gd name="T9" fmla="*/ 5 h 46"/>
                <a:gd name="T10" fmla="*/ 5 w 46"/>
                <a:gd name="T11" fmla="*/ 0 h 46"/>
                <a:gd name="T12" fmla="*/ 41 w 46"/>
                <a:gd name="T13" fmla="*/ 0 h 46"/>
                <a:gd name="T14" fmla="*/ 46 w 46"/>
                <a:gd name="T15" fmla="*/ 5 h 46"/>
                <a:gd name="T16" fmla="*/ 46 w 46"/>
                <a:gd name="T17" fmla="*/ 41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46">
                  <a:moveTo>
                    <a:pt x="46" y="41"/>
                  </a:moveTo>
                  <a:cubicBezTo>
                    <a:pt x="46" y="44"/>
                    <a:pt x="44" y="46"/>
                    <a:pt x="41" y="46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2" y="46"/>
                    <a:pt x="0" y="44"/>
                    <a:pt x="0" y="41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4" y="0"/>
                    <a:pt x="46" y="2"/>
                    <a:pt x="46" y="5"/>
                  </a:cubicBezTo>
                  <a:lnTo>
                    <a:pt x="46" y="41"/>
                  </a:lnTo>
                  <a:close/>
                </a:path>
              </a:pathLst>
            </a:custGeom>
            <a:solidFill>
              <a:srgbClr val="00B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2"/>
            <p:cNvSpPr/>
            <p:nvPr/>
          </p:nvSpPr>
          <p:spPr bwMode="auto">
            <a:xfrm>
              <a:off x="6499140" y="1867573"/>
              <a:ext cx="321943" cy="321943"/>
            </a:xfrm>
            <a:custGeom>
              <a:avLst/>
              <a:gdLst>
                <a:gd name="T0" fmla="*/ 48 w 48"/>
                <a:gd name="T1" fmla="*/ 44 h 48"/>
                <a:gd name="T2" fmla="*/ 43 w 48"/>
                <a:gd name="T3" fmla="*/ 48 h 48"/>
                <a:gd name="T4" fmla="*/ 5 w 48"/>
                <a:gd name="T5" fmla="*/ 48 h 48"/>
                <a:gd name="T6" fmla="*/ 0 w 48"/>
                <a:gd name="T7" fmla="*/ 44 h 48"/>
                <a:gd name="T8" fmla="*/ 0 w 48"/>
                <a:gd name="T9" fmla="*/ 5 h 48"/>
                <a:gd name="T10" fmla="*/ 5 w 48"/>
                <a:gd name="T11" fmla="*/ 0 h 48"/>
                <a:gd name="T12" fmla="*/ 43 w 48"/>
                <a:gd name="T13" fmla="*/ 0 h 48"/>
                <a:gd name="T14" fmla="*/ 48 w 48"/>
                <a:gd name="T15" fmla="*/ 5 h 48"/>
                <a:gd name="T16" fmla="*/ 48 w 48"/>
                <a:gd name="T1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48">
                  <a:moveTo>
                    <a:pt x="48" y="44"/>
                  </a:moveTo>
                  <a:cubicBezTo>
                    <a:pt x="48" y="46"/>
                    <a:pt x="46" y="48"/>
                    <a:pt x="43" y="48"/>
                  </a:cubicBezTo>
                  <a:cubicBezTo>
                    <a:pt x="5" y="48"/>
                    <a:pt x="5" y="48"/>
                    <a:pt x="5" y="48"/>
                  </a:cubicBezTo>
                  <a:cubicBezTo>
                    <a:pt x="2" y="48"/>
                    <a:pt x="0" y="46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6" y="0"/>
                    <a:pt x="48" y="2"/>
                    <a:pt x="48" y="5"/>
                  </a:cubicBezTo>
                  <a:lnTo>
                    <a:pt x="48" y="44"/>
                  </a:lnTo>
                  <a:close/>
                </a:path>
              </a:pathLst>
            </a:custGeom>
            <a:solidFill>
              <a:srgbClr val="FC6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3"/>
            <p:cNvSpPr/>
            <p:nvPr/>
          </p:nvSpPr>
          <p:spPr bwMode="auto">
            <a:xfrm>
              <a:off x="5003389" y="2559892"/>
              <a:ext cx="424509" cy="424509"/>
            </a:xfrm>
            <a:custGeom>
              <a:avLst/>
              <a:gdLst>
                <a:gd name="T0" fmla="*/ 63 w 63"/>
                <a:gd name="T1" fmla="*/ 56 h 63"/>
                <a:gd name="T2" fmla="*/ 57 w 63"/>
                <a:gd name="T3" fmla="*/ 63 h 63"/>
                <a:gd name="T4" fmla="*/ 7 w 63"/>
                <a:gd name="T5" fmla="*/ 63 h 63"/>
                <a:gd name="T6" fmla="*/ 0 w 63"/>
                <a:gd name="T7" fmla="*/ 56 h 63"/>
                <a:gd name="T8" fmla="*/ 0 w 63"/>
                <a:gd name="T9" fmla="*/ 6 h 63"/>
                <a:gd name="T10" fmla="*/ 7 w 63"/>
                <a:gd name="T11" fmla="*/ 0 h 63"/>
                <a:gd name="T12" fmla="*/ 57 w 63"/>
                <a:gd name="T13" fmla="*/ 0 h 63"/>
                <a:gd name="T14" fmla="*/ 63 w 63"/>
                <a:gd name="T15" fmla="*/ 6 h 63"/>
                <a:gd name="T16" fmla="*/ 63 w 63"/>
                <a:gd name="T17" fmla="*/ 5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63">
                  <a:moveTo>
                    <a:pt x="63" y="56"/>
                  </a:moveTo>
                  <a:cubicBezTo>
                    <a:pt x="63" y="60"/>
                    <a:pt x="60" y="63"/>
                    <a:pt x="57" y="63"/>
                  </a:cubicBezTo>
                  <a:cubicBezTo>
                    <a:pt x="7" y="63"/>
                    <a:pt x="7" y="63"/>
                    <a:pt x="7" y="63"/>
                  </a:cubicBezTo>
                  <a:cubicBezTo>
                    <a:pt x="3" y="63"/>
                    <a:pt x="0" y="60"/>
                    <a:pt x="0" y="5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lnTo>
                    <a:pt x="63" y="56"/>
                  </a:lnTo>
                  <a:close/>
                </a:path>
              </a:pathLst>
            </a:custGeom>
            <a:solidFill>
              <a:srgbClr val="FC6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4"/>
            <p:cNvSpPr/>
            <p:nvPr/>
          </p:nvSpPr>
          <p:spPr bwMode="auto">
            <a:xfrm>
              <a:off x="7037609" y="4480149"/>
              <a:ext cx="162397" cy="159547"/>
            </a:xfrm>
            <a:custGeom>
              <a:avLst/>
              <a:gdLst>
                <a:gd name="T0" fmla="*/ 24 w 24"/>
                <a:gd name="T1" fmla="*/ 22 h 24"/>
                <a:gd name="T2" fmla="*/ 22 w 24"/>
                <a:gd name="T3" fmla="*/ 24 h 24"/>
                <a:gd name="T4" fmla="*/ 3 w 24"/>
                <a:gd name="T5" fmla="*/ 24 h 24"/>
                <a:gd name="T6" fmla="*/ 0 w 24"/>
                <a:gd name="T7" fmla="*/ 22 h 24"/>
                <a:gd name="T8" fmla="*/ 0 w 24"/>
                <a:gd name="T9" fmla="*/ 2 h 24"/>
                <a:gd name="T10" fmla="*/ 3 w 24"/>
                <a:gd name="T11" fmla="*/ 0 h 24"/>
                <a:gd name="T12" fmla="*/ 22 w 24"/>
                <a:gd name="T13" fmla="*/ 0 h 24"/>
                <a:gd name="T14" fmla="*/ 24 w 24"/>
                <a:gd name="T15" fmla="*/ 2 h 24"/>
                <a:gd name="T16" fmla="*/ 24 w 24"/>
                <a:gd name="T17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4">
                  <a:moveTo>
                    <a:pt x="24" y="22"/>
                  </a:moveTo>
                  <a:cubicBezTo>
                    <a:pt x="24" y="23"/>
                    <a:pt x="23" y="24"/>
                    <a:pt x="22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2" y="24"/>
                    <a:pt x="0" y="23"/>
                    <a:pt x="0" y="2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22"/>
                  </a:lnTo>
                  <a:close/>
                </a:path>
              </a:pathLst>
            </a:custGeom>
            <a:solidFill>
              <a:srgbClr val="FC6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5"/>
            <p:cNvSpPr/>
            <p:nvPr/>
          </p:nvSpPr>
          <p:spPr bwMode="auto">
            <a:xfrm>
              <a:off x="6647290" y="2662458"/>
              <a:ext cx="173793" cy="168095"/>
            </a:xfrm>
            <a:custGeom>
              <a:avLst/>
              <a:gdLst>
                <a:gd name="T0" fmla="*/ 26 w 26"/>
                <a:gd name="T1" fmla="*/ 23 h 25"/>
                <a:gd name="T2" fmla="*/ 23 w 26"/>
                <a:gd name="T3" fmla="*/ 25 h 25"/>
                <a:gd name="T4" fmla="*/ 3 w 26"/>
                <a:gd name="T5" fmla="*/ 25 h 25"/>
                <a:gd name="T6" fmla="*/ 0 w 26"/>
                <a:gd name="T7" fmla="*/ 23 h 25"/>
                <a:gd name="T8" fmla="*/ 0 w 26"/>
                <a:gd name="T9" fmla="*/ 3 h 25"/>
                <a:gd name="T10" fmla="*/ 3 w 26"/>
                <a:gd name="T11" fmla="*/ 0 h 25"/>
                <a:gd name="T12" fmla="*/ 23 w 26"/>
                <a:gd name="T13" fmla="*/ 0 h 25"/>
                <a:gd name="T14" fmla="*/ 26 w 26"/>
                <a:gd name="T15" fmla="*/ 3 h 25"/>
                <a:gd name="T16" fmla="*/ 26 w 26"/>
                <a:gd name="T17" fmla="*/ 2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26" y="23"/>
                  </a:moveTo>
                  <a:cubicBezTo>
                    <a:pt x="26" y="24"/>
                    <a:pt x="24" y="25"/>
                    <a:pt x="23" y="25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2" y="25"/>
                    <a:pt x="0" y="24"/>
                    <a:pt x="0" y="2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4" y="0"/>
                    <a:pt x="26" y="1"/>
                    <a:pt x="26" y="3"/>
                  </a:cubicBezTo>
                  <a:lnTo>
                    <a:pt x="26" y="23"/>
                  </a:lnTo>
                  <a:close/>
                </a:path>
              </a:pathLst>
            </a:custGeom>
            <a:solidFill>
              <a:srgbClr val="00B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6"/>
            <p:cNvSpPr/>
            <p:nvPr/>
          </p:nvSpPr>
          <p:spPr bwMode="auto">
            <a:xfrm>
              <a:off x="6188593" y="2249345"/>
              <a:ext cx="242170" cy="250716"/>
            </a:xfrm>
            <a:custGeom>
              <a:avLst/>
              <a:gdLst>
                <a:gd name="T0" fmla="*/ 36 w 36"/>
                <a:gd name="T1" fmla="*/ 33 h 37"/>
                <a:gd name="T2" fmla="*/ 33 w 36"/>
                <a:gd name="T3" fmla="*/ 37 h 37"/>
                <a:gd name="T4" fmla="*/ 4 w 36"/>
                <a:gd name="T5" fmla="*/ 37 h 37"/>
                <a:gd name="T6" fmla="*/ 0 w 36"/>
                <a:gd name="T7" fmla="*/ 33 h 37"/>
                <a:gd name="T8" fmla="*/ 0 w 36"/>
                <a:gd name="T9" fmla="*/ 4 h 37"/>
                <a:gd name="T10" fmla="*/ 4 w 36"/>
                <a:gd name="T11" fmla="*/ 0 h 37"/>
                <a:gd name="T12" fmla="*/ 33 w 36"/>
                <a:gd name="T13" fmla="*/ 0 h 37"/>
                <a:gd name="T14" fmla="*/ 36 w 36"/>
                <a:gd name="T15" fmla="*/ 4 h 37"/>
                <a:gd name="T16" fmla="*/ 36 w 36"/>
                <a:gd name="T17" fmla="*/ 3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37">
                  <a:moveTo>
                    <a:pt x="36" y="33"/>
                  </a:moveTo>
                  <a:cubicBezTo>
                    <a:pt x="36" y="35"/>
                    <a:pt x="35" y="37"/>
                    <a:pt x="33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5" y="0"/>
                    <a:pt x="36" y="2"/>
                    <a:pt x="36" y="4"/>
                  </a:cubicBezTo>
                  <a:lnTo>
                    <a:pt x="36" y="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7"/>
            <p:cNvSpPr/>
            <p:nvPr/>
          </p:nvSpPr>
          <p:spPr bwMode="auto">
            <a:xfrm>
              <a:off x="6855270" y="2189516"/>
              <a:ext cx="290603" cy="290603"/>
            </a:xfrm>
            <a:custGeom>
              <a:avLst/>
              <a:gdLst>
                <a:gd name="T0" fmla="*/ 43 w 43"/>
                <a:gd name="T1" fmla="*/ 39 h 43"/>
                <a:gd name="T2" fmla="*/ 38 w 43"/>
                <a:gd name="T3" fmla="*/ 43 h 43"/>
                <a:gd name="T4" fmla="*/ 4 w 43"/>
                <a:gd name="T5" fmla="*/ 43 h 43"/>
                <a:gd name="T6" fmla="*/ 0 w 43"/>
                <a:gd name="T7" fmla="*/ 39 h 43"/>
                <a:gd name="T8" fmla="*/ 0 w 43"/>
                <a:gd name="T9" fmla="*/ 5 h 43"/>
                <a:gd name="T10" fmla="*/ 4 w 43"/>
                <a:gd name="T11" fmla="*/ 0 h 43"/>
                <a:gd name="T12" fmla="*/ 38 w 43"/>
                <a:gd name="T13" fmla="*/ 0 h 43"/>
                <a:gd name="T14" fmla="*/ 43 w 43"/>
                <a:gd name="T15" fmla="*/ 5 h 43"/>
                <a:gd name="T16" fmla="*/ 43 w 43"/>
                <a:gd name="T17" fmla="*/ 3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3">
                  <a:moveTo>
                    <a:pt x="43" y="39"/>
                  </a:moveTo>
                  <a:cubicBezTo>
                    <a:pt x="43" y="41"/>
                    <a:pt x="41" y="43"/>
                    <a:pt x="38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2" y="43"/>
                    <a:pt x="0" y="41"/>
                    <a:pt x="0" y="39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1" y="0"/>
                    <a:pt x="43" y="2"/>
                    <a:pt x="43" y="5"/>
                  </a:cubicBezTo>
                  <a:lnTo>
                    <a:pt x="43" y="39"/>
                  </a:lnTo>
                  <a:close/>
                </a:path>
              </a:pathLst>
            </a:custGeom>
            <a:solidFill>
              <a:srgbClr val="3E46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8"/>
            <p:cNvSpPr/>
            <p:nvPr/>
          </p:nvSpPr>
          <p:spPr bwMode="auto">
            <a:xfrm>
              <a:off x="4681448" y="3084117"/>
              <a:ext cx="290603" cy="290603"/>
            </a:xfrm>
            <a:custGeom>
              <a:avLst/>
              <a:gdLst>
                <a:gd name="T0" fmla="*/ 43 w 43"/>
                <a:gd name="T1" fmla="*/ 39 h 43"/>
                <a:gd name="T2" fmla="*/ 39 w 43"/>
                <a:gd name="T3" fmla="*/ 43 h 43"/>
                <a:gd name="T4" fmla="*/ 4 w 43"/>
                <a:gd name="T5" fmla="*/ 43 h 43"/>
                <a:gd name="T6" fmla="*/ 0 w 43"/>
                <a:gd name="T7" fmla="*/ 39 h 43"/>
                <a:gd name="T8" fmla="*/ 0 w 43"/>
                <a:gd name="T9" fmla="*/ 4 h 43"/>
                <a:gd name="T10" fmla="*/ 4 w 43"/>
                <a:gd name="T11" fmla="*/ 0 h 43"/>
                <a:gd name="T12" fmla="*/ 39 w 43"/>
                <a:gd name="T13" fmla="*/ 0 h 43"/>
                <a:gd name="T14" fmla="*/ 43 w 43"/>
                <a:gd name="T15" fmla="*/ 4 h 43"/>
                <a:gd name="T16" fmla="*/ 43 w 43"/>
                <a:gd name="T17" fmla="*/ 3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3">
                  <a:moveTo>
                    <a:pt x="43" y="39"/>
                  </a:moveTo>
                  <a:cubicBezTo>
                    <a:pt x="43" y="41"/>
                    <a:pt x="41" y="43"/>
                    <a:pt x="39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2" y="43"/>
                    <a:pt x="0" y="41"/>
                    <a:pt x="0" y="3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1" y="0"/>
                    <a:pt x="43" y="2"/>
                    <a:pt x="43" y="4"/>
                  </a:cubicBezTo>
                  <a:lnTo>
                    <a:pt x="43" y="39"/>
                  </a:lnTo>
                  <a:close/>
                </a:path>
              </a:pathLst>
            </a:custGeom>
            <a:solidFill>
              <a:srgbClr val="3E46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9"/>
            <p:cNvSpPr/>
            <p:nvPr/>
          </p:nvSpPr>
          <p:spPr bwMode="auto">
            <a:xfrm>
              <a:off x="7664399" y="4337697"/>
              <a:ext cx="287755" cy="290603"/>
            </a:xfrm>
            <a:custGeom>
              <a:avLst/>
              <a:gdLst>
                <a:gd name="T0" fmla="*/ 43 w 43"/>
                <a:gd name="T1" fmla="*/ 38 h 43"/>
                <a:gd name="T2" fmla="*/ 39 w 43"/>
                <a:gd name="T3" fmla="*/ 43 h 43"/>
                <a:gd name="T4" fmla="*/ 5 w 43"/>
                <a:gd name="T5" fmla="*/ 43 h 43"/>
                <a:gd name="T6" fmla="*/ 0 w 43"/>
                <a:gd name="T7" fmla="*/ 38 h 43"/>
                <a:gd name="T8" fmla="*/ 0 w 43"/>
                <a:gd name="T9" fmla="*/ 4 h 43"/>
                <a:gd name="T10" fmla="*/ 5 w 43"/>
                <a:gd name="T11" fmla="*/ 0 h 43"/>
                <a:gd name="T12" fmla="*/ 39 w 43"/>
                <a:gd name="T13" fmla="*/ 0 h 43"/>
                <a:gd name="T14" fmla="*/ 43 w 43"/>
                <a:gd name="T15" fmla="*/ 4 h 43"/>
                <a:gd name="T16" fmla="*/ 43 w 43"/>
                <a:gd name="T17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3">
                  <a:moveTo>
                    <a:pt x="43" y="38"/>
                  </a:moveTo>
                  <a:cubicBezTo>
                    <a:pt x="43" y="41"/>
                    <a:pt x="41" y="43"/>
                    <a:pt x="39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2" y="43"/>
                    <a:pt x="0" y="41"/>
                    <a:pt x="0" y="3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1" y="0"/>
                    <a:pt x="43" y="2"/>
                    <a:pt x="43" y="4"/>
                  </a:cubicBezTo>
                  <a:lnTo>
                    <a:pt x="43" y="38"/>
                  </a:lnTo>
                  <a:close/>
                </a:path>
              </a:pathLst>
            </a:custGeom>
            <a:solidFill>
              <a:srgbClr val="3E46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30"/>
            <p:cNvSpPr/>
            <p:nvPr/>
          </p:nvSpPr>
          <p:spPr bwMode="auto">
            <a:xfrm>
              <a:off x="5496275" y="3853359"/>
              <a:ext cx="14246" cy="1185203"/>
            </a:xfrm>
            <a:custGeom>
              <a:avLst/>
              <a:gdLst>
                <a:gd name="T0" fmla="*/ 5 w 5"/>
                <a:gd name="T1" fmla="*/ 0 h 416"/>
                <a:gd name="T2" fmla="*/ 0 w 5"/>
                <a:gd name="T3" fmla="*/ 0 h 416"/>
                <a:gd name="T4" fmla="*/ 0 w 5"/>
                <a:gd name="T5" fmla="*/ 416 h 416"/>
                <a:gd name="T6" fmla="*/ 2 w 5"/>
                <a:gd name="T7" fmla="*/ 416 h 416"/>
                <a:gd name="T8" fmla="*/ 5 w 5"/>
                <a:gd name="T9" fmla="*/ 0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16">
                  <a:moveTo>
                    <a:pt x="5" y="0"/>
                  </a:moveTo>
                  <a:lnTo>
                    <a:pt x="0" y="0"/>
                  </a:lnTo>
                  <a:lnTo>
                    <a:pt x="0" y="416"/>
                  </a:lnTo>
                  <a:lnTo>
                    <a:pt x="2" y="416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5E62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31"/>
            <p:cNvSpPr/>
            <p:nvPr/>
          </p:nvSpPr>
          <p:spPr bwMode="auto">
            <a:xfrm>
              <a:off x="5496275" y="3853359"/>
              <a:ext cx="14246" cy="1185203"/>
            </a:xfrm>
            <a:custGeom>
              <a:avLst/>
              <a:gdLst>
                <a:gd name="T0" fmla="*/ 5 w 5"/>
                <a:gd name="T1" fmla="*/ 0 h 416"/>
                <a:gd name="T2" fmla="*/ 0 w 5"/>
                <a:gd name="T3" fmla="*/ 0 h 416"/>
                <a:gd name="T4" fmla="*/ 0 w 5"/>
                <a:gd name="T5" fmla="*/ 416 h 416"/>
                <a:gd name="T6" fmla="*/ 2 w 5"/>
                <a:gd name="T7" fmla="*/ 416 h 416"/>
                <a:gd name="T8" fmla="*/ 5 w 5"/>
                <a:gd name="T9" fmla="*/ 0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16">
                  <a:moveTo>
                    <a:pt x="5" y="0"/>
                  </a:moveTo>
                  <a:lnTo>
                    <a:pt x="0" y="0"/>
                  </a:lnTo>
                  <a:lnTo>
                    <a:pt x="0" y="416"/>
                  </a:lnTo>
                  <a:lnTo>
                    <a:pt x="2" y="416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32"/>
            <p:cNvSpPr/>
            <p:nvPr/>
          </p:nvSpPr>
          <p:spPr bwMode="auto">
            <a:xfrm>
              <a:off x="5501973" y="3853359"/>
              <a:ext cx="418811" cy="1185203"/>
            </a:xfrm>
            <a:custGeom>
              <a:avLst/>
              <a:gdLst>
                <a:gd name="T0" fmla="*/ 147 w 147"/>
                <a:gd name="T1" fmla="*/ 0 h 416"/>
                <a:gd name="T2" fmla="*/ 3 w 147"/>
                <a:gd name="T3" fmla="*/ 0 h 416"/>
                <a:gd name="T4" fmla="*/ 0 w 147"/>
                <a:gd name="T5" fmla="*/ 416 h 416"/>
                <a:gd name="T6" fmla="*/ 147 w 147"/>
                <a:gd name="T7" fmla="*/ 416 h 416"/>
                <a:gd name="T8" fmla="*/ 147 w 147"/>
                <a:gd name="T9" fmla="*/ 0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416">
                  <a:moveTo>
                    <a:pt x="147" y="0"/>
                  </a:moveTo>
                  <a:lnTo>
                    <a:pt x="3" y="0"/>
                  </a:lnTo>
                  <a:lnTo>
                    <a:pt x="0" y="416"/>
                  </a:lnTo>
                  <a:lnTo>
                    <a:pt x="147" y="416"/>
                  </a:lnTo>
                  <a:lnTo>
                    <a:pt x="147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3"/>
            <p:cNvSpPr/>
            <p:nvPr/>
          </p:nvSpPr>
          <p:spPr bwMode="auto">
            <a:xfrm>
              <a:off x="5501973" y="3853359"/>
              <a:ext cx="418811" cy="1185203"/>
            </a:xfrm>
            <a:custGeom>
              <a:avLst/>
              <a:gdLst>
                <a:gd name="T0" fmla="*/ 147 w 147"/>
                <a:gd name="T1" fmla="*/ 0 h 416"/>
                <a:gd name="T2" fmla="*/ 3 w 147"/>
                <a:gd name="T3" fmla="*/ 0 h 416"/>
                <a:gd name="T4" fmla="*/ 0 w 147"/>
                <a:gd name="T5" fmla="*/ 416 h 416"/>
                <a:gd name="T6" fmla="*/ 147 w 147"/>
                <a:gd name="T7" fmla="*/ 416 h 416"/>
                <a:gd name="T8" fmla="*/ 147 w 147"/>
                <a:gd name="T9" fmla="*/ 0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416">
                  <a:moveTo>
                    <a:pt x="147" y="0"/>
                  </a:moveTo>
                  <a:lnTo>
                    <a:pt x="3" y="0"/>
                  </a:lnTo>
                  <a:lnTo>
                    <a:pt x="0" y="416"/>
                  </a:lnTo>
                  <a:lnTo>
                    <a:pt x="147" y="416"/>
                  </a:lnTo>
                  <a:lnTo>
                    <a:pt x="14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Rectangle 34"/>
            <p:cNvSpPr>
              <a:spLocks noChangeArrowheads="1"/>
            </p:cNvSpPr>
            <p:nvPr/>
          </p:nvSpPr>
          <p:spPr bwMode="auto">
            <a:xfrm>
              <a:off x="4009073" y="3799226"/>
              <a:ext cx="1863276" cy="1042751"/>
            </a:xfrm>
            <a:prstGeom prst="rect">
              <a:avLst/>
            </a:prstGeom>
            <a:solidFill>
              <a:srgbClr val="3E46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Rectangle 35"/>
            <p:cNvSpPr>
              <a:spLocks noChangeArrowheads="1"/>
            </p:cNvSpPr>
            <p:nvPr/>
          </p:nvSpPr>
          <p:spPr bwMode="auto">
            <a:xfrm>
              <a:off x="4009073" y="4796392"/>
              <a:ext cx="1863276" cy="188037"/>
            </a:xfrm>
            <a:prstGeom prst="rect">
              <a:avLst/>
            </a:prstGeom>
            <a:solidFill>
              <a:srgbClr val="FC6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6"/>
            <p:cNvSpPr/>
            <p:nvPr/>
          </p:nvSpPr>
          <p:spPr bwMode="auto">
            <a:xfrm>
              <a:off x="4137279" y="4876166"/>
              <a:ext cx="31340" cy="34189"/>
            </a:xfrm>
            <a:custGeom>
              <a:avLst/>
              <a:gdLst>
                <a:gd name="T0" fmla="*/ 11 w 11"/>
                <a:gd name="T1" fmla="*/ 7 h 12"/>
                <a:gd name="T2" fmla="*/ 0 w 11"/>
                <a:gd name="T3" fmla="*/ 0 h 12"/>
                <a:gd name="T4" fmla="*/ 0 w 11"/>
                <a:gd name="T5" fmla="*/ 12 h 12"/>
                <a:gd name="T6" fmla="*/ 11 w 11"/>
                <a:gd name="T7" fmla="*/ 7 h 12"/>
                <a:gd name="T8" fmla="*/ 0 w 11"/>
                <a:gd name="T9" fmla="*/ 0 h 12"/>
                <a:gd name="T10" fmla="*/ 0 w 11"/>
                <a:gd name="T11" fmla="*/ 12 h 12"/>
                <a:gd name="T12" fmla="*/ 11 w 11"/>
                <a:gd name="T1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2">
                  <a:moveTo>
                    <a:pt x="11" y="7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11" y="7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1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 noEditPoints="1"/>
            </p:cNvSpPr>
            <p:nvPr/>
          </p:nvSpPr>
          <p:spPr bwMode="auto">
            <a:xfrm>
              <a:off x="4088846" y="4841977"/>
              <a:ext cx="108264" cy="102566"/>
            </a:xfrm>
            <a:custGeom>
              <a:avLst/>
              <a:gdLst>
                <a:gd name="T0" fmla="*/ 8 w 16"/>
                <a:gd name="T1" fmla="*/ 15 h 15"/>
                <a:gd name="T2" fmla="*/ 0 w 16"/>
                <a:gd name="T3" fmla="*/ 8 h 15"/>
                <a:gd name="T4" fmla="*/ 8 w 16"/>
                <a:gd name="T5" fmla="*/ 0 h 15"/>
                <a:gd name="T6" fmla="*/ 16 w 16"/>
                <a:gd name="T7" fmla="*/ 8 h 15"/>
                <a:gd name="T8" fmla="*/ 8 w 16"/>
                <a:gd name="T9" fmla="*/ 15 h 15"/>
                <a:gd name="T10" fmla="*/ 8 w 16"/>
                <a:gd name="T11" fmla="*/ 1 h 15"/>
                <a:gd name="T12" fmla="*/ 1 w 16"/>
                <a:gd name="T13" fmla="*/ 8 h 15"/>
                <a:gd name="T14" fmla="*/ 8 w 16"/>
                <a:gd name="T15" fmla="*/ 15 h 15"/>
                <a:gd name="T16" fmla="*/ 15 w 16"/>
                <a:gd name="T17" fmla="*/ 8 h 15"/>
                <a:gd name="T18" fmla="*/ 8 w 16"/>
                <a:gd name="T1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5">
                  <a:moveTo>
                    <a:pt x="8" y="15"/>
                  </a:moveTo>
                  <a:cubicBezTo>
                    <a:pt x="4" y="15"/>
                    <a:pt x="0" y="12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12"/>
                    <a:pt x="12" y="15"/>
                    <a:pt x="8" y="15"/>
                  </a:cubicBezTo>
                  <a:moveTo>
                    <a:pt x="8" y="1"/>
                  </a:moveTo>
                  <a:cubicBezTo>
                    <a:pt x="4" y="1"/>
                    <a:pt x="1" y="4"/>
                    <a:pt x="1" y="8"/>
                  </a:cubicBezTo>
                  <a:cubicBezTo>
                    <a:pt x="1" y="12"/>
                    <a:pt x="4" y="15"/>
                    <a:pt x="8" y="15"/>
                  </a:cubicBezTo>
                  <a:cubicBezTo>
                    <a:pt x="12" y="15"/>
                    <a:pt x="15" y="12"/>
                    <a:pt x="15" y="8"/>
                  </a:cubicBezTo>
                  <a:cubicBezTo>
                    <a:pt x="15" y="4"/>
                    <a:pt x="12" y="1"/>
                    <a:pt x="8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38"/>
            <p:cNvSpPr/>
            <p:nvPr/>
          </p:nvSpPr>
          <p:spPr bwMode="auto">
            <a:xfrm>
              <a:off x="4829598" y="4223735"/>
              <a:ext cx="188037" cy="222226"/>
            </a:xfrm>
            <a:custGeom>
              <a:avLst/>
              <a:gdLst>
                <a:gd name="T0" fmla="*/ 66 w 66"/>
                <a:gd name="T1" fmla="*/ 38 h 78"/>
                <a:gd name="T2" fmla="*/ 0 w 66"/>
                <a:gd name="T3" fmla="*/ 0 h 78"/>
                <a:gd name="T4" fmla="*/ 0 w 66"/>
                <a:gd name="T5" fmla="*/ 78 h 78"/>
                <a:gd name="T6" fmla="*/ 66 w 66"/>
                <a:gd name="T7" fmla="*/ 38 h 78"/>
                <a:gd name="T8" fmla="*/ 0 w 66"/>
                <a:gd name="T9" fmla="*/ 0 h 78"/>
                <a:gd name="T10" fmla="*/ 0 w 66"/>
                <a:gd name="T11" fmla="*/ 78 h 78"/>
                <a:gd name="T12" fmla="*/ 66 w 66"/>
                <a:gd name="T13" fmla="*/ 3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78">
                  <a:moveTo>
                    <a:pt x="66" y="38"/>
                  </a:moveTo>
                  <a:lnTo>
                    <a:pt x="0" y="0"/>
                  </a:lnTo>
                  <a:lnTo>
                    <a:pt x="0" y="78"/>
                  </a:lnTo>
                  <a:lnTo>
                    <a:pt x="66" y="38"/>
                  </a:lnTo>
                  <a:lnTo>
                    <a:pt x="0" y="0"/>
                  </a:lnTo>
                  <a:lnTo>
                    <a:pt x="0" y="78"/>
                  </a:lnTo>
                  <a:lnTo>
                    <a:pt x="66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39"/>
            <p:cNvSpPr>
              <a:spLocks noEditPoints="1"/>
            </p:cNvSpPr>
            <p:nvPr/>
          </p:nvSpPr>
          <p:spPr bwMode="auto">
            <a:xfrm>
              <a:off x="4593127" y="4027150"/>
              <a:ext cx="612546" cy="612546"/>
            </a:xfrm>
            <a:custGeom>
              <a:avLst/>
              <a:gdLst>
                <a:gd name="T0" fmla="*/ 46 w 91"/>
                <a:gd name="T1" fmla="*/ 91 h 91"/>
                <a:gd name="T2" fmla="*/ 0 w 91"/>
                <a:gd name="T3" fmla="*/ 45 h 91"/>
                <a:gd name="T4" fmla="*/ 46 w 91"/>
                <a:gd name="T5" fmla="*/ 0 h 91"/>
                <a:gd name="T6" fmla="*/ 91 w 91"/>
                <a:gd name="T7" fmla="*/ 45 h 91"/>
                <a:gd name="T8" fmla="*/ 46 w 91"/>
                <a:gd name="T9" fmla="*/ 91 h 91"/>
                <a:gd name="T10" fmla="*/ 46 w 91"/>
                <a:gd name="T11" fmla="*/ 4 h 91"/>
                <a:gd name="T12" fmla="*/ 4 w 91"/>
                <a:gd name="T13" fmla="*/ 45 h 91"/>
                <a:gd name="T14" fmla="*/ 46 w 91"/>
                <a:gd name="T15" fmla="*/ 87 h 91"/>
                <a:gd name="T16" fmla="*/ 87 w 91"/>
                <a:gd name="T17" fmla="*/ 45 h 91"/>
                <a:gd name="T18" fmla="*/ 46 w 91"/>
                <a:gd name="T19" fmla="*/ 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91">
                  <a:moveTo>
                    <a:pt x="46" y="91"/>
                  </a:moveTo>
                  <a:cubicBezTo>
                    <a:pt x="21" y="91"/>
                    <a:pt x="0" y="71"/>
                    <a:pt x="0" y="45"/>
                  </a:cubicBezTo>
                  <a:cubicBezTo>
                    <a:pt x="0" y="20"/>
                    <a:pt x="21" y="0"/>
                    <a:pt x="46" y="0"/>
                  </a:cubicBezTo>
                  <a:cubicBezTo>
                    <a:pt x="71" y="0"/>
                    <a:pt x="91" y="20"/>
                    <a:pt x="91" y="45"/>
                  </a:cubicBezTo>
                  <a:cubicBezTo>
                    <a:pt x="91" y="71"/>
                    <a:pt x="71" y="91"/>
                    <a:pt x="46" y="91"/>
                  </a:cubicBezTo>
                  <a:moveTo>
                    <a:pt x="46" y="4"/>
                  </a:moveTo>
                  <a:cubicBezTo>
                    <a:pt x="23" y="4"/>
                    <a:pt x="4" y="23"/>
                    <a:pt x="4" y="45"/>
                  </a:cubicBezTo>
                  <a:cubicBezTo>
                    <a:pt x="4" y="68"/>
                    <a:pt x="23" y="87"/>
                    <a:pt x="46" y="87"/>
                  </a:cubicBezTo>
                  <a:cubicBezTo>
                    <a:pt x="68" y="87"/>
                    <a:pt x="87" y="68"/>
                    <a:pt x="87" y="45"/>
                  </a:cubicBezTo>
                  <a:cubicBezTo>
                    <a:pt x="87" y="23"/>
                    <a:pt x="68" y="4"/>
                    <a:pt x="46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40"/>
            <p:cNvSpPr/>
            <p:nvPr/>
          </p:nvSpPr>
          <p:spPr bwMode="auto">
            <a:xfrm>
              <a:off x="6875214" y="4041396"/>
              <a:ext cx="8548" cy="356132"/>
            </a:xfrm>
            <a:custGeom>
              <a:avLst/>
              <a:gdLst>
                <a:gd name="T0" fmla="*/ 3 w 3"/>
                <a:gd name="T1" fmla="*/ 0 h 125"/>
                <a:gd name="T2" fmla="*/ 0 w 3"/>
                <a:gd name="T3" fmla="*/ 125 h 125"/>
                <a:gd name="T4" fmla="*/ 0 w 3"/>
                <a:gd name="T5" fmla="*/ 125 h 125"/>
                <a:gd name="T6" fmla="*/ 3 w 3"/>
                <a:gd name="T7" fmla="*/ 0 h 125"/>
                <a:gd name="T8" fmla="*/ 3 w 3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25">
                  <a:moveTo>
                    <a:pt x="3" y="0"/>
                  </a:moveTo>
                  <a:lnTo>
                    <a:pt x="0" y="125"/>
                  </a:lnTo>
                  <a:lnTo>
                    <a:pt x="0" y="125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6166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41"/>
            <p:cNvSpPr/>
            <p:nvPr/>
          </p:nvSpPr>
          <p:spPr bwMode="auto">
            <a:xfrm>
              <a:off x="6875214" y="4041396"/>
              <a:ext cx="8548" cy="356132"/>
            </a:xfrm>
            <a:custGeom>
              <a:avLst/>
              <a:gdLst>
                <a:gd name="T0" fmla="*/ 3 w 3"/>
                <a:gd name="T1" fmla="*/ 0 h 125"/>
                <a:gd name="T2" fmla="*/ 0 w 3"/>
                <a:gd name="T3" fmla="*/ 125 h 125"/>
                <a:gd name="T4" fmla="*/ 0 w 3"/>
                <a:gd name="T5" fmla="*/ 125 h 125"/>
                <a:gd name="T6" fmla="*/ 3 w 3"/>
                <a:gd name="T7" fmla="*/ 0 h 125"/>
                <a:gd name="T8" fmla="*/ 3 w 3"/>
                <a:gd name="T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25">
                  <a:moveTo>
                    <a:pt x="3" y="0"/>
                  </a:moveTo>
                  <a:lnTo>
                    <a:pt x="0" y="125"/>
                  </a:lnTo>
                  <a:lnTo>
                    <a:pt x="0" y="125"/>
                  </a:lnTo>
                  <a:lnTo>
                    <a:pt x="3" y="0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42"/>
            <p:cNvSpPr/>
            <p:nvPr/>
          </p:nvSpPr>
          <p:spPr bwMode="auto">
            <a:xfrm>
              <a:off x="6439309" y="4021452"/>
              <a:ext cx="444451" cy="376074"/>
            </a:xfrm>
            <a:custGeom>
              <a:avLst/>
              <a:gdLst>
                <a:gd name="T0" fmla="*/ 66 w 66"/>
                <a:gd name="T1" fmla="*/ 0 h 56"/>
                <a:gd name="T2" fmla="*/ 28 w 66"/>
                <a:gd name="T3" fmla="*/ 0 h 56"/>
                <a:gd name="T4" fmla="*/ 0 w 66"/>
                <a:gd name="T5" fmla="*/ 27 h 56"/>
                <a:gd name="T6" fmla="*/ 0 w 66"/>
                <a:gd name="T7" fmla="*/ 29 h 56"/>
                <a:gd name="T8" fmla="*/ 28 w 66"/>
                <a:gd name="T9" fmla="*/ 56 h 56"/>
                <a:gd name="T10" fmla="*/ 65 w 66"/>
                <a:gd name="T11" fmla="*/ 56 h 56"/>
                <a:gd name="T12" fmla="*/ 66 w 66"/>
                <a:gd name="T13" fmla="*/ 3 h 56"/>
                <a:gd name="T14" fmla="*/ 66 w 66"/>
                <a:gd name="T1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56">
                  <a:moveTo>
                    <a:pt x="6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1" y="12"/>
                    <a:pt x="0" y="2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" y="44"/>
                    <a:pt x="13" y="56"/>
                    <a:pt x="28" y="56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0"/>
                    <a:pt x="66" y="0"/>
                    <a:pt x="66" y="0"/>
                  </a:cubicBezTo>
                </a:path>
              </a:pathLst>
            </a:cu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43"/>
            <p:cNvSpPr/>
            <p:nvPr/>
          </p:nvSpPr>
          <p:spPr bwMode="auto">
            <a:xfrm>
              <a:off x="6499140" y="3961623"/>
              <a:ext cx="1683787" cy="370376"/>
            </a:xfrm>
            <a:custGeom>
              <a:avLst/>
              <a:gdLst>
                <a:gd name="T0" fmla="*/ 250 w 250"/>
                <a:gd name="T1" fmla="*/ 28 h 55"/>
                <a:gd name="T2" fmla="*/ 222 w 250"/>
                <a:gd name="T3" fmla="*/ 55 h 55"/>
                <a:gd name="T4" fmla="*/ 28 w 250"/>
                <a:gd name="T5" fmla="*/ 55 h 55"/>
                <a:gd name="T6" fmla="*/ 0 w 250"/>
                <a:gd name="T7" fmla="*/ 28 h 55"/>
                <a:gd name="T8" fmla="*/ 28 w 250"/>
                <a:gd name="T9" fmla="*/ 0 h 55"/>
                <a:gd name="T10" fmla="*/ 222 w 250"/>
                <a:gd name="T11" fmla="*/ 0 h 55"/>
                <a:gd name="T12" fmla="*/ 250 w 250"/>
                <a:gd name="T13" fmla="*/ 2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0" h="55">
                  <a:moveTo>
                    <a:pt x="250" y="28"/>
                  </a:moveTo>
                  <a:cubicBezTo>
                    <a:pt x="250" y="43"/>
                    <a:pt x="237" y="55"/>
                    <a:pt x="222" y="55"/>
                  </a:cubicBezTo>
                  <a:cubicBezTo>
                    <a:pt x="28" y="55"/>
                    <a:pt x="28" y="55"/>
                    <a:pt x="28" y="55"/>
                  </a:cubicBezTo>
                  <a:cubicBezTo>
                    <a:pt x="12" y="55"/>
                    <a:pt x="0" y="43"/>
                    <a:pt x="0" y="28"/>
                  </a:cubicBezTo>
                  <a:cubicBezTo>
                    <a:pt x="0" y="12"/>
                    <a:pt x="12" y="0"/>
                    <a:pt x="28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37" y="0"/>
                    <a:pt x="250" y="12"/>
                    <a:pt x="250" y="28"/>
                  </a:cubicBezTo>
                </a:path>
              </a:pathLst>
            </a:custGeom>
            <a:solidFill>
              <a:srgbClr val="00B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44"/>
            <p:cNvSpPr/>
            <p:nvPr/>
          </p:nvSpPr>
          <p:spPr bwMode="auto">
            <a:xfrm>
              <a:off x="6647290" y="4163904"/>
              <a:ext cx="108264" cy="113962"/>
            </a:xfrm>
            <a:custGeom>
              <a:avLst/>
              <a:gdLst>
                <a:gd name="T0" fmla="*/ 0 w 38"/>
                <a:gd name="T1" fmla="*/ 28 h 40"/>
                <a:gd name="T2" fmla="*/ 14 w 38"/>
                <a:gd name="T3" fmla="*/ 40 h 40"/>
                <a:gd name="T4" fmla="*/ 38 w 38"/>
                <a:gd name="T5" fmla="*/ 11 h 40"/>
                <a:gd name="T6" fmla="*/ 23 w 38"/>
                <a:gd name="T7" fmla="*/ 0 h 40"/>
                <a:gd name="T8" fmla="*/ 0 w 38"/>
                <a:gd name="T9" fmla="*/ 2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0">
                  <a:moveTo>
                    <a:pt x="0" y="28"/>
                  </a:moveTo>
                  <a:lnTo>
                    <a:pt x="14" y="40"/>
                  </a:lnTo>
                  <a:lnTo>
                    <a:pt x="38" y="11"/>
                  </a:lnTo>
                  <a:lnTo>
                    <a:pt x="23" y="0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45"/>
            <p:cNvSpPr>
              <a:spLocks noEditPoints="1"/>
            </p:cNvSpPr>
            <p:nvPr/>
          </p:nvSpPr>
          <p:spPr bwMode="auto">
            <a:xfrm>
              <a:off x="6701421" y="4015754"/>
              <a:ext cx="193735" cy="173793"/>
            </a:xfrm>
            <a:custGeom>
              <a:avLst/>
              <a:gdLst>
                <a:gd name="T0" fmla="*/ 17 w 29"/>
                <a:gd name="T1" fmla="*/ 0 h 26"/>
                <a:gd name="T2" fmla="*/ 12 w 29"/>
                <a:gd name="T3" fmla="*/ 0 h 26"/>
                <a:gd name="T4" fmla="*/ 1 w 29"/>
                <a:gd name="T5" fmla="*/ 10 h 26"/>
                <a:gd name="T6" fmla="*/ 12 w 29"/>
                <a:gd name="T7" fmla="*/ 26 h 26"/>
                <a:gd name="T8" fmla="*/ 16 w 29"/>
                <a:gd name="T9" fmla="*/ 26 h 26"/>
                <a:gd name="T10" fmla="*/ 27 w 29"/>
                <a:gd name="T11" fmla="*/ 15 h 26"/>
                <a:gd name="T12" fmla="*/ 17 w 29"/>
                <a:gd name="T13" fmla="*/ 0 h 26"/>
                <a:gd name="T14" fmla="*/ 24 w 29"/>
                <a:gd name="T15" fmla="*/ 15 h 26"/>
                <a:gd name="T16" fmla="*/ 16 w 29"/>
                <a:gd name="T17" fmla="*/ 22 h 26"/>
                <a:gd name="T18" fmla="*/ 12 w 29"/>
                <a:gd name="T19" fmla="*/ 22 h 26"/>
                <a:gd name="T20" fmla="*/ 6 w 29"/>
                <a:gd name="T21" fmla="*/ 18 h 26"/>
                <a:gd name="T22" fmla="*/ 5 w 29"/>
                <a:gd name="T23" fmla="*/ 11 h 26"/>
                <a:gd name="T24" fmla="*/ 13 w 29"/>
                <a:gd name="T25" fmla="*/ 3 h 26"/>
                <a:gd name="T26" fmla="*/ 16 w 29"/>
                <a:gd name="T27" fmla="*/ 3 h 26"/>
                <a:gd name="T28" fmla="*/ 22 w 29"/>
                <a:gd name="T29" fmla="*/ 7 h 26"/>
                <a:gd name="T30" fmla="*/ 24 w 29"/>
                <a:gd name="T31" fmla="*/ 1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26">
                  <a:moveTo>
                    <a:pt x="17" y="0"/>
                  </a:moveTo>
                  <a:cubicBezTo>
                    <a:pt x="15" y="0"/>
                    <a:pt x="14" y="0"/>
                    <a:pt x="12" y="0"/>
                  </a:cubicBezTo>
                  <a:cubicBezTo>
                    <a:pt x="7" y="1"/>
                    <a:pt x="2" y="5"/>
                    <a:pt x="1" y="10"/>
                  </a:cubicBezTo>
                  <a:cubicBezTo>
                    <a:pt x="0" y="18"/>
                    <a:pt x="4" y="25"/>
                    <a:pt x="12" y="26"/>
                  </a:cubicBezTo>
                  <a:cubicBezTo>
                    <a:pt x="13" y="26"/>
                    <a:pt x="15" y="26"/>
                    <a:pt x="16" y="26"/>
                  </a:cubicBezTo>
                  <a:cubicBezTo>
                    <a:pt x="21" y="25"/>
                    <a:pt x="26" y="21"/>
                    <a:pt x="27" y="15"/>
                  </a:cubicBezTo>
                  <a:cubicBezTo>
                    <a:pt x="29" y="8"/>
                    <a:pt x="24" y="1"/>
                    <a:pt x="17" y="0"/>
                  </a:cubicBezTo>
                  <a:moveTo>
                    <a:pt x="24" y="15"/>
                  </a:moveTo>
                  <a:cubicBezTo>
                    <a:pt x="23" y="19"/>
                    <a:pt x="20" y="22"/>
                    <a:pt x="16" y="22"/>
                  </a:cubicBezTo>
                  <a:cubicBezTo>
                    <a:pt x="14" y="23"/>
                    <a:pt x="13" y="23"/>
                    <a:pt x="12" y="22"/>
                  </a:cubicBezTo>
                  <a:cubicBezTo>
                    <a:pt x="10" y="22"/>
                    <a:pt x="8" y="20"/>
                    <a:pt x="6" y="18"/>
                  </a:cubicBezTo>
                  <a:cubicBezTo>
                    <a:pt x="5" y="16"/>
                    <a:pt x="4" y="14"/>
                    <a:pt x="5" y="11"/>
                  </a:cubicBezTo>
                  <a:cubicBezTo>
                    <a:pt x="5" y="7"/>
                    <a:pt x="9" y="4"/>
                    <a:pt x="13" y="3"/>
                  </a:cubicBezTo>
                  <a:cubicBezTo>
                    <a:pt x="14" y="3"/>
                    <a:pt x="15" y="3"/>
                    <a:pt x="16" y="3"/>
                  </a:cubicBezTo>
                  <a:cubicBezTo>
                    <a:pt x="18" y="4"/>
                    <a:pt x="21" y="5"/>
                    <a:pt x="22" y="7"/>
                  </a:cubicBezTo>
                  <a:cubicBezTo>
                    <a:pt x="24" y="10"/>
                    <a:pt x="24" y="12"/>
                    <a:pt x="24" y="1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9" name="圆角矩形 48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>
            <a:off x="570000" y="876300"/>
            <a:ext cx="11052000" cy="36000"/>
          </a:xfrm>
          <a:prstGeom prst="roundRect">
            <a:avLst/>
          </a:prstGeom>
          <a:solidFill>
            <a:srgbClr val="02AE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531900" y="255821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+mn-ea"/>
                <a:cs typeface="Open Sans" panose="020B0606030504020204" pitchFamily="34" charset="0"/>
              </a:rPr>
              <a:t>请在此输入本页小标题</a:t>
            </a:r>
            <a:endParaRPr lang="en-US" altLang="zh-CN" sz="2800" dirty="0" smtClean="0">
              <a:latin typeface="+mn-ea"/>
              <a:cs typeface="Open Sans" panose="020B0606030504020204" pitchFamily="34" charset="0"/>
            </a:endParaRPr>
          </a:p>
        </p:txBody>
      </p:sp>
      <p:sp>
        <p:nvSpPr>
          <p:cNvPr id="51" name="矩形 50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480007" y="3804236"/>
            <a:ext cx="3102083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zh-CN" altLang="en-US" sz="1200" dirty="0" smtClean="0">
                <a:solidFill>
                  <a:srgbClr val="3E3E3E"/>
                </a:solidFill>
                <a:latin typeface="+mn-ea"/>
                <a:sym typeface="+mn-ea"/>
              </a:rPr>
              <a:t>输入文字内容</a:t>
            </a:r>
            <a:endParaRPr lang="zh-CN" altLang="en-US" sz="1200" dirty="0">
              <a:latin typeface="+mn-ea"/>
            </a:endParaRPr>
          </a:p>
        </p:txBody>
      </p:sp>
      <p:sp>
        <p:nvSpPr>
          <p:cNvPr id="52" name="矩形 51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576259" y="3389373"/>
            <a:ext cx="2855813" cy="361450"/>
          </a:xfrm>
          <a:prstGeom prst="rect">
            <a:avLst/>
          </a:prstGeom>
          <a:solidFill>
            <a:srgbClr val="FD5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pc="600" dirty="0" smtClean="0"/>
              <a:t>关键词或者数字</a:t>
            </a:r>
            <a:endParaRPr lang="zh-CN" altLang="en-US" spc="600" dirty="0"/>
          </a:p>
        </p:txBody>
      </p:sp>
      <p:sp>
        <p:nvSpPr>
          <p:cNvPr id="53" name="矩形 52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450847" y="2331050"/>
            <a:ext cx="192232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7200" dirty="0" smtClean="0">
                <a:solidFill>
                  <a:srgbClr val="FD533A"/>
                </a:solidFill>
                <a:latin typeface="+mj-ea"/>
                <a:ea typeface="+mj-ea"/>
              </a:rPr>
              <a:t>80%</a:t>
            </a:r>
            <a:endParaRPr lang="zh-CN" altLang="en-US" sz="7200" dirty="0">
              <a:solidFill>
                <a:srgbClr val="FD533A"/>
              </a:solidFill>
              <a:latin typeface="+mj-ea"/>
              <a:ea typeface="+mj-ea"/>
            </a:endParaRPr>
          </a:p>
        </p:txBody>
      </p:sp>
      <p:sp>
        <p:nvSpPr>
          <p:cNvPr id="54" name="Rounded Rectangle 11" descr="e7d195523061f1c0f55f9af68525816972d868573ada39bc763F3977967589A5F92C178830C92595A6CE4D0132F8C206B2B04C416AAA86B7FD80AB023F78DAEB544E2F013E11B2B95AD21703D1C90034A379EC9026EFAAF519162156DEE94DEDD1B09FA3341E1D5826D7653F1F1DCEBEEBCC1B40ACC491CF8FF01CCCE56F2CD19EB3B517D67594D04B4973331FC18DA1"/>
          <p:cNvSpPr/>
          <p:nvPr/>
        </p:nvSpPr>
        <p:spPr>
          <a:xfrm>
            <a:off x="8482440" y="2649956"/>
            <a:ext cx="838200" cy="838200"/>
          </a:xfrm>
          <a:prstGeom prst="roundRect">
            <a:avLst/>
          </a:prstGeom>
          <a:solidFill>
            <a:srgbClr val="343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17" descr="e7d195523061f1c0f55f9af68525816972d868573ada39bc763F3977967589A5F92C178830C92595A6CE4D0132F8C206B2B04C416AAA86B7FD80AB023F78DAEB544E2F013E11B2B95AD21703D1C90034A379EC9026EFAAF519162156DEE94DEDD1B09FA3341E1D5826D7653F1F1DCEBEEBCC1B40ACC491CF8FF01CCCE56F2CD19EB3B517D67594D04B4973331FC18DA1"/>
          <p:cNvSpPr/>
          <p:nvPr/>
        </p:nvSpPr>
        <p:spPr>
          <a:xfrm>
            <a:off x="8482440" y="4304128"/>
            <a:ext cx="838200" cy="838200"/>
          </a:xfrm>
          <a:prstGeom prst="roundRect">
            <a:avLst/>
          </a:prstGeom>
          <a:solidFill>
            <a:srgbClr val="02AE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6" name="Group 203" descr="e7d195523061f1c0f55f9af68525816972d868573ada39bc763F3977967589A5F92C178830C92595A6CE4D0132F8C206B2B04C416AAA86B7FD80AB023F78DAEB544E2F013E11B2B95AD21703D1C90034A379EC9026EFAAF519162156DEE94DEDD1B09FA3341E1D5826D7653F1F1DCEBEEBCC1B40ACC491CF8FF01CCCE56F2CD19EB3B517D67594D04B4973331FC18DA1"/>
          <p:cNvGrpSpPr/>
          <p:nvPr/>
        </p:nvGrpSpPr>
        <p:grpSpPr>
          <a:xfrm>
            <a:off x="8693142" y="2954595"/>
            <a:ext cx="416796" cy="259561"/>
            <a:chOff x="2942785" y="3296116"/>
            <a:chExt cx="416796" cy="259561"/>
          </a:xfrm>
          <a:solidFill>
            <a:srgbClr val="FDFDFD"/>
          </a:solidFill>
        </p:grpSpPr>
        <p:sp>
          <p:nvSpPr>
            <p:cNvPr id="57" name="Freeform 95"/>
            <p:cNvSpPr>
              <a:spLocks noEditPoints="1"/>
            </p:cNvSpPr>
            <p:nvPr/>
          </p:nvSpPr>
          <p:spPr bwMode="auto">
            <a:xfrm>
              <a:off x="2942785" y="3296116"/>
              <a:ext cx="416796" cy="25956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8" name="Rectangle 96"/>
            <p:cNvSpPr>
              <a:spLocks noChangeArrowheads="1"/>
            </p:cNvSpPr>
            <p:nvPr/>
          </p:nvSpPr>
          <p:spPr bwMode="auto">
            <a:xfrm>
              <a:off x="3000187" y="3351023"/>
              <a:ext cx="79865" cy="14475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9" name="Rectangle 97"/>
            <p:cNvSpPr>
              <a:spLocks noChangeArrowheads="1"/>
            </p:cNvSpPr>
            <p:nvPr/>
          </p:nvSpPr>
          <p:spPr bwMode="auto">
            <a:xfrm>
              <a:off x="3092532" y="3351023"/>
              <a:ext cx="77370" cy="14475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60" name="Freeform 106" descr="e7d195523061f1c0f55f9af68525816972d868573ada39bc763F3977967589A5F92C178830C92595A6CE4D0132F8C206B2B04C416AAA86B7FD80AB023F78DAEB544E2F013E11B2B95AD21703D1C90034A379EC9026EFAAF519162156DEE94DEDD1B09FA3341E1D5826D7653F1F1DCEBEEBCC1B40ACC491CF8FF01CCCE56F2CD19EB3B517D67594D04B4973331FC18DA1"/>
          <p:cNvSpPr>
            <a:spLocks noEditPoints="1"/>
          </p:cNvSpPr>
          <p:nvPr/>
        </p:nvSpPr>
        <p:spPr bwMode="auto">
          <a:xfrm>
            <a:off x="8766586" y="4529244"/>
            <a:ext cx="267049" cy="359392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61" name="文本框 60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9396126" y="260419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343A46"/>
                </a:solidFill>
                <a:latin typeface="思源黑体 CN ExtraLight" panose="020B0200000000000000" pitchFamily="34" charset="-122"/>
              </a:rPr>
              <a:t>每周分享</a:t>
            </a:r>
            <a:endParaRPr lang="zh-CN" altLang="en-US" sz="1600" dirty="0">
              <a:solidFill>
                <a:srgbClr val="343A46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62" name="文本框 6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9396126" y="2846885"/>
            <a:ext cx="224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请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在此输入补充解释内容，请在此输入补充解释内容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63" name="文本框 62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9396126" y="425005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2AEB0"/>
                </a:solidFill>
                <a:latin typeface="思源黑体 CN ExtraLight" panose="020B0200000000000000" pitchFamily="34" charset="-122"/>
              </a:rPr>
              <a:t>每周分享</a:t>
            </a:r>
            <a:endParaRPr lang="zh-CN" altLang="en-US" sz="1600" dirty="0">
              <a:solidFill>
                <a:srgbClr val="02AEB0"/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64" name="文本框 63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9396126" y="4492745"/>
            <a:ext cx="224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请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在此输入补充解释内容，请在此输入补充解释内容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66" name="e7d195523061f1c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 hidden="1"/>
          <p:cNvSpPr txBox="1"/>
          <p:nvPr/>
        </p:nvSpPr>
        <p:spPr>
          <a:xfrm>
            <a:off x="-355600" y="1803400"/>
            <a:ext cx="322011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 smtClean="0"/>
              <a:t>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</a:t>
            </a:r>
            <a:endParaRPr lang="zh-CN" altLang="en-US" sz="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圆角矩形 48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>
            <a:off x="570000" y="876300"/>
            <a:ext cx="11052000" cy="36000"/>
          </a:xfrm>
          <a:prstGeom prst="roundRect">
            <a:avLst/>
          </a:prstGeom>
          <a:solidFill>
            <a:srgbClr val="02AE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531900" y="255821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+mn-ea"/>
                <a:cs typeface="Open Sans" panose="020B0606030504020204" pitchFamily="34" charset="0"/>
              </a:rPr>
              <a:t>请在此输入本页小标题</a:t>
            </a:r>
            <a:endParaRPr lang="en-US" altLang="zh-CN" sz="2800" dirty="0" smtClean="0">
              <a:latin typeface="+mn-ea"/>
              <a:cs typeface="Open Sans" panose="020B0606030504020204" pitchFamily="34" charset="0"/>
            </a:endParaRPr>
          </a:p>
        </p:txBody>
      </p:sp>
      <p:sp>
        <p:nvSpPr>
          <p:cNvPr id="5" name="AutoShape 3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ChangeAspect="1" noChangeArrowheads="1" noTextEdit="1"/>
          </p:cNvSpPr>
          <p:nvPr/>
        </p:nvSpPr>
        <p:spPr bwMode="auto">
          <a:xfrm>
            <a:off x="0" y="2457450"/>
            <a:ext cx="5856095" cy="2616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5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4502" y="1885950"/>
            <a:ext cx="6114289" cy="3865921"/>
          </a:xfrm>
          <a:custGeom>
            <a:avLst/>
            <a:gdLst>
              <a:gd name="T0" fmla="*/ 1018 w 1098"/>
              <a:gd name="T1" fmla="*/ 489 h 489"/>
              <a:gd name="T2" fmla="*/ 0 w 1098"/>
              <a:gd name="T3" fmla="*/ 489 h 489"/>
              <a:gd name="T4" fmla="*/ 0 w 1098"/>
              <a:gd name="T5" fmla="*/ 0 h 489"/>
              <a:gd name="T6" fmla="*/ 1018 w 1098"/>
              <a:gd name="T7" fmla="*/ 0 h 489"/>
              <a:gd name="T8" fmla="*/ 1098 w 1098"/>
              <a:gd name="T9" fmla="*/ 80 h 489"/>
              <a:gd name="T10" fmla="*/ 1098 w 1098"/>
              <a:gd name="T11" fmla="*/ 409 h 489"/>
              <a:gd name="T12" fmla="*/ 1018 w 1098"/>
              <a:gd name="T13" fmla="*/ 489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98" h="489">
                <a:moveTo>
                  <a:pt x="1018" y="489"/>
                </a:moveTo>
                <a:cubicBezTo>
                  <a:pt x="0" y="489"/>
                  <a:pt x="0" y="489"/>
                  <a:pt x="0" y="489"/>
                </a:cubicBezTo>
                <a:cubicBezTo>
                  <a:pt x="0" y="0"/>
                  <a:pt x="0" y="0"/>
                  <a:pt x="0" y="0"/>
                </a:cubicBezTo>
                <a:cubicBezTo>
                  <a:pt x="1018" y="0"/>
                  <a:pt x="1018" y="0"/>
                  <a:pt x="1018" y="0"/>
                </a:cubicBezTo>
                <a:cubicBezTo>
                  <a:pt x="1063" y="0"/>
                  <a:pt x="1098" y="36"/>
                  <a:pt x="1098" y="80"/>
                </a:cubicBezTo>
                <a:cubicBezTo>
                  <a:pt x="1098" y="409"/>
                  <a:pt x="1098" y="409"/>
                  <a:pt x="1098" y="409"/>
                </a:cubicBezTo>
                <a:cubicBezTo>
                  <a:pt x="1098" y="453"/>
                  <a:pt x="1063" y="489"/>
                  <a:pt x="1018" y="489"/>
                </a:cubicBezTo>
              </a:path>
            </a:pathLst>
          </a:custGeom>
          <a:solidFill>
            <a:srgbClr val="3E46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72" name="组合 71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GrpSpPr/>
          <p:nvPr/>
        </p:nvGrpSpPr>
        <p:grpSpPr>
          <a:xfrm>
            <a:off x="631090" y="2815274"/>
            <a:ext cx="1823916" cy="2007272"/>
            <a:chOff x="688975" y="3716338"/>
            <a:chExt cx="871538" cy="1123950"/>
          </a:xfrm>
        </p:grpSpPr>
        <p:sp>
          <p:nvSpPr>
            <p:cNvPr id="48" name="Freeform 6"/>
            <p:cNvSpPr/>
            <p:nvPr/>
          </p:nvSpPr>
          <p:spPr bwMode="auto">
            <a:xfrm>
              <a:off x="688975" y="3976688"/>
              <a:ext cx="574675" cy="863600"/>
            </a:xfrm>
            <a:custGeom>
              <a:avLst/>
              <a:gdLst>
                <a:gd name="T0" fmla="*/ 86 w 153"/>
                <a:gd name="T1" fmla="*/ 0 h 229"/>
                <a:gd name="T2" fmla="*/ 18 w 153"/>
                <a:gd name="T3" fmla="*/ 68 h 229"/>
                <a:gd name="T4" fmla="*/ 18 w 153"/>
                <a:gd name="T5" fmla="*/ 72 h 229"/>
                <a:gd name="T6" fmla="*/ 0 w 153"/>
                <a:gd name="T7" fmla="*/ 137 h 229"/>
                <a:gd name="T8" fmla="*/ 18 w 153"/>
                <a:gd name="T9" fmla="*/ 137 h 229"/>
                <a:gd name="T10" fmla="*/ 18 w 153"/>
                <a:gd name="T11" fmla="*/ 166 h 229"/>
                <a:gd name="T12" fmla="*/ 65 w 153"/>
                <a:gd name="T13" fmla="*/ 191 h 229"/>
                <a:gd name="T14" fmla="*/ 75 w 153"/>
                <a:gd name="T15" fmla="*/ 201 h 229"/>
                <a:gd name="T16" fmla="*/ 74 w 153"/>
                <a:gd name="T17" fmla="*/ 229 h 229"/>
                <a:gd name="T18" fmla="*/ 153 w 153"/>
                <a:gd name="T19" fmla="*/ 229 h 229"/>
                <a:gd name="T20" fmla="*/ 153 w 153"/>
                <a:gd name="T21" fmla="*/ 68 h 229"/>
                <a:gd name="T22" fmla="*/ 86 w 153"/>
                <a:gd name="T23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3" h="229">
                  <a:moveTo>
                    <a:pt x="86" y="0"/>
                  </a:moveTo>
                  <a:cubicBezTo>
                    <a:pt x="48" y="0"/>
                    <a:pt x="18" y="30"/>
                    <a:pt x="18" y="68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20" y="197"/>
                    <a:pt x="50" y="193"/>
                    <a:pt x="65" y="191"/>
                  </a:cubicBezTo>
                  <a:cubicBezTo>
                    <a:pt x="65" y="191"/>
                    <a:pt x="74" y="191"/>
                    <a:pt x="75" y="201"/>
                  </a:cubicBezTo>
                  <a:cubicBezTo>
                    <a:pt x="74" y="229"/>
                    <a:pt x="74" y="229"/>
                    <a:pt x="74" y="229"/>
                  </a:cubicBezTo>
                  <a:cubicBezTo>
                    <a:pt x="153" y="229"/>
                    <a:pt x="153" y="229"/>
                    <a:pt x="153" y="229"/>
                  </a:cubicBezTo>
                  <a:cubicBezTo>
                    <a:pt x="153" y="68"/>
                    <a:pt x="153" y="68"/>
                    <a:pt x="153" y="68"/>
                  </a:cubicBezTo>
                  <a:cubicBezTo>
                    <a:pt x="153" y="30"/>
                    <a:pt x="123" y="0"/>
                    <a:pt x="8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Oval 7"/>
            <p:cNvSpPr>
              <a:spLocks noChangeArrowheads="1"/>
            </p:cNvSpPr>
            <p:nvPr/>
          </p:nvSpPr>
          <p:spPr bwMode="auto">
            <a:xfrm>
              <a:off x="808038" y="4254500"/>
              <a:ext cx="38100" cy="38100"/>
            </a:xfrm>
            <a:prstGeom prst="ellipse">
              <a:avLst/>
            </a:pr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8"/>
            <p:cNvSpPr>
              <a:spLocks noEditPoints="1"/>
            </p:cNvSpPr>
            <p:nvPr/>
          </p:nvSpPr>
          <p:spPr bwMode="auto">
            <a:xfrm>
              <a:off x="879475" y="4002088"/>
              <a:ext cx="357188" cy="358775"/>
            </a:xfrm>
            <a:custGeom>
              <a:avLst/>
              <a:gdLst>
                <a:gd name="T0" fmla="*/ 85 w 95"/>
                <a:gd name="T1" fmla="*/ 58 h 95"/>
                <a:gd name="T2" fmla="*/ 95 w 95"/>
                <a:gd name="T3" fmla="*/ 45 h 95"/>
                <a:gd name="T4" fmla="*/ 94 w 95"/>
                <a:gd name="T5" fmla="*/ 35 h 95"/>
                <a:gd name="T6" fmla="*/ 84 w 95"/>
                <a:gd name="T7" fmla="*/ 34 h 95"/>
                <a:gd name="T8" fmla="*/ 85 w 95"/>
                <a:gd name="T9" fmla="*/ 18 h 95"/>
                <a:gd name="T10" fmla="*/ 81 w 95"/>
                <a:gd name="T11" fmla="*/ 13 h 95"/>
                <a:gd name="T12" fmla="*/ 77 w 95"/>
                <a:gd name="T13" fmla="*/ 10 h 95"/>
                <a:gd name="T14" fmla="*/ 61 w 95"/>
                <a:gd name="T15" fmla="*/ 11 h 95"/>
                <a:gd name="T16" fmla="*/ 60 w 95"/>
                <a:gd name="T17" fmla="*/ 1 h 95"/>
                <a:gd name="T18" fmla="*/ 49 w 95"/>
                <a:gd name="T19" fmla="*/ 0 h 95"/>
                <a:gd name="T20" fmla="*/ 37 w 95"/>
                <a:gd name="T21" fmla="*/ 10 h 95"/>
                <a:gd name="T22" fmla="*/ 31 w 95"/>
                <a:gd name="T23" fmla="*/ 3 h 95"/>
                <a:gd name="T24" fmla="*/ 21 w 95"/>
                <a:gd name="T25" fmla="*/ 7 h 95"/>
                <a:gd name="T26" fmla="*/ 17 w 95"/>
                <a:gd name="T27" fmla="*/ 23 h 95"/>
                <a:gd name="T28" fmla="*/ 8 w 95"/>
                <a:gd name="T29" fmla="*/ 21 h 95"/>
                <a:gd name="T30" fmla="*/ 3 w 95"/>
                <a:gd name="T31" fmla="*/ 31 h 95"/>
                <a:gd name="T32" fmla="*/ 9 w 95"/>
                <a:gd name="T33" fmla="*/ 46 h 95"/>
                <a:gd name="T34" fmla="*/ 0 w 95"/>
                <a:gd name="T35" fmla="*/ 49 h 95"/>
                <a:gd name="T36" fmla="*/ 1 w 95"/>
                <a:gd name="T37" fmla="*/ 60 h 95"/>
                <a:gd name="T38" fmla="*/ 15 w 95"/>
                <a:gd name="T39" fmla="*/ 69 h 95"/>
                <a:gd name="T40" fmla="*/ 10 w 95"/>
                <a:gd name="T41" fmla="*/ 77 h 95"/>
                <a:gd name="T42" fmla="*/ 18 w 95"/>
                <a:gd name="T43" fmla="*/ 85 h 95"/>
                <a:gd name="T44" fmla="*/ 26 w 95"/>
                <a:gd name="T45" fmla="*/ 80 h 95"/>
                <a:gd name="T46" fmla="*/ 35 w 95"/>
                <a:gd name="T47" fmla="*/ 93 h 95"/>
                <a:gd name="T48" fmla="*/ 45 w 95"/>
                <a:gd name="T49" fmla="*/ 95 h 95"/>
                <a:gd name="T50" fmla="*/ 49 w 95"/>
                <a:gd name="T51" fmla="*/ 86 h 95"/>
                <a:gd name="T52" fmla="*/ 64 w 95"/>
                <a:gd name="T53" fmla="*/ 92 h 95"/>
                <a:gd name="T54" fmla="*/ 74 w 95"/>
                <a:gd name="T55" fmla="*/ 87 h 95"/>
                <a:gd name="T56" fmla="*/ 71 w 95"/>
                <a:gd name="T57" fmla="*/ 78 h 95"/>
                <a:gd name="T58" fmla="*/ 87 w 95"/>
                <a:gd name="T59" fmla="*/ 74 h 95"/>
                <a:gd name="T60" fmla="*/ 92 w 95"/>
                <a:gd name="T61" fmla="*/ 64 h 95"/>
                <a:gd name="T62" fmla="*/ 27 w 95"/>
                <a:gd name="T63" fmla="*/ 27 h 95"/>
                <a:gd name="T64" fmla="*/ 68 w 95"/>
                <a:gd name="T65" fmla="*/ 6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" h="95">
                  <a:moveTo>
                    <a:pt x="92" y="64"/>
                  </a:moveTo>
                  <a:cubicBezTo>
                    <a:pt x="85" y="58"/>
                    <a:pt x="85" y="58"/>
                    <a:pt x="85" y="58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95" y="42"/>
                    <a:pt x="95" y="38"/>
                    <a:pt x="94" y="35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4" y="34"/>
                    <a:pt x="84" y="34"/>
                    <a:pt x="84" y="34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4" y="16"/>
                    <a:pt x="83" y="15"/>
                    <a:pt x="81" y="13"/>
                  </a:cubicBezTo>
                  <a:cubicBezTo>
                    <a:pt x="80" y="12"/>
                    <a:pt x="79" y="11"/>
                    <a:pt x="77" y="10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57" y="0"/>
                    <a:pt x="53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37" y="10"/>
                    <a:pt x="37" y="10"/>
                    <a:pt x="37" y="10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27" y="4"/>
                    <a:pt x="24" y="5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6" y="24"/>
                    <a:pt x="4" y="27"/>
                    <a:pt x="3" y="31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53"/>
                    <a:pt x="0" y="57"/>
                    <a:pt x="1" y="60"/>
                  </a:cubicBezTo>
                  <a:cubicBezTo>
                    <a:pt x="1" y="60"/>
                    <a:pt x="1" y="60"/>
                    <a:pt x="1" y="60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0" y="77"/>
                    <a:pt x="10" y="77"/>
                    <a:pt x="10" y="77"/>
                  </a:cubicBezTo>
                  <a:cubicBezTo>
                    <a:pt x="10" y="77"/>
                    <a:pt x="10" y="77"/>
                    <a:pt x="10" y="77"/>
                  </a:cubicBezTo>
                  <a:cubicBezTo>
                    <a:pt x="11" y="79"/>
                    <a:pt x="12" y="80"/>
                    <a:pt x="14" y="81"/>
                  </a:cubicBezTo>
                  <a:cubicBezTo>
                    <a:pt x="15" y="83"/>
                    <a:pt x="16" y="84"/>
                    <a:pt x="18" y="85"/>
                  </a:cubicBezTo>
                  <a:cubicBezTo>
                    <a:pt x="18" y="85"/>
                    <a:pt x="18" y="85"/>
                    <a:pt x="18" y="85"/>
                  </a:cubicBezTo>
                  <a:cubicBezTo>
                    <a:pt x="26" y="80"/>
                    <a:pt x="26" y="80"/>
                    <a:pt x="26" y="80"/>
                  </a:cubicBezTo>
                  <a:cubicBezTo>
                    <a:pt x="34" y="84"/>
                    <a:pt x="34" y="84"/>
                    <a:pt x="34" y="84"/>
                  </a:cubicBezTo>
                  <a:cubicBezTo>
                    <a:pt x="35" y="93"/>
                    <a:pt x="35" y="93"/>
                    <a:pt x="35" y="93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8" y="95"/>
                    <a:pt x="42" y="95"/>
                    <a:pt x="45" y="95"/>
                  </a:cubicBezTo>
                  <a:cubicBezTo>
                    <a:pt x="45" y="95"/>
                    <a:pt x="45" y="95"/>
                    <a:pt x="45" y="95"/>
                  </a:cubicBezTo>
                  <a:cubicBezTo>
                    <a:pt x="49" y="86"/>
                    <a:pt x="49" y="86"/>
                    <a:pt x="49" y="86"/>
                  </a:cubicBezTo>
                  <a:cubicBezTo>
                    <a:pt x="58" y="85"/>
                    <a:pt x="58" y="85"/>
                    <a:pt x="58" y="85"/>
                  </a:cubicBezTo>
                  <a:cubicBezTo>
                    <a:pt x="64" y="92"/>
                    <a:pt x="64" y="92"/>
                    <a:pt x="64" y="92"/>
                  </a:cubicBezTo>
                  <a:cubicBezTo>
                    <a:pt x="64" y="92"/>
                    <a:pt x="64" y="92"/>
                    <a:pt x="64" y="92"/>
                  </a:cubicBezTo>
                  <a:cubicBezTo>
                    <a:pt x="67" y="91"/>
                    <a:pt x="71" y="89"/>
                    <a:pt x="74" y="87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87" y="74"/>
                    <a:pt x="87" y="74"/>
                    <a:pt x="87" y="74"/>
                  </a:cubicBezTo>
                  <a:cubicBezTo>
                    <a:pt x="87" y="74"/>
                    <a:pt x="87" y="74"/>
                    <a:pt x="87" y="74"/>
                  </a:cubicBezTo>
                  <a:cubicBezTo>
                    <a:pt x="89" y="71"/>
                    <a:pt x="91" y="68"/>
                    <a:pt x="92" y="64"/>
                  </a:cubicBezTo>
                  <a:close/>
                  <a:moveTo>
                    <a:pt x="27" y="68"/>
                  </a:moveTo>
                  <a:cubicBezTo>
                    <a:pt x="16" y="56"/>
                    <a:pt x="16" y="39"/>
                    <a:pt x="27" y="27"/>
                  </a:cubicBezTo>
                  <a:cubicBezTo>
                    <a:pt x="38" y="16"/>
                    <a:pt x="56" y="16"/>
                    <a:pt x="67" y="27"/>
                  </a:cubicBezTo>
                  <a:cubicBezTo>
                    <a:pt x="79" y="38"/>
                    <a:pt x="79" y="56"/>
                    <a:pt x="68" y="67"/>
                  </a:cubicBezTo>
                  <a:cubicBezTo>
                    <a:pt x="56" y="78"/>
                    <a:pt x="39" y="79"/>
                    <a:pt x="27" y="68"/>
                  </a:cubicBezTo>
                </a:path>
              </a:pathLst>
            </a:custGeom>
            <a:solidFill>
              <a:srgbClr val="3E46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9"/>
            <p:cNvSpPr>
              <a:spLocks noEditPoints="1"/>
            </p:cNvSpPr>
            <p:nvPr/>
          </p:nvSpPr>
          <p:spPr bwMode="auto">
            <a:xfrm>
              <a:off x="931863" y="4056063"/>
              <a:ext cx="252413" cy="252413"/>
            </a:xfrm>
            <a:custGeom>
              <a:avLst/>
              <a:gdLst>
                <a:gd name="T0" fmla="*/ 39 w 67"/>
                <a:gd name="T1" fmla="*/ 3 h 67"/>
                <a:gd name="T2" fmla="*/ 3 w 67"/>
                <a:gd name="T3" fmla="*/ 28 h 67"/>
                <a:gd name="T4" fmla="*/ 28 w 67"/>
                <a:gd name="T5" fmla="*/ 63 h 67"/>
                <a:gd name="T6" fmla="*/ 63 w 67"/>
                <a:gd name="T7" fmla="*/ 39 h 67"/>
                <a:gd name="T8" fmla="*/ 39 w 67"/>
                <a:gd name="T9" fmla="*/ 3 h 67"/>
                <a:gd name="T10" fmla="*/ 29 w 67"/>
                <a:gd name="T11" fmla="*/ 54 h 67"/>
                <a:gd name="T12" fmla="*/ 13 w 67"/>
                <a:gd name="T13" fmla="*/ 29 h 67"/>
                <a:gd name="T14" fmla="*/ 37 w 67"/>
                <a:gd name="T15" fmla="*/ 13 h 67"/>
                <a:gd name="T16" fmla="*/ 54 w 67"/>
                <a:gd name="T17" fmla="*/ 37 h 67"/>
                <a:gd name="T18" fmla="*/ 29 w 67"/>
                <a:gd name="T19" fmla="*/ 5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7">
                  <a:moveTo>
                    <a:pt x="39" y="3"/>
                  </a:moveTo>
                  <a:cubicBezTo>
                    <a:pt x="23" y="0"/>
                    <a:pt x="7" y="11"/>
                    <a:pt x="3" y="28"/>
                  </a:cubicBezTo>
                  <a:cubicBezTo>
                    <a:pt x="0" y="44"/>
                    <a:pt x="11" y="60"/>
                    <a:pt x="28" y="63"/>
                  </a:cubicBezTo>
                  <a:cubicBezTo>
                    <a:pt x="44" y="67"/>
                    <a:pt x="60" y="56"/>
                    <a:pt x="63" y="39"/>
                  </a:cubicBezTo>
                  <a:cubicBezTo>
                    <a:pt x="67" y="23"/>
                    <a:pt x="56" y="7"/>
                    <a:pt x="39" y="3"/>
                  </a:cubicBezTo>
                  <a:moveTo>
                    <a:pt x="29" y="54"/>
                  </a:moveTo>
                  <a:cubicBezTo>
                    <a:pt x="18" y="52"/>
                    <a:pt x="11" y="41"/>
                    <a:pt x="13" y="29"/>
                  </a:cubicBezTo>
                  <a:cubicBezTo>
                    <a:pt x="15" y="18"/>
                    <a:pt x="26" y="11"/>
                    <a:pt x="37" y="13"/>
                  </a:cubicBezTo>
                  <a:cubicBezTo>
                    <a:pt x="49" y="15"/>
                    <a:pt x="56" y="26"/>
                    <a:pt x="54" y="37"/>
                  </a:cubicBezTo>
                  <a:cubicBezTo>
                    <a:pt x="52" y="49"/>
                    <a:pt x="41" y="56"/>
                    <a:pt x="29" y="54"/>
                  </a:cubicBezTo>
                </a:path>
              </a:pathLst>
            </a:custGeom>
            <a:solidFill>
              <a:srgbClr val="656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10"/>
            <p:cNvSpPr>
              <a:spLocks noEditPoints="1"/>
            </p:cNvSpPr>
            <p:nvPr/>
          </p:nvSpPr>
          <p:spPr bwMode="auto">
            <a:xfrm>
              <a:off x="1236663" y="3903663"/>
              <a:ext cx="323850" cy="320675"/>
            </a:xfrm>
            <a:custGeom>
              <a:avLst/>
              <a:gdLst>
                <a:gd name="T0" fmla="*/ 76 w 86"/>
                <a:gd name="T1" fmla="*/ 55 h 85"/>
                <a:gd name="T2" fmla="*/ 86 w 86"/>
                <a:gd name="T3" fmla="*/ 44 h 85"/>
                <a:gd name="T4" fmla="*/ 85 w 86"/>
                <a:gd name="T5" fmla="*/ 34 h 85"/>
                <a:gd name="T6" fmla="*/ 77 w 86"/>
                <a:gd name="T7" fmla="*/ 33 h 85"/>
                <a:gd name="T8" fmla="*/ 78 w 86"/>
                <a:gd name="T9" fmla="*/ 18 h 85"/>
                <a:gd name="T10" fmla="*/ 75 w 86"/>
                <a:gd name="T11" fmla="*/ 14 h 85"/>
                <a:gd name="T12" fmla="*/ 72 w 86"/>
                <a:gd name="T13" fmla="*/ 11 h 85"/>
                <a:gd name="T14" fmla="*/ 57 w 86"/>
                <a:gd name="T15" fmla="*/ 11 h 85"/>
                <a:gd name="T16" fmla="*/ 57 w 86"/>
                <a:gd name="T17" fmla="*/ 2 h 85"/>
                <a:gd name="T18" fmla="*/ 48 w 86"/>
                <a:gd name="T19" fmla="*/ 0 h 85"/>
                <a:gd name="T20" fmla="*/ 36 w 86"/>
                <a:gd name="T21" fmla="*/ 9 h 85"/>
                <a:gd name="T22" fmla="*/ 31 w 86"/>
                <a:gd name="T23" fmla="*/ 2 h 85"/>
                <a:gd name="T24" fmla="*/ 22 w 86"/>
                <a:gd name="T25" fmla="*/ 6 h 85"/>
                <a:gd name="T26" fmla="*/ 17 w 86"/>
                <a:gd name="T27" fmla="*/ 20 h 85"/>
                <a:gd name="T28" fmla="*/ 9 w 86"/>
                <a:gd name="T29" fmla="*/ 17 h 85"/>
                <a:gd name="T30" fmla="*/ 4 w 86"/>
                <a:gd name="T31" fmla="*/ 25 h 85"/>
                <a:gd name="T32" fmla="*/ 9 w 86"/>
                <a:gd name="T33" fmla="*/ 39 h 85"/>
                <a:gd name="T34" fmla="*/ 0 w 86"/>
                <a:gd name="T35" fmla="*/ 42 h 85"/>
                <a:gd name="T36" fmla="*/ 1 w 86"/>
                <a:gd name="T37" fmla="*/ 51 h 85"/>
                <a:gd name="T38" fmla="*/ 13 w 86"/>
                <a:gd name="T39" fmla="*/ 60 h 85"/>
                <a:gd name="T40" fmla="*/ 8 w 86"/>
                <a:gd name="T41" fmla="*/ 67 h 85"/>
                <a:gd name="T42" fmla="*/ 14 w 86"/>
                <a:gd name="T43" fmla="*/ 75 h 85"/>
                <a:gd name="T44" fmla="*/ 22 w 86"/>
                <a:gd name="T45" fmla="*/ 70 h 85"/>
                <a:gd name="T46" fmla="*/ 29 w 86"/>
                <a:gd name="T47" fmla="*/ 83 h 85"/>
                <a:gd name="T48" fmla="*/ 39 w 86"/>
                <a:gd name="T49" fmla="*/ 85 h 85"/>
                <a:gd name="T50" fmla="*/ 42 w 86"/>
                <a:gd name="T51" fmla="*/ 78 h 85"/>
                <a:gd name="T52" fmla="*/ 55 w 86"/>
                <a:gd name="T53" fmla="*/ 84 h 85"/>
                <a:gd name="T54" fmla="*/ 65 w 86"/>
                <a:gd name="T55" fmla="*/ 80 h 85"/>
                <a:gd name="T56" fmla="*/ 63 w 86"/>
                <a:gd name="T57" fmla="*/ 72 h 85"/>
                <a:gd name="T58" fmla="*/ 77 w 86"/>
                <a:gd name="T59" fmla="*/ 69 h 85"/>
                <a:gd name="T60" fmla="*/ 82 w 86"/>
                <a:gd name="T61" fmla="*/ 60 h 85"/>
                <a:gd name="T62" fmla="*/ 26 w 86"/>
                <a:gd name="T63" fmla="*/ 24 h 85"/>
                <a:gd name="T64" fmla="*/ 60 w 86"/>
                <a:gd name="T65" fmla="*/ 6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6" h="85">
                  <a:moveTo>
                    <a:pt x="82" y="60"/>
                  </a:moveTo>
                  <a:cubicBezTo>
                    <a:pt x="76" y="55"/>
                    <a:pt x="76" y="55"/>
                    <a:pt x="76" y="55"/>
                  </a:cubicBezTo>
                  <a:cubicBezTo>
                    <a:pt x="78" y="46"/>
                    <a:pt x="78" y="46"/>
                    <a:pt x="78" y="46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41"/>
                    <a:pt x="86" y="37"/>
                    <a:pt x="85" y="3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79" y="18"/>
                    <a:pt x="79" y="18"/>
                    <a:pt x="79" y="18"/>
                  </a:cubicBezTo>
                  <a:cubicBezTo>
                    <a:pt x="78" y="17"/>
                    <a:pt x="77" y="16"/>
                    <a:pt x="75" y="14"/>
                  </a:cubicBezTo>
                  <a:cubicBezTo>
                    <a:pt x="74" y="13"/>
                    <a:pt x="73" y="12"/>
                    <a:pt x="72" y="11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2"/>
                    <a:pt x="57" y="2"/>
                    <a:pt x="57" y="2"/>
                  </a:cubicBezTo>
                  <a:cubicBezTo>
                    <a:pt x="57" y="2"/>
                    <a:pt x="57" y="2"/>
                    <a:pt x="57" y="2"/>
                  </a:cubicBezTo>
                  <a:cubicBezTo>
                    <a:pt x="54" y="1"/>
                    <a:pt x="51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8" y="3"/>
                    <a:pt x="25" y="4"/>
                    <a:pt x="22" y="5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7" y="19"/>
                    <a:pt x="5" y="22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5"/>
                    <a:pt x="1" y="48"/>
                    <a:pt x="1" y="51"/>
                  </a:cubicBezTo>
                  <a:cubicBezTo>
                    <a:pt x="1" y="51"/>
                    <a:pt x="1" y="51"/>
                    <a:pt x="1" y="51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9" y="68"/>
                    <a:pt x="10" y="70"/>
                    <a:pt x="11" y="71"/>
                  </a:cubicBezTo>
                  <a:cubicBezTo>
                    <a:pt x="12" y="72"/>
                    <a:pt x="13" y="73"/>
                    <a:pt x="14" y="75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22" y="70"/>
                    <a:pt x="22" y="70"/>
                    <a:pt x="22" y="70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29" y="83"/>
                    <a:pt x="29" y="83"/>
                    <a:pt x="29" y="83"/>
                  </a:cubicBezTo>
                  <a:cubicBezTo>
                    <a:pt x="29" y="83"/>
                    <a:pt x="29" y="83"/>
                    <a:pt x="29" y="83"/>
                  </a:cubicBezTo>
                  <a:cubicBezTo>
                    <a:pt x="32" y="84"/>
                    <a:pt x="35" y="85"/>
                    <a:pt x="39" y="85"/>
                  </a:cubicBezTo>
                  <a:cubicBezTo>
                    <a:pt x="38" y="85"/>
                    <a:pt x="38" y="85"/>
                    <a:pt x="38" y="85"/>
                  </a:cubicBezTo>
                  <a:cubicBezTo>
                    <a:pt x="42" y="78"/>
                    <a:pt x="42" y="78"/>
                    <a:pt x="42" y="78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5" y="84"/>
                    <a:pt x="55" y="84"/>
                    <a:pt x="55" y="84"/>
                  </a:cubicBezTo>
                  <a:cubicBezTo>
                    <a:pt x="55" y="84"/>
                    <a:pt x="55" y="84"/>
                    <a:pt x="55" y="84"/>
                  </a:cubicBezTo>
                  <a:cubicBezTo>
                    <a:pt x="59" y="83"/>
                    <a:pt x="62" y="82"/>
                    <a:pt x="65" y="80"/>
                  </a:cubicBezTo>
                  <a:cubicBezTo>
                    <a:pt x="64" y="80"/>
                    <a:pt x="64" y="80"/>
                    <a:pt x="64" y="80"/>
                  </a:cubicBezTo>
                  <a:cubicBezTo>
                    <a:pt x="63" y="72"/>
                    <a:pt x="63" y="72"/>
                    <a:pt x="63" y="72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9" y="66"/>
                    <a:pt x="81" y="63"/>
                    <a:pt x="82" y="60"/>
                  </a:cubicBezTo>
                  <a:close/>
                  <a:moveTo>
                    <a:pt x="24" y="60"/>
                  </a:moveTo>
                  <a:cubicBezTo>
                    <a:pt x="15" y="49"/>
                    <a:pt x="16" y="33"/>
                    <a:pt x="26" y="24"/>
                  </a:cubicBezTo>
                  <a:cubicBezTo>
                    <a:pt x="37" y="14"/>
                    <a:pt x="53" y="15"/>
                    <a:pt x="62" y="26"/>
                  </a:cubicBezTo>
                  <a:cubicBezTo>
                    <a:pt x="72" y="37"/>
                    <a:pt x="71" y="53"/>
                    <a:pt x="60" y="62"/>
                  </a:cubicBezTo>
                  <a:cubicBezTo>
                    <a:pt x="49" y="71"/>
                    <a:pt x="33" y="70"/>
                    <a:pt x="24" y="60"/>
                  </a:cubicBezTo>
                </a:path>
              </a:pathLst>
            </a:custGeom>
            <a:solidFill>
              <a:srgbClr val="FC6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1"/>
            <p:cNvSpPr>
              <a:spLocks noEditPoints="1"/>
            </p:cNvSpPr>
            <p:nvPr/>
          </p:nvSpPr>
          <p:spPr bwMode="auto">
            <a:xfrm>
              <a:off x="1285875" y="3949700"/>
              <a:ext cx="230188" cy="230188"/>
            </a:xfrm>
            <a:custGeom>
              <a:avLst/>
              <a:gdLst>
                <a:gd name="T0" fmla="*/ 37 w 61"/>
                <a:gd name="T1" fmla="*/ 4 h 61"/>
                <a:gd name="T2" fmla="*/ 4 w 61"/>
                <a:gd name="T3" fmla="*/ 24 h 61"/>
                <a:gd name="T4" fmla="*/ 23 w 61"/>
                <a:gd name="T5" fmla="*/ 57 h 61"/>
                <a:gd name="T6" fmla="*/ 57 w 61"/>
                <a:gd name="T7" fmla="*/ 38 h 61"/>
                <a:gd name="T8" fmla="*/ 37 w 61"/>
                <a:gd name="T9" fmla="*/ 4 h 61"/>
                <a:gd name="T10" fmla="*/ 25 w 61"/>
                <a:gd name="T11" fmla="*/ 49 h 61"/>
                <a:gd name="T12" fmla="*/ 12 w 61"/>
                <a:gd name="T13" fmla="*/ 26 h 61"/>
                <a:gd name="T14" fmla="*/ 35 w 61"/>
                <a:gd name="T15" fmla="*/ 13 h 61"/>
                <a:gd name="T16" fmla="*/ 48 w 61"/>
                <a:gd name="T17" fmla="*/ 36 h 61"/>
                <a:gd name="T18" fmla="*/ 25 w 61"/>
                <a:gd name="T19" fmla="*/ 4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61">
                  <a:moveTo>
                    <a:pt x="37" y="4"/>
                  </a:moveTo>
                  <a:cubicBezTo>
                    <a:pt x="23" y="0"/>
                    <a:pt x="8" y="9"/>
                    <a:pt x="4" y="24"/>
                  </a:cubicBezTo>
                  <a:cubicBezTo>
                    <a:pt x="0" y="38"/>
                    <a:pt x="9" y="53"/>
                    <a:pt x="23" y="57"/>
                  </a:cubicBezTo>
                  <a:cubicBezTo>
                    <a:pt x="38" y="61"/>
                    <a:pt x="53" y="52"/>
                    <a:pt x="57" y="38"/>
                  </a:cubicBezTo>
                  <a:cubicBezTo>
                    <a:pt x="61" y="23"/>
                    <a:pt x="52" y="8"/>
                    <a:pt x="37" y="4"/>
                  </a:cubicBezTo>
                  <a:moveTo>
                    <a:pt x="25" y="49"/>
                  </a:moveTo>
                  <a:cubicBezTo>
                    <a:pt x="16" y="46"/>
                    <a:pt x="10" y="36"/>
                    <a:pt x="12" y="26"/>
                  </a:cubicBezTo>
                  <a:cubicBezTo>
                    <a:pt x="15" y="16"/>
                    <a:pt x="25" y="10"/>
                    <a:pt x="35" y="13"/>
                  </a:cubicBezTo>
                  <a:cubicBezTo>
                    <a:pt x="45" y="15"/>
                    <a:pt x="51" y="26"/>
                    <a:pt x="48" y="36"/>
                  </a:cubicBezTo>
                  <a:cubicBezTo>
                    <a:pt x="46" y="46"/>
                    <a:pt x="35" y="51"/>
                    <a:pt x="25" y="49"/>
                  </a:cubicBezTo>
                </a:path>
              </a:pathLst>
            </a:custGeom>
            <a:solidFill>
              <a:srgbClr val="BD48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12"/>
            <p:cNvSpPr>
              <a:spLocks noEditPoints="1"/>
            </p:cNvSpPr>
            <p:nvPr/>
          </p:nvSpPr>
          <p:spPr bwMode="auto">
            <a:xfrm>
              <a:off x="1000125" y="3716338"/>
              <a:ext cx="307975" cy="309563"/>
            </a:xfrm>
            <a:custGeom>
              <a:avLst/>
              <a:gdLst>
                <a:gd name="T0" fmla="*/ 73 w 82"/>
                <a:gd name="T1" fmla="*/ 50 h 82"/>
                <a:gd name="T2" fmla="*/ 82 w 82"/>
                <a:gd name="T3" fmla="*/ 39 h 82"/>
                <a:gd name="T4" fmla="*/ 80 w 82"/>
                <a:gd name="T5" fmla="*/ 30 h 82"/>
                <a:gd name="T6" fmla="*/ 72 w 82"/>
                <a:gd name="T7" fmla="*/ 29 h 82"/>
                <a:gd name="T8" fmla="*/ 73 w 82"/>
                <a:gd name="T9" fmla="*/ 15 h 82"/>
                <a:gd name="T10" fmla="*/ 70 w 82"/>
                <a:gd name="T11" fmla="*/ 12 h 82"/>
                <a:gd name="T12" fmla="*/ 66 w 82"/>
                <a:gd name="T13" fmla="*/ 9 h 82"/>
                <a:gd name="T14" fmla="*/ 52 w 82"/>
                <a:gd name="T15" fmla="*/ 9 h 82"/>
                <a:gd name="T16" fmla="*/ 52 w 82"/>
                <a:gd name="T17" fmla="*/ 1 h 82"/>
                <a:gd name="T18" fmla="*/ 42 w 82"/>
                <a:gd name="T19" fmla="*/ 0 h 82"/>
                <a:gd name="T20" fmla="*/ 31 w 82"/>
                <a:gd name="T21" fmla="*/ 9 h 82"/>
                <a:gd name="T22" fmla="*/ 26 w 82"/>
                <a:gd name="T23" fmla="*/ 2 h 82"/>
                <a:gd name="T24" fmla="*/ 18 w 82"/>
                <a:gd name="T25" fmla="*/ 6 h 82"/>
                <a:gd name="T26" fmla="*/ 14 w 82"/>
                <a:gd name="T27" fmla="*/ 20 h 82"/>
                <a:gd name="T28" fmla="*/ 6 w 82"/>
                <a:gd name="T29" fmla="*/ 18 h 82"/>
                <a:gd name="T30" fmla="*/ 2 w 82"/>
                <a:gd name="T31" fmla="*/ 26 h 82"/>
                <a:gd name="T32" fmla="*/ 7 w 82"/>
                <a:gd name="T33" fmla="*/ 39 h 82"/>
                <a:gd name="T34" fmla="*/ 0 w 82"/>
                <a:gd name="T35" fmla="*/ 42 h 82"/>
                <a:gd name="T36" fmla="*/ 1 w 82"/>
                <a:gd name="T37" fmla="*/ 52 h 82"/>
                <a:gd name="T38" fmla="*/ 13 w 82"/>
                <a:gd name="T39" fmla="*/ 59 h 82"/>
                <a:gd name="T40" fmla="*/ 8 w 82"/>
                <a:gd name="T41" fmla="*/ 66 h 82"/>
                <a:gd name="T42" fmla="*/ 15 w 82"/>
                <a:gd name="T43" fmla="*/ 73 h 82"/>
                <a:gd name="T44" fmla="*/ 22 w 82"/>
                <a:gd name="T45" fmla="*/ 68 h 82"/>
                <a:gd name="T46" fmla="*/ 30 w 82"/>
                <a:gd name="T47" fmla="*/ 80 h 82"/>
                <a:gd name="T48" fmla="*/ 39 w 82"/>
                <a:gd name="T49" fmla="*/ 82 h 82"/>
                <a:gd name="T50" fmla="*/ 42 w 82"/>
                <a:gd name="T51" fmla="*/ 74 h 82"/>
                <a:gd name="T52" fmla="*/ 55 w 82"/>
                <a:gd name="T53" fmla="*/ 79 h 82"/>
                <a:gd name="T54" fmla="*/ 63 w 82"/>
                <a:gd name="T55" fmla="*/ 75 h 82"/>
                <a:gd name="T56" fmla="*/ 61 w 82"/>
                <a:gd name="T57" fmla="*/ 67 h 82"/>
                <a:gd name="T58" fmla="*/ 75 w 82"/>
                <a:gd name="T59" fmla="*/ 63 h 82"/>
                <a:gd name="T60" fmla="*/ 79 w 82"/>
                <a:gd name="T61" fmla="*/ 55 h 82"/>
                <a:gd name="T62" fmla="*/ 23 w 82"/>
                <a:gd name="T63" fmla="*/ 24 h 82"/>
                <a:gd name="T64" fmla="*/ 58 w 82"/>
                <a:gd name="T65" fmla="*/ 5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2" h="82">
                  <a:moveTo>
                    <a:pt x="79" y="55"/>
                  </a:moveTo>
                  <a:cubicBezTo>
                    <a:pt x="73" y="50"/>
                    <a:pt x="73" y="50"/>
                    <a:pt x="73" y="50"/>
                  </a:cubicBezTo>
                  <a:cubicBezTo>
                    <a:pt x="74" y="42"/>
                    <a:pt x="74" y="42"/>
                    <a:pt x="74" y="42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2" y="39"/>
                    <a:pt x="82" y="39"/>
                    <a:pt x="82" y="39"/>
                  </a:cubicBezTo>
                  <a:cubicBezTo>
                    <a:pt x="82" y="36"/>
                    <a:pt x="81" y="33"/>
                    <a:pt x="80" y="30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8" y="22"/>
                    <a:pt x="68" y="22"/>
                    <a:pt x="68" y="22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2" y="14"/>
                    <a:pt x="71" y="13"/>
                    <a:pt x="70" y="12"/>
                  </a:cubicBezTo>
                  <a:cubicBezTo>
                    <a:pt x="69" y="10"/>
                    <a:pt x="67" y="9"/>
                    <a:pt x="66" y="8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49" y="0"/>
                    <a:pt x="45" y="0"/>
                    <a:pt x="4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3" y="3"/>
                    <a:pt x="21" y="5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20"/>
                    <a:pt x="3" y="23"/>
                    <a:pt x="2" y="2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5"/>
                    <a:pt x="0" y="49"/>
                    <a:pt x="1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13" y="59"/>
                    <a:pt x="13" y="59"/>
                    <a:pt x="13" y="5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9" y="67"/>
                    <a:pt x="10" y="69"/>
                    <a:pt x="12" y="70"/>
                  </a:cubicBezTo>
                  <a:cubicBezTo>
                    <a:pt x="13" y="71"/>
                    <a:pt x="14" y="72"/>
                    <a:pt x="15" y="73"/>
                  </a:cubicBezTo>
                  <a:cubicBezTo>
                    <a:pt x="15" y="73"/>
                    <a:pt x="15" y="73"/>
                    <a:pt x="15" y="73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9" y="72"/>
                    <a:pt x="29" y="72"/>
                    <a:pt x="29" y="72"/>
                  </a:cubicBezTo>
                  <a:cubicBezTo>
                    <a:pt x="30" y="80"/>
                    <a:pt x="30" y="80"/>
                    <a:pt x="30" y="80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33" y="81"/>
                    <a:pt x="36" y="82"/>
                    <a:pt x="39" y="82"/>
                  </a:cubicBezTo>
                  <a:cubicBezTo>
                    <a:pt x="39" y="82"/>
                    <a:pt x="39" y="82"/>
                    <a:pt x="39" y="82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50" y="73"/>
                    <a:pt x="50" y="73"/>
                    <a:pt x="50" y="73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58" y="78"/>
                    <a:pt x="61" y="77"/>
                    <a:pt x="63" y="75"/>
                  </a:cubicBezTo>
                  <a:cubicBezTo>
                    <a:pt x="63" y="75"/>
                    <a:pt x="63" y="75"/>
                    <a:pt x="63" y="75"/>
                  </a:cubicBezTo>
                  <a:cubicBezTo>
                    <a:pt x="61" y="67"/>
                    <a:pt x="61" y="67"/>
                    <a:pt x="61" y="67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75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7" y="61"/>
                    <a:pt x="78" y="58"/>
                    <a:pt x="79" y="55"/>
                  </a:cubicBezTo>
                  <a:close/>
                  <a:moveTo>
                    <a:pt x="23" y="58"/>
                  </a:moveTo>
                  <a:cubicBezTo>
                    <a:pt x="14" y="48"/>
                    <a:pt x="14" y="33"/>
                    <a:pt x="23" y="24"/>
                  </a:cubicBezTo>
                  <a:cubicBezTo>
                    <a:pt x="33" y="14"/>
                    <a:pt x="48" y="14"/>
                    <a:pt x="58" y="23"/>
                  </a:cubicBezTo>
                  <a:cubicBezTo>
                    <a:pt x="67" y="33"/>
                    <a:pt x="67" y="48"/>
                    <a:pt x="58" y="58"/>
                  </a:cubicBezTo>
                  <a:cubicBezTo>
                    <a:pt x="48" y="67"/>
                    <a:pt x="33" y="67"/>
                    <a:pt x="23" y="58"/>
                  </a:cubicBezTo>
                </a:path>
              </a:pathLst>
            </a:custGeom>
            <a:solidFill>
              <a:srgbClr val="00B5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13"/>
            <p:cNvSpPr>
              <a:spLocks noEditPoints="1"/>
            </p:cNvSpPr>
            <p:nvPr/>
          </p:nvSpPr>
          <p:spPr bwMode="auto">
            <a:xfrm>
              <a:off x="1046163" y="3760788"/>
              <a:ext cx="214313" cy="215900"/>
            </a:xfrm>
            <a:custGeom>
              <a:avLst/>
              <a:gdLst>
                <a:gd name="T0" fmla="*/ 34 w 57"/>
                <a:gd name="T1" fmla="*/ 3 h 57"/>
                <a:gd name="T2" fmla="*/ 3 w 57"/>
                <a:gd name="T3" fmla="*/ 24 h 57"/>
                <a:gd name="T4" fmla="*/ 24 w 57"/>
                <a:gd name="T5" fmla="*/ 55 h 57"/>
                <a:gd name="T6" fmla="*/ 55 w 57"/>
                <a:gd name="T7" fmla="*/ 34 h 57"/>
                <a:gd name="T8" fmla="*/ 34 w 57"/>
                <a:gd name="T9" fmla="*/ 3 h 57"/>
                <a:gd name="T10" fmla="*/ 25 w 57"/>
                <a:gd name="T11" fmla="*/ 46 h 57"/>
                <a:gd name="T12" fmla="*/ 11 w 57"/>
                <a:gd name="T13" fmla="*/ 25 h 57"/>
                <a:gd name="T14" fmla="*/ 32 w 57"/>
                <a:gd name="T15" fmla="*/ 11 h 57"/>
                <a:gd name="T16" fmla="*/ 46 w 57"/>
                <a:gd name="T17" fmla="*/ 32 h 57"/>
                <a:gd name="T18" fmla="*/ 25 w 57"/>
                <a:gd name="T19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57">
                  <a:moveTo>
                    <a:pt x="34" y="3"/>
                  </a:moveTo>
                  <a:cubicBezTo>
                    <a:pt x="20" y="0"/>
                    <a:pt x="6" y="9"/>
                    <a:pt x="3" y="24"/>
                  </a:cubicBezTo>
                  <a:cubicBezTo>
                    <a:pt x="0" y="38"/>
                    <a:pt x="9" y="52"/>
                    <a:pt x="24" y="55"/>
                  </a:cubicBezTo>
                  <a:cubicBezTo>
                    <a:pt x="38" y="57"/>
                    <a:pt x="52" y="48"/>
                    <a:pt x="55" y="34"/>
                  </a:cubicBezTo>
                  <a:cubicBezTo>
                    <a:pt x="57" y="19"/>
                    <a:pt x="48" y="6"/>
                    <a:pt x="34" y="3"/>
                  </a:cubicBezTo>
                  <a:moveTo>
                    <a:pt x="25" y="46"/>
                  </a:moveTo>
                  <a:cubicBezTo>
                    <a:pt x="16" y="44"/>
                    <a:pt x="9" y="35"/>
                    <a:pt x="11" y="25"/>
                  </a:cubicBezTo>
                  <a:cubicBezTo>
                    <a:pt x="13" y="16"/>
                    <a:pt x="22" y="9"/>
                    <a:pt x="32" y="11"/>
                  </a:cubicBezTo>
                  <a:cubicBezTo>
                    <a:pt x="42" y="13"/>
                    <a:pt x="48" y="22"/>
                    <a:pt x="46" y="32"/>
                  </a:cubicBezTo>
                  <a:cubicBezTo>
                    <a:pt x="44" y="42"/>
                    <a:pt x="35" y="48"/>
                    <a:pt x="25" y="46"/>
                  </a:cubicBezTo>
                </a:path>
              </a:pathLst>
            </a:custGeom>
            <a:solidFill>
              <a:srgbClr val="0088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4" name="Group 16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GrpSpPr>
            <a:grpSpLocks noChangeAspect="1"/>
          </p:cNvGrpSpPr>
          <p:nvPr/>
        </p:nvGrpSpPr>
        <p:grpSpPr bwMode="auto">
          <a:xfrm>
            <a:off x="6428269" y="3035143"/>
            <a:ext cx="2198535" cy="1567535"/>
            <a:chOff x="3842" y="2505"/>
            <a:chExt cx="662" cy="472"/>
          </a:xfrm>
        </p:grpSpPr>
        <p:sp>
          <p:nvSpPr>
            <p:cNvPr id="76" name="Freeform 17"/>
            <p:cNvSpPr>
              <a:spLocks noEditPoints="1"/>
            </p:cNvSpPr>
            <p:nvPr/>
          </p:nvSpPr>
          <p:spPr bwMode="auto">
            <a:xfrm>
              <a:off x="3842" y="2505"/>
              <a:ext cx="662" cy="472"/>
            </a:xfrm>
            <a:custGeom>
              <a:avLst/>
              <a:gdLst>
                <a:gd name="T0" fmla="*/ 264 w 277"/>
                <a:gd name="T1" fmla="*/ 98 h 197"/>
                <a:gd name="T2" fmla="*/ 277 w 277"/>
                <a:gd name="T3" fmla="*/ 85 h 197"/>
                <a:gd name="T4" fmla="*/ 270 w 277"/>
                <a:gd name="T5" fmla="*/ 77 h 197"/>
                <a:gd name="T6" fmla="*/ 255 w 277"/>
                <a:gd name="T7" fmla="*/ 92 h 197"/>
                <a:gd name="T8" fmla="*/ 253 w 277"/>
                <a:gd name="T9" fmla="*/ 92 h 197"/>
                <a:gd name="T10" fmla="*/ 260 w 277"/>
                <a:gd name="T11" fmla="*/ 85 h 197"/>
                <a:gd name="T12" fmla="*/ 253 w 277"/>
                <a:gd name="T13" fmla="*/ 77 h 197"/>
                <a:gd name="T14" fmla="*/ 238 w 277"/>
                <a:gd name="T15" fmla="*/ 92 h 197"/>
                <a:gd name="T16" fmla="*/ 236 w 277"/>
                <a:gd name="T17" fmla="*/ 92 h 197"/>
                <a:gd name="T18" fmla="*/ 244 w 277"/>
                <a:gd name="T19" fmla="*/ 85 h 197"/>
                <a:gd name="T20" fmla="*/ 236 w 277"/>
                <a:gd name="T21" fmla="*/ 77 h 197"/>
                <a:gd name="T22" fmla="*/ 221 w 277"/>
                <a:gd name="T23" fmla="*/ 92 h 197"/>
                <a:gd name="T24" fmla="*/ 197 w 277"/>
                <a:gd name="T25" fmla="*/ 92 h 197"/>
                <a:gd name="T26" fmla="*/ 99 w 277"/>
                <a:gd name="T27" fmla="*/ 0 h 197"/>
                <a:gd name="T28" fmla="*/ 0 w 277"/>
                <a:gd name="T29" fmla="*/ 98 h 197"/>
                <a:gd name="T30" fmla="*/ 99 w 277"/>
                <a:gd name="T31" fmla="*/ 197 h 197"/>
                <a:gd name="T32" fmla="*/ 197 w 277"/>
                <a:gd name="T33" fmla="*/ 103 h 197"/>
                <a:gd name="T34" fmla="*/ 220 w 277"/>
                <a:gd name="T35" fmla="*/ 103 h 197"/>
                <a:gd name="T36" fmla="*/ 236 w 277"/>
                <a:gd name="T37" fmla="*/ 119 h 197"/>
                <a:gd name="T38" fmla="*/ 244 w 277"/>
                <a:gd name="T39" fmla="*/ 112 h 197"/>
                <a:gd name="T40" fmla="*/ 235 w 277"/>
                <a:gd name="T41" fmla="*/ 103 h 197"/>
                <a:gd name="T42" fmla="*/ 237 w 277"/>
                <a:gd name="T43" fmla="*/ 103 h 197"/>
                <a:gd name="T44" fmla="*/ 253 w 277"/>
                <a:gd name="T45" fmla="*/ 119 h 197"/>
                <a:gd name="T46" fmla="*/ 260 w 277"/>
                <a:gd name="T47" fmla="*/ 112 h 197"/>
                <a:gd name="T48" fmla="*/ 252 w 277"/>
                <a:gd name="T49" fmla="*/ 103 h 197"/>
                <a:gd name="T50" fmla="*/ 253 w 277"/>
                <a:gd name="T51" fmla="*/ 103 h 197"/>
                <a:gd name="T52" fmla="*/ 270 w 277"/>
                <a:gd name="T53" fmla="*/ 119 h 197"/>
                <a:gd name="T54" fmla="*/ 277 w 277"/>
                <a:gd name="T55" fmla="*/ 112 h 197"/>
                <a:gd name="T56" fmla="*/ 264 w 277"/>
                <a:gd name="T57" fmla="*/ 99 h 197"/>
                <a:gd name="T58" fmla="*/ 264 w 277"/>
                <a:gd name="T59" fmla="*/ 98 h 197"/>
                <a:gd name="T60" fmla="*/ 99 w 277"/>
                <a:gd name="T61" fmla="*/ 186 h 197"/>
                <a:gd name="T62" fmla="*/ 11 w 277"/>
                <a:gd name="T63" fmla="*/ 98 h 197"/>
                <a:gd name="T64" fmla="*/ 99 w 277"/>
                <a:gd name="T65" fmla="*/ 11 h 197"/>
                <a:gd name="T66" fmla="*/ 186 w 277"/>
                <a:gd name="T67" fmla="*/ 92 h 197"/>
                <a:gd name="T68" fmla="*/ 167 w 277"/>
                <a:gd name="T69" fmla="*/ 92 h 197"/>
                <a:gd name="T70" fmla="*/ 99 w 277"/>
                <a:gd name="T71" fmla="*/ 30 h 197"/>
                <a:gd name="T72" fmla="*/ 30 w 277"/>
                <a:gd name="T73" fmla="*/ 98 h 197"/>
                <a:gd name="T74" fmla="*/ 99 w 277"/>
                <a:gd name="T75" fmla="*/ 167 h 197"/>
                <a:gd name="T76" fmla="*/ 167 w 277"/>
                <a:gd name="T77" fmla="*/ 103 h 197"/>
                <a:gd name="T78" fmla="*/ 186 w 277"/>
                <a:gd name="T79" fmla="*/ 103 h 197"/>
                <a:gd name="T80" fmla="*/ 99 w 277"/>
                <a:gd name="T81" fmla="*/ 186 h 197"/>
                <a:gd name="T82" fmla="*/ 126 w 277"/>
                <a:gd name="T83" fmla="*/ 92 h 197"/>
                <a:gd name="T84" fmla="*/ 99 w 277"/>
                <a:gd name="T85" fmla="*/ 70 h 197"/>
                <a:gd name="T86" fmla="*/ 71 w 277"/>
                <a:gd name="T87" fmla="*/ 98 h 197"/>
                <a:gd name="T88" fmla="*/ 99 w 277"/>
                <a:gd name="T89" fmla="*/ 126 h 197"/>
                <a:gd name="T90" fmla="*/ 126 w 277"/>
                <a:gd name="T91" fmla="*/ 103 h 197"/>
                <a:gd name="T92" fmla="*/ 157 w 277"/>
                <a:gd name="T93" fmla="*/ 103 h 197"/>
                <a:gd name="T94" fmla="*/ 99 w 277"/>
                <a:gd name="T95" fmla="*/ 157 h 197"/>
                <a:gd name="T96" fmla="*/ 41 w 277"/>
                <a:gd name="T97" fmla="*/ 98 h 197"/>
                <a:gd name="T98" fmla="*/ 99 w 277"/>
                <a:gd name="T99" fmla="*/ 40 h 197"/>
                <a:gd name="T100" fmla="*/ 157 w 277"/>
                <a:gd name="T101" fmla="*/ 92 h 197"/>
                <a:gd name="T102" fmla="*/ 126 w 277"/>
                <a:gd name="T103" fmla="*/ 92 h 197"/>
                <a:gd name="T104" fmla="*/ 115 w 277"/>
                <a:gd name="T105" fmla="*/ 103 h 197"/>
                <a:gd name="T106" fmla="*/ 99 w 277"/>
                <a:gd name="T107" fmla="*/ 116 h 197"/>
                <a:gd name="T108" fmla="*/ 82 w 277"/>
                <a:gd name="T109" fmla="*/ 98 h 197"/>
                <a:gd name="T110" fmla="*/ 99 w 277"/>
                <a:gd name="T111" fmla="*/ 81 h 197"/>
                <a:gd name="T112" fmla="*/ 115 w 277"/>
                <a:gd name="T113" fmla="*/ 92 h 197"/>
                <a:gd name="T114" fmla="*/ 97 w 277"/>
                <a:gd name="T115" fmla="*/ 92 h 197"/>
                <a:gd name="T116" fmla="*/ 97 w 277"/>
                <a:gd name="T117" fmla="*/ 103 h 197"/>
                <a:gd name="T118" fmla="*/ 115 w 277"/>
                <a:gd name="T119" fmla="*/ 103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7" h="197">
                  <a:moveTo>
                    <a:pt x="264" y="98"/>
                  </a:moveTo>
                  <a:cubicBezTo>
                    <a:pt x="277" y="85"/>
                    <a:pt x="277" y="85"/>
                    <a:pt x="277" y="85"/>
                  </a:cubicBezTo>
                  <a:cubicBezTo>
                    <a:pt x="270" y="77"/>
                    <a:pt x="270" y="77"/>
                    <a:pt x="270" y="77"/>
                  </a:cubicBezTo>
                  <a:cubicBezTo>
                    <a:pt x="255" y="92"/>
                    <a:pt x="255" y="92"/>
                    <a:pt x="255" y="92"/>
                  </a:cubicBezTo>
                  <a:cubicBezTo>
                    <a:pt x="253" y="92"/>
                    <a:pt x="253" y="92"/>
                    <a:pt x="253" y="92"/>
                  </a:cubicBezTo>
                  <a:cubicBezTo>
                    <a:pt x="260" y="85"/>
                    <a:pt x="260" y="85"/>
                    <a:pt x="260" y="85"/>
                  </a:cubicBezTo>
                  <a:cubicBezTo>
                    <a:pt x="253" y="77"/>
                    <a:pt x="253" y="77"/>
                    <a:pt x="253" y="77"/>
                  </a:cubicBezTo>
                  <a:cubicBezTo>
                    <a:pt x="238" y="92"/>
                    <a:pt x="238" y="92"/>
                    <a:pt x="238" y="92"/>
                  </a:cubicBezTo>
                  <a:cubicBezTo>
                    <a:pt x="236" y="92"/>
                    <a:pt x="236" y="92"/>
                    <a:pt x="236" y="92"/>
                  </a:cubicBezTo>
                  <a:cubicBezTo>
                    <a:pt x="244" y="85"/>
                    <a:pt x="244" y="85"/>
                    <a:pt x="244" y="85"/>
                  </a:cubicBezTo>
                  <a:cubicBezTo>
                    <a:pt x="236" y="77"/>
                    <a:pt x="236" y="77"/>
                    <a:pt x="236" y="77"/>
                  </a:cubicBezTo>
                  <a:cubicBezTo>
                    <a:pt x="221" y="92"/>
                    <a:pt x="221" y="92"/>
                    <a:pt x="221" y="92"/>
                  </a:cubicBezTo>
                  <a:cubicBezTo>
                    <a:pt x="197" y="92"/>
                    <a:pt x="197" y="92"/>
                    <a:pt x="197" y="92"/>
                  </a:cubicBezTo>
                  <a:cubicBezTo>
                    <a:pt x="194" y="41"/>
                    <a:pt x="151" y="0"/>
                    <a:pt x="99" y="0"/>
                  </a:cubicBezTo>
                  <a:cubicBezTo>
                    <a:pt x="45" y="0"/>
                    <a:pt x="0" y="44"/>
                    <a:pt x="0" y="98"/>
                  </a:cubicBezTo>
                  <a:cubicBezTo>
                    <a:pt x="0" y="153"/>
                    <a:pt x="45" y="197"/>
                    <a:pt x="99" y="197"/>
                  </a:cubicBezTo>
                  <a:cubicBezTo>
                    <a:pt x="151" y="197"/>
                    <a:pt x="194" y="155"/>
                    <a:pt x="197" y="103"/>
                  </a:cubicBezTo>
                  <a:cubicBezTo>
                    <a:pt x="220" y="103"/>
                    <a:pt x="220" y="103"/>
                    <a:pt x="220" y="103"/>
                  </a:cubicBezTo>
                  <a:cubicBezTo>
                    <a:pt x="236" y="119"/>
                    <a:pt x="236" y="119"/>
                    <a:pt x="236" y="119"/>
                  </a:cubicBezTo>
                  <a:cubicBezTo>
                    <a:pt x="244" y="112"/>
                    <a:pt x="244" y="112"/>
                    <a:pt x="244" y="112"/>
                  </a:cubicBezTo>
                  <a:cubicBezTo>
                    <a:pt x="235" y="103"/>
                    <a:pt x="235" y="103"/>
                    <a:pt x="235" y="103"/>
                  </a:cubicBezTo>
                  <a:cubicBezTo>
                    <a:pt x="237" y="103"/>
                    <a:pt x="237" y="103"/>
                    <a:pt x="237" y="103"/>
                  </a:cubicBezTo>
                  <a:cubicBezTo>
                    <a:pt x="253" y="119"/>
                    <a:pt x="253" y="119"/>
                    <a:pt x="253" y="119"/>
                  </a:cubicBezTo>
                  <a:cubicBezTo>
                    <a:pt x="260" y="112"/>
                    <a:pt x="260" y="112"/>
                    <a:pt x="260" y="112"/>
                  </a:cubicBezTo>
                  <a:cubicBezTo>
                    <a:pt x="252" y="103"/>
                    <a:pt x="252" y="103"/>
                    <a:pt x="252" y="103"/>
                  </a:cubicBezTo>
                  <a:cubicBezTo>
                    <a:pt x="253" y="103"/>
                    <a:pt x="253" y="103"/>
                    <a:pt x="253" y="103"/>
                  </a:cubicBezTo>
                  <a:cubicBezTo>
                    <a:pt x="270" y="119"/>
                    <a:pt x="270" y="119"/>
                    <a:pt x="270" y="119"/>
                  </a:cubicBezTo>
                  <a:cubicBezTo>
                    <a:pt x="277" y="112"/>
                    <a:pt x="277" y="112"/>
                    <a:pt x="277" y="112"/>
                  </a:cubicBezTo>
                  <a:cubicBezTo>
                    <a:pt x="264" y="99"/>
                    <a:pt x="264" y="99"/>
                    <a:pt x="264" y="99"/>
                  </a:cubicBezTo>
                  <a:lnTo>
                    <a:pt x="264" y="98"/>
                  </a:lnTo>
                  <a:close/>
                  <a:moveTo>
                    <a:pt x="99" y="186"/>
                  </a:moveTo>
                  <a:cubicBezTo>
                    <a:pt x="51" y="186"/>
                    <a:pt x="11" y="147"/>
                    <a:pt x="11" y="98"/>
                  </a:cubicBezTo>
                  <a:cubicBezTo>
                    <a:pt x="11" y="50"/>
                    <a:pt x="51" y="11"/>
                    <a:pt x="99" y="11"/>
                  </a:cubicBezTo>
                  <a:cubicBezTo>
                    <a:pt x="145" y="11"/>
                    <a:pt x="183" y="47"/>
                    <a:pt x="186" y="92"/>
                  </a:cubicBezTo>
                  <a:cubicBezTo>
                    <a:pt x="167" y="92"/>
                    <a:pt x="167" y="92"/>
                    <a:pt x="167" y="92"/>
                  </a:cubicBezTo>
                  <a:cubicBezTo>
                    <a:pt x="164" y="57"/>
                    <a:pt x="135" y="30"/>
                    <a:pt x="99" y="30"/>
                  </a:cubicBezTo>
                  <a:cubicBezTo>
                    <a:pt x="61" y="30"/>
                    <a:pt x="30" y="60"/>
                    <a:pt x="30" y="98"/>
                  </a:cubicBezTo>
                  <a:cubicBezTo>
                    <a:pt x="30" y="136"/>
                    <a:pt x="61" y="167"/>
                    <a:pt x="99" y="167"/>
                  </a:cubicBezTo>
                  <a:cubicBezTo>
                    <a:pt x="135" y="167"/>
                    <a:pt x="165" y="139"/>
                    <a:pt x="167" y="103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149"/>
                    <a:pt x="146" y="186"/>
                    <a:pt x="99" y="186"/>
                  </a:cubicBezTo>
                  <a:moveTo>
                    <a:pt x="126" y="92"/>
                  </a:moveTo>
                  <a:cubicBezTo>
                    <a:pt x="123" y="80"/>
                    <a:pt x="112" y="70"/>
                    <a:pt x="99" y="70"/>
                  </a:cubicBezTo>
                  <a:cubicBezTo>
                    <a:pt x="83" y="70"/>
                    <a:pt x="71" y="83"/>
                    <a:pt x="71" y="98"/>
                  </a:cubicBezTo>
                  <a:cubicBezTo>
                    <a:pt x="71" y="114"/>
                    <a:pt x="83" y="126"/>
                    <a:pt x="99" y="126"/>
                  </a:cubicBezTo>
                  <a:cubicBezTo>
                    <a:pt x="113" y="126"/>
                    <a:pt x="124" y="116"/>
                    <a:pt x="126" y="103"/>
                  </a:cubicBezTo>
                  <a:cubicBezTo>
                    <a:pt x="157" y="103"/>
                    <a:pt x="157" y="103"/>
                    <a:pt x="157" y="103"/>
                  </a:cubicBezTo>
                  <a:cubicBezTo>
                    <a:pt x="154" y="133"/>
                    <a:pt x="129" y="157"/>
                    <a:pt x="99" y="157"/>
                  </a:cubicBezTo>
                  <a:cubicBezTo>
                    <a:pt x="67" y="157"/>
                    <a:pt x="41" y="130"/>
                    <a:pt x="41" y="98"/>
                  </a:cubicBezTo>
                  <a:cubicBezTo>
                    <a:pt x="41" y="66"/>
                    <a:pt x="67" y="40"/>
                    <a:pt x="99" y="40"/>
                  </a:cubicBezTo>
                  <a:cubicBezTo>
                    <a:pt x="129" y="40"/>
                    <a:pt x="154" y="63"/>
                    <a:pt x="157" y="92"/>
                  </a:cubicBezTo>
                  <a:lnTo>
                    <a:pt x="126" y="92"/>
                  </a:lnTo>
                  <a:close/>
                  <a:moveTo>
                    <a:pt x="115" y="103"/>
                  </a:moveTo>
                  <a:cubicBezTo>
                    <a:pt x="113" y="110"/>
                    <a:pt x="107" y="116"/>
                    <a:pt x="99" y="116"/>
                  </a:cubicBezTo>
                  <a:cubicBezTo>
                    <a:pt x="89" y="116"/>
                    <a:pt x="82" y="108"/>
                    <a:pt x="82" y="98"/>
                  </a:cubicBezTo>
                  <a:cubicBezTo>
                    <a:pt x="82" y="89"/>
                    <a:pt x="89" y="81"/>
                    <a:pt x="99" y="81"/>
                  </a:cubicBezTo>
                  <a:cubicBezTo>
                    <a:pt x="106" y="81"/>
                    <a:pt x="112" y="86"/>
                    <a:pt x="115" y="92"/>
                  </a:cubicBezTo>
                  <a:cubicBezTo>
                    <a:pt x="97" y="92"/>
                    <a:pt x="97" y="92"/>
                    <a:pt x="97" y="92"/>
                  </a:cubicBezTo>
                  <a:cubicBezTo>
                    <a:pt x="97" y="103"/>
                    <a:pt x="97" y="103"/>
                    <a:pt x="97" y="103"/>
                  </a:cubicBezTo>
                  <a:lnTo>
                    <a:pt x="115" y="103"/>
                  </a:lnTo>
                  <a:close/>
                </a:path>
              </a:pathLst>
            </a:custGeom>
            <a:solidFill>
              <a:srgbClr val="808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18"/>
            <p:cNvSpPr/>
            <p:nvPr/>
          </p:nvSpPr>
          <p:spPr bwMode="auto">
            <a:xfrm>
              <a:off x="4174" y="2833"/>
              <a:ext cx="77" cy="80"/>
            </a:xfrm>
            <a:custGeom>
              <a:avLst/>
              <a:gdLst>
                <a:gd name="T0" fmla="*/ 0 w 32"/>
                <a:gd name="T1" fmla="*/ 28 h 33"/>
                <a:gd name="T2" fmla="*/ 2 w 32"/>
                <a:gd name="T3" fmla="*/ 33 h 33"/>
                <a:gd name="T4" fmla="*/ 32 w 32"/>
                <a:gd name="T5" fmla="*/ 3 h 33"/>
                <a:gd name="T6" fmla="*/ 27 w 32"/>
                <a:gd name="T7" fmla="*/ 0 h 33"/>
                <a:gd name="T8" fmla="*/ 0 w 32"/>
                <a:gd name="T9" fmla="*/ 2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3">
                  <a:moveTo>
                    <a:pt x="0" y="28"/>
                  </a:moveTo>
                  <a:cubicBezTo>
                    <a:pt x="2" y="33"/>
                    <a:pt x="2" y="33"/>
                    <a:pt x="2" y="33"/>
                  </a:cubicBezTo>
                  <a:cubicBezTo>
                    <a:pt x="15" y="26"/>
                    <a:pt x="25" y="15"/>
                    <a:pt x="32" y="3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1" y="12"/>
                    <a:pt x="11" y="22"/>
                    <a:pt x="0" y="28"/>
                  </a:cubicBezTo>
                </a:path>
              </a:pathLst>
            </a:custGeom>
            <a:solidFill>
              <a:srgbClr val="808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19"/>
            <p:cNvSpPr/>
            <p:nvPr/>
          </p:nvSpPr>
          <p:spPr bwMode="auto">
            <a:xfrm>
              <a:off x="3909" y="2567"/>
              <a:ext cx="79" cy="75"/>
            </a:xfrm>
            <a:custGeom>
              <a:avLst/>
              <a:gdLst>
                <a:gd name="T0" fmla="*/ 33 w 33"/>
                <a:gd name="T1" fmla="*/ 4 h 31"/>
                <a:gd name="T2" fmla="*/ 30 w 33"/>
                <a:gd name="T3" fmla="*/ 0 h 31"/>
                <a:gd name="T4" fmla="*/ 0 w 33"/>
                <a:gd name="T5" fmla="*/ 28 h 31"/>
                <a:gd name="T6" fmla="*/ 5 w 33"/>
                <a:gd name="T7" fmla="*/ 31 h 31"/>
                <a:gd name="T8" fmla="*/ 33 w 33"/>
                <a:gd name="T9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1">
                  <a:moveTo>
                    <a:pt x="33" y="4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8" y="7"/>
                    <a:pt x="8" y="16"/>
                    <a:pt x="0" y="28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12" y="20"/>
                    <a:pt x="21" y="11"/>
                    <a:pt x="33" y="4"/>
                  </a:cubicBezTo>
                </a:path>
              </a:pathLst>
            </a:custGeom>
            <a:solidFill>
              <a:srgbClr val="808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0" name="矩形 79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2703100" y="3804236"/>
            <a:ext cx="3102083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rgbClr val="FDFDFD"/>
                </a:solidFill>
                <a:latin typeface="+mn-ea"/>
              </a:rPr>
              <a:t>输入文字内容</a:t>
            </a:r>
            <a:endParaRPr lang="zh-CN" altLang="en-US" sz="1200" dirty="0">
              <a:solidFill>
                <a:srgbClr val="FDFDFD"/>
              </a:solidFill>
              <a:latin typeface="+mn-ea"/>
            </a:endParaRPr>
          </a:p>
        </p:txBody>
      </p:sp>
      <p:sp>
        <p:nvSpPr>
          <p:cNvPr id="81" name="矩形 80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2703100" y="3408423"/>
            <a:ext cx="2855813" cy="361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dirty="0" smtClean="0"/>
              <a:t>关键词或者数字</a:t>
            </a:r>
            <a:endParaRPr lang="zh-CN" altLang="en-US" sz="2000" dirty="0"/>
          </a:p>
        </p:txBody>
      </p:sp>
      <p:sp>
        <p:nvSpPr>
          <p:cNvPr id="82" name="矩形 81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2673940" y="2331050"/>
            <a:ext cx="192232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7200" dirty="0" smtClean="0">
                <a:solidFill>
                  <a:srgbClr val="FD533A"/>
                </a:solidFill>
                <a:latin typeface="+mj-ea"/>
                <a:ea typeface="+mj-ea"/>
              </a:rPr>
              <a:t>80%</a:t>
            </a:r>
            <a:endParaRPr lang="zh-CN" altLang="en-US" sz="7200" dirty="0">
              <a:solidFill>
                <a:srgbClr val="FD533A"/>
              </a:solidFill>
              <a:latin typeface="+mj-ea"/>
              <a:ea typeface="+mj-ea"/>
            </a:endParaRPr>
          </a:p>
        </p:txBody>
      </p:sp>
      <p:sp>
        <p:nvSpPr>
          <p:cNvPr id="83" name="矩形 82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8824850" y="2559577"/>
            <a:ext cx="26116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srgbClr val="02AEB0"/>
                </a:solidFill>
                <a:latin typeface="+mj-ea"/>
                <a:ea typeface="+mj-ea"/>
              </a:rPr>
              <a:t>JOBOR PPT</a:t>
            </a:r>
            <a:endParaRPr lang="zh-CN" altLang="en-US" sz="3600" dirty="0">
              <a:solidFill>
                <a:srgbClr val="02AEB0"/>
              </a:solidFill>
              <a:latin typeface="+mj-ea"/>
              <a:ea typeface="+mj-ea"/>
            </a:endParaRPr>
          </a:p>
        </p:txBody>
      </p:sp>
      <p:sp>
        <p:nvSpPr>
          <p:cNvPr id="84" name="文本框 83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8824850" y="3167566"/>
            <a:ext cx="2809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请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在此输入补充解释内容，请在此输入补充解释内容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85" name="矩形 84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8824850" y="3880389"/>
            <a:ext cx="10550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 smtClean="0">
                <a:solidFill>
                  <a:srgbClr val="FD533A"/>
                </a:solidFill>
                <a:latin typeface="+mj-ea"/>
                <a:ea typeface="+mj-ea"/>
              </a:rPr>
              <a:t>90%</a:t>
            </a:r>
            <a:endParaRPr lang="zh-CN" altLang="en-US" sz="3600" dirty="0">
              <a:solidFill>
                <a:srgbClr val="FD533A"/>
              </a:solidFill>
              <a:latin typeface="+mj-ea"/>
              <a:ea typeface="+mj-ea"/>
            </a:endParaRPr>
          </a:p>
        </p:txBody>
      </p:sp>
      <p:sp>
        <p:nvSpPr>
          <p:cNvPr id="86" name="文本框 85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8824850" y="4450278"/>
            <a:ext cx="2809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请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在此输入补充解释内容，请在此输入补充解释内容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87" name="e7d195523061f1c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 hidden="1"/>
          <p:cNvSpPr txBox="1"/>
          <p:nvPr/>
        </p:nvSpPr>
        <p:spPr>
          <a:xfrm>
            <a:off x="-355600" y="1803400"/>
            <a:ext cx="322011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 smtClean="0"/>
              <a:t>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</a:t>
            </a:r>
            <a:endParaRPr lang="zh-CN" altLang="en-US" sz="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2070100" y="2654300"/>
            <a:ext cx="130175" cy="131763"/>
          </a:xfrm>
          <a:custGeom>
            <a:avLst/>
            <a:gdLst>
              <a:gd name="T0" fmla="*/ 82 w 82"/>
              <a:gd name="T1" fmla="*/ 83 h 83"/>
              <a:gd name="T2" fmla="*/ 0 w 82"/>
              <a:gd name="T3" fmla="*/ 83 h 83"/>
              <a:gd name="T4" fmla="*/ 0 w 82"/>
              <a:gd name="T5" fmla="*/ 0 h 83"/>
              <a:gd name="T6" fmla="*/ 82 w 82"/>
              <a:gd name="T7" fmla="*/ 0 h 83"/>
              <a:gd name="T8" fmla="*/ 82 w 82"/>
              <a:gd name="T9" fmla="*/ 83 h 83"/>
              <a:gd name="T10" fmla="*/ 29 w 82"/>
              <a:gd name="T11" fmla="*/ 54 h 83"/>
              <a:gd name="T12" fmla="*/ 57 w 82"/>
              <a:gd name="T13" fmla="*/ 54 h 83"/>
              <a:gd name="T14" fmla="*/ 57 w 82"/>
              <a:gd name="T15" fmla="*/ 25 h 83"/>
              <a:gd name="T16" fmla="*/ 29 w 82"/>
              <a:gd name="T17" fmla="*/ 25 h 83"/>
              <a:gd name="T18" fmla="*/ 29 w 82"/>
              <a:gd name="T19" fmla="*/ 54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83">
                <a:moveTo>
                  <a:pt x="82" y="83"/>
                </a:moveTo>
                <a:lnTo>
                  <a:pt x="0" y="83"/>
                </a:lnTo>
                <a:lnTo>
                  <a:pt x="0" y="0"/>
                </a:lnTo>
                <a:lnTo>
                  <a:pt x="82" y="0"/>
                </a:lnTo>
                <a:lnTo>
                  <a:pt x="82" y="83"/>
                </a:lnTo>
                <a:close/>
                <a:moveTo>
                  <a:pt x="29" y="54"/>
                </a:moveTo>
                <a:lnTo>
                  <a:pt x="57" y="54"/>
                </a:lnTo>
                <a:lnTo>
                  <a:pt x="57" y="25"/>
                </a:lnTo>
                <a:lnTo>
                  <a:pt x="29" y="25"/>
                </a:lnTo>
                <a:lnTo>
                  <a:pt x="29" y="54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6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2070100" y="3659188"/>
            <a:ext cx="130175" cy="138113"/>
          </a:xfrm>
          <a:custGeom>
            <a:avLst/>
            <a:gdLst>
              <a:gd name="T0" fmla="*/ 82 w 82"/>
              <a:gd name="T1" fmla="*/ 87 h 87"/>
              <a:gd name="T2" fmla="*/ 0 w 82"/>
              <a:gd name="T3" fmla="*/ 87 h 87"/>
              <a:gd name="T4" fmla="*/ 0 w 82"/>
              <a:gd name="T5" fmla="*/ 0 h 87"/>
              <a:gd name="T6" fmla="*/ 82 w 82"/>
              <a:gd name="T7" fmla="*/ 0 h 87"/>
              <a:gd name="T8" fmla="*/ 82 w 82"/>
              <a:gd name="T9" fmla="*/ 87 h 87"/>
              <a:gd name="T10" fmla="*/ 29 w 82"/>
              <a:gd name="T11" fmla="*/ 58 h 87"/>
              <a:gd name="T12" fmla="*/ 57 w 82"/>
              <a:gd name="T13" fmla="*/ 58 h 87"/>
              <a:gd name="T14" fmla="*/ 57 w 82"/>
              <a:gd name="T15" fmla="*/ 29 h 87"/>
              <a:gd name="T16" fmla="*/ 29 w 82"/>
              <a:gd name="T17" fmla="*/ 29 h 87"/>
              <a:gd name="T18" fmla="*/ 29 w 82"/>
              <a:gd name="T19" fmla="*/ 58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2" h="87">
                <a:moveTo>
                  <a:pt x="82" y="87"/>
                </a:moveTo>
                <a:lnTo>
                  <a:pt x="0" y="87"/>
                </a:lnTo>
                <a:lnTo>
                  <a:pt x="0" y="0"/>
                </a:lnTo>
                <a:lnTo>
                  <a:pt x="82" y="0"/>
                </a:lnTo>
                <a:lnTo>
                  <a:pt x="82" y="87"/>
                </a:lnTo>
                <a:close/>
                <a:moveTo>
                  <a:pt x="29" y="58"/>
                </a:moveTo>
                <a:lnTo>
                  <a:pt x="57" y="58"/>
                </a:lnTo>
                <a:lnTo>
                  <a:pt x="57" y="29"/>
                </a:lnTo>
                <a:lnTo>
                  <a:pt x="29" y="29"/>
                </a:lnTo>
                <a:lnTo>
                  <a:pt x="29" y="58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Freeform 7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2568575" y="3154363"/>
            <a:ext cx="128588" cy="138113"/>
          </a:xfrm>
          <a:custGeom>
            <a:avLst/>
            <a:gdLst>
              <a:gd name="T0" fmla="*/ 81 w 81"/>
              <a:gd name="T1" fmla="*/ 87 h 87"/>
              <a:gd name="T2" fmla="*/ 0 w 81"/>
              <a:gd name="T3" fmla="*/ 87 h 87"/>
              <a:gd name="T4" fmla="*/ 0 w 81"/>
              <a:gd name="T5" fmla="*/ 0 h 87"/>
              <a:gd name="T6" fmla="*/ 81 w 81"/>
              <a:gd name="T7" fmla="*/ 0 h 87"/>
              <a:gd name="T8" fmla="*/ 81 w 81"/>
              <a:gd name="T9" fmla="*/ 87 h 87"/>
              <a:gd name="T10" fmla="*/ 28 w 81"/>
              <a:gd name="T11" fmla="*/ 58 h 87"/>
              <a:gd name="T12" fmla="*/ 53 w 81"/>
              <a:gd name="T13" fmla="*/ 58 h 87"/>
              <a:gd name="T14" fmla="*/ 53 w 81"/>
              <a:gd name="T15" fmla="*/ 29 h 87"/>
              <a:gd name="T16" fmla="*/ 28 w 81"/>
              <a:gd name="T17" fmla="*/ 29 h 87"/>
              <a:gd name="T18" fmla="*/ 28 w 81"/>
              <a:gd name="T19" fmla="*/ 58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1" h="87">
                <a:moveTo>
                  <a:pt x="81" y="87"/>
                </a:moveTo>
                <a:lnTo>
                  <a:pt x="0" y="87"/>
                </a:lnTo>
                <a:lnTo>
                  <a:pt x="0" y="0"/>
                </a:lnTo>
                <a:lnTo>
                  <a:pt x="81" y="0"/>
                </a:lnTo>
                <a:lnTo>
                  <a:pt x="81" y="87"/>
                </a:lnTo>
                <a:close/>
                <a:moveTo>
                  <a:pt x="28" y="58"/>
                </a:moveTo>
                <a:lnTo>
                  <a:pt x="53" y="58"/>
                </a:lnTo>
                <a:lnTo>
                  <a:pt x="53" y="29"/>
                </a:lnTo>
                <a:lnTo>
                  <a:pt x="28" y="29"/>
                </a:lnTo>
                <a:lnTo>
                  <a:pt x="28" y="58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" name="Freeform 8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1571625" y="3154363"/>
            <a:ext cx="136525" cy="138113"/>
          </a:xfrm>
          <a:custGeom>
            <a:avLst/>
            <a:gdLst>
              <a:gd name="T0" fmla="*/ 86 w 86"/>
              <a:gd name="T1" fmla="*/ 87 h 87"/>
              <a:gd name="T2" fmla="*/ 0 w 86"/>
              <a:gd name="T3" fmla="*/ 87 h 87"/>
              <a:gd name="T4" fmla="*/ 0 w 86"/>
              <a:gd name="T5" fmla="*/ 0 h 87"/>
              <a:gd name="T6" fmla="*/ 86 w 86"/>
              <a:gd name="T7" fmla="*/ 0 h 87"/>
              <a:gd name="T8" fmla="*/ 86 w 86"/>
              <a:gd name="T9" fmla="*/ 87 h 87"/>
              <a:gd name="T10" fmla="*/ 29 w 86"/>
              <a:gd name="T11" fmla="*/ 58 h 87"/>
              <a:gd name="T12" fmla="*/ 57 w 86"/>
              <a:gd name="T13" fmla="*/ 58 h 87"/>
              <a:gd name="T14" fmla="*/ 57 w 86"/>
              <a:gd name="T15" fmla="*/ 29 h 87"/>
              <a:gd name="T16" fmla="*/ 29 w 86"/>
              <a:gd name="T17" fmla="*/ 29 h 87"/>
              <a:gd name="T18" fmla="*/ 29 w 86"/>
              <a:gd name="T19" fmla="*/ 58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6" h="87">
                <a:moveTo>
                  <a:pt x="86" y="87"/>
                </a:moveTo>
                <a:lnTo>
                  <a:pt x="0" y="87"/>
                </a:lnTo>
                <a:lnTo>
                  <a:pt x="0" y="0"/>
                </a:lnTo>
                <a:lnTo>
                  <a:pt x="86" y="0"/>
                </a:lnTo>
                <a:lnTo>
                  <a:pt x="86" y="87"/>
                </a:lnTo>
                <a:close/>
                <a:moveTo>
                  <a:pt x="29" y="58"/>
                </a:moveTo>
                <a:lnTo>
                  <a:pt x="57" y="58"/>
                </a:lnTo>
                <a:lnTo>
                  <a:pt x="57" y="29"/>
                </a:lnTo>
                <a:lnTo>
                  <a:pt x="29" y="29"/>
                </a:lnTo>
                <a:lnTo>
                  <a:pt x="29" y="58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Freeform 9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2154238" y="3246438"/>
            <a:ext cx="498475" cy="504825"/>
          </a:xfrm>
          <a:custGeom>
            <a:avLst/>
            <a:gdLst>
              <a:gd name="T0" fmla="*/ 4 w 77"/>
              <a:gd name="T1" fmla="*/ 77 h 77"/>
              <a:gd name="T2" fmla="*/ 1 w 77"/>
              <a:gd name="T3" fmla="*/ 73 h 77"/>
              <a:gd name="T4" fmla="*/ 4 w 77"/>
              <a:gd name="T5" fmla="*/ 70 h 77"/>
              <a:gd name="T6" fmla="*/ 70 w 77"/>
              <a:gd name="T7" fmla="*/ 3 h 77"/>
              <a:gd name="T8" fmla="*/ 74 w 77"/>
              <a:gd name="T9" fmla="*/ 0 h 77"/>
              <a:gd name="T10" fmla="*/ 77 w 77"/>
              <a:gd name="T11" fmla="*/ 4 h 77"/>
              <a:gd name="T12" fmla="*/ 4 w 77"/>
              <a:gd name="T13" fmla="*/ 76 h 77"/>
              <a:gd name="T14" fmla="*/ 4 w 77"/>
              <a:gd name="T15" fmla="*/ 77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7" h="77">
                <a:moveTo>
                  <a:pt x="4" y="77"/>
                </a:moveTo>
                <a:cubicBezTo>
                  <a:pt x="2" y="77"/>
                  <a:pt x="1" y="75"/>
                  <a:pt x="1" y="73"/>
                </a:cubicBezTo>
                <a:cubicBezTo>
                  <a:pt x="0" y="72"/>
                  <a:pt x="2" y="70"/>
                  <a:pt x="4" y="70"/>
                </a:cubicBezTo>
                <a:cubicBezTo>
                  <a:pt x="39" y="67"/>
                  <a:pt x="67" y="39"/>
                  <a:pt x="70" y="3"/>
                </a:cubicBezTo>
                <a:cubicBezTo>
                  <a:pt x="70" y="1"/>
                  <a:pt x="72" y="0"/>
                  <a:pt x="74" y="0"/>
                </a:cubicBezTo>
                <a:cubicBezTo>
                  <a:pt x="76" y="0"/>
                  <a:pt x="77" y="2"/>
                  <a:pt x="77" y="4"/>
                </a:cubicBezTo>
                <a:cubicBezTo>
                  <a:pt x="74" y="42"/>
                  <a:pt x="43" y="73"/>
                  <a:pt x="4" y="76"/>
                </a:cubicBezTo>
                <a:cubicBezTo>
                  <a:pt x="4" y="77"/>
                  <a:pt x="4" y="77"/>
                  <a:pt x="4" y="77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1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2154238" y="2700338"/>
            <a:ext cx="498475" cy="500063"/>
          </a:xfrm>
          <a:custGeom>
            <a:avLst/>
            <a:gdLst>
              <a:gd name="T0" fmla="*/ 74 w 77"/>
              <a:gd name="T1" fmla="*/ 76 h 76"/>
              <a:gd name="T2" fmla="*/ 70 w 77"/>
              <a:gd name="T3" fmla="*/ 73 h 76"/>
              <a:gd name="T4" fmla="*/ 4 w 77"/>
              <a:gd name="T5" fmla="*/ 7 h 76"/>
              <a:gd name="T6" fmla="*/ 1 w 77"/>
              <a:gd name="T7" fmla="*/ 3 h 76"/>
              <a:gd name="T8" fmla="*/ 4 w 77"/>
              <a:gd name="T9" fmla="*/ 0 h 76"/>
              <a:gd name="T10" fmla="*/ 77 w 77"/>
              <a:gd name="T11" fmla="*/ 73 h 76"/>
              <a:gd name="T12" fmla="*/ 74 w 77"/>
              <a:gd name="T13" fmla="*/ 76 h 76"/>
              <a:gd name="T14" fmla="*/ 74 w 77"/>
              <a:gd name="T15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7" h="76">
                <a:moveTo>
                  <a:pt x="74" y="76"/>
                </a:moveTo>
                <a:cubicBezTo>
                  <a:pt x="72" y="76"/>
                  <a:pt x="70" y="75"/>
                  <a:pt x="70" y="73"/>
                </a:cubicBezTo>
                <a:cubicBezTo>
                  <a:pt x="67" y="38"/>
                  <a:pt x="39" y="10"/>
                  <a:pt x="4" y="7"/>
                </a:cubicBezTo>
                <a:cubicBezTo>
                  <a:pt x="2" y="6"/>
                  <a:pt x="0" y="5"/>
                  <a:pt x="1" y="3"/>
                </a:cubicBezTo>
                <a:cubicBezTo>
                  <a:pt x="1" y="1"/>
                  <a:pt x="2" y="0"/>
                  <a:pt x="4" y="0"/>
                </a:cubicBezTo>
                <a:cubicBezTo>
                  <a:pt x="43" y="3"/>
                  <a:pt x="74" y="34"/>
                  <a:pt x="77" y="73"/>
                </a:cubicBezTo>
                <a:cubicBezTo>
                  <a:pt x="77" y="74"/>
                  <a:pt x="76" y="76"/>
                  <a:pt x="74" y="76"/>
                </a:cubicBezTo>
                <a:cubicBezTo>
                  <a:pt x="74" y="76"/>
                  <a:pt x="74" y="76"/>
                  <a:pt x="74" y="76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11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617663" y="2700338"/>
            <a:ext cx="490538" cy="500063"/>
          </a:xfrm>
          <a:custGeom>
            <a:avLst/>
            <a:gdLst>
              <a:gd name="T0" fmla="*/ 4 w 76"/>
              <a:gd name="T1" fmla="*/ 76 h 76"/>
              <a:gd name="T2" fmla="*/ 3 w 76"/>
              <a:gd name="T3" fmla="*/ 76 h 76"/>
              <a:gd name="T4" fmla="*/ 0 w 76"/>
              <a:gd name="T5" fmla="*/ 73 h 76"/>
              <a:gd name="T6" fmla="*/ 72 w 76"/>
              <a:gd name="T7" fmla="*/ 0 h 76"/>
              <a:gd name="T8" fmla="*/ 76 w 76"/>
              <a:gd name="T9" fmla="*/ 3 h 76"/>
              <a:gd name="T10" fmla="*/ 73 w 76"/>
              <a:gd name="T11" fmla="*/ 7 h 76"/>
              <a:gd name="T12" fmla="*/ 7 w 76"/>
              <a:gd name="T13" fmla="*/ 73 h 76"/>
              <a:gd name="T14" fmla="*/ 4 w 76"/>
              <a:gd name="T15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" h="76">
                <a:moveTo>
                  <a:pt x="4" y="76"/>
                </a:moveTo>
                <a:cubicBezTo>
                  <a:pt x="4" y="76"/>
                  <a:pt x="4" y="76"/>
                  <a:pt x="3" y="76"/>
                </a:cubicBezTo>
                <a:cubicBezTo>
                  <a:pt x="2" y="76"/>
                  <a:pt x="0" y="74"/>
                  <a:pt x="0" y="73"/>
                </a:cubicBezTo>
                <a:cubicBezTo>
                  <a:pt x="4" y="34"/>
                  <a:pt x="34" y="4"/>
                  <a:pt x="72" y="0"/>
                </a:cubicBezTo>
                <a:cubicBezTo>
                  <a:pt x="74" y="0"/>
                  <a:pt x="76" y="1"/>
                  <a:pt x="76" y="3"/>
                </a:cubicBezTo>
                <a:cubicBezTo>
                  <a:pt x="76" y="5"/>
                  <a:pt x="75" y="6"/>
                  <a:pt x="73" y="7"/>
                </a:cubicBezTo>
                <a:cubicBezTo>
                  <a:pt x="38" y="10"/>
                  <a:pt x="10" y="38"/>
                  <a:pt x="7" y="73"/>
                </a:cubicBezTo>
                <a:cubicBezTo>
                  <a:pt x="7" y="75"/>
                  <a:pt x="5" y="76"/>
                  <a:pt x="4" y="76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12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617663" y="3246438"/>
            <a:ext cx="498475" cy="504825"/>
          </a:xfrm>
          <a:custGeom>
            <a:avLst/>
            <a:gdLst>
              <a:gd name="T0" fmla="*/ 73 w 77"/>
              <a:gd name="T1" fmla="*/ 77 h 77"/>
              <a:gd name="T2" fmla="*/ 73 w 77"/>
              <a:gd name="T3" fmla="*/ 76 h 77"/>
              <a:gd name="T4" fmla="*/ 0 w 77"/>
              <a:gd name="T5" fmla="*/ 4 h 77"/>
              <a:gd name="T6" fmla="*/ 3 w 77"/>
              <a:gd name="T7" fmla="*/ 0 h 77"/>
              <a:gd name="T8" fmla="*/ 7 w 77"/>
              <a:gd name="T9" fmla="*/ 3 h 77"/>
              <a:gd name="T10" fmla="*/ 74 w 77"/>
              <a:gd name="T11" fmla="*/ 70 h 77"/>
              <a:gd name="T12" fmla="*/ 77 w 77"/>
              <a:gd name="T13" fmla="*/ 73 h 77"/>
              <a:gd name="T14" fmla="*/ 73 w 77"/>
              <a:gd name="T15" fmla="*/ 77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7" h="77">
                <a:moveTo>
                  <a:pt x="73" y="77"/>
                </a:moveTo>
                <a:cubicBezTo>
                  <a:pt x="73" y="77"/>
                  <a:pt x="73" y="77"/>
                  <a:pt x="73" y="76"/>
                </a:cubicBezTo>
                <a:cubicBezTo>
                  <a:pt x="34" y="73"/>
                  <a:pt x="4" y="43"/>
                  <a:pt x="0" y="4"/>
                </a:cubicBezTo>
                <a:cubicBezTo>
                  <a:pt x="0" y="2"/>
                  <a:pt x="2" y="0"/>
                  <a:pt x="3" y="0"/>
                </a:cubicBezTo>
                <a:cubicBezTo>
                  <a:pt x="5" y="0"/>
                  <a:pt x="7" y="1"/>
                  <a:pt x="7" y="3"/>
                </a:cubicBezTo>
                <a:cubicBezTo>
                  <a:pt x="10" y="39"/>
                  <a:pt x="38" y="67"/>
                  <a:pt x="74" y="70"/>
                </a:cubicBezTo>
                <a:cubicBezTo>
                  <a:pt x="76" y="70"/>
                  <a:pt x="77" y="72"/>
                  <a:pt x="77" y="73"/>
                </a:cubicBezTo>
                <a:cubicBezTo>
                  <a:pt x="77" y="75"/>
                  <a:pt x="75" y="77"/>
                  <a:pt x="73" y="77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13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1811338" y="3148013"/>
            <a:ext cx="401638" cy="419100"/>
          </a:xfrm>
          <a:custGeom>
            <a:avLst/>
            <a:gdLst>
              <a:gd name="T0" fmla="*/ 9 w 62"/>
              <a:gd name="T1" fmla="*/ 64 h 64"/>
              <a:gd name="T2" fmla="*/ 6 w 62"/>
              <a:gd name="T3" fmla="*/ 63 h 64"/>
              <a:gd name="T4" fmla="*/ 6 w 62"/>
              <a:gd name="T5" fmla="*/ 63 h 64"/>
              <a:gd name="T6" fmla="*/ 2 w 62"/>
              <a:gd name="T7" fmla="*/ 59 h 64"/>
              <a:gd name="T8" fmla="*/ 3 w 62"/>
              <a:gd name="T9" fmla="*/ 59 h 64"/>
              <a:gd name="T10" fmla="*/ 0 w 62"/>
              <a:gd name="T11" fmla="*/ 57 h 64"/>
              <a:gd name="T12" fmla="*/ 1 w 62"/>
              <a:gd name="T13" fmla="*/ 55 h 64"/>
              <a:gd name="T14" fmla="*/ 8 w 62"/>
              <a:gd name="T15" fmla="*/ 23 h 64"/>
              <a:gd name="T16" fmla="*/ 9 w 62"/>
              <a:gd name="T17" fmla="*/ 21 h 64"/>
              <a:gd name="T18" fmla="*/ 11 w 62"/>
              <a:gd name="T19" fmla="*/ 20 h 64"/>
              <a:gd name="T20" fmla="*/ 44 w 62"/>
              <a:gd name="T21" fmla="*/ 2 h 64"/>
              <a:gd name="T22" fmla="*/ 46 w 62"/>
              <a:gd name="T23" fmla="*/ 0 h 64"/>
              <a:gd name="T24" fmla="*/ 62 w 62"/>
              <a:gd name="T25" fmla="*/ 15 h 64"/>
              <a:gd name="T26" fmla="*/ 60 w 62"/>
              <a:gd name="T27" fmla="*/ 17 h 64"/>
              <a:gd name="T28" fmla="*/ 45 w 62"/>
              <a:gd name="T29" fmla="*/ 51 h 64"/>
              <a:gd name="T30" fmla="*/ 44 w 62"/>
              <a:gd name="T31" fmla="*/ 54 h 64"/>
              <a:gd name="T32" fmla="*/ 42 w 62"/>
              <a:gd name="T33" fmla="*/ 54 h 64"/>
              <a:gd name="T34" fmla="*/ 10 w 62"/>
              <a:gd name="T35" fmla="*/ 64 h 64"/>
              <a:gd name="T36" fmla="*/ 9 w 62"/>
              <a:gd name="T37" fmla="*/ 64 h 64"/>
              <a:gd name="T38" fmla="*/ 28 w 62"/>
              <a:gd name="T39" fmla="*/ 42 h 64"/>
              <a:gd name="T40" fmla="*/ 17 w 62"/>
              <a:gd name="T41" fmla="*/ 54 h 64"/>
              <a:gd name="T42" fmla="*/ 38 w 62"/>
              <a:gd name="T43" fmla="*/ 48 h 64"/>
              <a:gd name="T44" fmla="*/ 53 w 62"/>
              <a:gd name="T45" fmla="*/ 16 h 64"/>
              <a:gd name="T46" fmla="*/ 45 w 62"/>
              <a:gd name="T47" fmla="*/ 9 h 64"/>
              <a:gd name="T48" fmla="*/ 15 w 62"/>
              <a:gd name="T49" fmla="*/ 26 h 64"/>
              <a:gd name="T50" fmla="*/ 10 w 62"/>
              <a:gd name="T51" fmla="*/ 49 h 64"/>
              <a:gd name="T52" fmla="*/ 21 w 62"/>
              <a:gd name="T53" fmla="*/ 37 h 64"/>
              <a:gd name="T54" fmla="*/ 21 w 62"/>
              <a:gd name="T55" fmla="*/ 34 h 64"/>
              <a:gd name="T56" fmla="*/ 23 w 62"/>
              <a:gd name="T57" fmla="*/ 28 h 64"/>
              <a:gd name="T58" fmla="*/ 29 w 62"/>
              <a:gd name="T59" fmla="*/ 25 h 64"/>
              <a:gd name="T60" fmla="*/ 29 w 62"/>
              <a:gd name="T61" fmla="*/ 25 h 64"/>
              <a:gd name="T62" fmla="*/ 38 w 62"/>
              <a:gd name="T63" fmla="*/ 33 h 64"/>
              <a:gd name="T64" fmla="*/ 36 w 62"/>
              <a:gd name="T65" fmla="*/ 40 h 64"/>
              <a:gd name="T66" fmla="*/ 30 w 62"/>
              <a:gd name="T67" fmla="*/ 43 h 64"/>
              <a:gd name="T68" fmla="*/ 30 w 62"/>
              <a:gd name="T69" fmla="*/ 43 h 64"/>
              <a:gd name="T70" fmla="*/ 28 w 62"/>
              <a:gd name="T71" fmla="*/ 42 h 64"/>
              <a:gd name="T72" fmla="*/ 28 w 62"/>
              <a:gd name="T73" fmla="*/ 35 h 64"/>
              <a:gd name="T74" fmla="*/ 28 w 62"/>
              <a:gd name="T75" fmla="*/ 35 h 64"/>
              <a:gd name="T76" fmla="*/ 30 w 62"/>
              <a:gd name="T77" fmla="*/ 36 h 64"/>
              <a:gd name="T78" fmla="*/ 31 w 62"/>
              <a:gd name="T79" fmla="*/ 35 h 64"/>
              <a:gd name="T80" fmla="*/ 31 w 62"/>
              <a:gd name="T81" fmla="*/ 34 h 64"/>
              <a:gd name="T82" fmla="*/ 29 w 62"/>
              <a:gd name="T83" fmla="*/ 32 h 64"/>
              <a:gd name="T84" fmla="*/ 28 w 62"/>
              <a:gd name="T85" fmla="*/ 33 h 64"/>
              <a:gd name="T86" fmla="*/ 27 w 62"/>
              <a:gd name="T87" fmla="*/ 34 h 64"/>
              <a:gd name="T88" fmla="*/ 28 w 62"/>
              <a:gd name="T89" fmla="*/ 35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62" h="64">
                <a:moveTo>
                  <a:pt x="9" y="64"/>
                </a:moveTo>
                <a:cubicBezTo>
                  <a:pt x="6" y="63"/>
                  <a:pt x="6" y="63"/>
                  <a:pt x="6" y="63"/>
                </a:cubicBezTo>
                <a:cubicBezTo>
                  <a:pt x="6" y="63"/>
                  <a:pt x="6" y="63"/>
                  <a:pt x="6" y="63"/>
                </a:cubicBezTo>
                <a:cubicBezTo>
                  <a:pt x="2" y="59"/>
                  <a:pt x="2" y="59"/>
                  <a:pt x="2" y="59"/>
                </a:cubicBezTo>
                <a:cubicBezTo>
                  <a:pt x="3" y="59"/>
                  <a:pt x="3" y="59"/>
                  <a:pt x="3" y="59"/>
                </a:cubicBezTo>
                <a:cubicBezTo>
                  <a:pt x="0" y="57"/>
                  <a:pt x="0" y="57"/>
                  <a:pt x="0" y="57"/>
                </a:cubicBezTo>
                <a:cubicBezTo>
                  <a:pt x="1" y="55"/>
                  <a:pt x="1" y="55"/>
                  <a:pt x="1" y="55"/>
                </a:cubicBezTo>
                <a:cubicBezTo>
                  <a:pt x="7" y="33"/>
                  <a:pt x="8" y="23"/>
                  <a:pt x="8" y="23"/>
                </a:cubicBezTo>
                <a:cubicBezTo>
                  <a:pt x="9" y="21"/>
                  <a:pt x="9" y="21"/>
                  <a:pt x="9" y="21"/>
                </a:cubicBezTo>
                <a:cubicBezTo>
                  <a:pt x="11" y="20"/>
                  <a:pt x="11" y="20"/>
                  <a:pt x="11" y="20"/>
                </a:cubicBezTo>
                <a:cubicBezTo>
                  <a:pt x="24" y="16"/>
                  <a:pt x="43" y="2"/>
                  <a:pt x="44" y="2"/>
                </a:cubicBezTo>
                <a:cubicBezTo>
                  <a:pt x="46" y="0"/>
                  <a:pt x="46" y="0"/>
                  <a:pt x="46" y="0"/>
                </a:cubicBezTo>
                <a:cubicBezTo>
                  <a:pt x="62" y="15"/>
                  <a:pt x="62" y="15"/>
                  <a:pt x="62" y="15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7"/>
                  <a:pt x="47" y="38"/>
                  <a:pt x="45" y="51"/>
                </a:cubicBezTo>
                <a:cubicBezTo>
                  <a:pt x="44" y="54"/>
                  <a:pt x="44" y="54"/>
                  <a:pt x="44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32" y="56"/>
                  <a:pt x="10" y="64"/>
                </a:cubicBezTo>
                <a:lnTo>
                  <a:pt x="9" y="64"/>
                </a:lnTo>
                <a:close/>
                <a:moveTo>
                  <a:pt x="28" y="42"/>
                </a:moveTo>
                <a:cubicBezTo>
                  <a:pt x="17" y="54"/>
                  <a:pt x="17" y="54"/>
                  <a:pt x="17" y="54"/>
                </a:cubicBezTo>
                <a:cubicBezTo>
                  <a:pt x="28" y="50"/>
                  <a:pt x="35" y="48"/>
                  <a:pt x="38" y="48"/>
                </a:cubicBezTo>
                <a:cubicBezTo>
                  <a:pt x="41" y="36"/>
                  <a:pt x="50" y="22"/>
                  <a:pt x="53" y="16"/>
                </a:cubicBezTo>
                <a:cubicBezTo>
                  <a:pt x="45" y="9"/>
                  <a:pt x="45" y="9"/>
                  <a:pt x="45" y="9"/>
                </a:cubicBezTo>
                <a:cubicBezTo>
                  <a:pt x="40" y="13"/>
                  <a:pt x="26" y="22"/>
                  <a:pt x="15" y="26"/>
                </a:cubicBezTo>
                <a:cubicBezTo>
                  <a:pt x="14" y="29"/>
                  <a:pt x="13" y="37"/>
                  <a:pt x="10" y="49"/>
                </a:cubicBezTo>
                <a:cubicBezTo>
                  <a:pt x="21" y="37"/>
                  <a:pt x="21" y="37"/>
                  <a:pt x="21" y="37"/>
                </a:cubicBezTo>
                <a:cubicBezTo>
                  <a:pt x="21" y="36"/>
                  <a:pt x="21" y="35"/>
                  <a:pt x="21" y="34"/>
                </a:cubicBezTo>
                <a:cubicBezTo>
                  <a:pt x="21" y="32"/>
                  <a:pt x="21" y="30"/>
                  <a:pt x="23" y="28"/>
                </a:cubicBezTo>
                <a:cubicBezTo>
                  <a:pt x="24" y="26"/>
                  <a:pt x="27" y="25"/>
                  <a:pt x="29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34" y="25"/>
                  <a:pt x="38" y="29"/>
                  <a:pt x="38" y="33"/>
                </a:cubicBezTo>
                <a:cubicBezTo>
                  <a:pt x="38" y="36"/>
                  <a:pt x="37" y="38"/>
                  <a:pt x="36" y="40"/>
                </a:cubicBezTo>
                <a:cubicBezTo>
                  <a:pt x="34" y="41"/>
                  <a:pt x="32" y="42"/>
                  <a:pt x="30" y="43"/>
                </a:cubicBezTo>
                <a:cubicBezTo>
                  <a:pt x="30" y="43"/>
                  <a:pt x="30" y="43"/>
                  <a:pt x="30" y="43"/>
                </a:cubicBezTo>
                <a:cubicBezTo>
                  <a:pt x="29" y="43"/>
                  <a:pt x="29" y="43"/>
                  <a:pt x="28" y="42"/>
                </a:cubicBezTo>
                <a:moveTo>
                  <a:pt x="28" y="35"/>
                </a:moveTo>
                <a:cubicBezTo>
                  <a:pt x="28" y="35"/>
                  <a:pt x="28" y="35"/>
                  <a:pt x="28" y="35"/>
                </a:cubicBezTo>
                <a:cubicBezTo>
                  <a:pt x="28" y="36"/>
                  <a:pt x="29" y="36"/>
                  <a:pt x="30" y="36"/>
                </a:cubicBezTo>
                <a:cubicBezTo>
                  <a:pt x="30" y="36"/>
                  <a:pt x="30" y="36"/>
                  <a:pt x="31" y="35"/>
                </a:cubicBezTo>
                <a:cubicBezTo>
                  <a:pt x="31" y="35"/>
                  <a:pt x="31" y="34"/>
                  <a:pt x="31" y="34"/>
                </a:cubicBezTo>
                <a:cubicBezTo>
                  <a:pt x="31" y="33"/>
                  <a:pt x="30" y="32"/>
                  <a:pt x="29" y="32"/>
                </a:cubicBezTo>
                <a:cubicBezTo>
                  <a:pt x="29" y="32"/>
                  <a:pt x="28" y="32"/>
                  <a:pt x="28" y="33"/>
                </a:cubicBezTo>
                <a:cubicBezTo>
                  <a:pt x="28" y="33"/>
                  <a:pt x="27" y="33"/>
                  <a:pt x="27" y="34"/>
                </a:cubicBezTo>
                <a:cubicBezTo>
                  <a:pt x="27" y="34"/>
                  <a:pt x="28" y="35"/>
                  <a:pt x="28" y="35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14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2057400" y="2890838"/>
            <a:ext cx="395288" cy="401638"/>
          </a:xfrm>
          <a:custGeom>
            <a:avLst/>
            <a:gdLst>
              <a:gd name="T0" fmla="*/ 26 w 61"/>
              <a:gd name="T1" fmla="*/ 61 h 61"/>
              <a:gd name="T2" fmla="*/ 21 w 61"/>
              <a:gd name="T3" fmla="*/ 58 h 61"/>
              <a:gd name="T4" fmla="*/ 2 w 61"/>
              <a:gd name="T5" fmla="*/ 40 h 61"/>
              <a:gd name="T6" fmla="*/ 0 w 61"/>
              <a:gd name="T7" fmla="*/ 34 h 61"/>
              <a:gd name="T8" fmla="*/ 2 w 61"/>
              <a:gd name="T9" fmla="*/ 29 h 61"/>
              <a:gd name="T10" fmla="*/ 28 w 61"/>
              <a:gd name="T11" fmla="*/ 3 h 61"/>
              <a:gd name="T12" fmla="*/ 39 w 61"/>
              <a:gd name="T13" fmla="*/ 3 h 61"/>
              <a:gd name="T14" fmla="*/ 58 w 61"/>
              <a:gd name="T15" fmla="*/ 21 h 61"/>
              <a:gd name="T16" fmla="*/ 58 w 61"/>
              <a:gd name="T17" fmla="*/ 32 h 61"/>
              <a:gd name="T18" fmla="*/ 31 w 61"/>
              <a:gd name="T19" fmla="*/ 58 h 61"/>
              <a:gd name="T20" fmla="*/ 26 w 61"/>
              <a:gd name="T21" fmla="*/ 61 h 61"/>
              <a:gd name="T22" fmla="*/ 33 w 61"/>
              <a:gd name="T23" fmla="*/ 7 h 61"/>
              <a:gd name="T24" fmla="*/ 33 w 61"/>
              <a:gd name="T25" fmla="*/ 7 h 61"/>
              <a:gd name="T26" fmla="*/ 7 w 61"/>
              <a:gd name="T27" fmla="*/ 34 h 61"/>
              <a:gd name="T28" fmla="*/ 6 w 61"/>
              <a:gd name="T29" fmla="*/ 34 h 61"/>
              <a:gd name="T30" fmla="*/ 7 w 61"/>
              <a:gd name="T31" fmla="*/ 35 h 61"/>
              <a:gd name="T32" fmla="*/ 25 w 61"/>
              <a:gd name="T33" fmla="*/ 54 h 61"/>
              <a:gd name="T34" fmla="*/ 27 w 61"/>
              <a:gd name="T35" fmla="*/ 54 h 61"/>
              <a:gd name="T36" fmla="*/ 53 w 61"/>
              <a:gd name="T37" fmla="*/ 27 h 61"/>
              <a:gd name="T38" fmla="*/ 53 w 61"/>
              <a:gd name="T39" fmla="*/ 26 h 61"/>
              <a:gd name="T40" fmla="*/ 34 w 61"/>
              <a:gd name="T41" fmla="*/ 7 h 61"/>
              <a:gd name="T42" fmla="*/ 33 w 61"/>
              <a:gd name="T43" fmla="*/ 7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1" h="61">
                <a:moveTo>
                  <a:pt x="26" y="61"/>
                </a:moveTo>
                <a:cubicBezTo>
                  <a:pt x="24" y="61"/>
                  <a:pt x="22" y="60"/>
                  <a:pt x="21" y="58"/>
                </a:cubicBezTo>
                <a:cubicBezTo>
                  <a:pt x="2" y="40"/>
                  <a:pt x="2" y="40"/>
                  <a:pt x="2" y="40"/>
                </a:cubicBezTo>
                <a:cubicBezTo>
                  <a:pt x="0" y="38"/>
                  <a:pt x="0" y="36"/>
                  <a:pt x="0" y="34"/>
                </a:cubicBezTo>
                <a:cubicBezTo>
                  <a:pt x="0" y="32"/>
                  <a:pt x="0" y="30"/>
                  <a:pt x="2" y="29"/>
                </a:cubicBezTo>
                <a:cubicBezTo>
                  <a:pt x="28" y="3"/>
                  <a:pt x="28" y="3"/>
                  <a:pt x="28" y="3"/>
                </a:cubicBezTo>
                <a:cubicBezTo>
                  <a:pt x="31" y="0"/>
                  <a:pt x="36" y="0"/>
                  <a:pt x="39" y="3"/>
                </a:cubicBezTo>
                <a:cubicBezTo>
                  <a:pt x="58" y="21"/>
                  <a:pt x="58" y="21"/>
                  <a:pt x="58" y="21"/>
                </a:cubicBezTo>
                <a:cubicBezTo>
                  <a:pt x="61" y="24"/>
                  <a:pt x="61" y="29"/>
                  <a:pt x="58" y="32"/>
                </a:cubicBezTo>
                <a:cubicBezTo>
                  <a:pt x="31" y="58"/>
                  <a:pt x="31" y="58"/>
                  <a:pt x="31" y="58"/>
                </a:cubicBezTo>
                <a:cubicBezTo>
                  <a:pt x="30" y="60"/>
                  <a:pt x="28" y="61"/>
                  <a:pt x="26" y="61"/>
                </a:cubicBezTo>
                <a:moveTo>
                  <a:pt x="33" y="7"/>
                </a:moveTo>
                <a:cubicBezTo>
                  <a:pt x="33" y="7"/>
                  <a:pt x="33" y="7"/>
                  <a:pt x="33" y="7"/>
                </a:cubicBezTo>
                <a:cubicBezTo>
                  <a:pt x="7" y="34"/>
                  <a:pt x="7" y="34"/>
                  <a:pt x="7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5"/>
                  <a:pt x="7" y="35"/>
                </a:cubicBezTo>
                <a:cubicBezTo>
                  <a:pt x="25" y="54"/>
                  <a:pt x="25" y="54"/>
                  <a:pt x="25" y="54"/>
                </a:cubicBezTo>
                <a:cubicBezTo>
                  <a:pt x="26" y="54"/>
                  <a:pt x="26" y="54"/>
                  <a:pt x="27" y="54"/>
                </a:cubicBezTo>
                <a:cubicBezTo>
                  <a:pt x="53" y="27"/>
                  <a:pt x="53" y="27"/>
                  <a:pt x="53" y="27"/>
                </a:cubicBezTo>
                <a:cubicBezTo>
                  <a:pt x="53" y="27"/>
                  <a:pt x="53" y="26"/>
                  <a:pt x="53" y="26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3" y="7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15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5916613" y="3200400"/>
            <a:ext cx="452438" cy="557213"/>
          </a:xfrm>
          <a:custGeom>
            <a:avLst/>
            <a:gdLst>
              <a:gd name="T0" fmla="*/ 34 w 70"/>
              <a:gd name="T1" fmla="*/ 85 h 85"/>
              <a:gd name="T2" fmla="*/ 13 w 70"/>
              <a:gd name="T3" fmla="*/ 84 h 85"/>
              <a:gd name="T4" fmla="*/ 6 w 70"/>
              <a:gd name="T5" fmla="*/ 72 h 85"/>
              <a:gd name="T6" fmla="*/ 4 w 70"/>
              <a:gd name="T7" fmla="*/ 59 h 85"/>
              <a:gd name="T8" fmla="*/ 3 w 70"/>
              <a:gd name="T9" fmla="*/ 47 h 85"/>
              <a:gd name="T10" fmla="*/ 9 w 70"/>
              <a:gd name="T11" fmla="*/ 32 h 85"/>
              <a:gd name="T12" fmla="*/ 38 w 70"/>
              <a:gd name="T13" fmla="*/ 30 h 85"/>
              <a:gd name="T14" fmla="*/ 36 w 70"/>
              <a:gd name="T15" fmla="*/ 21 h 85"/>
              <a:gd name="T16" fmla="*/ 42 w 70"/>
              <a:gd name="T17" fmla="*/ 1 h 85"/>
              <a:gd name="T18" fmla="*/ 47 w 70"/>
              <a:gd name="T19" fmla="*/ 3 h 85"/>
              <a:gd name="T20" fmla="*/ 59 w 70"/>
              <a:gd name="T21" fmla="*/ 31 h 85"/>
              <a:gd name="T22" fmla="*/ 67 w 70"/>
              <a:gd name="T23" fmla="*/ 36 h 85"/>
              <a:gd name="T24" fmla="*/ 70 w 70"/>
              <a:gd name="T25" fmla="*/ 39 h 85"/>
              <a:gd name="T26" fmla="*/ 66 w 70"/>
              <a:gd name="T27" fmla="*/ 77 h 85"/>
              <a:gd name="T28" fmla="*/ 60 w 70"/>
              <a:gd name="T29" fmla="*/ 79 h 85"/>
              <a:gd name="T30" fmla="*/ 34 w 70"/>
              <a:gd name="T31" fmla="*/ 85 h 85"/>
              <a:gd name="T32" fmla="*/ 12 w 70"/>
              <a:gd name="T33" fmla="*/ 76 h 85"/>
              <a:gd name="T34" fmla="*/ 27 w 70"/>
              <a:gd name="T35" fmla="*/ 78 h 85"/>
              <a:gd name="T36" fmla="*/ 52 w 70"/>
              <a:gd name="T37" fmla="*/ 75 h 85"/>
              <a:gd name="T38" fmla="*/ 56 w 70"/>
              <a:gd name="T39" fmla="*/ 73 h 85"/>
              <a:gd name="T40" fmla="*/ 63 w 70"/>
              <a:gd name="T41" fmla="*/ 71 h 85"/>
              <a:gd name="T42" fmla="*/ 57 w 70"/>
              <a:gd name="T43" fmla="*/ 38 h 85"/>
              <a:gd name="T44" fmla="*/ 54 w 70"/>
              <a:gd name="T45" fmla="*/ 35 h 85"/>
              <a:gd name="T46" fmla="*/ 42 w 70"/>
              <a:gd name="T47" fmla="*/ 9 h 85"/>
              <a:gd name="T48" fmla="*/ 42 w 70"/>
              <a:gd name="T49" fmla="*/ 18 h 85"/>
              <a:gd name="T50" fmla="*/ 44 w 70"/>
              <a:gd name="T51" fmla="*/ 34 h 85"/>
              <a:gd name="T52" fmla="*/ 9 w 70"/>
              <a:gd name="T53" fmla="*/ 39 h 85"/>
              <a:gd name="T54" fmla="*/ 9 w 70"/>
              <a:gd name="T55" fmla="*/ 43 h 85"/>
              <a:gd name="T56" fmla="*/ 23 w 70"/>
              <a:gd name="T57" fmla="*/ 51 h 85"/>
              <a:gd name="T58" fmla="*/ 8 w 70"/>
              <a:gd name="T59" fmla="*/ 53 h 85"/>
              <a:gd name="T60" fmla="*/ 23 w 70"/>
              <a:gd name="T61" fmla="*/ 55 h 85"/>
              <a:gd name="T62" fmla="*/ 10 w 70"/>
              <a:gd name="T63" fmla="*/ 62 h 85"/>
              <a:gd name="T64" fmla="*/ 10 w 70"/>
              <a:gd name="T65" fmla="*/ 66 h 85"/>
              <a:gd name="T66" fmla="*/ 24 w 70"/>
              <a:gd name="T67" fmla="*/ 75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0" h="85">
                <a:moveTo>
                  <a:pt x="34" y="85"/>
                </a:moveTo>
                <a:cubicBezTo>
                  <a:pt x="34" y="85"/>
                  <a:pt x="34" y="85"/>
                  <a:pt x="34" y="85"/>
                </a:cubicBezTo>
                <a:cubicBezTo>
                  <a:pt x="31" y="85"/>
                  <a:pt x="29" y="85"/>
                  <a:pt x="27" y="84"/>
                </a:cubicBezTo>
                <a:cubicBezTo>
                  <a:pt x="13" y="84"/>
                  <a:pt x="13" y="84"/>
                  <a:pt x="13" y="84"/>
                </a:cubicBezTo>
                <a:cubicBezTo>
                  <a:pt x="9" y="84"/>
                  <a:pt x="5" y="81"/>
                  <a:pt x="5" y="76"/>
                </a:cubicBezTo>
                <a:cubicBezTo>
                  <a:pt x="5" y="75"/>
                  <a:pt x="5" y="73"/>
                  <a:pt x="6" y="72"/>
                </a:cubicBezTo>
                <a:cubicBezTo>
                  <a:pt x="3" y="71"/>
                  <a:pt x="2" y="68"/>
                  <a:pt x="2" y="64"/>
                </a:cubicBezTo>
                <a:cubicBezTo>
                  <a:pt x="2" y="62"/>
                  <a:pt x="3" y="60"/>
                  <a:pt x="4" y="59"/>
                </a:cubicBezTo>
                <a:cubicBezTo>
                  <a:pt x="3" y="57"/>
                  <a:pt x="2" y="55"/>
                  <a:pt x="2" y="53"/>
                </a:cubicBezTo>
                <a:cubicBezTo>
                  <a:pt x="2" y="51"/>
                  <a:pt x="2" y="49"/>
                  <a:pt x="3" y="47"/>
                </a:cubicBezTo>
                <a:cubicBezTo>
                  <a:pt x="2" y="46"/>
                  <a:pt x="0" y="43"/>
                  <a:pt x="0" y="41"/>
                </a:cubicBezTo>
                <a:cubicBezTo>
                  <a:pt x="0" y="36"/>
                  <a:pt x="4" y="32"/>
                  <a:pt x="9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30" y="32"/>
                  <a:pt x="35" y="31"/>
                  <a:pt x="38" y="30"/>
                </a:cubicBezTo>
                <a:cubicBezTo>
                  <a:pt x="38" y="29"/>
                  <a:pt x="38" y="27"/>
                  <a:pt x="38" y="27"/>
                </a:cubicBezTo>
                <a:cubicBezTo>
                  <a:pt x="38" y="25"/>
                  <a:pt x="37" y="23"/>
                  <a:pt x="36" y="21"/>
                </a:cubicBezTo>
                <a:cubicBezTo>
                  <a:pt x="35" y="19"/>
                  <a:pt x="35" y="18"/>
                  <a:pt x="34" y="16"/>
                </a:cubicBezTo>
                <a:cubicBezTo>
                  <a:pt x="31" y="7"/>
                  <a:pt x="38" y="3"/>
                  <a:pt x="42" y="1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3"/>
                  <a:pt x="47" y="3"/>
                  <a:pt x="47" y="3"/>
                </a:cubicBezTo>
                <a:cubicBezTo>
                  <a:pt x="47" y="4"/>
                  <a:pt x="53" y="16"/>
                  <a:pt x="54" y="21"/>
                </a:cubicBezTo>
                <a:cubicBezTo>
                  <a:pt x="55" y="24"/>
                  <a:pt x="58" y="30"/>
                  <a:pt x="59" y="31"/>
                </a:cubicBezTo>
                <a:cubicBezTo>
                  <a:pt x="61" y="33"/>
                  <a:pt x="61" y="33"/>
                  <a:pt x="61" y="33"/>
                </a:cubicBezTo>
                <a:cubicBezTo>
                  <a:pt x="65" y="35"/>
                  <a:pt x="67" y="36"/>
                  <a:pt x="67" y="36"/>
                </a:cubicBezTo>
                <a:cubicBezTo>
                  <a:pt x="70" y="36"/>
                  <a:pt x="70" y="36"/>
                  <a:pt x="70" y="36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77"/>
                  <a:pt x="70" y="77"/>
                  <a:pt x="70" y="77"/>
                </a:cubicBezTo>
                <a:cubicBezTo>
                  <a:pt x="66" y="77"/>
                  <a:pt x="66" y="77"/>
                  <a:pt x="66" y="77"/>
                </a:cubicBezTo>
                <a:cubicBezTo>
                  <a:pt x="63" y="77"/>
                  <a:pt x="62" y="77"/>
                  <a:pt x="61" y="78"/>
                </a:cubicBezTo>
                <a:cubicBezTo>
                  <a:pt x="61" y="78"/>
                  <a:pt x="61" y="78"/>
                  <a:pt x="60" y="79"/>
                </a:cubicBezTo>
                <a:cubicBezTo>
                  <a:pt x="58" y="80"/>
                  <a:pt x="56" y="82"/>
                  <a:pt x="54" y="82"/>
                </a:cubicBezTo>
                <a:cubicBezTo>
                  <a:pt x="52" y="82"/>
                  <a:pt x="44" y="85"/>
                  <a:pt x="34" y="85"/>
                </a:cubicBezTo>
                <a:moveTo>
                  <a:pt x="13" y="75"/>
                </a:moveTo>
                <a:cubicBezTo>
                  <a:pt x="12" y="75"/>
                  <a:pt x="12" y="75"/>
                  <a:pt x="12" y="76"/>
                </a:cubicBezTo>
                <a:cubicBezTo>
                  <a:pt x="12" y="77"/>
                  <a:pt x="12" y="78"/>
                  <a:pt x="13" y="78"/>
                </a:cubicBezTo>
                <a:cubicBezTo>
                  <a:pt x="27" y="78"/>
                  <a:pt x="27" y="78"/>
                  <a:pt x="27" y="78"/>
                </a:cubicBezTo>
                <a:cubicBezTo>
                  <a:pt x="30" y="78"/>
                  <a:pt x="32" y="78"/>
                  <a:pt x="34" y="78"/>
                </a:cubicBezTo>
                <a:cubicBezTo>
                  <a:pt x="43" y="78"/>
                  <a:pt x="52" y="75"/>
                  <a:pt x="52" y="75"/>
                </a:cubicBezTo>
                <a:cubicBezTo>
                  <a:pt x="53" y="75"/>
                  <a:pt x="53" y="75"/>
                  <a:pt x="53" y="75"/>
                </a:cubicBezTo>
                <a:cubicBezTo>
                  <a:pt x="53" y="75"/>
                  <a:pt x="55" y="74"/>
                  <a:pt x="56" y="73"/>
                </a:cubicBezTo>
                <a:cubicBezTo>
                  <a:pt x="57" y="73"/>
                  <a:pt x="58" y="72"/>
                  <a:pt x="59" y="72"/>
                </a:cubicBezTo>
                <a:cubicBezTo>
                  <a:pt x="60" y="71"/>
                  <a:pt x="61" y="71"/>
                  <a:pt x="63" y="71"/>
                </a:cubicBezTo>
                <a:cubicBezTo>
                  <a:pt x="63" y="41"/>
                  <a:pt x="63" y="41"/>
                  <a:pt x="63" y="41"/>
                </a:cubicBezTo>
                <a:cubicBezTo>
                  <a:pt x="62" y="41"/>
                  <a:pt x="60" y="40"/>
                  <a:pt x="57" y="38"/>
                </a:cubicBezTo>
                <a:cubicBezTo>
                  <a:pt x="56" y="38"/>
                  <a:pt x="56" y="38"/>
                  <a:pt x="56" y="38"/>
                </a:cubicBezTo>
                <a:cubicBezTo>
                  <a:pt x="54" y="35"/>
                  <a:pt x="54" y="35"/>
                  <a:pt x="54" y="35"/>
                </a:cubicBezTo>
                <a:cubicBezTo>
                  <a:pt x="52" y="33"/>
                  <a:pt x="48" y="26"/>
                  <a:pt x="47" y="23"/>
                </a:cubicBezTo>
                <a:cubicBezTo>
                  <a:pt x="47" y="20"/>
                  <a:pt x="44" y="13"/>
                  <a:pt x="42" y="9"/>
                </a:cubicBezTo>
                <a:cubicBezTo>
                  <a:pt x="40" y="10"/>
                  <a:pt x="40" y="12"/>
                  <a:pt x="41" y="14"/>
                </a:cubicBezTo>
                <a:cubicBezTo>
                  <a:pt x="41" y="15"/>
                  <a:pt x="42" y="17"/>
                  <a:pt x="42" y="18"/>
                </a:cubicBezTo>
                <a:cubicBezTo>
                  <a:pt x="43" y="21"/>
                  <a:pt x="44" y="23"/>
                  <a:pt x="45" y="26"/>
                </a:cubicBezTo>
                <a:cubicBezTo>
                  <a:pt x="45" y="28"/>
                  <a:pt x="44" y="32"/>
                  <a:pt x="44" y="34"/>
                </a:cubicBezTo>
                <a:cubicBezTo>
                  <a:pt x="43" y="36"/>
                  <a:pt x="43" y="37"/>
                  <a:pt x="26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8" y="39"/>
                  <a:pt x="7" y="40"/>
                  <a:pt x="7" y="41"/>
                </a:cubicBezTo>
                <a:cubicBezTo>
                  <a:pt x="7" y="42"/>
                  <a:pt x="8" y="43"/>
                  <a:pt x="9" y="43"/>
                </a:cubicBezTo>
                <a:cubicBezTo>
                  <a:pt x="23" y="43"/>
                  <a:pt x="23" y="43"/>
                  <a:pt x="23" y="43"/>
                </a:cubicBezTo>
                <a:cubicBezTo>
                  <a:pt x="23" y="51"/>
                  <a:pt x="23" y="51"/>
                  <a:pt x="23" y="51"/>
                </a:cubicBezTo>
                <a:cubicBezTo>
                  <a:pt x="10" y="51"/>
                  <a:pt x="10" y="51"/>
                  <a:pt x="10" y="51"/>
                </a:cubicBezTo>
                <a:cubicBezTo>
                  <a:pt x="9" y="51"/>
                  <a:pt x="8" y="52"/>
                  <a:pt x="8" y="53"/>
                </a:cubicBezTo>
                <a:cubicBezTo>
                  <a:pt x="8" y="54"/>
                  <a:pt x="9" y="55"/>
                  <a:pt x="10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62"/>
                  <a:pt x="23" y="62"/>
                  <a:pt x="23" y="62"/>
                </a:cubicBezTo>
                <a:cubicBezTo>
                  <a:pt x="10" y="62"/>
                  <a:pt x="10" y="62"/>
                  <a:pt x="10" y="62"/>
                </a:cubicBezTo>
                <a:cubicBezTo>
                  <a:pt x="9" y="62"/>
                  <a:pt x="8" y="63"/>
                  <a:pt x="8" y="64"/>
                </a:cubicBezTo>
                <a:cubicBezTo>
                  <a:pt x="8" y="65"/>
                  <a:pt x="9" y="66"/>
                  <a:pt x="10" y="66"/>
                </a:cubicBezTo>
                <a:cubicBezTo>
                  <a:pt x="24" y="66"/>
                  <a:pt x="24" y="66"/>
                  <a:pt x="24" y="66"/>
                </a:cubicBezTo>
                <a:cubicBezTo>
                  <a:pt x="24" y="75"/>
                  <a:pt x="24" y="75"/>
                  <a:pt x="24" y="75"/>
                </a:cubicBezTo>
                <a:lnTo>
                  <a:pt x="13" y="75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16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6324600" y="3397250"/>
            <a:ext cx="225425" cy="341313"/>
          </a:xfrm>
          <a:custGeom>
            <a:avLst/>
            <a:gdLst>
              <a:gd name="T0" fmla="*/ 142 w 142"/>
              <a:gd name="T1" fmla="*/ 215 h 215"/>
              <a:gd name="T2" fmla="*/ 0 w 142"/>
              <a:gd name="T3" fmla="*/ 215 h 215"/>
              <a:gd name="T4" fmla="*/ 0 w 142"/>
              <a:gd name="T5" fmla="*/ 0 h 215"/>
              <a:gd name="T6" fmla="*/ 142 w 142"/>
              <a:gd name="T7" fmla="*/ 0 h 215"/>
              <a:gd name="T8" fmla="*/ 142 w 142"/>
              <a:gd name="T9" fmla="*/ 215 h 215"/>
              <a:gd name="T10" fmla="*/ 28 w 142"/>
              <a:gd name="T11" fmla="*/ 186 h 215"/>
              <a:gd name="T12" fmla="*/ 118 w 142"/>
              <a:gd name="T13" fmla="*/ 186 h 215"/>
              <a:gd name="T14" fmla="*/ 118 w 142"/>
              <a:gd name="T15" fmla="*/ 29 h 215"/>
              <a:gd name="T16" fmla="*/ 28 w 142"/>
              <a:gd name="T17" fmla="*/ 29 h 215"/>
              <a:gd name="T18" fmla="*/ 28 w 142"/>
              <a:gd name="T19" fmla="*/ 186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42" h="215">
                <a:moveTo>
                  <a:pt x="142" y="215"/>
                </a:moveTo>
                <a:lnTo>
                  <a:pt x="0" y="215"/>
                </a:lnTo>
                <a:lnTo>
                  <a:pt x="0" y="0"/>
                </a:lnTo>
                <a:lnTo>
                  <a:pt x="142" y="0"/>
                </a:lnTo>
                <a:lnTo>
                  <a:pt x="142" y="215"/>
                </a:lnTo>
                <a:close/>
                <a:moveTo>
                  <a:pt x="28" y="186"/>
                </a:moveTo>
                <a:lnTo>
                  <a:pt x="118" y="186"/>
                </a:lnTo>
                <a:lnTo>
                  <a:pt x="118" y="29"/>
                </a:lnTo>
                <a:lnTo>
                  <a:pt x="28" y="29"/>
                </a:lnTo>
                <a:lnTo>
                  <a:pt x="28" y="186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7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5540375" y="2693988"/>
            <a:ext cx="557213" cy="644525"/>
          </a:xfrm>
          <a:custGeom>
            <a:avLst/>
            <a:gdLst>
              <a:gd name="T0" fmla="*/ 82 w 86"/>
              <a:gd name="T1" fmla="*/ 98 h 98"/>
              <a:gd name="T2" fmla="*/ 82 w 86"/>
              <a:gd name="T3" fmla="*/ 98 h 98"/>
              <a:gd name="T4" fmla="*/ 77 w 86"/>
              <a:gd name="T5" fmla="*/ 95 h 98"/>
              <a:gd name="T6" fmla="*/ 67 w 86"/>
              <a:gd name="T7" fmla="*/ 78 h 98"/>
              <a:gd name="T8" fmla="*/ 43 w 86"/>
              <a:gd name="T9" fmla="*/ 85 h 98"/>
              <a:gd name="T10" fmla="*/ 0 w 86"/>
              <a:gd name="T11" fmla="*/ 42 h 98"/>
              <a:gd name="T12" fmla="*/ 43 w 86"/>
              <a:gd name="T13" fmla="*/ 0 h 98"/>
              <a:gd name="T14" fmla="*/ 86 w 86"/>
              <a:gd name="T15" fmla="*/ 42 h 98"/>
              <a:gd name="T16" fmla="*/ 86 w 86"/>
              <a:gd name="T17" fmla="*/ 92 h 98"/>
              <a:gd name="T18" fmla="*/ 86 w 86"/>
              <a:gd name="T19" fmla="*/ 95 h 98"/>
              <a:gd name="T20" fmla="*/ 82 w 86"/>
              <a:gd name="T21" fmla="*/ 98 h 98"/>
              <a:gd name="T22" fmla="*/ 69 w 86"/>
              <a:gd name="T23" fmla="*/ 68 h 98"/>
              <a:gd name="T24" fmla="*/ 79 w 86"/>
              <a:gd name="T25" fmla="*/ 85 h 98"/>
              <a:gd name="T26" fmla="*/ 79 w 86"/>
              <a:gd name="T27" fmla="*/ 42 h 98"/>
              <a:gd name="T28" fmla="*/ 43 w 86"/>
              <a:gd name="T29" fmla="*/ 6 h 98"/>
              <a:gd name="T30" fmla="*/ 7 w 86"/>
              <a:gd name="T31" fmla="*/ 42 h 98"/>
              <a:gd name="T32" fmla="*/ 43 w 86"/>
              <a:gd name="T33" fmla="*/ 78 h 98"/>
              <a:gd name="T34" fmla="*/ 66 w 86"/>
              <a:gd name="T35" fmla="*/ 71 h 98"/>
              <a:gd name="T36" fmla="*/ 69 w 86"/>
              <a:gd name="T37" fmla="*/ 6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86" h="98">
                <a:moveTo>
                  <a:pt x="82" y="98"/>
                </a:moveTo>
                <a:cubicBezTo>
                  <a:pt x="82" y="98"/>
                  <a:pt x="82" y="98"/>
                  <a:pt x="82" y="98"/>
                </a:cubicBezTo>
                <a:cubicBezTo>
                  <a:pt x="80" y="98"/>
                  <a:pt x="79" y="97"/>
                  <a:pt x="77" y="95"/>
                </a:cubicBezTo>
                <a:cubicBezTo>
                  <a:pt x="67" y="78"/>
                  <a:pt x="67" y="78"/>
                  <a:pt x="67" y="78"/>
                </a:cubicBezTo>
                <a:cubicBezTo>
                  <a:pt x="60" y="83"/>
                  <a:pt x="52" y="85"/>
                  <a:pt x="43" y="85"/>
                </a:cubicBezTo>
                <a:cubicBezTo>
                  <a:pt x="20" y="85"/>
                  <a:pt x="0" y="66"/>
                  <a:pt x="0" y="42"/>
                </a:cubicBezTo>
                <a:cubicBezTo>
                  <a:pt x="0" y="19"/>
                  <a:pt x="20" y="0"/>
                  <a:pt x="43" y="0"/>
                </a:cubicBezTo>
                <a:cubicBezTo>
                  <a:pt x="67" y="0"/>
                  <a:pt x="86" y="19"/>
                  <a:pt x="86" y="42"/>
                </a:cubicBezTo>
                <a:cubicBezTo>
                  <a:pt x="86" y="92"/>
                  <a:pt x="86" y="92"/>
                  <a:pt x="86" y="92"/>
                </a:cubicBezTo>
                <a:cubicBezTo>
                  <a:pt x="86" y="94"/>
                  <a:pt x="86" y="94"/>
                  <a:pt x="86" y="95"/>
                </a:cubicBezTo>
                <a:cubicBezTo>
                  <a:pt x="85" y="97"/>
                  <a:pt x="83" y="98"/>
                  <a:pt x="82" y="98"/>
                </a:cubicBezTo>
                <a:moveTo>
                  <a:pt x="69" y="68"/>
                </a:moveTo>
                <a:cubicBezTo>
                  <a:pt x="79" y="85"/>
                  <a:pt x="79" y="85"/>
                  <a:pt x="79" y="85"/>
                </a:cubicBezTo>
                <a:cubicBezTo>
                  <a:pt x="79" y="42"/>
                  <a:pt x="79" y="42"/>
                  <a:pt x="79" y="42"/>
                </a:cubicBezTo>
                <a:cubicBezTo>
                  <a:pt x="79" y="23"/>
                  <a:pt x="63" y="6"/>
                  <a:pt x="43" y="6"/>
                </a:cubicBezTo>
                <a:cubicBezTo>
                  <a:pt x="23" y="6"/>
                  <a:pt x="7" y="23"/>
                  <a:pt x="7" y="42"/>
                </a:cubicBezTo>
                <a:cubicBezTo>
                  <a:pt x="7" y="62"/>
                  <a:pt x="23" y="78"/>
                  <a:pt x="43" y="78"/>
                </a:cubicBezTo>
                <a:cubicBezTo>
                  <a:pt x="51" y="78"/>
                  <a:pt x="59" y="76"/>
                  <a:pt x="66" y="71"/>
                </a:cubicBezTo>
                <a:lnTo>
                  <a:pt x="69" y="68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8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5689600" y="2865438"/>
            <a:ext cx="258763" cy="38100"/>
          </a:xfrm>
          <a:custGeom>
            <a:avLst/>
            <a:gdLst>
              <a:gd name="T0" fmla="*/ 37 w 40"/>
              <a:gd name="T1" fmla="*/ 6 h 6"/>
              <a:gd name="T2" fmla="*/ 4 w 40"/>
              <a:gd name="T3" fmla="*/ 6 h 6"/>
              <a:gd name="T4" fmla="*/ 0 w 40"/>
              <a:gd name="T5" fmla="*/ 3 h 6"/>
              <a:gd name="T6" fmla="*/ 4 w 40"/>
              <a:gd name="T7" fmla="*/ 0 h 6"/>
              <a:gd name="T8" fmla="*/ 37 w 40"/>
              <a:gd name="T9" fmla="*/ 0 h 6"/>
              <a:gd name="T10" fmla="*/ 40 w 40"/>
              <a:gd name="T11" fmla="*/ 3 h 6"/>
              <a:gd name="T12" fmla="*/ 37 w 40"/>
              <a:gd name="T13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" h="6">
                <a:moveTo>
                  <a:pt x="37" y="6"/>
                </a:moveTo>
                <a:cubicBezTo>
                  <a:pt x="4" y="6"/>
                  <a:pt x="4" y="6"/>
                  <a:pt x="4" y="6"/>
                </a:cubicBezTo>
                <a:cubicBezTo>
                  <a:pt x="2" y="6"/>
                  <a:pt x="0" y="5"/>
                  <a:pt x="0" y="3"/>
                </a:cubicBezTo>
                <a:cubicBezTo>
                  <a:pt x="0" y="1"/>
                  <a:pt x="2" y="0"/>
                  <a:pt x="4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0" y="1"/>
                  <a:pt x="40" y="3"/>
                </a:cubicBezTo>
                <a:cubicBezTo>
                  <a:pt x="40" y="5"/>
                  <a:pt x="39" y="6"/>
                  <a:pt x="37" y="6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9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5689600" y="2963863"/>
            <a:ext cx="258763" cy="38100"/>
          </a:xfrm>
          <a:custGeom>
            <a:avLst/>
            <a:gdLst>
              <a:gd name="T0" fmla="*/ 37 w 40"/>
              <a:gd name="T1" fmla="*/ 6 h 6"/>
              <a:gd name="T2" fmla="*/ 4 w 40"/>
              <a:gd name="T3" fmla="*/ 6 h 6"/>
              <a:gd name="T4" fmla="*/ 0 w 40"/>
              <a:gd name="T5" fmla="*/ 3 h 6"/>
              <a:gd name="T6" fmla="*/ 4 w 40"/>
              <a:gd name="T7" fmla="*/ 0 h 6"/>
              <a:gd name="T8" fmla="*/ 37 w 40"/>
              <a:gd name="T9" fmla="*/ 0 h 6"/>
              <a:gd name="T10" fmla="*/ 40 w 40"/>
              <a:gd name="T11" fmla="*/ 3 h 6"/>
              <a:gd name="T12" fmla="*/ 37 w 40"/>
              <a:gd name="T13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" h="6">
                <a:moveTo>
                  <a:pt x="37" y="6"/>
                </a:moveTo>
                <a:cubicBezTo>
                  <a:pt x="4" y="6"/>
                  <a:pt x="4" y="6"/>
                  <a:pt x="4" y="6"/>
                </a:cubicBezTo>
                <a:cubicBezTo>
                  <a:pt x="2" y="6"/>
                  <a:pt x="0" y="5"/>
                  <a:pt x="0" y="3"/>
                </a:cubicBezTo>
                <a:cubicBezTo>
                  <a:pt x="0" y="1"/>
                  <a:pt x="2" y="0"/>
                  <a:pt x="4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0" y="1"/>
                  <a:pt x="40" y="3"/>
                </a:cubicBezTo>
                <a:cubicBezTo>
                  <a:pt x="40" y="5"/>
                  <a:pt x="39" y="6"/>
                  <a:pt x="37" y="6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2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5689600" y="3062288"/>
            <a:ext cx="258763" cy="39688"/>
          </a:xfrm>
          <a:custGeom>
            <a:avLst/>
            <a:gdLst>
              <a:gd name="T0" fmla="*/ 37 w 40"/>
              <a:gd name="T1" fmla="*/ 6 h 6"/>
              <a:gd name="T2" fmla="*/ 4 w 40"/>
              <a:gd name="T3" fmla="*/ 6 h 6"/>
              <a:gd name="T4" fmla="*/ 0 w 40"/>
              <a:gd name="T5" fmla="*/ 3 h 6"/>
              <a:gd name="T6" fmla="*/ 4 w 40"/>
              <a:gd name="T7" fmla="*/ 0 h 6"/>
              <a:gd name="T8" fmla="*/ 37 w 40"/>
              <a:gd name="T9" fmla="*/ 0 h 6"/>
              <a:gd name="T10" fmla="*/ 40 w 40"/>
              <a:gd name="T11" fmla="*/ 3 h 6"/>
              <a:gd name="T12" fmla="*/ 37 w 40"/>
              <a:gd name="T13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" h="6">
                <a:moveTo>
                  <a:pt x="37" y="6"/>
                </a:moveTo>
                <a:cubicBezTo>
                  <a:pt x="4" y="6"/>
                  <a:pt x="4" y="6"/>
                  <a:pt x="4" y="6"/>
                </a:cubicBezTo>
                <a:cubicBezTo>
                  <a:pt x="2" y="6"/>
                  <a:pt x="0" y="5"/>
                  <a:pt x="0" y="3"/>
                </a:cubicBezTo>
                <a:cubicBezTo>
                  <a:pt x="0" y="1"/>
                  <a:pt x="2" y="0"/>
                  <a:pt x="4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0" y="1"/>
                  <a:pt x="40" y="3"/>
                </a:cubicBezTo>
                <a:cubicBezTo>
                  <a:pt x="40" y="5"/>
                  <a:pt x="39" y="6"/>
                  <a:pt x="37" y="6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21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6051550" y="2693988"/>
            <a:ext cx="414338" cy="473075"/>
          </a:xfrm>
          <a:custGeom>
            <a:avLst/>
            <a:gdLst>
              <a:gd name="T0" fmla="*/ 4 w 64"/>
              <a:gd name="T1" fmla="*/ 72 h 72"/>
              <a:gd name="T2" fmla="*/ 0 w 64"/>
              <a:gd name="T3" fmla="*/ 67 h 72"/>
              <a:gd name="T4" fmla="*/ 0 w 64"/>
              <a:gd name="T5" fmla="*/ 31 h 72"/>
              <a:gd name="T6" fmla="*/ 32 w 64"/>
              <a:gd name="T7" fmla="*/ 0 h 72"/>
              <a:gd name="T8" fmla="*/ 64 w 64"/>
              <a:gd name="T9" fmla="*/ 31 h 72"/>
              <a:gd name="T10" fmla="*/ 32 w 64"/>
              <a:gd name="T11" fmla="*/ 63 h 72"/>
              <a:gd name="T12" fmla="*/ 15 w 64"/>
              <a:gd name="T13" fmla="*/ 58 h 72"/>
              <a:gd name="T14" fmla="*/ 8 w 64"/>
              <a:gd name="T15" fmla="*/ 69 h 72"/>
              <a:gd name="T16" fmla="*/ 4 w 64"/>
              <a:gd name="T17" fmla="*/ 72 h 72"/>
              <a:gd name="T18" fmla="*/ 32 w 64"/>
              <a:gd name="T19" fmla="*/ 6 h 72"/>
              <a:gd name="T20" fmla="*/ 7 w 64"/>
              <a:gd name="T21" fmla="*/ 31 h 72"/>
              <a:gd name="T22" fmla="*/ 7 w 64"/>
              <a:gd name="T23" fmla="*/ 59 h 72"/>
              <a:gd name="T24" fmla="*/ 13 w 64"/>
              <a:gd name="T25" fmla="*/ 48 h 72"/>
              <a:gd name="T26" fmla="*/ 16 w 64"/>
              <a:gd name="T27" fmla="*/ 51 h 72"/>
              <a:gd name="T28" fmla="*/ 32 w 64"/>
              <a:gd name="T29" fmla="*/ 56 h 72"/>
              <a:gd name="T30" fmla="*/ 57 w 64"/>
              <a:gd name="T31" fmla="*/ 31 h 72"/>
              <a:gd name="T32" fmla="*/ 32 w 64"/>
              <a:gd name="T33" fmla="*/ 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4" h="72">
                <a:moveTo>
                  <a:pt x="4" y="72"/>
                </a:moveTo>
                <a:cubicBezTo>
                  <a:pt x="3" y="72"/>
                  <a:pt x="0" y="71"/>
                  <a:pt x="0" y="67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14"/>
                  <a:pt x="14" y="0"/>
                  <a:pt x="32" y="0"/>
                </a:cubicBezTo>
                <a:cubicBezTo>
                  <a:pt x="49" y="0"/>
                  <a:pt x="64" y="14"/>
                  <a:pt x="64" y="31"/>
                </a:cubicBezTo>
                <a:cubicBezTo>
                  <a:pt x="64" y="49"/>
                  <a:pt x="49" y="63"/>
                  <a:pt x="32" y="63"/>
                </a:cubicBezTo>
                <a:cubicBezTo>
                  <a:pt x="26" y="63"/>
                  <a:pt x="20" y="61"/>
                  <a:pt x="15" y="58"/>
                </a:cubicBezTo>
                <a:cubicBezTo>
                  <a:pt x="8" y="69"/>
                  <a:pt x="8" y="69"/>
                  <a:pt x="8" y="69"/>
                </a:cubicBezTo>
                <a:cubicBezTo>
                  <a:pt x="7" y="72"/>
                  <a:pt x="5" y="72"/>
                  <a:pt x="4" y="72"/>
                </a:cubicBezTo>
                <a:moveTo>
                  <a:pt x="32" y="6"/>
                </a:moveTo>
                <a:cubicBezTo>
                  <a:pt x="18" y="6"/>
                  <a:pt x="7" y="18"/>
                  <a:pt x="7" y="31"/>
                </a:cubicBezTo>
                <a:cubicBezTo>
                  <a:pt x="7" y="59"/>
                  <a:pt x="7" y="59"/>
                  <a:pt x="7" y="59"/>
                </a:cubicBezTo>
                <a:cubicBezTo>
                  <a:pt x="13" y="48"/>
                  <a:pt x="13" y="48"/>
                  <a:pt x="13" y="48"/>
                </a:cubicBezTo>
                <a:cubicBezTo>
                  <a:pt x="16" y="51"/>
                  <a:pt x="16" y="51"/>
                  <a:pt x="16" y="51"/>
                </a:cubicBezTo>
                <a:cubicBezTo>
                  <a:pt x="21" y="54"/>
                  <a:pt x="26" y="56"/>
                  <a:pt x="32" y="56"/>
                </a:cubicBezTo>
                <a:cubicBezTo>
                  <a:pt x="46" y="56"/>
                  <a:pt x="57" y="45"/>
                  <a:pt x="57" y="31"/>
                </a:cubicBezTo>
                <a:cubicBezTo>
                  <a:pt x="57" y="18"/>
                  <a:pt x="46" y="6"/>
                  <a:pt x="32" y="6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Freeform 22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6162675" y="2811463"/>
            <a:ext cx="193675" cy="46038"/>
          </a:xfrm>
          <a:custGeom>
            <a:avLst/>
            <a:gdLst>
              <a:gd name="T0" fmla="*/ 27 w 30"/>
              <a:gd name="T1" fmla="*/ 7 h 7"/>
              <a:gd name="T2" fmla="*/ 3 w 30"/>
              <a:gd name="T3" fmla="*/ 7 h 7"/>
              <a:gd name="T4" fmla="*/ 0 w 30"/>
              <a:gd name="T5" fmla="*/ 4 h 7"/>
              <a:gd name="T6" fmla="*/ 3 w 30"/>
              <a:gd name="T7" fmla="*/ 0 h 7"/>
              <a:gd name="T8" fmla="*/ 27 w 30"/>
              <a:gd name="T9" fmla="*/ 0 h 7"/>
              <a:gd name="T10" fmla="*/ 30 w 30"/>
              <a:gd name="T11" fmla="*/ 4 h 7"/>
              <a:gd name="T12" fmla="*/ 27 w 30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" h="7">
                <a:moveTo>
                  <a:pt x="27" y="7"/>
                </a:moveTo>
                <a:cubicBezTo>
                  <a:pt x="3" y="7"/>
                  <a:pt x="3" y="7"/>
                  <a:pt x="3" y="7"/>
                </a:cubicBezTo>
                <a:cubicBezTo>
                  <a:pt x="1" y="7"/>
                  <a:pt x="0" y="6"/>
                  <a:pt x="0" y="4"/>
                </a:cubicBezTo>
                <a:cubicBezTo>
                  <a:pt x="0" y="2"/>
                  <a:pt x="1" y="0"/>
                  <a:pt x="3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9" y="0"/>
                  <a:pt x="30" y="2"/>
                  <a:pt x="30" y="4"/>
                </a:cubicBezTo>
                <a:cubicBezTo>
                  <a:pt x="30" y="6"/>
                  <a:pt x="29" y="7"/>
                  <a:pt x="27" y="7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Freeform 23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6162675" y="2884488"/>
            <a:ext cx="193675" cy="46038"/>
          </a:xfrm>
          <a:custGeom>
            <a:avLst/>
            <a:gdLst>
              <a:gd name="T0" fmla="*/ 27 w 30"/>
              <a:gd name="T1" fmla="*/ 7 h 7"/>
              <a:gd name="T2" fmla="*/ 3 w 30"/>
              <a:gd name="T3" fmla="*/ 7 h 7"/>
              <a:gd name="T4" fmla="*/ 0 w 30"/>
              <a:gd name="T5" fmla="*/ 3 h 7"/>
              <a:gd name="T6" fmla="*/ 3 w 30"/>
              <a:gd name="T7" fmla="*/ 0 h 7"/>
              <a:gd name="T8" fmla="*/ 27 w 30"/>
              <a:gd name="T9" fmla="*/ 0 h 7"/>
              <a:gd name="T10" fmla="*/ 30 w 30"/>
              <a:gd name="T11" fmla="*/ 3 h 7"/>
              <a:gd name="T12" fmla="*/ 27 w 30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" h="7">
                <a:moveTo>
                  <a:pt x="27" y="7"/>
                </a:moveTo>
                <a:cubicBezTo>
                  <a:pt x="3" y="7"/>
                  <a:pt x="3" y="7"/>
                  <a:pt x="3" y="7"/>
                </a:cubicBezTo>
                <a:cubicBezTo>
                  <a:pt x="1" y="7"/>
                  <a:pt x="0" y="5"/>
                  <a:pt x="0" y="3"/>
                </a:cubicBezTo>
                <a:cubicBezTo>
                  <a:pt x="0" y="2"/>
                  <a:pt x="1" y="0"/>
                  <a:pt x="3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9" y="0"/>
                  <a:pt x="30" y="2"/>
                  <a:pt x="30" y="3"/>
                </a:cubicBezTo>
                <a:cubicBezTo>
                  <a:pt x="30" y="5"/>
                  <a:pt x="29" y="7"/>
                  <a:pt x="27" y="7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24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6162675" y="2955925"/>
            <a:ext cx="193675" cy="46038"/>
          </a:xfrm>
          <a:custGeom>
            <a:avLst/>
            <a:gdLst>
              <a:gd name="T0" fmla="*/ 27 w 30"/>
              <a:gd name="T1" fmla="*/ 7 h 7"/>
              <a:gd name="T2" fmla="*/ 3 w 30"/>
              <a:gd name="T3" fmla="*/ 7 h 7"/>
              <a:gd name="T4" fmla="*/ 0 w 30"/>
              <a:gd name="T5" fmla="*/ 3 h 7"/>
              <a:gd name="T6" fmla="*/ 3 w 30"/>
              <a:gd name="T7" fmla="*/ 0 h 7"/>
              <a:gd name="T8" fmla="*/ 27 w 30"/>
              <a:gd name="T9" fmla="*/ 0 h 7"/>
              <a:gd name="T10" fmla="*/ 30 w 30"/>
              <a:gd name="T11" fmla="*/ 3 h 7"/>
              <a:gd name="T12" fmla="*/ 27 w 30"/>
              <a:gd name="T13" fmla="*/ 7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" h="7">
                <a:moveTo>
                  <a:pt x="27" y="7"/>
                </a:moveTo>
                <a:cubicBezTo>
                  <a:pt x="3" y="7"/>
                  <a:pt x="3" y="7"/>
                  <a:pt x="3" y="7"/>
                </a:cubicBezTo>
                <a:cubicBezTo>
                  <a:pt x="1" y="7"/>
                  <a:pt x="0" y="5"/>
                  <a:pt x="0" y="3"/>
                </a:cubicBezTo>
                <a:cubicBezTo>
                  <a:pt x="0" y="1"/>
                  <a:pt x="1" y="0"/>
                  <a:pt x="3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9" y="0"/>
                  <a:pt x="30" y="1"/>
                  <a:pt x="30" y="3"/>
                </a:cubicBezTo>
                <a:cubicBezTo>
                  <a:pt x="30" y="5"/>
                  <a:pt x="29" y="7"/>
                  <a:pt x="27" y="7"/>
                </a:cubicBezTo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25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9610725" y="2903538"/>
            <a:ext cx="1009650" cy="671513"/>
          </a:xfrm>
          <a:custGeom>
            <a:avLst/>
            <a:gdLst>
              <a:gd name="T0" fmla="*/ 148 w 156"/>
              <a:gd name="T1" fmla="*/ 102 h 102"/>
              <a:gd name="T2" fmla="*/ 8 w 156"/>
              <a:gd name="T3" fmla="*/ 102 h 102"/>
              <a:gd name="T4" fmla="*/ 0 w 156"/>
              <a:gd name="T5" fmla="*/ 94 h 102"/>
              <a:gd name="T6" fmla="*/ 0 w 156"/>
              <a:gd name="T7" fmla="*/ 8 h 102"/>
              <a:gd name="T8" fmla="*/ 8 w 156"/>
              <a:gd name="T9" fmla="*/ 0 h 102"/>
              <a:gd name="T10" fmla="*/ 148 w 156"/>
              <a:gd name="T11" fmla="*/ 0 h 102"/>
              <a:gd name="T12" fmla="*/ 156 w 156"/>
              <a:gd name="T13" fmla="*/ 8 h 102"/>
              <a:gd name="T14" fmla="*/ 156 w 156"/>
              <a:gd name="T15" fmla="*/ 94 h 102"/>
              <a:gd name="T16" fmla="*/ 148 w 156"/>
              <a:gd name="T17" fmla="*/ 102 h 102"/>
              <a:gd name="T18" fmla="*/ 8 w 156"/>
              <a:gd name="T19" fmla="*/ 7 h 102"/>
              <a:gd name="T20" fmla="*/ 6 w 156"/>
              <a:gd name="T21" fmla="*/ 8 h 102"/>
              <a:gd name="T22" fmla="*/ 6 w 156"/>
              <a:gd name="T23" fmla="*/ 94 h 102"/>
              <a:gd name="T24" fmla="*/ 8 w 156"/>
              <a:gd name="T25" fmla="*/ 95 h 102"/>
              <a:gd name="T26" fmla="*/ 148 w 156"/>
              <a:gd name="T27" fmla="*/ 95 h 102"/>
              <a:gd name="T28" fmla="*/ 149 w 156"/>
              <a:gd name="T29" fmla="*/ 94 h 102"/>
              <a:gd name="T30" fmla="*/ 149 w 156"/>
              <a:gd name="T31" fmla="*/ 8 h 102"/>
              <a:gd name="T32" fmla="*/ 148 w 156"/>
              <a:gd name="T33" fmla="*/ 7 h 102"/>
              <a:gd name="T34" fmla="*/ 8 w 156"/>
              <a:gd name="T35" fmla="*/ 7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56" h="102">
                <a:moveTo>
                  <a:pt x="148" y="102"/>
                </a:moveTo>
                <a:cubicBezTo>
                  <a:pt x="8" y="102"/>
                  <a:pt x="8" y="102"/>
                  <a:pt x="8" y="102"/>
                </a:cubicBezTo>
                <a:cubicBezTo>
                  <a:pt x="3" y="102"/>
                  <a:pt x="0" y="98"/>
                  <a:pt x="0" y="94"/>
                </a:cubicBezTo>
                <a:cubicBezTo>
                  <a:pt x="0" y="8"/>
                  <a:pt x="0" y="8"/>
                  <a:pt x="0" y="8"/>
                </a:cubicBezTo>
                <a:cubicBezTo>
                  <a:pt x="0" y="4"/>
                  <a:pt x="3" y="0"/>
                  <a:pt x="8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52" y="0"/>
                  <a:pt x="156" y="4"/>
                  <a:pt x="156" y="8"/>
                </a:cubicBezTo>
                <a:cubicBezTo>
                  <a:pt x="156" y="94"/>
                  <a:pt x="156" y="94"/>
                  <a:pt x="156" y="94"/>
                </a:cubicBezTo>
                <a:cubicBezTo>
                  <a:pt x="156" y="98"/>
                  <a:pt x="152" y="102"/>
                  <a:pt x="148" y="102"/>
                </a:cubicBezTo>
                <a:moveTo>
                  <a:pt x="8" y="7"/>
                </a:moveTo>
                <a:cubicBezTo>
                  <a:pt x="7" y="7"/>
                  <a:pt x="6" y="8"/>
                  <a:pt x="6" y="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5"/>
                  <a:pt x="7" y="95"/>
                  <a:pt x="8" y="95"/>
                </a:cubicBezTo>
                <a:cubicBezTo>
                  <a:pt x="148" y="95"/>
                  <a:pt x="148" y="95"/>
                  <a:pt x="148" y="95"/>
                </a:cubicBezTo>
                <a:cubicBezTo>
                  <a:pt x="148" y="95"/>
                  <a:pt x="149" y="95"/>
                  <a:pt x="149" y="94"/>
                </a:cubicBezTo>
                <a:cubicBezTo>
                  <a:pt x="149" y="8"/>
                  <a:pt x="149" y="8"/>
                  <a:pt x="149" y="8"/>
                </a:cubicBezTo>
                <a:cubicBezTo>
                  <a:pt x="149" y="8"/>
                  <a:pt x="148" y="7"/>
                  <a:pt x="148" y="7"/>
                </a:cubicBezTo>
                <a:lnTo>
                  <a:pt x="8" y="7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26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9694863" y="2989263"/>
            <a:ext cx="847725" cy="500063"/>
          </a:xfrm>
          <a:custGeom>
            <a:avLst/>
            <a:gdLst>
              <a:gd name="T0" fmla="*/ 534 w 534"/>
              <a:gd name="T1" fmla="*/ 315 h 315"/>
              <a:gd name="T2" fmla="*/ 0 w 534"/>
              <a:gd name="T3" fmla="*/ 315 h 315"/>
              <a:gd name="T4" fmla="*/ 0 w 534"/>
              <a:gd name="T5" fmla="*/ 0 h 315"/>
              <a:gd name="T6" fmla="*/ 534 w 534"/>
              <a:gd name="T7" fmla="*/ 0 h 315"/>
              <a:gd name="T8" fmla="*/ 534 w 534"/>
              <a:gd name="T9" fmla="*/ 315 h 315"/>
              <a:gd name="T10" fmla="*/ 28 w 534"/>
              <a:gd name="T11" fmla="*/ 286 h 315"/>
              <a:gd name="T12" fmla="*/ 505 w 534"/>
              <a:gd name="T13" fmla="*/ 286 h 315"/>
              <a:gd name="T14" fmla="*/ 505 w 534"/>
              <a:gd name="T15" fmla="*/ 25 h 315"/>
              <a:gd name="T16" fmla="*/ 28 w 534"/>
              <a:gd name="T17" fmla="*/ 25 h 315"/>
              <a:gd name="T18" fmla="*/ 28 w 534"/>
              <a:gd name="T19" fmla="*/ 286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34" h="315">
                <a:moveTo>
                  <a:pt x="534" y="315"/>
                </a:moveTo>
                <a:lnTo>
                  <a:pt x="0" y="315"/>
                </a:lnTo>
                <a:lnTo>
                  <a:pt x="0" y="0"/>
                </a:lnTo>
                <a:lnTo>
                  <a:pt x="534" y="0"/>
                </a:lnTo>
                <a:lnTo>
                  <a:pt x="534" y="315"/>
                </a:lnTo>
                <a:close/>
                <a:moveTo>
                  <a:pt x="28" y="286"/>
                </a:moveTo>
                <a:lnTo>
                  <a:pt x="505" y="286"/>
                </a:lnTo>
                <a:lnTo>
                  <a:pt x="505" y="25"/>
                </a:lnTo>
                <a:lnTo>
                  <a:pt x="28" y="25"/>
                </a:lnTo>
                <a:lnTo>
                  <a:pt x="28" y="286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Oval 27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ChangeArrowheads="1"/>
          </p:cNvSpPr>
          <p:nvPr/>
        </p:nvSpPr>
        <p:spPr bwMode="auto">
          <a:xfrm>
            <a:off x="10244138" y="3094038"/>
            <a:ext cx="111125" cy="112713"/>
          </a:xfrm>
          <a:prstGeom prst="ellipse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Freeform 28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9720263" y="3154363"/>
            <a:ext cx="414338" cy="301625"/>
          </a:xfrm>
          <a:custGeom>
            <a:avLst/>
            <a:gdLst>
              <a:gd name="T0" fmla="*/ 21 w 261"/>
              <a:gd name="T1" fmla="*/ 190 h 190"/>
              <a:gd name="T2" fmla="*/ 0 w 261"/>
              <a:gd name="T3" fmla="*/ 173 h 190"/>
              <a:gd name="T4" fmla="*/ 94 w 261"/>
              <a:gd name="T5" fmla="*/ 58 h 190"/>
              <a:gd name="T6" fmla="*/ 127 w 261"/>
              <a:gd name="T7" fmla="*/ 95 h 190"/>
              <a:gd name="T8" fmla="*/ 200 w 261"/>
              <a:gd name="T9" fmla="*/ 0 h 190"/>
              <a:gd name="T10" fmla="*/ 261 w 261"/>
              <a:gd name="T11" fmla="*/ 74 h 190"/>
              <a:gd name="T12" fmla="*/ 241 w 261"/>
              <a:gd name="T13" fmla="*/ 91 h 190"/>
              <a:gd name="T14" fmla="*/ 200 w 261"/>
              <a:gd name="T15" fmla="*/ 45 h 190"/>
              <a:gd name="T16" fmla="*/ 131 w 261"/>
              <a:gd name="T17" fmla="*/ 140 h 190"/>
              <a:gd name="T18" fmla="*/ 94 w 261"/>
              <a:gd name="T19" fmla="*/ 103 h 190"/>
              <a:gd name="T20" fmla="*/ 21 w 261"/>
              <a:gd name="T21" fmla="*/ 190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1" h="190">
                <a:moveTo>
                  <a:pt x="21" y="190"/>
                </a:moveTo>
                <a:lnTo>
                  <a:pt x="0" y="173"/>
                </a:lnTo>
                <a:lnTo>
                  <a:pt x="94" y="58"/>
                </a:lnTo>
                <a:lnTo>
                  <a:pt x="127" y="95"/>
                </a:lnTo>
                <a:lnTo>
                  <a:pt x="200" y="0"/>
                </a:lnTo>
                <a:lnTo>
                  <a:pt x="261" y="74"/>
                </a:lnTo>
                <a:lnTo>
                  <a:pt x="241" y="91"/>
                </a:lnTo>
                <a:lnTo>
                  <a:pt x="200" y="45"/>
                </a:lnTo>
                <a:lnTo>
                  <a:pt x="131" y="140"/>
                </a:lnTo>
                <a:lnTo>
                  <a:pt x="94" y="103"/>
                </a:lnTo>
                <a:lnTo>
                  <a:pt x="21" y="190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Rectangle 29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ChangeArrowheads="1"/>
          </p:cNvSpPr>
          <p:nvPr/>
        </p:nvSpPr>
        <p:spPr bwMode="auto">
          <a:xfrm>
            <a:off x="10090150" y="2674938"/>
            <a:ext cx="44450" cy="1096963"/>
          </a:xfrm>
          <a:prstGeom prst="rect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0" name="Freeform 3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9817100" y="2792413"/>
            <a:ext cx="595313" cy="46038"/>
          </a:xfrm>
          <a:custGeom>
            <a:avLst/>
            <a:gdLst>
              <a:gd name="T0" fmla="*/ 375 w 375"/>
              <a:gd name="T1" fmla="*/ 29 h 29"/>
              <a:gd name="T2" fmla="*/ 335 w 375"/>
              <a:gd name="T3" fmla="*/ 29 h 29"/>
              <a:gd name="T4" fmla="*/ 335 w 375"/>
              <a:gd name="T5" fmla="*/ 0 h 29"/>
              <a:gd name="T6" fmla="*/ 375 w 375"/>
              <a:gd name="T7" fmla="*/ 0 h 29"/>
              <a:gd name="T8" fmla="*/ 375 w 375"/>
              <a:gd name="T9" fmla="*/ 29 h 29"/>
              <a:gd name="T10" fmla="*/ 278 w 375"/>
              <a:gd name="T11" fmla="*/ 29 h 29"/>
              <a:gd name="T12" fmla="*/ 225 w 375"/>
              <a:gd name="T13" fmla="*/ 29 h 29"/>
              <a:gd name="T14" fmla="*/ 225 w 375"/>
              <a:gd name="T15" fmla="*/ 0 h 29"/>
              <a:gd name="T16" fmla="*/ 278 w 375"/>
              <a:gd name="T17" fmla="*/ 0 h 29"/>
              <a:gd name="T18" fmla="*/ 278 w 375"/>
              <a:gd name="T19" fmla="*/ 29 h 29"/>
              <a:gd name="T20" fmla="*/ 167 w 375"/>
              <a:gd name="T21" fmla="*/ 29 h 29"/>
              <a:gd name="T22" fmla="*/ 114 w 375"/>
              <a:gd name="T23" fmla="*/ 29 h 29"/>
              <a:gd name="T24" fmla="*/ 114 w 375"/>
              <a:gd name="T25" fmla="*/ 0 h 29"/>
              <a:gd name="T26" fmla="*/ 167 w 375"/>
              <a:gd name="T27" fmla="*/ 0 h 29"/>
              <a:gd name="T28" fmla="*/ 167 w 375"/>
              <a:gd name="T29" fmla="*/ 29 h 29"/>
              <a:gd name="T30" fmla="*/ 57 w 375"/>
              <a:gd name="T31" fmla="*/ 29 h 29"/>
              <a:gd name="T32" fmla="*/ 0 w 375"/>
              <a:gd name="T33" fmla="*/ 29 h 29"/>
              <a:gd name="T34" fmla="*/ 0 w 375"/>
              <a:gd name="T35" fmla="*/ 0 h 29"/>
              <a:gd name="T36" fmla="*/ 57 w 375"/>
              <a:gd name="T37" fmla="*/ 0 h 29"/>
              <a:gd name="T38" fmla="*/ 57 w 375"/>
              <a:gd name="T39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75" h="29">
                <a:moveTo>
                  <a:pt x="375" y="29"/>
                </a:moveTo>
                <a:lnTo>
                  <a:pt x="335" y="29"/>
                </a:lnTo>
                <a:lnTo>
                  <a:pt x="335" y="0"/>
                </a:lnTo>
                <a:lnTo>
                  <a:pt x="375" y="0"/>
                </a:lnTo>
                <a:lnTo>
                  <a:pt x="375" y="29"/>
                </a:lnTo>
                <a:close/>
                <a:moveTo>
                  <a:pt x="278" y="29"/>
                </a:moveTo>
                <a:lnTo>
                  <a:pt x="225" y="29"/>
                </a:lnTo>
                <a:lnTo>
                  <a:pt x="225" y="0"/>
                </a:lnTo>
                <a:lnTo>
                  <a:pt x="278" y="0"/>
                </a:lnTo>
                <a:lnTo>
                  <a:pt x="278" y="29"/>
                </a:lnTo>
                <a:close/>
                <a:moveTo>
                  <a:pt x="167" y="29"/>
                </a:moveTo>
                <a:lnTo>
                  <a:pt x="114" y="29"/>
                </a:lnTo>
                <a:lnTo>
                  <a:pt x="114" y="0"/>
                </a:lnTo>
                <a:lnTo>
                  <a:pt x="167" y="0"/>
                </a:lnTo>
                <a:lnTo>
                  <a:pt x="167" y="29"/>
                </a:lnTo>
                <a:close/>
                <a:moveTo>
                  <a:pt x="57" y="29"/>
                </a:moveTo>
                <a:lnTo>
                  <a:pt x="0" y="29"/>
                </a:lnTo>
                <a:lnTo>
                  <a:pt x="0" y="0"/>
                </a:lnTo>
                <a:lnTo>
                  <a:pt x="57" y="0"/>
                </a:lnTo>
                <a:lnTo>
                  <a:pt x="57" y="29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Freeform 31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EditPoints="1"/>
          </p:cNvSpPr>
          <p:nvPr/>
        </p:nvSpPr>
        <p:spPr bwMode="auto">
          <a:xfrm>
            <a:off x="9817100" y="3621088"/>
            <a:ext cx="595313" cy="46038"/>
          </a:xfrm>
          <a:custGeom>
            <a:avLst/>
            <a:gdLst>
              <a:gd name="T0" fmla="*/ 375 w 375"/>
              <a:gd name="T1" fmla="*/ 29 h 29"/>
              <a:gd name="T2" fmla="*/ 318 w 375"/>
              <a:gd name="T3" fmla="*/ 29 h 29"/>
              <a:gd name="T4" fmla="*/ 318 w 375"/>
              <a:gd name="T5" fmla="*/ 0 h 29"/>
              <a:gd name="T6" fmla="*/ 375 w 375"/>
              <a:gd name="T7" fmla="*/ 0 h 29"/>
              <a:gd name="T8" fmla="*/ 375 w 375"/>
              <a:gd name="T9" fmla="*/ 29 h 29"/>
              <a:gd name="T10" fmla="*/ 261 w 375"/>
              <a:gd name="T11" fmla="*/ 29 h 29"/>
              <a:gd name="T12" fmla="*/ 208 w 375"/>
              <a:gd name="T13" fmla="*/ 29 h 29"/>
              <a:gd name="T14" fmla="*/ 208 w 375"/>
              <a:gd name="T15" fmla="*/ 0 h 29"/>
              <a:gd name="T16" fmla="*/ 261 w 375"/>
              <a:gd name="T17" fmla="*/ 0 h 29"/>
              <a:gd name="T18" fmla="*/ 261 w 375"/>
              <a:gd name="T19" fmla="*/ 29 h 29"/>
              <a:gd name="T20" fmla="*/ 151 w 375"/>
              <a:gd name="T21" fmla="*/ 29 h 29"/>
              <a:gd name="T22" fmla="*/ 98 w 375"/>
              <a:gd name="T23" fmla="*/ 29 h 29"/>
              <a:gd name="T24" fmla="*/ 98 w 375"/>
              <a:gd name="T25" fmla="*/ 0 h 29"/>
              <a:gd name="T26" fmla="*/ 151 w 375"/>
              <a:gd name="T27" fmla="*/ 0 h 29"/>
              <a:gd name="T28" fmla="*/ 151 w 375"/>
              <a:gd name="T29" fmla="*/ 29 h 29"/>
              <a:gd name="T30" fmla="*/ 41 w 375"/>
              <a:gd name="T31" fmla="*/ 29 h 29"/>
              <a:gd name="T32" fmla="*/ 0 w 375"/>
              <a:gd name="T33" fmla="*/ 29 h 29"/>
              <a:gd name="T34" fmla="*/ 0 w 375"/>
              <a:gd name="T35" fmla="*/ 0 h 29"/>
              <a:gd name="T36" fmla="*/ 41 w 375"/>
              <a:gd name="T37" fmla="*/ 0 h 29"/>
              <a:gd name="T38" fmla="*/ 41 w 375"/>
              <a:gd name="T39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75" h="29">
                <a:moveTo>
                  <a:pt x="375" y="29"/>
                </a:moveTo>
                <a:lnTo>
                  <a:pt x="318" y="29"/>
                </a:lnTo>
                <a:lnTo>
                  <a:pt x="318" y="0"/>
                </a:lnTo>
                <a:lnTo>
                  <a:pt x="375" y="0"/>
                </a:lnTo>
                <a:lnTo>
                  <a:pt x="375" y="29"/>
                </a:lnTo>
                <a:close/>
                <a:moveTo>
                  <a:pt x="261" y="29"/>
                </a:moveTo>
                <a:lnTo>
                  <a:pt x="208" y="29"/>
                </a:lnTo>
                <a:lnTo>
                  <a:pt x="208" y="0"/>
                </a:lnTo>
                <a:lnTo>
                  <a:pt x="261" y="0"/>
                </a:lnTo>
                <a:lnTo>
                  <a:pt x="261" y="29"/>
                </a:lnTo>
                <a:close/>
                <a:moveTo>
                  <a:pt x="151" y="29"/>
                </a:moveTo>
                <a:lnTo>
                  <a:pt x="98" y="29"/>
                </a:lnTo>
                <a:lnTo>
                  <a:pt x="98" y="0"/>
                </a:lnTo>
                <a:lnTo>
                  <a:pt x="151" y="0"/>
                </a:lnTo>
                <a:lnTo>
                  <a:pt x="151" y="29"/>
                </a:lnTo>
                <a:close/>
                <a:moveTo>
                  <a:pt x="41" y="29"/>
                </a:moveTo>
                <a:lnTo>
                  <a:pt x="0" y="29"/>
                </a:lnTo>
                <a:lnTo>
                  <a:pt x="0" y="0"/>
                </a:lnTo>
                <a:lnTo>
                  <a:pt x="41" y="0"/>
                </a:lnTo>
                <a:lnTo>
                  <a:pt x="41" y="29"/>
                </a:lnTo>
                <a:close/>
              </a:path>
            </a:pathLst>
          </a:cu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圆角矩形 31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>
            <a:off x="570000" y="876300"/>
            <a:ext cx="11052000" cy="36000"/>
          </a:xfrm>
          <a:prstGeom prst="roundRect">
            <a:avLst/>
          </a:prstGeom>
          <a:solidFill>
            <a:srgbClr val="FD5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531900" y="255821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+mn-ea"/>
                <a:cs typeface="Open Sans" panose="020B0606030504020204" pitchFamily="34" charset="0"/>
              </a:rPr>
              <a:t>请在此输入本页小标题</a:t>
            </a:r>
            <a:endParaRPr lang="en-US" altLang="zh-CN" sz="2800" dirty="0" smtClean="0">
              <a:latin typeface="+mn-ea"/>
              <a:cs typeface="Open Sans" panose="020B0606030504020204" pitchFamily="34" charset="0"/>
            </a:endParaRPr>
          </a:p>
        </p:txBody>
      </p:sp>
      <p:sp>
        <p:nvSpPr>
          <p:cNvPr id="34" name="Rectangle 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/>
          <p:nvPr/>
        </p:nvSpPr>
        <p:spPr>
          <a:xfrm>
            <a:off x="714912" y="4714923"/>
            <a:ext cx="2840549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altLang="zh-CN" sz="1200" dirty="0" smtClean="0">
                <a:solidFill>
                  <a:srgbClr val="3E3E3E"/>
                </a:solidFill>
                <a:latin typeface="+mn-ea"/>
              </a:rPr>
              <a:t>输入文字内容</a:t>
            </a:r>
            <a:endParaRPr lang="en-US" altLang="zh-CN" sz="1200" dirty="0" smtClean="0">
              <a:solidFill>
                <a:srgbClr val="3E3E3E"/>
              </a:solidFill>
              <a:latin typeface="+mn-ea"/>
            </a:endParaRPr>
          </a:p>
        </p:txBody>
      </p:sp>
      <p:sp>
        <p:nvSpPr>
          <p:cNvPr id="35" name="矩形 34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1502641" y="4189509"/>
            <a:ext cx="12650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JOBOR</a:t>
            </a:r>
            <a:r>
              <a:rPr lang="zh-CN" altLang="en-US" sz="1600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PPT</a:t>
            </a:r>
            <a:endParaRPr lang="en-US" altLang="zh-CN" sz="16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6" name="圆角矩形 35" descr="e7d195523061f1c0c7fdb8e83abb5dcf03375f2c8b662a4106267E0752567F7A4243849C9E2D773FC6511ADD776D3461389E8BB5BAFBB3C937DB9AB1E09A294486DA4CCF35679A92315A5BDF0C7F02D8DB0983A561B9AD4F1F287A45671B1E2CB34AD69452523207C82A66BD172D36F4AFD85E203BD1ABBAFC33895F4F218E98F45881EE59DC664AC0007F6A9E3ED3A1"/>
          <p:cNvSpPr/>
          <p:nvPr/>
        </p:nvSpPr>
        <p:spPr>
          <a:xfrm>
            <a:off x="1721186" y="4622543"/>
            <a:ext cx="828000" cy="36000"/>
          </a:xfrm>
          <a:prstGeom prst="roundRect">
            <a:avLst>
              <a:gd name="adj" fmla="val 50000"/>
            </a:avLst>
          </a:prstGeom>
          <a:solidFill>
            <a:srgbClr val="161B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Rectangle 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/>
          <p:nvPr/>
        </p:nvSpPr>
        <p:spPr>
          <a:xfrm>
            <a:off x="4688425" y="4714923"/>
            <a:ext cx="2840549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altLang="zh-CN" sz="1200" dirty="0" smtClean="0">
                <a:solidFill>
                  <a:srgbClr val="3E3E3E"/>
                </a:solidFill>
                <a:latin typeface="+mn-ea"/>
              </a:rPr>
              <a:t>输入文字内容</a:t>
            </a:r>
            <a:endParaRPr lang="en-US" altLang="zh-CN" sz="1200" dirty="0" smtClean="0">
              <a:solidFill>
                <a:srgbClr val="3E3E3E"/>
              </a:solidFill>
              <a:latin typeface="+mn-ea"/>
            </a:endParaRPr>
          </a:p>
        </p:txBody>
      </p:sp>
      <p:sp>
        <p:nvSpPr>
          <p:cNvPr id="38" name="矩形 37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5476154" y="4189509"/>
            <a:ext cx="12650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JOBOR</a:t>
            </a:r>
            <a:r>
              <a:rPr lang="zh-CN" altLang="en-US" sz="1600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PPT</a:t>
            </a:r>
            <a:endParaRPr lang="en-US" altLang="zh-CN" sz="16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9" name="圆角矩形 38" descr="e7d195523061f1c0c7fdb8e83abb5dcf03375f2c8b662a4106267E0752567F7A4243849C9E2D773FC6511ADD776D3461389E8BB5BAFBB3C937DB9AB1E09A294486DA4CCF35679A92315A5BDF0C7F02D8DB0983A561B9AD4F1F287A45671B1E2CB34AD69452523207C82A66BD172D36F4AFD85E203BD1ABBAFC33895F4F218E98F45881EE59DC664AC0007F6A9E3ED3A1"/>
          <p:cNvSpPr/>
          <p:nvPr/>
        </p:nvSpPr>
        <p:spPr>
          <a:xfrm>
            <a:off x="5694699" y="4622543"/>
            <a:ext cx="828000" cy="36000"/>
          </a:xfrm>
          <a:prstGeom prst="roundRect">
            <a:avLst>
              <a:gd name="adj" fmla="val 50000"/>
            </a:avLst>
          </a:prstGeom>
          <a:solidFill>
            <a:srgbClr val="161B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Rectangle 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/>
          <p:nvPr/>
        </p:nvSpPr>
        <p:spPr>
          <a:xfrm>
            <a:off x="8695276" y="4714923"/>
            <a:ext cx="2840549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altLang="zh-CN" sz="1200" dirty="0" smtClean="0">
                <a:solidFill>
                  <a:srgbClr val="3E3E3E"/>
                </a:solidFill>
                <a:latin typeface="+mn-ea"/>
              </a:rPr>
              <a:t>输入文字内容</a:t>
            </a:r>
            <a:endParaRPr lang="en-US" altLang="zh-CN" sz="1200" dirty="0" smtClean="0">
              <a:solidFill>
                <a:srgbClr val="3E3E3E"/>
              </a:solidFill>
              <a:latin typeface="+mn-ea"/>
            </a:endParaRPr>
          </a:p>
        </p:txBody>
      </p:sp>
      <p:sp>
        <p:nvSpPr>
          <p:cNvPr id="41" name="矩形 40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9483005" y="4189509"/>
            <a:ext cx="12650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JOBOR</a:t>
            </a:r>
            <a:r>
              <a:rPr lang="zh-CN" altLang="en-US" sz="1600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PPT</a:t>
            </a:r>
            <a:endParaRPr lang="en-US" altLang="zh-CN" sz="16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2" name="圆角矩形 41" descr="e7d195523061f1c0c7fdb8e83abb5dcf03375f2c8b662a4106267E0752567F7A4243849C9E2D773FC6511ADD776D3461389E8BB5BAFBB3C937DB9AB1E09A294486DA4CCF35679A92315A5BDF0C7F02D8DB0983A561B9AD4F1F287A45671B1E2CB34AD69452523207C82A66BD172D36F4AFD85E203BD1ABBAFC33895F4F218E98F45881EE59DC664AC0007F6A9E3ED3A1"/>
          <p:cNvSpPr/>
          <p:nvPr/>
        </p:nvSpPr>
        <p:spPr>
          <a:xfrm>
            <a:off x="9701550" y="4622543"/>
            <a:ext cx="828000" cy="36000"/>
          </a:xfrm>
          <a:prstGeom prst="roundRect">
            <a:avLst>
              <a:gd name="adj" fmla="val 50000"/>
            </a:avLst>
          </a:prstGeom>
          <a:solidFill>
            <a:srgbClr val="161B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e7d195523061f1c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 hidden="1"/>
          <p:cNvSpPr txBox="1"/>
          <p:nvPr/>
        </p:nvSpPr>
        <p:spPr>
          <a:xfrm>
            <a:off x="-355600" y="1803400"/>
            <a:ext cx="322011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 smtClean="0"/>
              <a:t>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</a:t>
            </a:r>
            <a:endParaRPr lang="zh-CN" altLang="en-US" sz="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670050" y="2742142"/>
            <a:ext cx="3133725" cy="1918842"/>
          </a:xfrm>
          <a:custGeom>
            <a:avLst/>
            <a:gdLst>
              <a:gd name="T0" fmla="*/ 834 w 834"/>
              <a:gd name="T1" fmla="*/ 412 h 444"/>
              <a:gd name="T2" fmla="*/ 834 w 834"/>
              <a:gd name="T3" fmla="*/ 444 h 444"/>
              <a:gd name="T4" fmla="*/ 0 w 834"/>
              <a:gd name="T5" fmla="*/ 444 h 444"/>
              <a:gd name="T6" fmla="*/ 0 w 834"/>
              <a:gd name="T7" fmla="*/ 412 h 444"/>
              <a:gd name="T8" fmla="*/ 0 w 834"/>
              <a:gd name="T9" fmla="*/ 32 h 444"/>
              <a:gd name="T10" fmla="*/ 30 w 834"/>
              <a:gd name="T11" fmla="*/ 0 h 444"/>
              <a:gd name="T12" fmla="*/ 803 w 834"/>
              <a:gd name="T13" fmla="*/ 0 h 444"/>
              <a:gd name="T14" fmla="*/ 834 w 834"/>
              <a:gd name="T15" fmla="*/ 32 h 444"/>
              <a:gd name="T16" fmla="*/ 834 w 834"/>
              <a:gd name="T17" fmla="*/ 412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34" h="444">
                <a:moveTo>
                  <a:pt x="834" y="412"/>
                </a:moveTo>
                <a:cubicBezTo>
                  <a:pt x="834" y="444"/>
                  <a:pt x="834" y="444"/>
                  <a:pt x="834" y="444"/>
                </a:cubicBezTo>
                <a:cubicBezTo>
                  <a:pt x="0" y="444"/>
                  <a:pt x="0" y="444"/>
                  <a:pt x="0" y="444"/>
                </a:cubicBezTo>
                <a:cubicBezTo>
                  <a:pt x="0" y="412"/>
                  <a:pt x="0" y="412"/>
                  <a:pt x="0" y="41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14"/>
                  <a:pt x="14" y="0"/>
                  <a:pt x="30" y="0"/>
                </a:cubicBezTo>
                <a:cubicBezTo>
                  <a:pt x="803" y="0"/>
                  <a:pt x="803" y="0"/>
                  <a:pt x="803" y="0"/>
                </a:cubicBezTo>
                <a:cubicBezTo>
                  <a:pt x="820" y="0"/>
                  <a:pt x="834" y="14"/>
                  <a:pt x="834" y="32"/>
                </a:cubicBezTo>
                <a:lnTo>
                  <a:pt x="834" y="412"/>
                </a:lnTo>
                <a:close/>
              </a:path>
            </a:pathLst>
          </a:custGeom>
          <a:solidFill>
            <a:srgbClr val="6C7A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Rectangle 6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ChangeArrowheads="1"/>
          </p:cNvSpPr>
          <p:nvPr/>
        </p:nvSpPr>
        <p:spPr bwMode="auto">
          <a:xfrm>
            <a:off x="1809750" y="2876606"/>
            <a:ext cx="5641975" cy="552394"/>
          </a:xfrm>
          <a:prstGeom prst="rect">
            <a:avLst/>
          </a:prstGeom>
          <a:solidFill>
            <a:srgbClr val="00B5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algn="r"/>
            <a:r>
              <a:rPr lang="en-US" altLang="zh-CN" sz="2800" dirty="0" smtClean="0">
                <a:solidFill>
                  <a:srgbClr val="FDFDFD"/>
                </a:solidFill>
              </a:rPr>
              <a:t>01</a:t>
            </a:r>
            <a:endParaRPr lang="zh-CN" altLang="en-US" sz="2800" dirty="0">
              <a:solidFill>
                <a:srgbClr val="FDFDFD"/>
              </a:solidFill>
            </a:endParaRPr>
          </a:p>
        </p:txBody>
      </p:sp>
      <p:sp>
        <p:nvSpPr>
          <p:cNvPr id="7" name="Rectangle 7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ChangeArrowheads="1"/>
          </p:cNvSpPr>
          <p:nvPr/>
        </p:nvSpPr>
        <p:spPr bwMode="auto">
          <a:xfrm>
            <a:off x="1809750" y="3429000"/>
            <a:ext cx="4849812" cy="557845"/>
          </a:xfrm>
          <a:prstGeom prst="rect">
            <a:avLst/>
          </a:prstGeom>
          <a:solidFill>
            <a:srgbClr val="3E46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 algn="r"/>
            <a:r>
              <a:rPr lang="en-US" altLang="zh-CN" sz="2800" dirty="0" smtClean="0">
                <a:solidFill>
                  <a:srgbClr val="FDFDFD"/>
                </a:solidFill>
              </a:rPr>
              <a:t>02</a:t>
            </a:r>
            <a:endParaRPr lang="zh-CN" altLang="en-US" sz="2800" dirty="0">
              <a:solidFill>
                <a:srgbClr val="FDFDFD"/>
              </a:solidFill>
            </a:endParaRPr>
          </a:p>
        </p:txBody>
      </p:sp>
      <p:sp>
        <p:nvSpPr>
          <p:cNvPr id="8" name="Rectangle 8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ChangeArrowheads="1"/>
          </p:cNvSpPr>
          <p:nvPr/>
        </p:nvSpPr>
        <p:spPr bwMode="auto">
          <a:xfrm>
            <a:off x="1809750" y="3986846"/>
            <a:ext cx="4192587" cy="552394"/>
          </a:xfrm>
          <a:prstGeom prst="rect">
            <a:avLst/>
          </a:prstGeom>
          <a:solidFill>
            <a:srgbClr val="FC6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 algn="r"/>
            <a:r>
              <a:rPr lang="en-US" altLang="zh-CN" sz="2800" dirty="0" smtClean="0">
                <a:solidFill>
                  <a:srgbClr val="FDFDFD"/>
                </a:solidFill>
              </a:rPr>
              <a:t>03</a:t>
            </a:r>
            <a:endParaRPr lang="zh-CN" altLang="en-US" sz="2800" dirty="0">
              <a:solidFill>
                <a:srgbClr val="FDFDFD"/>
              </a:solidFill>
            </a:endParaRPr>
          </a:p>
        </p:txBody>
      </p:sp>
      <p:grpSp>
        <p:nvGrpSpPr>
          <p:cNvPr id="13" name="组合 12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GrpSpPr/>
          <p:nvPr/>
        </p:nvGrpSpPr>
        <p:grpSpPr>
          <a:xfrm>
            <a:off x="1538288" y="4660984"/>
            <a:ext cx="3397250" cy="141733"/>
            <a:chOff x="947738" y="4716017"/>
            <a:chExt cx="3397250" cy="141733"/>
          </a:xfrm>
        </p:grpSpPr>
        <p:sp>
          <p:nvSpPr>
            <p:cNvPr id="9" name="Freeform 9"/>
            <p:cNvSpPr/>
            <p:nvPr/>
          </p:nvSpPr>
          <p:spPr bwMode="auto">
            <a:xfrm>
              <a:off x="947738" y="4716017"/>
              <a:ext cx="3397250" cy="69049"/>
            </a:xfrm>
            <a:custGeom>
              <a:avLst/>
              <a:gdLst>
                <a:gd name="T0" fmla="*/ 904 w 904"/>
                <a:gd name="T1" fmla="*/ 5 h 16"/>
                <a:gd name="T2" fmla="*/ 899 w 904"/>
                <a:gd name="T3" fmla="*/ 0 h 16"/>
                <a:gd name="T4" fmla="*/ 5 w 904"/>
                <a:gd name="T5" fmla="*/ 0 h 16"/>
                <a:gd name="T6" fmla="*/ 0 w 904"/>
                <a:gd name="T7" fmla="*/ 5 h 16"/>
                <a:gd name="T8" fmla="*/ 0 w 904"/>
                <a:gd name="T9" fmla="*/ 16 h 16"/>
                <a:gd name="T10" fmla="*/ 904 w 904"/>
                <a:gd name="T11" fmla="*/ 16 h 16"/>
                <a:gd name="T12" fmla="*/ 904 w 904"/>
                <a:gd name="T13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4" h="16">
                  <a:moveTo>
                    <a:pt x="904" y="5"/>
                  </a:moveTo>
                  <a:cubicBezTo>
                    <a:pt x="904" y="2"/>
                    <a:pt x="902" y="0"/>
                    <a:pt x="89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904" y="16"/>
                    <a:pt x="904" y="16"/>
                    <a:pt x="904" y="16"/>
                  </a:cubicBezTo>
                  <a:lnTo>
                    <a:pt x="904" y="5"/>
                  </a:lnTo>
                  <a:close/>
                </a:path>
              </a:pathLst>
            </a:custGeom>
            <a:solidFill>
              <a:srgbClr val="E5EB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0"/>
            <p:cNvSpPr/>
            <p:nvPr/>
          </p:nvSpPr>
          <p:spPr bwMode="auto">
            <a:xfrm>
              <a:off x="947738" y="4785067"/>
              <a:ext cx="3397250" cy="72683"/>
            </a:xfrm>
            <a:custGeom>
              <a:avLst/>
              <a:gdLst>
                <a:gd name="T0" fmla="*/ 0 w 904"/>
                <a:gd name="T1" fmla="*/ 0 h 17"/>
                <a:gd name="T2" fmla="*/ 9 w 904"/>
                <a:gd name="T3" fmla="*/ 12 h 17"/>
                <a:gd name="T4" fmla="*/ 18 w 904"/>
                <a:gd name="T5" fmla="*/ 17 h 17"/>
                <a:gd name="T6" fmla="*/ 887 w 904"/>
                <a:gd name="T7" fmla="*/ 17 h 17"/>
                <a:gd name="T8" fmla="*/ 895 w 904"/>
                <a:gd name="T9" fmla="*/ 12 h 17"/>
                <a:gd name="T10" fmla="*/ 904 w 904"/>
                <a:gd name="T11" fmla="*/ 0 h 17"/>
                <a:gd name="T12" fmla="*/ 0 w 904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4" h="17">
                  <a:moveTo>
                    <a:pt x="0" y="0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11" y="15"/>
                    <a:pt x="13" y="17"/>
                    <a:pt x="18" y="17"/>
                  </a:cubicBezTo>
                  <a:cubicBezTo>
                    <a:pt x="887" y="17"/>
                    <a:pt x="887" y="17"/>
                    <a:pt x="887" y="17"/>
                  </a:cubicBezTo>
                  <a:cubicBezTo>
                    <a:pt x="890" y="17"/>
                    <a:pt x="892" y="15"/>
                    <a:pt x="895" y="12"/>
                  </a:cubicBezTo>
                  <a:cubicBezTo>
                    <a:pt x="904" y="0"/>
                    <a:pt x="904" y="0"/>
                    <a:pt x="90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2206625" y="4716017"/>
              <a:ext cx="874712" cy="34525"/>
            </a:xfrm>
            <a:custGeom>
              <a:avLst/>
              <a:gdLst>
                <a:gd name="T0" fmla="*/ 0 w 233"/>
                <a:gd name="T1" fmla="*/ 0 h 8"/>
                <a:gd name="T2" fmla="*/ 0 w 233"/>
                <a:gd name="T3" fmla="*/ 6 h 8"/>
                <a:gd name="T4" fmla="*/ 6 w 233"/>
                <a:gd name="T5" fmla="*/ 8 h 8"/>
                <a:gd name="T6" fmla="*/ 228 w 233"/>
                <a:gd name="T7" fmla="*/ 8 h 8"/>
                <a:gd name="T8" fmla="*/ 233 w 233"/>
                <a:gd name="T9" fmla="*/ 6 h 8"/>
                <a:gd name="T10" fmla="*/ 233 w 233"/>
                <a:gd name="T11" fmla="*/ 0 h 8"/>
                <a:gd name="T12" fmla="*/ 0 w 233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3" h="8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3" y="8"/>
                    <a:pt x="6" y="8"/>
                  </a:cubicBezTo>
                  <a:cubicBezTo>
                    <a:pt x="228" y="8"/>
                    <a:pt x="228" y="8"/>
                    <a:pt x="228" y="8"/>
                  </a:cubicBezTo>
                  <a:cubicBezTo>
                    <a:pt x="231" y="8"/>
                    <a:pt x="233" y="7"/>
                    <a:pt x="233" y="6"/>
                  </a:cubicBezTo>
                  <a:cubicBezTo>
                    <a:pt x="233" y="0"/>
                    <a:pt x="233" y="0"/>
                    <a:pt x="2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4" name="圆角矩形 13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>
            <a:off x="570000" y="876300"/>
            <a:ext cx="11052000" cy="36000"/>
          </a:xfrm>
          <a:prstGeom prst="roundRect">
            <a:avLst/>
          </a:prstGeom>
          <a:solidFill>
            <a:srgbClr val="343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531900" y="255821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+mn-ea"/>
                <a:cs typeface="Open Sans" panose="020B0606030504020204" pitchFamily="34" charset="0"/>
              </a:rPr>
              <a:t>请在此输入本页小标题</a:t>
            </a:r>
            <a:endParaRPr lang="en-US" altLang="zh-CN" sz="2800" dirty="0" smtClean="0">
              <a:latin typeface="+mn-ea"/>
              <a:cs typeface="Open Sans" panose="020B0606030504020204" pitchFamily="34" charset="0"/>
            </a:endParaRPr>
          </a:p>
        </p:txBody>
      </p:sp>
      <p:sp>
        <p:nvSpPr>
          <p:cNvPr id="16" name="文本框 15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7591425" y="2829637"/>
            <a:ext cx="2809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请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在此输入补充解释内容，请在此输入补充解释内容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17" name="文本框 16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6799262" y="3378614"/>
            <a:ext cx="2809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请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在此输入补充解释内容，请在此输入补充解释内容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18" name="文本框 17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6142037" y="3931008"/>
            <a:ext cx="28096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请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ExtraLight" panose="020B0200000000000000" pitchFamily="34" charset="-122"/>
              </a:rPr>
              <a:t>在此输入补充解释内容，请在此输入补充解释内容</a:t>
            </a:r>
            <a:endParaRPr lang="zh-CN" altLang="en-US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ExtraLight" panose="020B0200000000000000" pitchFamily="34" charset="-122"/>
            </a:endParaRPr>
          </a:p>
        </p:txBody>
      </p:sp>
      <p:sp>
        <p:nvSpPr>
          <p:cNvPr id="19" name="e7d195523061f1c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 hidden="1"/>
          <p:cNvSpPr txBox="1"/>
          <p:nvPr/>
        </p:nvSpPr>
        <p:spPr>
          <a:xfrm>
            <a:off x="-355600" y="1803400"/>
            <a:ext cx="322011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 smtClean="0"/>
              <a:t>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</a:t>
            </a:r>
            <a:endParaRPr lang="zh-CN" altLang="en-US" sz="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圆角矩形 48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>
            <a:off x="570000" y="876300"/>
            <a:ext cx="11052000" cy="36000"/>
          </a:xfrm>
          <a:prstGeom prst="roundRect">
            <a:avLst/>
          </a:prstGeom>
          <a:solidFill>
            <a:srgbClr val="343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TextBox 1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531900" y="255821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+mn-ea"/>
                <a:cs typeface="Open Sans" panose="020B0606030504020204" pitchFamily="34" charset="0"/>
              </a:rPr>
              <a:t>请在此输入本页小标题</a:t>
            </a:r>
            <a:endParaRPr lang="en-US" altLang="zh-CN" sz="2800" dirty="0" smtClean="0">
              <a:latin typeface="+mn-ea"/>
              <a:cs typeface="Open Sans" panose="020B0606030504020204" pitchFamily="34" charset="0"/>
            </a:endParaRPr>
          </a:p>
        </p:txBody>
      </p:sp>
      <p:sp>
        <p:nvSpPr>
          <p:cNvPr id="13" name="Freeform 1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9885363" y="2187575"/>
            <a:ext cx="200025" cy="247650"/>
          </a:xfrm>
          <a:custGeom>
            <a:avLst/>
            <a:gdLst>
              <a:gd name="T0" fmla="*/ 53 w 53"/>
              <a:gd name="T1" fmla="*/ 0 h 66"/>
              <a:gd name="T2" fmla="*/ 53 w 53"/>
              <a:gd name="T3" fmla="*/ 0 h 66"/>
              <a:gd name="T4" fmla="*/ 44 w 53"/>
              <a:gd name="T5" fmla="*/ 1 h 66"/>
              <a:gd name="T6" fmla="*/ 0 w 53"/>
              <a:gd name="T7" fmla="*/ 66 h 66"/>
              <a:gd name="T8" fmla="*/ 0 w 53"/>
              <a:gd name="T9" fmla="*/ 66 h 66"/>
              <a:gd name="T10" fmla="*/ 21 w 53"/>
              <a:gd name="T11" fmla="*/ 56 h 66"/>
              <a:gd name="T12" fmla="*/ 53 w 53"/>
              <a:gd name="T13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3" h="66">
                <a:moveTo>
                  <a:pt x="53" y="0"/>
                </a:moveTo>
                <a:cubicBezTo>
                  <a:pt x="53" y="0"/>
                  <a:pt x="53" y="0"/>
                  <a:pt x="53" y="0"/>
                </a:cubicBezTo>
                <a:cubicBezTo>
                  <a:pt x="44" y="1"/>
                  <a:pt x="44" y="1"/>
                  <a:pt x="44" y="1"/>
                </a:cubicBezTo>
                <a:cubicBezTo>
                  <a:pt x="27" y="22"/>
                  <a:pt x="11" y="46"/>
                  <a:pt x="0" y="66"/>
                </a:cubicBezTo>
                <a:cubicBezTo>
                  <a:pt x="0" y="66"/>
                  <a:pt x="0" y="66"/>
                  <a:pt x="0" y="66"/>
                </a:cubicBezTo>
                <a:cubicBezTo>
                  <a:pt x="21" y="56"/>
                  <a:pt x="21" y="56"/>
                  <a:pt x="21" y="56"/>
                </a:cubicBezTo>
                <a:cubicBezTo>
                  <a:pt x="53" y="0"/>
                  <a:pt x="53" y="0"/>
                  <a:pt x="53" y="0"/>
                </a:cubicBezTo>
              </a:path>
            </a:pathLst>
          </a:custGeom>
          <a:solidFill>
            <a:srgbClr val="DEDE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11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0190163" y="2506663"/>
            <a:ext cx="236538" cy="219075"/>
          </a:xfrm>
          <a:custGeom>
            <a:avLst/>
            <a:gdLst>
              <a:gd name="T0" fmla="*/ 63 w 63"/>
              <a:gd name="T1" fmla="*/ 0 h 58"/>
              <a:gd name="T2" fmla="*/ 63 w 63"/>
              <a:gd name="T3" fmla="*/ 0 h 58"/>
              <a:gd name="T4" fmla="*/ 10 w 63"/>
              <a:gd name="T5" fmla="*/ 36 h 58"/>
              <a:gd name="T6" fmla="*/ 0 w 63"/>
              <a:gd name="T7" fmla="*/ 58 h 58"/>
              <a:gd name="T8" fmla="*/ 0 w 63"/>
              <a:gd name="T9" fmla="*/ 58 h 58"/>
              <a:gd name="T10" fmla="*/ 63 w 63"/>
              <a:gd name="T11" fmla="*/ 9 h 58"/>
              <a:gd name="T12" fmla="*/ 63 w 63"/>
              <a:gd name="T13" fmla="*/ 8 h 58"/>
              <a:gd name="T14" fmla="*/ 63 w 63"/>
              <a:gd name="T15" fmla="*/ 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3" h="58">
                <a:moveTo>
                  <a:pt x="63" y="0"/>
                </a:moveTo>
                <a:cubicBezTo>
                  <a:pt x="63" y="0"/>
                  <a:pt x="63" y="0"/>
                  <a:pt x="63" y="0"/>
                </a:cubicBezTo>
                <a:cubicBezTo>
                  <a:pt x="10" y="36"/>
                  <a:pt x="10" y="36"/>
                  <a:pt x="10" y="36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8"/>
                  <a:pt x="0" y="58"/>
                  <a:pt x="0" y="58"/>
                </a:cubicBezTo>
                <a:cubicBezTo>
                  <a:pt x="20" y="45"/>
                  <a:pt x="42" y="28"/>
                  <a:pt x="63" y="9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0"/>
                  <a:pt x="63" y="0"/>
                  <a:pt x="63" y="0"/>
                </a:cubicBezTo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12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9840913" y="1660525"/>
            <a:ext cx="1069975" cy="1117600"/>
          </a:xfrm>
          <a:custGeom>
            <a:avLst/>
            <a:gdLst>
              <a:gd name="T0" fmla="*/ 188 w 285"/>
              <a:gd name="T1" fmla="*/ 196 h 297"/>
              <a:gd name="T2" fmla="*/ 280 w 285"/>
              <a:gd name="T3" fmla="*/ 2 h 297"/>
              <a:gd name="T4" fmla="*/ 92 w 285"/>
              <a:gd name="T5" fmla="*/ 107 h 297"/>
              <a:gd name="T6" fmla="*/ 0 w 285"/>
              <a:gd name="T7" fmla="*/ 239 h 297"/>
              <a:gd name="T8" fmla="*/ 61 w 285"/>
              <a:gd name="T9" fmla="*/ 297 h 297"/>
              <a:gd name="T10" fmla="*/ 188 w 285"/>
              <a:gd name="T11" fmla="*/ 196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5" h="297">
                <a:moveTo>
                  <a:pt x="188" y="196"/>
                </a:moveTo>
                <a:cubicBezTo>
                  <a:pt x="251" y="129"/>
                  <a:pt x="285" y="53"/>
                  <a:pt x="280" y="2"/>
                </a:cubicBezTo>
                <a:cubicBezTo>
                  <a:pt x="229" y="0"/>
                  <a:pt x="155" y="40"/>
                  <a:pt x="92" y="107"/>
                </a:cubicBezTo>
                <a:cubicBezTo>
                  <a:pt x="59" y="141"/>
                  <a:pt x="15" y="205"/>
                  <a:pt x="0" y="239"/>
                </a:cubicBezTo>
                <a:cubicBezTo>
                  <a:pt x="61" y="297"/>
                  <a:pt x="61" y="297"/>
                  <a:pt x="61" y="297"/>
                </a:cubicBezTo>
                <a:cubicBezTo>
                  <a:pt x="95" y="279"/>
                  <a:pt x="155" y="231"/>
                  <a:pt x="188" y="196"/>
                </a:cubicBezTo>
              </a:path>
            </a:pathLst>
          </a:custGeom>
          <a:solidFill>
            <a:srgbClr val="F1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13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0583863" y="1663700"/>
            <a:ext cx="315913" cy="315913"/>
          </a:xfrm>
          <a:custGeom>
            <a:avLst/>
            <a:gdLst>
              <a:gd name="T0" fmla="*/ 65 w 84"/>
              <a:gd name="T1" fmla="*/ 84 h 84"/>
              <a:gd name="T2" fmla="*/ 82 w 84"/>
              <a:gd name="T3" fmla="*/ 1 h 84"/>
              <a:gd name="T4" fmla="*/ 0 w 84"/>
              <a:gd name="T5" fmla="*/ 24 h 84"/>
              <a:gd name="T6" fmla="*/ 65 w 84"/>
              <a:gd name="T7" fmla="*/ 84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" h="84">
                <a:moveTo>
                  <a:pt x="65" y="84"/>
                </a:moveTo>
                <a:cubicBezTo>
                  <a:pt x="78" y="53"/>
                  <a:pt x="84" y="25"/>
                  <a:pt x="82" y="1"/>
                </a:cubicBezTo>
                <a:cubicBezTo>
                  <a:pt x="58" y="0"/>
                  <a:pt x="30" y="8"/>
                  <a:pt x="0" y="24"/>
                </a:cubicBezTo>
                <a:lnTo>
                  <a:pt x="65" y="84"/>
                </a:lnTo>
                <a:close/>
              </a:path>
            </a:pathLst>
          </a:custGeom>
          <a:solidFill>
            <a:srgbClr val="FC6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4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0388601" y="2001838"/>
            <a:ext cx="192088" cy="196850"/>
          </a:xfrm>
          <a:custGeom>
            <a:avLst/>
            <a:gdLst>
              <a:gd name="T0" fmla="*/ 42 w 51"/>
              <a:gd name="T1" fmla="*/ 42 h 52"/>
              <a:gd name="T2" fmla="*/ 9 w 51"/>
              <a:gd name="T3" fmla="*/ 43 h 52"/>
              <a:gd name="T4" fmla="*/ 8 w 51"/>
              <a:gd name="T5" fmla="*/ 10 h 52"/>
              <a:gd name="T6" fmla="*/ 41 w 51"/>
              <a:gd name="T7" fmla="*/ 9 h 52"/>
              <a:gd name="T8" fmla="*/ 42 w 51"/>
              <a:gd name="T9" fmla="*/ 4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" h="52">
                <a:moveTo>
                  <a:pt x="42" y="42"/>
                </a:moveTo>
                <a:cubicBezTo>
                  <a:pt x="34" y="51"/>
                  <a:pt x="19" y="52"/>
                  <a:pt x="9" y="43"/>
                </a:cubicBezTo>
                <a:cubicBezTo>
                  <a:pt x="0" y="34"/>
                  <a:pt x="0" y="19"/>
                  <a:pt x="8" y="10"/>
                </a:cubicBezTo>
                <a:cubicBezTo>
                  <a:pt x="17" y="0"/>
                  <a:pt x="32" y="0"/>
                  <a:pt x="41" y="9"/>
                </a:cubicBezTo>
                <a:cubicBezTo>
                  <a:pt x="51" y="18"/>
                  <a:pt x="51" y="32"/>
                  <a:pt x="42" y="42"/>
                </a:cubicBezTo>
              </a:path>
            </a:pathLst>
          </a:custGeom>
          <a:solidFill>
            <a:srgbClr val="3E46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5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0407651" y="2020888"/>
            <a:ext cx="153988" cy="158750"/>
          </a:xfrm>
          <a:custGeom>
            <a:avLst/>
            <a:gdLst>
              <a:gd name="T0" fmla="*/ 34 w 41"/>
              <a:gd name="T1" fmla="*/ 34 h 42"/>
              <a:gd name="T2" fmla="*/ 8 w 41"/>
              <a:gd name="T3" fmla="*/ 34 h 42"/>
              <a:gd name="T4" fmla="*/ 7 w 41"/>
              <a:gd name="T5" fmla="*/ 8 h 42"/>
              <a:gd name="T6" fmla="*/ 33 w 41"/>
              <a:gd name="T7" fmla="*/ 7 h 42"/>
              <a:gd name="T8" fmla="*/ 34 w 41"/>
              <a:gd name="T9" fmla="*/ 34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" h="42">
                <a:moveTo>
                  <a:pt x="34" y="34"/>
                </a:moveTo>
                <a:cubicBezTo>
                  <a:pt x="27" y="41"/>
                  <a:pt x="15" y="42"/>
                  <a:pt x="8" y="34"/>
                </a:cubicBezTo>
                <a:cubicBezTo>
                  <a:pt x="0" y="27"/>
                  <a:pt x="0" y="16"/>
                  <a:pt x="7" y="8"/>
                </a:cubicBezTo>
                <a:cubicBezTo>
                  <a:pt x="14" y="0"/>
                  <a:pt x="26" y="0"/>
                  <a:pt x="33" y="7"/>
                </a:cubicBezTo>
                <a:cubicBezTo>
                  <a:pt x="41" y="14"/>
                  <a:pt x="41" y="26"/>
                  <a:pt x="34" y="34"/>
                </a:cubicBezTo>
              </a:path>
            </a:pathLst>
          </a:custGeom>
          <a:solidFill>
            <a:srgbClr val="66D3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6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0482263" y="2028825"/>
            <a:ext cx="57150" cy="142875"/>
          </a:xfrm>
          <a:custGeom>
            <a:avLst/>
            <a:gdLst>
              <a:gd name="T0" fmla="*/ 13 w 15"/>
              <a:gd name="T1" fmla="*/ 5 h 38"/>
              <a:gd name="T2" fmla="*/ 0 w 15"/>
              <a:gd name="T3" fmla="*/ 0 h 38"/>
              <a:gd name="T4" fmla="*/ 1 w 15"/>
              <a:gd name="T5" fmla="*/ 38 h 38"/>
              <a:gd name="T6" fmla="*/ 14 w 15"/>
              <a:gd name="T7" fmla="*/ 32 h 38"/>
              <a:gd name="T8" fmla="*/ 15 w 15"/>
              <a:gd name="T9" fmla="*/ 30 h 38"/>
              <a:gd name="T10" fmla="*/ 14 w 15"/>
              <a:gd name="T11" fmla="*/ 7 h 38"/>
              <a:gd name="T12" fmla="*/ 13 w 15"/>
              <a:gd name="T13" fmla="*/ 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" h="38">
                <a:moveTo>
                  <a:pt x="13" y="5"/>
                </a:moveTo>
                <a:cubicBezTo>
                  <a:pt x="9" y="2"/>
                  <a:pt x="5" y="0"/>
                  <a:pt x="0" y="0"/>
                </a:cubicBezTo>
                <a:cubicBezTo>
                  <a:pt x="1" y="38"/>
                  <a:pt x="1" y="38"/>
                  <a:pt x="1" y="38"/>
                </a:cubicBezTo>
                <a:cubicBezTo>
                  <a:pt x="6" y="37"/>
                  <a:pt x="11" y="35"/>
                  <a:pt x="14" y="32"/>
                </a:cubicBezTo>
                <a:cubicBezTo>
                  <a:pt x="15" y="31"/>
                  <a:pt x="15" y="31"/>
                  <a:pt x="15" y="30"/>
                </a:cubicBezTo>
                <a:cubicBezTo>
                  <a:pt x="14" y="7"/>
                  <a:pt x="14" y="7"/>
                  <a:pt x="14" y="7"/>
                </a:cubicBezTo>
                <a:cubicBezTo>
                  <a:pt x="14" y="6"/>
                  <a:pt x="14" y="6"/>
                  <a:pt x="13" y="5"/>
                </a:cubicBezTo>
              </a:path>
            </a:pathLst>
          </a:custGeom>
          <a:solidFill>
            <a:srgbClr val="99E1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17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0460038" y="2028825"/>
            <a:ext cx="15875" cy="139700"/>
          </a:xfrm>
          <a:custGeom>
            <a:avLst/>
            <a:gdLst>
              <a:gd name="T0" fmla="*/ 0 w 4"/>
              <a:gd name="T1" fmla="*/ 1 h 37"/>
              <a:gd name="T2" fmla="*/ 1 w 4"/>
              <a:gd name="T3" fmla="*/ 37 h 37"/>
              <a:gd name="T4" fmla="*/ 4 w 4"/>
              <a:gd name="T5" fmla="*/ 37 h 37"/>
              <a:gd name="T6" fmla="*/ 3 w 4"/>
              <a:gd name="T7" fmla="*/ 0 h 37"/>
              <a:gd name="T8" fmla="*/ 0 w 4"/>
              <a:gd name="T9" fmla="*/ 1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37">
                <a:moveTo>
                  <a:pt x="0" y="1"/>
                </a:moveTo>
                <a:cubicBezTo>
                  <a:pt x="1" y="37"/>
                  <a:pt x="1" y="37"/>
                  <a:pt x="1" y="37"/>
                </a:cubicBezTo>
                <a:cubicBezTo>
                  <a:pt x="2" y="37"/>
                  <a:pt x="3" y="37"/>
                  <a:pt x="4" y="37"/>
                </a:cubicBezTo>
                <a:cubicBezTo>
                  <a:pt x="3" y="0"/>
                  <a:pt x="3" y="0"/>
                  <a:pt x="3" y="0"/>
                </a:cubicBezTo>
                <a:cubicBezTo>
                  <a:pt x="2" y="1"/>
                  <a:pt x="1" y="1"/>
                  <a:pt x="0" y="1"/>
                </a:cubicBezTo>
              </a:path>
            </a:pathLst>
          </a:custGeom>
          <a:solidFill>
            <a:srgbClr val="99E1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18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0280651" y="2163763"/>
            <a:ext cx="149225" cy="147638"/>
          </a:xfrm>
          <a:custGeom>
            <a:avLst/>
            <a:gdLst>
              <a:gd name="T0" fmla="*/ 33 w 40"/>
              <a:gd name="T1" fmla="*/ 32 h 39"/>
              <a:gd name="T2" fmla="*/ 8 w 40"/>
              <a:gd name="T3" fmla="*/ 32 h 39"/>
              <a:gd name="T4" fmla="*/ 7 w 40"/>
              <a:gd name="T5" fmla="*/ 7 h 39"/>
              <a:gd name="T6" fmla="*/ 32 w 40"/>
              <a:gd name="T7" fmla="*/ 6 h 39"/>
              <a:gd name="T8" fmla="*/ 33 w 40"/>
              <a:gd name="T9" fmla="*/ 32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" h="39">
                <a:moveTo>
                  <a:pt x="33" y="32"/>
                </a:moveTo>
                <a:cubicBezTo>
                  <a:pt x="26" y="39"/>
                  <a:pt x="15" y="39"/>
                  <a:pt x="8" y="32"/>
                </a:cubicBezTo>
                <a:cubicBezTo>
                  <a:pt x="1" y="26"/>
                  <a:pt x="0" y="14"/>
                  <a:pt x="7" y="7"/>
                </a:cubicBezTo>
                <a:cubicBezTo>
                  <a:pt x="14" y="0"/>
                  <a:pt x="25" y="0"/>
                  <a:pt x="32" y="6"/>
                </a:cubicBezTo>
                <a:cubicBezTo>
                  <a:pt x="39" y="13"/>
                  <a:pt x="40" y="24"/>
                  <a:pt x="33" y="32"/>
                </a:cubicBezTo>
              </a:path>
            </a:pathLst>
          </a:custGeom>
          <a:solidFill>
            <a:srgbClr val="3E46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Freeform 19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0294938" y="2179638"/>
            <a:ext cx="120650" cy="115888"/>
          </a:xfrm>
          <a:custGeom>
            <a:avLst/>
            <a:gdLst>
              <a:gd name="T0" fmla="*/ 26 w 32"/>
              <a:gd name="T1" fmla="*/ 25 h 31"/>
              <a:gd name="T2" fmla="*/ 6 w 32"/>
              <a:gd name="T3" fmla="*/ 26 h 31"/>
              <a:gd name="T4" fmla="*/ 6 w 32"/>
              <a:gd name="T5" fmla="*/ 6 h 31"/>
              <a:gd name="T6" fmla="*/ 26 w 32"/>
              <a:gd name="T7" fmla="*/ 5 h 31"/>
              <a:gd name="T8" fmla="*/ 26 w 32"/>
              <a:gd name="T9" fmla="*/ 25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1">
                <a:moveTo>
                  <a:pt x="26" y="25"/>
                </a:moveTo>
                <a:cubicBezTo>
                  <a:pt x="21" y="31"/>
                  <a:pt x="12" y="31"/>
                  <a:pt x="6" y="26"/>
                </a:cubicBezTo>
                <a:cubicBezTo>
                  <a:pt x="1" y="20"/>
                  <a:pt x="0" y="11"/>
                  <a:pt x="6" y="6"/>
                </a:cubicBezTo>
                <a:cubicBezTo>
                  <a:pt x="11" y="0"/>
                  <a:pt x="20" y="0"/>
                  <a:pt x="26" y="5"/>
                </a:cubicBezTo>
                <a:cubicBezTo>
                  <a:pt x="32" y="10"/>
                  <a:pt x="32" y="19"/>
                  <a:pt x="26" y="25"/>
                </a:cubicBezTo>
              </a:path>
            </a:pathLst>
          </a:custGeom>
          <a:solidFill>
            <a:srgbClr val="66D3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Freeform 2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0355263" y="2182813"/>
            <a:ext cx="41275" cy="109538"/>
          </a:xfrm>
          <a:custGeom>
            <a:avLst/>
            <a:gdLst>
              <a:gd name="T0" fmla="*/ 10 w 11"/>
              <a:gd name="T1" fmla="*/ 4 h 29"/>
              <a:gd name="T2" fmla="*/ 0 w 11"/>
              <a:gd name="T3" fmla="*/ 0 h 29"/>
              <a:gd name="T4" fmla="*/ 0 w 11"/>
              <a:gd name="T5" fmla="*/ 29 h 29"/>
              <a:gd name="T6" fmla="*/ 10 w 11"/>
              <a:gd name="T7" fmla="*/ 24 h 29"/>
              <a:gd name="T8" fmla="*/ 11 w 11"/>
              <a:gd name="T9" fmla="*/ 23 h 29"/>
              <a:gd name="T10" fmla="*/ 11 w 11"/>
              <a:gd name="T11" fmla="*/ 5 h 29"/>
              <a:gd name="T12" fmla="*/ 10 w 11"/>
              <a:gd name="T13" fmla="*/ 4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29">
                <a:moveTo>
                  <a:pt x="10" y="4"/>
                </a:moveTo>
                <a:cubicBezTo>
                  <a:pt x="7" y="1"/>
                  <a:pt x="3" y="0"/>
                  <a:pt x="0" y="0"/>
                </a:cubicBezTo>
                <a:cubicBezTo>
                  <a:pt x="0" y="29"/>
                  <a:pt x="0" y="29"/>
                  <a:pt x="0" y="29"/>
                </a:cubicBezTo>
                <a:cubicBezTo>
                  <a:pt x="4" y="29"/>
                  <a:pt x="8" y="27"/>
                  <a:pt x="10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5"/>
                  <a:pt x="11" y="5"/>
                  <a:pt x="11" y="5"/>
                </a:cubicBezTo>
                <a:cubicBezTo>
                  <a:pt x="10" y="5"/>
                  <a:pt x="10" y="4"/>
                  <a:pt x="10" y="4"/>
                </a:cubicBezTo>
              </a:path>
            </a:pathLst>
          </a:custGeom>
          <a:solidFill>
            <a:srgbClr val="99E1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21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0336213" y="2182813"/>
            <a:ext cx="15875" cy="109538"/>
          </a:xfrm>
          <a:custGeom>
            <a:avLst/>
            <a:gdLst>
              <a:gd name="T0" fmla="*/ 0 w 4"/>
              <a:gd name="T1" fmla="*/ 1 h 29"/>
              <a:gd name="T2" fmla="*/ 1 w 4"/>
              <a:gd name="T3" fmla="*/ 28 h 29"/>
              <a:gd name="T4" fmla="*/ 4 w 4"/>
              <a:gd name="T5" fmla="*/ 29 h 29"/>
              <a:gd name="T6" fmla="*/ 3 w 4"/>
              <a:gd name="T7" fmla="*/ 0 h 29"/>
              <a:gd name="T8" fmla="*/ 0 w 4"/>
              <a:gd name="T9" fmla="*/ 1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29">
                <a:moveTo>
                  <a:pt x="0" y="1"/>
                </a:moveTo>
                <a:cubicBezTo>
                  <a:pt x="1" y="28"/>
                  <a:pt x="1" y="28"/>
                  <a:pt x="1" y="28"/>
                </a:cubicBezTo>
                <a:cubicBezTo>
                  <a:pt x="2" y="28"/>
                  <a:pt x="3" y="29"/>
                  <a:pt x="4" y="29"/>
                </a:cubicBezTo>
                <a:cubicBezTo>
                  <a:pt x="3" y="0"/>
                  <a:pt x="3" y="0"/>
                  <a:pt x="3" y="0"/>
                </a:cubicBezTo>
                <a:cubicBezTo>
                  <a:pt x="2" y="1"/>
                  <a:pt x="1" y="1"/>
                  <a:pt x="0" y="1"/>
                </a:cubicBezTo>
              </a:path>
            </a:pathLst>
          </a:custGeom>
          <a:solidFill>
            <a:srgbClr val="99E1E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22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9840913" y="2451100"/>
            <a:ext cx="338138" cy="327025"/>
          </a:xfrm>
          <a:custGeom>
            <a:avLst/>
            <a:gdLst>
              <a:gd name="T0" fmla="*/ 16 w 90"/>
              <a:gd name="T1" fmla="*/ 0 h 87"/>
              <a:gd name="T2" fmla="*/ 0 w 90"/>
              <a:gd name="T3" fmla="*/ 29 h 87"/>
              <a:gd name="T4" fmla="*/ 61 w 90"/>
              <a:gd name="T5" fmla="*/ 87 h 87"/>
              <a:gd name="T6" fmla="*/ 90 w 90"/>
              <a:gd name="T7" fmla="*/ 69 h 87"/>
              <a:gd name="T8" fmla="*/ 16 w 90"/>
              <a:gd name="T9" fmla="*/ 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" h="87">
                <a:moveTo>
                  <a:pt x="16" y="0"/>
                </a:moveTo>
                <a:cubicBezTo>
                  <a:pt x="9" y="11"/>
                  <a:pt x="3" y="21"/>
                  <a:pt x="0" y="29"/>
                </a:cubicBezTo>
                <a:cubicBezTo>
                  <a:pt x="61" y="87"/>
                  <a:pt x="61" y="87"/>
                  <a:pt x="61" y="87"/>
                </a:cubicBezTo>
                <a:cubicBezTo>
                  <a:pt x="69" y="83"/>
                  <a:pt x="79" y="77"/>
                  <a:pt x="90" y="69"/>
                </a:cubicBezTo>
                <a:lnTo>
                  <a:pt x="16" y="0"/>
                </a:lnTo>
                <a:close/>
              </a:path>
            </a:pathLst>
          </a:custGeom>
          <a:solidFill>
            <a:srgbClr val="3E46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23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9859963" y="2330450"/>
            <a:ext cx="415925" cy="444500"/>
          </a:xfrm>
          <a:custGeom>
            <a:avLst/>
            <a:gdLst>
              <a:gd name="T0" fmla="*/ 9 w 111"/>
              <a:gd name="T1" fmla="*/ 116 h 118"/>
              <a:gd name="T2" fmla="*/ 5 w 111"/>
              <a:gd name="T3" fmla="*/ 116 h 118"/>
              <a:gd name="T4" fmla="*/ 2 w 111"/>
              <a:gd name="T5" fmla="*/ 114 h 118"/>
              <a:gd name="T6" fmla="*/ 1 w 111"/>
              <a:gd name="T7" fmla="*/ 109 h 118"/>
              <a:gd name="T8" fmla="*/ 102 w 111"/>
              <a:gd name="T9" fmla="*/ 2 h 118"/>
              <a:gd name="T10" fmla="*/ 106 w 111"/>
              <a:gd name="T11" fmla="*/ 2 h 118"/>
              <a:gd name="T12" fmla="*/ 110 w 111"/>
              <a:gd name="T13" fmla="*/ 5 h 118"/>
              <a:gd name="T14" fmla="*/ 110 w 111"/>
              <a:gd name="T15" fmla="*/ 9 h 118"/>
              <a:gd name="T16" fmla="*/ 9 w 111"/>
              <a:gd name="T17" fmla="*/ 116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1" h="118">
                <a:moveTo>
                  <a:pt x="9" y="116"/>
                </a:moveTo>
                <a:cubicBezTo>
                  <a:pt x="8" y="118"/>
                  <a:pt x="6" y="118"/>
                  <a:pt x="5" y="116"/>
                </a:cubicBezTo>
                <a:cubicBezTo>
                  <a:pt x="2" y="114"/>
                  <a:pt x="2" y="114"/>
                  <a:pt x="2" y="114"/>
                </a:cubicBezTo>
                <a:cubicBezTo>
                  <a:pt x="0" y="112"/>
                  <a:pt x="0" y="110"/>
                  <a:pt x="1" y="109"/>
                </a:cubicBezTo>
                <a:cubicBezTo>
                  <a:pt x="102" y="2"/>
                  <a:pt x="102" y="2"/>
                  <a:pt x="102" y="2"/>
                </a:cubicBezTo>
                <a:cubicBezTo>
                  <a:pt x="103" y="0"/>
                  <a:pt x="105" y="0"/>
                  <a:pt x="106" y="2"/>
                </a:cubicBezTo>
                <a:cubicBezTo>
                  <a:pt x="110" y="5"/>
                  <a:pt x="110" y="5"/>
                  <a:pt x="110" y="5"/>
                </a:cubicBezTo>
                <a:cubicBezTo>
                  <a:pt x="111" y="6"/>
                  <a:pt x="111" y="8"/>
                  <a:pt x="110" y="9"/>
                </a:cubicBezTo>
                <a:lnTo>
                  <a:pt x="9" y="116"/>
                </a:lnTo>
                <a:close/>
              </a:path>
            </a:pathLst>
          </a:custGeom>
          <a:solidFill>
            <a:srgbClr val="FC6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Oval 24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ChangeArrowheads="1"/>
          </p:cNvSpPr>
          <p:nvPr/>
        </p:nvSpPr>
        <p:spPr bwMode="auto">
          <a:xfrm>
            <a:off x="8224838" y="4030663"/>
            <a:ext cx="346075" cy="350838"/>
          </a:xfrm>
          <a:prstGeom prst="ellipse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Freeform 25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8329613" y="4137025"/>
            <a:ext cx="139700" cy="139700"/>
          </a:xfrm>
          <a:custGeom>
            <a:avLst/>
            <a:gdLst>
              <a:gd name="T0" fmla="*/ 88 w 88"/>
              <a:gd name="T1" fmla="*/ 33 h 88"/>
              <a:gd name="T2" fmla="*/ 88 w 88"/>
              <a:gd name="T3" fmla="*/ 57 h 88"/>
              <a:gd name="T4" fmla="*/ 57 w 88"/>
              <a:gd name="T5" fmla="*/ 57 h 88"/>
              <a:gd name="T6" fmla="*/ 57 w 88"/>
              <a:gd name="T7" fmla="*/ 88 h 88"/>
              <a:gd name="T8" fmla="*/ 31 w 88"/>
              <a:gd name="T9" fmla="*/ 88 h 88"/>
              <a:gd name="T10" fmla="*/ 31 w 88"/>
              <a:gd name="T11" fmla="*/ 57 h 88"/>
              <a:gd name="T12" fmla="*/ 0 w 88"/>
              <a:gd name="T13" fmla="*/ 57 h 88"/>
              <a:gd name="T14" fmla="*/ 0 w 88"/>
              <a:gd name="T15" fmla="*/ 33 h 88"/>
              <a:gd name="T16" fmla="*/ 31 w 88"/>
              <a:gd name="T17" fmla="*/ 33 h 88"/>
              <a:gd name="T18" fmla="*/ 31 w 88"/>
              <a:gd name="T19" fmla="*/ 0 h 88"/>
              <a:gd name="T20" fmla="*/ 57 w 88"/>
              <a:gd name="T21" fmla="*/ 0 h 88"/>
              <a:gd name="T22" fmla="*/ 57 w 88"/>
              <a:gd name="T23" fmla="*/ 33 h 88"/>
              <a:gd name="T24" fmla="*/ 88 w 88"/>
              <a:gd name="T25" fmla="*/ 3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8" h="88">
                <a:moveTo>
                  <a:pt x="88" y="33"/>
                </a:moveTo>
                <a:lnTo>
                  <a:pt x="88" y="57"/>
                </a:lnTo>
                <a:lnTo>
                  <a:pt x="57" y="57"/>
                </a:lnTo>
                <a:lnTo>
                  <a:pt x="57" y="88"/>
                </a:lnTo>
                <a:lnTo>
                  <a:pt x="31" y="88"/>
                </a:lnTo>
                <a:lnTo>
                  <a:pt x="31" y="57"/>
                </a:lnTo>
                <a:lnTo>
                  <a:pt x="0" y="57"/>
                </a:lnTo>
                <a:lnTo>
                  <a:pt x="0" y="33"/>
                </a:lnTo>
                <a:lnTo>
                  <a:pt x="31" y="33"/>
                </a:lnTo>
                <a:lnTo>
                  <a:pt x="31" y="0"/>
                </a:lnTo>
                <a:lnTo>
                  <a:pt x="57" y="0"/>
                </a:lnTo>
                <a:lnTo>
                  <a:pt x="57" y="33"/>
                </a:lnTo>
                <a:lnTo>
                  <a:pt x="88" y="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Oval 26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ChangeArrowheads="1"/>
          </p:cNvSpPr>
          <p:nvPr/>
        </p:nvSpPr>
        <p:spPr bwMode="auto">
          <a:xfrm>
            <a:off x="6096000" y="3314700"/>
            <a:ext cx="346075" cy="350838"/>
          </a:xfrm>
          <a:prstGeom prst="ellipse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0" name="Freeform 27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6197600" y="3421063"/>
            <a:ext cx="142875" cy="139700"/>
          </a:xfrm>
          <a:custGeom>
            <a:avLst/>
            <a:gdLst>
              <a:gd name="T0" fmla="*/ 90 w 90"/>
              <a:gd name="T1" fmla="*/ 31 h 88"/>
              <a:gd name="T2" fmla="*/ 90 w 90"/>
              <a:gd name="T3" fmla="*/ 54 h 88"/>
              <a:gd name="T4" fmla="*/ 57 w 90"/>
              <a:gd name="T5" fmla="*/ 54 h 88"/>
              <a:gd name="T6" fmla="*/ 57 w 90"/>
              <a:gd name="T7" fmla="*/ 88 h 88"/>
              <a:gd name="T8" fmla="*/ 33 w 90"/>
              <a:gd name="T9" fmla="*/ 88 h 88"/>
              <a:gd name="T10" fmla="*/ 33 w 90"/>
              <a:gd name="T11" fmla="*/ 54 h 88"/>
              <a:gd name="T12" fmla="*/ 0 w 90"/>
              <a:gd name="T13" fmla="*/ 54 h 88"/>
              <a:gd name="T14" fmla="*/ 0 w 90"/>
              <a:gd name="T15" fmla="*/ 31 h 88"/>
              <a:gd name="T16" fmla="*/ 33 w 90"/>
              <a:gd name="T17" fmla="*/ 31 h 88"/>
              <a:gd name="T18" fmla="*/ 33 w 90"/>
              <a:gd name="T19" fmla="*/ 0 h 88"/>
              <a:gd name="T20" fmla="*/ 57 w 90"/>
              <a:gd name="T21" fmla="*/ 0 h 88"/>
              <a:gd name="T22" fmla="*/ 57 w 90"/>
              <a:gd name="T23" fmla="*/ 31 h 88"/>
              <a:gd name="T24" fmla="*/ 90 w 90"/>
              <a:gd name="T25" fmla="*/ 3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0" h="88">
                <a:moveTo>
                  <a:pt x="90" y="31"/>
                </a:moveTo>
                <a:lnTo>
                  <a:pt x="90" y="54"/>
                </a:lnTo>
                <a:lnTo>
                  <a:pt x="57" y="54"/>
                </a:lnTo>
                <a:lnTo>
                  <a:pt x="57" y="88"/>
                </a:lnTo>
                <a:lnTo>
                  <a:pt x="33" y="88"/>
                </a:lnTo>
                <a:lnTo>
                  <a:pt x="33" y="54"/>
                </a:lnTo>
                <a:lnTo>
                  <a:pt x="0" y="54"/>
                </a:lnTo>
                <a:lnTo>
                  <a:pt x="0" y="31"/>
                </a:lnTo>
                <a:lnTo>
                  <a:pt x="33" y="31"/>
                </a:lnTo>
                <a:lnTo>
                  <a:pt x="33" y="0"/>
                </a:lnTo>
                <a:lnTo>
                  <a:pt x="57" y="0"/>
                </a:lnTo>
                <a:lnTo>
                  <a:pt x="57" y="31"/>
                </a:lnTo>
                <a:lnTo>
                  <a:pt x="90" y="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Oval 28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ChangeArrowheads="1"/>
          </p:cNvSpPr>
          <p:nvPr/>
        </p:nvSpPr>
        <p:spPr bwMode="auto">
          <a:xfrm>
            <a:off x="4307293" y="4684713"/>
            <a:ext cx="349250" cy="346075"/>
          </a:xfrm>
          <a:prstGeom prst="ellipse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Freeform 29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4412068" y="4791076"/>
            <a:ext cx="139700" cy="134938"/>
          </a:xfrm>
          <a:custGeom>
            <a:avLst/>
            <a:gdLst>
              <a:gd name="T0" fmla="*/ 88 w 88"/>
              <a:gd name="T1" fmla="*/ 30 h 85"/>
              <a:gd name="T2" fmla="*/ 88 w 88"/>
              <a:gd name="T3" fmla="*/ 54 h 85"/>
              <a:gd name="T4" fmla="*/ 57 w 88"/>
              <a:gd name="T5" fmla="*/ 54 h 85"/>
              <a:gd name="T6" fmla="*/ 57 w 88"/>
              <a:gd name="T7" fmla="*/ 85 h 85"/>
              <a:gd name="T8" fmla="*/ 31 w 88"/>
              <a:gd name="T9" fmla="*/ 85 h 85"/>
              <a:gd name="T10" fmla="*/ 31 w 88"/>
              <a:gd name="T11" fmla="*/ 54 h 85"/>
              <a:gd name="T12" fmla="*/ 0 w 88"/>
              <a:gd name="T13" fmla="*/ 54 h 85"/>
              <a:gd name="T14" fmla="*/ 0 w 88"/>
              <a:gd name="T15" fmla="*/ 30 h 85"/>
              <a:gd name="T16" fmla="*/ 31 w 88"/>
              <a:gd name="T17" fmla="*/ 30 h 85"/>
              <a:gd name="T18" fmla="*/ 31 w 88"/>
              <a:gd name="T19" fmla="*/ 0 h 85"/>
              <a:gd name="T20" fmla="*/ 57 w 88"/>
              <a:gd name="T21" fmla="*/ 0 h 85"/>
              <a:gd name="T22" fmla="*/ 57 w 88"/>
              <a:gd name="T23" fmla="*/ 30 h 85"/>
              <a:gd name="T24" fmla="*/ 88 w 88"/>
              <a:gd name="T25" fmla="*/ 3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8" h="85">
                <a:moveTo>
                  <a:pt x="88" y="30"/>
                </a:moveTo>
                <a:lnTo>
                  <a:pt x="88" y="54"/>
                </a:lnTo>
                <a:lnTo>
                  <a:pt x="57" y="54"/>
                </a:lnTo>
                <a:lnTo>
                  <a:pt x="57" y="85"/>
                </a:lnTo>
                <a:lnTo>
                  <a:pt x="31" y="85"/>
                </a:lnTo>
                <a:lnTo>
                  <a:pt x="31" y="54"/>
                </a:lnTo>
                <a:lnTo>
                  <a:pt x="0" y="54"/>
                </a:lnTo>
                <a:lnTo>
                  <a:pt x="0" y="30"/>
                </a:lnTo>
                <a:lnTo>
                  <a:pt x="31" y="30"/>
                </a:lnTo>
                <a:lnTo>
                  <a:pt x="31" y="0"/>
                </a:lnTo>
                <a:lnTo>
                  <a:pt x="57" y="0"/>
                </a:lnTo>
                <a:lnTo>
                  <a:pt x="57" y="30"/>
                </a:lnTo>
                <a:lnTo>
                  <a:pt x="88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Oval 3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ChangeArrowheads="1"/>
          </p:cNvSpPr>
          <p:nvPr/>
        </p:nvSpPr>
        <p:spPr bwMode="auto">
          <a:xfrm>
            <a:off x="1916113" y="4440238"/>
            <a:ext cx="346075" cy="349250"/>
          </a:xfrm>
          <a:prstGeom prst="ellipse">
            <a:avLst/>
          </a:pr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4" name="Freeform 31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2017713" y="4545013"/>
            <a:ext cx="142875" cy="139700"/>
          </a:xfrm>
          <a:custGeom>
            <a:avLst/>
            <a:gdLst>
              <a:gd name="T0" fmla="*/ 90 w 90"/>
              <a:gd name="T1" fmla="*/ 31 h 88"/>
              <a:gd name="T2" fmla="*/ 90 w 90"/>
              <a:gd name="T3" fmla="*/ 55 h 88"/>
              <a:gd name="T4" fmla="*/ 59 w 90"/>
              <a:gd name="T5" fmla="*/ 55 h 88"/>
              <a:gd name="T6" fmla="*/ 59 w 90"/>
              <a:gd name="T7" fmla="*/ 88 h 88"/>
              <a:gd name="T8" fmla="*/ 33 w 90"/>
              <a:gd name="T9" fmla="*/ 88 h 88"/>
              <a:gd name="T10" fmla="*/ 33 w 90"/>
              <a:gd name="T11" fmla="*/ 55 h 88"/>
              <a:gd name="T12" fmla="*/ 0 w 90"/>
              <a:gd name="T13" fmla="*/ 55 h 88"/>
              <a:gd name="T14" fmla="*/ 0 w 90"/>
              <a:gd name="T15" fmla="*/ 31 h 88"/>
              <a:gd name="T16" fmla="*/ 33 w 90"/>
              <a:gd name="T17" fmla="*/ 31 h 88"/>
              <a:gd name="T18" fmla="*/ 33 w 90"/>
              <a:gd name="T19" fmla="*/ 0 h 88"/>
              <a:gd name="T20" fmla="*/ 59 w 90"/>
              <a:gd name="T21" fmla="*/ 0 h 88"/>
              <a:gd name="T22" fmla="*/ 59 w 90"/>
              <a:gd name="T23" fmla="*/ 31 h 88"/>
              <a:gd name="T24" fmla="*/ 90 w 90"/>
              <a:gd name="T25" fmla="*/ 3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0" h="88">
                <a:moveTo>
                  <a:pt x="90" y="31"/>
                </a:moveTo>
                <a:lnTo>
                  <a:pt x="90" y="55"/>
                </a:lnTo>
                <a:lnTo>
                  <a:pt x="59" y="55"/>
                </a:lnTo>
                <a:lnTo>
                  <a:pt x="59" y="88"/>
                </a:lnTo>
                <a:lnTo>
                  <a:pt x="33" y="88"/>
                </a:lnTo>
                <a:lnTo>
                  <a:pt x="33" y="55"/>
                </a:lnTo>
                <a:lnTo>
                  <a:pt x="0" y="55"/>
                </a:lnTo>
                <a:lnTo>
                  <a:pt x="0" y="31"/>
                </a:lnTo>
                <a:lnTo>
                  <a:pt x="33" y="31"/>
                </a:lnTo>
                <a:lnTo>
                  <a:pt x="33" y="0"/>
                </a:lnTo>
                <a:lnTo>
                  <a:pt x="59" y="0"/>
                </a:lnTo>
                <a:lnTo>
                  <a:pt x="59" y="31"/>
                </a:lnTo>
                <a:lnTo>
                  <a:pt x="90" y="3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AutoShape 33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ChangeAspect="1" noChangeArrowheads="1" noTextEdit="1"/>
          </p:cNvSpPr>
          <p:nvPr/>
        </p:nvSpPr>
        <p:spPr bwMode="auto">
          <a:xfrm>
            <a:off x="10039350" y="2582862"/>
            <a:ext cx="349250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35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10039350" y="2579687"/>
            <a:ext cx="352425" cy="512763"/>
          </a:xfrm>
          <a:custGeom>
            <a:avLst/>
            <a:gdLst>
              <a:gd name="T0" fmla="*/ 220 w 222"/>
              <a:gd name="T1" fmla="*/ 0 h 323"/>
              <a:gd name="T2" fmla="*/ 222 w 222"/>
              <a:gd name="T3" fmla="*/ 123 h 323"/>
              <a:gd name="T4" fmla="*/ 32 w 222"/>
              <a:gd name="T5" fmla="*/ 323 h 323"/>
              <a:gd name="T6" fmla="*/ 0 w 222"/>
              <a:gd name="T7" fmla="*/ 294 h 323"/>
              <a:gd name="T8" fmla="*/ 91 w 222"/>
              <a:gd name="T9" fmla="*/ 87 h 323"/>
              <a:gd name="T10" fmla="*/ 220 w 222"/>
              <a:gd name="T11" fmla="*/ 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22" h="323">
                <a:moveTo>
                  <a:pt x="220" y="0"/>
                </a:moveTo>
                <a:lnTo>
                  <a:pt x="222" y="123"/>
                </a:lnTo>
                <a:lnTo>
                  <a:pt x="32" y="323"/>
                </a:lnTo>
                <a:lnTo>
                  <a:pt x="0" y="294"/>
                </a:lnTo>
                <a:lnTo>
                  <a:pt x="91" y="87"/>
                </a:lnTo>
                <a:lnTo>
                  <a:pt x="220" y="0"/>
                </a:lnTo>
                <a:close/>
              </a:path>
            </a:pathLst>
          </a:custGeom>
          <a:solidFill>
            <a:srgbClr val="FC6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AutoShape 37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>
            <a:spLocks noChangeAspect="1" noChangeArrowheads="1" noTextEdit="1"/>
          </p:cNvSpPr>
          <p:nvPr/>
        </p:nvSpPr>
        <p:spPr bwMode="auto">
          <a:xfrm>
            <a:off x="9544050" y="2201862"/>
            <a:ext cx="4953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0" name="Freeform 39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 bwMode="auto">
          <a:xfrm>
            <a:off x="9544050" y="2205037"/>
            <a:ext cx="495300" cy="377825"/>
          </a:xfrm>
          <a:custGeom>
            <a:avLst/>
            <a:gdLst>
              <a:gd name="T0" fmla="*/ 312 w 312"/>
              <a:gd name="T1" fmla="*/ 0 h 238"/>
              <a:gd name="T2" fmla="*/ 186 w 312"/>
              <a:gd name="T3" fmla="*/ 8 h 238"/>
              <a:gd name="T4" fmla="*/ 0 w 312"/>
              <a:gd name="T5" fmla="*/ 209 h 238"/>
              <a:gd name="T6" fmla="*/ 32 w 312"/>
              <a:gd name="T7" fmla="*/ 238 h 238"/>
              <a:gd name="T8" fmla="*/ 232 w 312"/>
              <a:gd name="T9" fmla="*/ 136 h 238"/>
              <a:gd name="T10" fmla="*/ 312 w 312"/>
              <a:gd name="T11" fmla="*/ 0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2" h="238">
                <a:moveTo>
                  <a:pt x="312" y="0"/>
                </a:moveTo>
                <a:lnTo>
                  <a:pt x="186" y="8"/>
                </a:lnTo>
                <a:lnTo>
                  <a:pt x="0" y="209"/>
                </a:lnTo>
                <a:lnTo>
                  <a:pt x="32" y="238"/>
                </a:lnTo>
                <a:lnTo>
                  <a:pt x="232" y="136"/>
                </a:lnTo>
                <a:lnTo>
                  <a:pt x="312" y="0"/>
                </a:lnTo>
                <a:close/>
              </a:path>
            </a:pathLst>
          </a:custGeom>
          <a:solidFill>
            <a:srgbClr val="FC6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42" name="直接连接符 41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CxnSpPr>
            <a:stCxn id="33" idx="6"/>
            <a:endCxn id="31" idx="2"/>
          </p:cNvCxnSpPr>
          <p:nvPr/>
        </p:nvCxnSpPr>
        <p:spPr>
          <a:xfrm>
            <a:off x="2262188" y="4614863"/>
            <a:ext cx="2045105" cy="242888"/>
          </a:xfrm>
          <a:prstGeom prst="line">
            <a:avLst/>
          </a:prstGeom>
          <a:ln w="3175">
            <a:solidFill>
              <a:srgbClr val="343A4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CxnSpPr>
            <a:stCxn id="31" idx="7"/>
            <a:endCxn id="29" idx="3"/>
          </p:cNvCxnSpPr>
          <p:nvPr/>
        </p:nvCxnSpPr>
        <p:spPr>
          <a:xfrm flipV="1">
            <a:off x="4605397" y="3614159"/>
            <a:ext cx="1541285" cy="1121236"/>
          </a:xfrm>
          <a:prstGeom prst="line">
            <a:avLst/>
          </a:prstGeom>
          <a:ln w="3175">
            <a:solidFill>
              <a:srgbClr val="343A4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CxnSpPr>
            <a:stCxn id="29" idx="6"/>
            <a:endCxn id="27" idx="2"/>
          </p:cNvCxnSpPr>
          <p:nvPr/>
        </p:nvCxnSpPr>
        <p:spPr>
          <a:xfrm>
            <a:off x="6442075" y="3490119"/>
            <a:ext cx="1782763" cy="715963"/>
          </a:xfrm>
          <a:prstGeom prst="line">
            <a:avLst/>
          </a:prstGeom>
          <a:ln w="3175">
            <a:solidFill>
              <a:srgbClr val="343A4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CxnSpPr>
            <a:stCxn id="27" idx="7"/>
            <a:endCxn id="26" idx="1"/>
          </p:cNvCxnSpPr>
          <p:nvPr/>
        </p:nvCxnSpPr>
        <p:spPr>
          <a:xfrm flipV="1">
            <a:off x="8520231" y="2767416"/>
            <a:ext cx="1358467" cy="1314626"/>
          </a:xfrm>
          <a:prstGeom prst="line">
            <a:avLst/>
          </a:prstGeom>
          <a:ln w="3175">
            <a:solidFill>
              <a:srgbClr val="343A4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angle 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/>
          <p:nvPr/>
        </p:nvSpPr>
        <p:spPr>
          <a:xfrm>
            <a:off x="665250" y="3626212"/>
            <a:ext cx="2840549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altLang="zh-CN" sz="1200" dirty="0" smtClean="0">
                <a:solidFill>
                  <a:srgbClr val="3E3E3E"/>
                </a:solidFill>
                <a:latin typeface="+mn-ea"/>
              </a:rPr>
              <a:t>输入文字内容</a:t>
            </a:r>
            <a:endParaRPr lang="en-US" altLang="zh-CN" sz="1200" dirty="0" smtClean="0">
              <a:solidFill>
                <a:srgbClr val="3E3E3E"/>
              </a:solidFill>
              <a:latin typeface="+mn-ea"/>
            </a:endParaRPr>
          </a:p>
        </p:txBody>
      </p:sp>
      <p:sp>
        <p:nvSpPr>
          <p:cNvPr id="55" name="矩形 54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1452979" y="3100798"/>
            <a:ext cx="12650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JOBOR</a:t>
            </a:r>
            <a:r>
              <a:rPr lang="zh-CN" altLang="en-US" sz="1600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PPT</a:t>
            </a:r>
            <a:endParaRPr lang="en-US" altLang="zh-CN" sz="16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56" name="圆角矩形 55" descr="e7d195523061f1c0c7fdb8e83abb5dcf03375f2c8b662a4106267E0752567F7A4243849C9E2D773FC6511ADD776D3461389E8BB5BAFBB3C937DB9AB1E09A294486DA4CCF35679A92315A5BDF0C7F02D8DB0983A561B9AD4F1F287A45671B1E2CB34AD69452523207C82A66BD172D36F4AFD85E203BD1ABBAFC33895F4F218E98F45881EE59DC664AC0007F6A9E3ED3A1"/>
          <p:cNvSpPr/>
          <p:nvPr/>
        </p:nvSpPr>
        <p:spPr>
          <a:xfrm>
            <a:off x="1671524" y="3533832"/>
            <a:ext cx="828000" cy="36000"/>
          </a:xfrm>
          <a:prstGeom prst="roundRect">
            <a:avLst>
              <a:gd name="adj" fmla="val 50000"/>
            </a:avLst>
          </a:prstGeom>
          <a:solidFill>
            <a:srgbClr val="161B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Rectangle 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/>
          <p:nvPr/>
        </p:nvSpPr>
        <p:spPr>
          <a:xfrm>
            <a:off x="4816082" y="2485722"/>
            <a:ext cx="2840549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altLang="zh-CN" sz="1200" dirty="0" smtClean="0">
                <a:solidFill>
                  <a:srgbClr val="3E3E3E"/>
                </a:solidFill>
                <a:latin typeface="+mn-ea"/>
              </a:rPr>
              <a:t>输入文字内容</a:t>
            </a:r>
            <a:endParaRPr lang="en-US" altLang="zh-CN" sz="1200" dirty="0" smtClean="0">
              <a:solidFill>
                <a:srgbClr val="3E3E3E"/>
              </a:solidFill>
              <a:latin typeface="+mn-ea"/>
            </a:endParaRPr>
          </a:p>
        </p:txBody>
      </p:sp>
      <p:sp>
        <p:nvSpPr>
          <p:cNvPr id="58" name="矩形 57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5603811" y="1960308"/>
            <a:ext cx="12650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JOBOR</a:t>
            </a:r>
            <a:r>
              <a:rPr lang="zh-CN" altLang="en-US" sz="1600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PPT</a:t>
            </a:r>
            <a:endParaRPr lang="en-US" altLang="zh-CN" sz="16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59" name="圆角矩形 58" descr="e7d195523061f1c0c7fdb8e83abb5dcf03375f2c8b662a4106267E0752567F7A4243849C9E2D773FC6511ADD776D3461389E8BB5BAFBB3C937DB9AB1E09A294486DA4CCF35679A92315A5BDF0C7F02D8DB0983A561B9AD4F1F287A45671B1E2CB34AD69452523207C82A66BD172D36F4AFD85E203BD1ABBAFC33895F4F218E98F45881EE59DC664AC0007F6A9E3ED3A1"/>
          <p:cNvSpPr/>
          <p:nvPr/>
        </p:nvSpPr>
        <p:spPr>
          <a:xfrm>
            <a:off x="5822356" y="2393342"/>
            <a:ext cx="828000" cy="36000"/>
          </a:xfrm>
          <a:prstGeom prst="roundRect">
            <a:avLst>
              <a:gd name="adj" fmla="val 50000"/>
            </a:avLst>
          </a:prstGeom>
          <a:solidFill>
            <a:srgbClr val="161B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Rectangle 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/>
          <p:nvPr/>
        </p:nvSpPr>
        <p:spPr>
          <a:xfrm>
            <a:off x="3058440" y="5683033"/>
            <a:ext cx="2840549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altLang="zh-CN" sz="1200" dirty="0" smtClean="0">
                <a:solidFill>
                  <a:srgbClr val="3E3E3E"/>
                </a:solidFill>
                <a:latin typeface="+mn-ea"/>
              </a:rPr>
              <a:t>输入文字内容</a:t>
            </a:r>
            <a:endParaRPr lang="en-US" altLang="zh-CN" sz="1200" dirty="0" smtClean="0">
              <a:solidFill>
                <a:srgbClr val="3E3E3E"/>
              </a:solidFill>
              <a:latin typeface="+mn-ea"/>
            </a:endParaRPr>
          </a:p>
        </p:txBody>
      </p:sp>
      <p:sp>
        <p:nvSpPr>
          <p:cNvPr id="61" name="矩形 60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3846169" y="5157619"/>
            <a:ext cx="12650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JOBOR</a:t>
            </a:r>
            <a:r>
              <a:rPr lang="zh-CN" altLang="en-US" sz="1600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PPT</a:t>
            </a:r>
            <a:endParaRPr lang="en-US" altLang="zh-CN" sz="16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62" name="圆角矩形 61" descr="e7d195523061f1c0c7fdb8e83abb5dcf03375f2c8b662a4106267E0752567F7A4243849C9E2D773FC6511ADD776D3461389E8BB5BAFBB3C937DB9AB1E09A294486DA4CCF35679A92315A5BDF0C7F02D8DB0983A561B9AD4F1F287A45671B1E2CB34AD69452523207C82A66BD172D36F4AFD85E203BD1ABBAFC33895F4F218E98F45881EE59DC664AC0007F6A9E3ED3A1"/>
          <p:cNvSpPr/>
          <p:nvPr/>
        </p:nvSpPr>
        <p:spPr>
          <a:xfrm>
            <a:off x="4064714" y="5590653"/>
            <a:ext cx="828000" cy="36000"/>
          </a:xfrm>
          <a:prstGeom prst="roundRect">
            <a:avLst>
              <a:gd name="adj" fmla="val 50000"/>
            </a:avLst>
          </a:prstGeom>
          <a:solidFill>
            <a:srgbClr val="161B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Rectangle 4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/>
          <p:nvPr/>
        </p:nvSpPr>
        <p:spPr>
          <a:xfrm>
            <a:off x="6981314" y="5018041"/>
            <a:ext cx="2840549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altLang="zh-CN" sz="1200" dirty="0" smtClean="0">
                <a:solidFill>
                  <a:srgbClr val="3E3E3E"/>
                </a:solidFill>
                <a:latin typeface="+mn-ea"/>
              </a:rPr>
              <a:t>输入文字内容</a:t>
            </a:r>
            <a:endParaRPr lang="en-US" altLang="zh-CN" sz="1200" dirty="0" smtClean="0">
              <a:solidFill>
                <a:srgbClr val="3E3E3E"/>
              </a:solidFill>
              <a:latin typeface="+mn-ea"/>
            </a:endParaRPr>
          </a:p>
        </p:txBody>
      </p:sp>
      <p:sp>
        <p:nvSpPr>
          <p:cNvPr id="64" name="矩形 63" descr="e7d195523061f1c0c7fdb8e83abb5dcf03375f2c8b662a4106267E0752567F7A4243849C9E2D773FC6511ADD776D3461389E8BB5BAFBB3C937DB9AB1E09A294486DA4CCF35679A92315A5BDF0C7F02D8DB0983A561B9AD4F1298178A082F10F5880543885CA1055BE928E316A0B8B4EE7048C9055C03057A83CC1DFC78952A7CC061B9569E849022"/>
          <p:cNvSpPr/>
          <p:nvPr/>
        </p:nvSpPr>
        <p:spPr>
          <a:xfrm>
            <a:off x="7769043" y="4492627"/>
            <a:ext cx="12650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JOBOR</a:t>
            </a:r>
            <a:r>
              <a:rPr lang="zh-CN" altLang="en-US" sz="1600" dirty="0"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latin typeface="+mn-ea"/>
                <a:cs typeface="Times New Roman" panose="02020603050405020304" pitchFamily="18" charset="0"/>
              </a:rPr>
              <a:t>PPT</a:t>
            </a:r>
            <a:endParaRPr lang="en-US" altLang="zh-CN" sz="1600" dirty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65" name="圆角矩形 64" descr="e7d195523061f1c0c7fdb8e83abb5dcf03375f2c8b662a4106267E0752567F7A4243849C9E2D773FC6511ADD776D3461389E8BB5BAFBB3C937DB9AB1E09A294486DA4CCF35679A92315A5BDF0C7F02D8DB0983A561B9AD4F1F287A45671B1E2CB34AD69452523207C82A66BD172D36F4AFD85E203BD1ABBAFC33895F4F218E98F45881EE59DC664AC0007F6A9E3ED3A1"/>
          <p:cNvSpPr/>
          <p:nvPr/>
        </p:nvSpPr>
        <p:spPr>
          <a:xfrm>
            <a:off x="7987588" y="4925661"/>
            <a:ext cx="828000" cy="36000"/>
          </a:xfrm>
          <a:prstGeom prst="roundRect">
            <a:avLst>
              <a:gd name="adj" fmla="val 50000"/>
            </a:avLst>
          </a:prstGeom>
          <a:solidFill>
            <a:srgbClr val="161B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e7d195523061f1c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 hidden="1"/>
          <p:cNvSpPr txBox="1"/>
          <p:nvPr/>
        </p:nvSpPr>
        <p:spPr>
          <a:xfrm>
            <a:off x="-355600" y="1803400"/>
            <a:ext cx="322011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 smtClean="0"/>
              <a:t>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</a:t>
            </a:r>
            <a:endParaRPr lang="zh-CN" altLang="en-US" sz="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 flipV="1">
            <a:off x="0" y="-1"/>
            <a:ext cx="12192000" cy="6857999"/>
          </a:xfrm>
          <a:prstGeom prst="rect">
            <a:avLst/>
          </a:prstGeom>
          <a:solidFill>
            <a:srgbClr val="343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 flipV="1">
            <a:off x="0" y="-5"/>
            <a:ext cx="3893574" cy="6858004"/>
          </a:xfrm>
          <a:prstGeom prst="rtTriangle">
            <a:avLst/>
          </a:prstGeom>
          <a:solidFill>
            <a:srgbClr val="FD5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/>
          <p:nvPr/>
        </p:nvSpPr>
        <p:spPr>
          <a:xfrm flipH="1">
            <a:off x="8298426" y="0"/>
            <a:ext cx="3893574" cy="6858004"/>
          </a:xfrm>
          <a:prstGeom prst="rtTriangle">
            <a:avLst/>
          </a:prstGeom>
          <a:solidFill>
            <a:srgbClr val="02AE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副标题 2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 txBox="1"/>
          <p:nvPr/>
        </p:nvSpPr>
        <p:spPr>
          <a:xfrm>
            <a:off x="1046946" y="4048564"/>
            <a:ext cx="9144000" cy="681037"/>
          </a:xfrm>
          <a:prstGeom prst="rect">
            <a:avLst/>
          </a:prstGeom>
        </p:spPr>
        <p:txBody>
          <a:bodyPr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dirty="0">
                <a:solidFill>
                  <a:srgbClr val="FDFDFD"/>
                </a:solidFill>
              </a:rPr>
              <a:t>输入文字内容</a:t>
            </a:r>
            <a:endParaRPr lang="zh-CN" altLang="en-US" dirty="0">
              <a:solidFill>
                <a:srgbClr val="FDFDFD"/>
              </a:solidFill>
            </a:endParaRPr>
          </a:p>
        </p:txBody>
      </p:sp>
      <p:sp>
        <p:nvSpPr>
          <p:cNvPr id="7" name="矩形 6" descr="e7d195523061f1c0c7fdb8e83abb5dcf03375f2c8b662a4106267E0752567F7A4243849C9E2D773FC6511ADD776D3461389E8BB5BAFBB3C937DB9AB1E09A294486DA4CCF35679A92315A5BDF0C7F02D8DB0983A561B9AD4F9360F817F987ED6312BA78B3C26FE59D74499348EFC01217C87131E0D883B4A0A28311D4F4EF0E5123EE3175F2E8EA19"/>
          <p:cNvSpPr/>
          <p:nvPr/>
        </p:nvSpPr>
        <p:spPr>
          <a:xfrm>
            <a:off x="1046946" y="4738244"/>
            <a:ext cx="3607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DFDFD"/>
                </a:solidFill>
                <a:latin typeface="+mj-ea"/>
                <a:ea typeface="+mj-ea"/>
              </a:rPr>
              <a:t>CLICK HERE TO ADD YOUR TITLE</a:t>
            </a:r>
            <a:endParaRPr lang="zh-CN" altLang="en-US" sz="600" dirty="0">
              <a:solidFill>
                <a:srgbClr val="FDFDFD"/>
              </a:solidFill>
              <a:latin typeface="+mj-ea"/>
              <a:ea typeface="+mj-ea"/>
            </a:endParaRPr>
          </a:p>
        </p:txBody>
      </p:sp>
      <p:sp>
        <p:nvSpPr>
          <p:cNvPr id="10" name="文本框 9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/>
          <p:cNvSpPr txBox="1"/>
          <p:nvPr/>
        </p:nvSpPr>
        <p:spPr>
          <a:xfrm>
            <a:off x="994317" y="3163527"/>
            <a:ext cx="53030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FDFDFD"/>
                </a:solidFill>
              </a:rPr>
              <a:t>THANK YOU</a:t>
            </a:r>
            <a:endParaRPr lang="zh-CN" altLang="en-US" sz="7200" dirty="0">
              <a:solidFill>
                <a:srgbClr val="FDFDFD"/>
              </a:solidFill>
            </a:endParaRPr>
          </a:p>
        </p:txBody>
      </p:sp>
      <p:sp>
        <p:nvSpPr>
          <p:cNvPr id="11" name="e7d195523061f1c0" descr="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" hidden="1"/>
          <p:cNvSpPr txBox="1"/>
          <p:nvPr/>
        </p:nvSpPr>
        <p:spPr>
          <a:xfrm>
            <a:off x="-355600" y="1803400"/>
            <a:ext cx="322011" cy="1016000"/>
          </a:xfrm>
          <a:prstGeom prst="rect">
            <a:avLst/>
          </a:prstGeom>
          <a:noFill/>
        </p:spPr>
        <p:txBody>
          <a:bodyPr vert="wordArtVert" rtlCol="0">
            <a:spAutoFit/>
          </a:bodyPr>
          <a:lstStyle/>
          <a:p>
            <a:r>
              <a:rPr lang="en-US" altLang="zh-CN" sz="100" smtClean="0"/>
              <a:t>e7d195523061f1c0c7fdb8e83abb5dcf03375f2c8b662a4106267E0752567F7A4243849C9E2D773FC6511ADD776D3461389E8BB5BAFBB3C937DB9AB1E09A294486DA4CCF35679A92315A5BDF0C7F02D8DB0983A561B9AD4FE11ECE34C5DB1F1839A976834832EA4A53948FFAF3D3BD2120DDF2C0B47D2354062CCE09904F243FF885B004D4BD82F3DA7CB665869A5352</a:t>
            </a:r>
            <a:endParaRPr lang="zh-CN" altLang="en-US" sz="1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华文细黑">
      <a:majorFont>
        <a:latin typeface="华文细黑"/>
        <a:ea typeface="华文细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61B1F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175">
          <a:solidFill>
            <a:srgbClr val="343A46"/>
          </a:solidFill>
          <a:prstDash val="soli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2840</Words>
  <Application>WPS 演示</Application>
  <PresentationFormat>宽屏</PresentationFormat>
  <Paragraphs>120</Paragraphs>
  <Slides>8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1" baseType="lpstr">
      <vt:lpstr>Arial</vt:lpstr>
      <vt:lpstr>宋体</vt:lpstr>
      <vt:lpstr>Wingdings</vt:lpstr>
      <vt:lpstr>Calibri</vt:lpstr>
      <vt:lpstr>Open Sans</vt:lpstr>
      <vt:lpstr>Times New Roman</vt:lpstr>
      <vt:lpstr>思源黑体 CN ExtraLight</vt:lpstr>
      <vt:lpstr>黑体</vt:lpstr>
      <vt:lpstr>华文细黑</vt:lpstr>
      <vt:lpstr>Tahoma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©PPTSTORE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©PPTSTORE</dc:creator>
  <dc:description>©PPTSTORE 版权所有</dc:description>
  <cp:lastModifiedBy>拉普耶鲁</cp:lastModifiedBy>
  <cp:revision>65</cp:revision>
  <dcterms:created xsi:type="dcterms:W3CDTF">2017-06-21T02:18:00Z</dcterms:created>
  <dcterms:modified xsi:type="dcterms:W3CDTF">2020-06-09T06:55:20Z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