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61" r:id="rId3"/>
    <p:sldId id="260" r:id="rId5"/>
    <p:sldId id="256" r:id="rId6"/>
    <p:sldId id="262" r:id="rId7"/>
    <p:sldId id="263" r:id="rId8"/>
    <p:sldId id="264" r:id="rId9"/>
    <p:sldId id="265" r:id="rId10"/>
    <p:sldId id="266" r:id="rId11"/>
    <p:sldId id="257" r:id="rId12"/>
    <p:sldId id="267" r:id="rId13"/>
    <p:sldId id="268" r:id="rId14"/>
    <p:sldId id="269" r:id="rId15"/>
    <p:sldId id="270" r:id="rId16"/>
    <p:sldId id="258" r:id="rId17"/>
    <p:sldId id="271" r:id="rId18"/>
    <p:sldId id="272" r:id="rId19"/>
    <p:sldId id="273" r:id="rId20"/>
    <p:sldId id="274" r:id="rId21"/>
    <p:sldId id="259" r:id="rId22"/>
    <p:sldId id="275" r:id="rId23"/>
    <p:sldId id="276" r:id="rId24"/>
    <p:sldId id="277" r:id="rId25"/>
    <p:sldId id="278" r:id="rId26"/>
    <p:sldId id="279" r:id="rId27"/>
    <p:sldId id="280" r:id="rId28"/>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3251"/>
    <a:srgbClr val="FCAA06"/>
    <a:srgbClr val="91D140"/>
    <a:srgbClr val="4031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snapToGrid="0">
      <p:cViewPr varScale="1">
        <p:scale>
          <a:sx n="56" d="100"/>
          <a:sy n="56" d="100"/>
        </p:scale>
        <p:origin x="-96" y="-15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2" Type="http://schemas.openxmlformats.org/officeDocument/2006/relationships/themeOverride" Target="../theme/themeOverrid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stacked"/>
        <c:varyColors val="0"/>
        <c:ser>
          <c:idx val="0"/>
          <c:order val="0"/>
          <c:tx>
            <c:strRef>
              <c:f>工作表1!$B$1</c:f>
              <c:strCache>
                <c:ptCount val="1"/>
                <c:pt idx="0">
                  <c:v>系列 1</c:v>
                </c:pt>
              </c:strCache>
            </c:strRef>
          </c:tx>
          <c:spPr>
            <a:solidFill>
              <a:schemeClr val="accent1"/>
            </a:solidFill>
            <a:ln>
              <a:noFill/>
            </a:ln>
            <a:effectLst/>
          </c:spPr>
          <c:invertIfNegative val="0"/>
          <c:dLbls>
            <c:delete val="1"/>
          </c:dLbls>
          <c:cat>
            <c:strRef>
              <c:f>工作表1!$A$2:$A$5</c:f>
              <c:strCache>
                <c:ptCount val="4"/>
                <c:pt idx="0">
                  <c:v>类别 1</c:v>
                </c:pt>
                <c:pt idx="1">
                  <c:v>类别 2</c:v>
                </c:pt>
                <c:pt idx="2">
                  <c:v>类别 3</c:v>
                </c:pt>
                <c:pt idx="3">
                  <c:v>类别 4</c:v>
                </c:pt>
              </c:strCache>
            </c:strRef>
          </c:cat>
          <c:val>
            <c:numRef>
              <c:f>工作表1!$B$2:$B$5</c:f>
              <c:numCache>
                <c:formatCode>General</c:formatCode>
                <c:ptCount val="4"/>
                <c:pt idx="0">
                  <c:v>4.3</c:v>
                </c:pt>
                <c:pt idx="1">
                  <c:v>2.5</c:v>
                </c:pt>
                <c:pt idx="2">
                  <c:v>3.5</c:v>
                </c:pt>
                <c:pt idx="3">
                  <c:v>4.5</c:v>
                </c:pt>
              </c:numCache>
            </c:numRef>
          </c:val>
        </c:ser>
        <c:ser>
          <c:idx val="1"/>
          <c:order val="1"/>
          <c:tx>
            <c:strRef>
              <c:f>工作表1!$C$1</c:f>
              <c:strCache>
                <c:ptCount val="1"/>
                <c:pt idx="0">
                  <c:v>系列 2</c:v>
                </c:pt>
              </c:strCache>
            </c:strRef>
          </c:tx>
          <c:spPr>
            <a:solidFill>
              <a:schemeClr val="accent2"/>
            </a:solidFill>
            <a:ln>
              <a:noFill/>
            </a:ln>
            <a:effectLst/>
          </c:spPr>
          <c:invertIfNegative val="0"/>
          <c:dLbls>
            <c:delete val="1"/>
          </c:dLbls>
          <c:cat>
            <c:strRef>
              <c:f>工作表1!$A$2:$A$5</c:f>
              <c:strCache>
                <c:ptCount val="4"/>
                <c:pt idx="0">
                  <c:v>类别 1</c:v>
                </c:pt>
                <c:pt idx="1">
                  <c:v>类别 2</c:v>
                </c:pt>
                <c:pt idx="2">
                  <c:v>类别 3</c:v>
                </c:pt>
                <c:pt idx="3">
                  <c:v>类别 4</c:v>
                </c:pt>
              </c:strCache>
            </c:strRef>
          </c:cat>
          <c:val>
            <c:numRef>
              <c:f>工作表1!$C$2:$C$5</c:f>
              <c:numCache>
                <c:formatCode>General</c:formatCode>
                <c:ptCount val="4"/>
                <c:pt idx="0">
                  <c:v>2.4</c:v>
                </c:pt>
                <c:pt idx="1">
                  <c:v>4.4</c:v>
                </c:pt>
                <c:pt idx="2">
                  <c:v>1.8</c:v>
                </c:pt>
                <c:pt idx="3">
                  <c:v>2.8</c:v>
                </c:pt>
              </c:numCache>
            </c:numRef>
          </c:val>
        </c:ser>
        <c:ser>
          <c:idx val="2"/>
          <c:order val="2"/>
          <c:tx>
            <c:strRef>
              <c:f>工作表1!$D$1</c:f>
              <c:strCache>
                <c:ptCount val="1"/>
                <c:pt idx="0">
                  <c:v>系列 3</c:v>
                </c:pt>
              </c:strCache>
            </c:strRef>
          </c:tx>
          <c:spPr>
            <a:solidFill>
              <a:schemeClr val="accent3"/>
            </a:solidFill>
            <a:ln>
              <a:noFill/>
            </a:ln>
            <a:effectLst/>
          </c:spPr>
          <c:invertIfNegative val="0"/>
          <c:dLbls>
            <c:delete val="1"/>
          </c:dLbls>
          <c:cat>
            <c:strRef>
              <c:f>工作表1!$A$2:$A$5</c:f>
              <c:strCache>
                <c:ptCount val="4"/>
                <c:pt idx="0">
                  <c:v>类别 1</c:v>
                </c:pt>
                <c:pt idx="1">
                  <c:v>类别 2</c:v>
                </c:pt>
                <c:pt idx="2">
                  <c:v>类别 3</c:v>
                </c:pt>
                <c:pt idx="3">
                  <c:v>类别 4</c:v>
                </c:pt>
              </c:strCache>
            </c:strRef>
          </c:cat>
          <c:val>
            <c:numRef>
              <c:f>工作表1!$D$2:$D$5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50"/>
        <c:overlap val="100"/>
        <c:axId val="749053056"/>
        <c:axId val="749054592"/>
      </c:barChart>
      <c:catAx>
        <c:axId val="7490530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sym typeface="+mn-lt"/>
              </a:defRPr>
            </a:pPr>
          </a:p>
        </c:txPr>
        <c:crossAx val="749054592"/>
        <c:crosses val="autoZero"/>
        <c:auto val="1"/>
        <c:lblAlgn val="ctr"/>
        <c:lblOffset val="100"/>
        <c:noMultiLvlLbl val="0"/>
      </c:catAx>
      <c:valAx>
        <c:axId val="749054592"/>
        <c:scaling>
          <c:orientation val="minMax"/>
        </c:scaling>
        <c:delete val="0"/>
        <c:axPos val="b"/>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spPr>
          <a:noFill/>
          <a:ln w="6350" cap="flat" cmpd="sng" algn="ctr">
            <a:no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sym typeface="+mn-lt"/>
              </a:defRPr>
            </a:pPr>
          </a:p>
        </c:txPr>
        <c:crossAx val="749053056"/>
        <c:crosses val="autoZero"/>
        <c:crossBetween val="between"/>
      </c:valAx>
      <c:spPr>
        <a:noFill/>
        <a:ln>
          <a:noFill/>
        </a:ln>
        <a:effectLst/>
      </c:spPr>
    </c:plotArea>
    <c:legend>
      <c:legendPos val="b"/>
      <c:layout/>
      <c:overlay val="0"/>
      <c:spPr>
        <a:noFill/>
        <a:ln>
          <a:noFill/>
        </a:ln>
        <a:effectLst/>
      </c:spPr>
      <c:txPr>
        <a:bodyPr rot="0" spcFirstLastPara="0" vertOverflow="ellipsis" vert="horz" wrap="square" anchor="ctr" anchorCtr="1"/>
        <a:lstStyle/>
        <a:p>
          <a:pPr>
            <a:defRPr lang="zh-CN" sz="1000" b="0" i="0" u="none" strike="noStrike" kern="1200" baseline="0">
              <a:solidFill>
                <a:schemeClr val="tx1"/>
              </a:solidFill>
              <a:latin typeface="+mn-lt"/>
              <a:ea typeface="+mn-ea"/>
              <a:cs typeface="+mn-ea"/>
              <a:sym typeface="+mn-lt"/>
            </a:defRPr>
          </a:pPr>
        </a:p>
      </c:txPr>
    </c:legend>
    <c:plotVisOnly val="1"/>
    <c:dispBlanksAs val="gap"/>
    <c:showDLblsOverMax val="0"/>
  </c:chart>
  <c:spPr>
    <a:noFill/>
    <a:ln>
      <a:noFill/>
    </a:ln>
    <a:effectLst/>
  </c:spPr>
  <c:txPr>
    <a:bodyPr/>
    <a:lstStyle/>
    <a:p>
      <a:pPr>
        <a:defRPr lang="zh-CN">
          <a:latin typeface="+mn-lt"/>
          <a:ea typeface="+mn-ea"/>
          <a:cs typeface="+mn-ea"/>
          <a:sym typeface="+mn-lt"/>
        </a:defRPr>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188FD8-B53F-4814-879C-178ECC89E99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8BA721-A4C3-4872-874C-ACD7C381D7E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模板下载：</a:t>
            </a:r>
            <a:r>
              <a:rPr lang="en-US" altLang="zh-CN" sz="100" dirty="0">
                <a:solidFill>
                  <a:srgbClr val="413251"/>
                </a:solidFill>
                <a:latin typeface="Calibri" panose="020F0502020204030204"/>
                <a:ea typeface="宋体" panose="02010600030101010101" pitchFamily="2" charset="-122"/>
              </a:rPr>
              <a:t>www.1ppt.com/moban/          </a:t>
            </a:r>
            <a:r>
              <a:rPr lang="zh-CN" altLang="en-US" sz="100" dirty="0">
                <a:solidFill>
                  <a:srgbClr val="413251"/>
                </a:solidFill>
                <a:latin typeface="Calibri" panose="020F0502020204030204"/>
                <a:ea typeface="宋体" panose="02010600030101010101" pitchFamily="2" charset="-122"/>
              </a:rPr>
              <a:t>行业</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模板：</a:t>
            </a:r>
            <a:r>
              <a:rPr lang="en-US" altLang="zh-CN" sz="100" dirty="0">
                <a:solidFill>
                  <a:srgbClr val="413251"/>
                </a:solidFill>
                <a:latin typeface="Calibri" panose="020F0502020204030204"/>
                <a:ea typeface="宋体" panose="02010600030101010101" pitchFamily="2" charset="-122"/>
              </a:rPr>
              <a:t>www.1ppt.com/hangye/ </a:t>
            </a:r>
            <a:endParaRPr lang="en-US" altLang="zh-CN" sz="100" dirty="0">
              <a:solidFill>
                <a:srgbClr val="413251"/>
              </a:solidFill>
              <a:latin typeface="Calibri" panose="020F0502020204030204"/>
              <a:ea typeface="宋体" panose="02010600030101010101" pitchFamily="2" charset="-122"/>
            </a:endParaRPr>
          </a:p>
          <a:p>
            <a:r>
              <a:rPr lang="zh-CN" altLang="en-US" sz="100" dirty="0">
                <a:solidFill>
                  <a:srgbClr val="413251"/>
                </a:solidFill>
                <a:latin typeface="Calibri" panose="020F0502020204030204"/>
                <a:ea typeface="宋体" panose="02010600030101010101" pitchFamily="2" charset="-122"/>
              </a:rPr>
              <a:t>节日</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模板：</a:t>
            </a:r>
            <a:r>
              <a:rPr lang="en-US" altLang="zh-CN" sz="100" dirty="0">
                <a:solidFill>
                  <a:srgbClr val="413251"/>
                </a:solidFill>
                <a:latin typeface="Calibri" panose="020F0502020204030204"/>
                <a:ea typeface="宋体" panose="02010600030101010101" pitchFamily="2" charset="-122"/>
              </a:rPr>
              <a:t>www.1ppt.com/jieri/          PPT</a:t>
            </a:r>
            <a:r>
              <a:rPr lang="zh-CN" altLang="en-US" sz="100" dirty="0">
                <a:solidFill>
                  <a:srgbClr val="413251"/>
                </a:solidFill>
                <a:latin typeface="Calibri" panose="020F0502020204030204"/>
                <a:ea typeface="宋体" panose="02010600030101010101" pitchFamily="2" charset="-122"/>
              </a:rPr>
              <a:t>素材：</a:t>
            </a:r>
            <a:r>
              <a:rPr lang="en-US" altLang="zh-CN" sz="100" dirty="0">
                <a:solidFill>
                  <a:srgbClr val="413251"/>
                </a:solidFill>
                <a:latin typeface="Calibri" panose="020F0502020204030204"/>
                <a:ea typeface="宋体" panose="02010600030101010101" pitchFamily="2" charset="-122"/>
              </a:rPr>
              <a:t>www.1ppt.com/sucai/</a:t>
            </a:r>
            <a:endParaRPr lang="en-US" altLang="zh-CN" sz="100" dirty="0">
              <a:solidFill>
                <a:srgbClr val="413251"/>
              </a:solidFill>
              <a:latin typeface="Calibri" panose="020F0502020204030204"/>
              <a:ea typeface="宋体" panose="02010600030101010101" pitchFamily="2" charset="-122"/>
            </a:endParaRPr>
          </a:p>
          <a:p>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背景图片：</a:t>
            </a:r>
            <a:r>
              <a:rPr lang="en-US" altLang="zh-CN" sz="100" dirty="0">
                <a:solidFill>
                  <a:srgbClr val="413251"/>
                </a:solidFill>
                <a:latin typeface="Calibri" panose="020F0502020204030204"/>
                <a:ea typeface="宋体" panose="02010600030101010101" pitchFamily="2" charset="-122"/>
              </a:rPr>
              <a:t>www.1ppt.com/beijing/        PPT</a:t>
            </a:r>
            <a:r>
              <a:rPr lang="zh-CN" altLang="en-US" sz="100" dirty="0">
                <a:solidFill>
                  <a:srgbClr val="413251"/>
                </a:solidFill>
                <a:latin typeface="Calibri" panose="020F0502020204030204"/>
                <a:ea typeface="宋体" panose="02010600030101010101" pitchFamily="2" charset="-122"/>
              </a:rPr>
              <a:t>图表：</a:t>
            </a:r>
            <a:r>
              <a:rPr lang="en-US" altLang="zh-CN" sz="100" dirty="0">
                <a:solidFill>
                  <a:srgbClr val="413251"/>
                </a:solidFill>
                <a:latin typeface="Calibri" panose="020F0502020204030204"/>
                <a:ea typeface="宋体" panose="02010600030101010101" pitchFamily="2" charset="-122"/>
              </a:rPr>
              <a:t>www.1ppt.com/tubiao/      </a:t>
            </a:r>
            <a:endParaRPr lang="en-US" altLang="zh-CN" sz="100" dirty="0">
              <a:solidFill>
                <a:srgbClr val="413251"/>
              </a:solidFill>
              <a:latin typeface="Calibri" panose="020F0502020204030204"/>
              <a:ea typeface="宋体" panose="02010600030101010101" pitchFamily="2" charset="-122"/>
            </a:endParaRPr>
          </a:p>
          <a:p>
            <a:r>
              <a:rPr lang="zh-CN" altLang="en-US" sz="100" dirty="0">
                <a:solidFill>
                  <a:srgbClr val="413251"/>
                </a:solidFill>
                <a:latin typeface="Calibri" panose="020F0502020204030204"/>
                <a:ea typeface="宋体" panose="02010600030101010101" pitchFamily="2" charset="-122"/>
              </a:rPr>
              <a:t>精美</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下载：</a:t>
            </a:r>
            <a:r>
              <a:rPr lang="en-US" altLang="zh-CN" sz="100" dirty="0">
                <a:solidFill>
                  <a:srgbClr val="413251"/>
                </a:solidFill>
                <a:latin typeface="Calibri" panose="020F0502020204030204"/>
                <a:ea typeface="宋体" panose="02010600030101010101" pitchFamily="2" charset="-122"/>
              </a:rPr>
              <a:t>www.1ppt.com/xiazai/         PPT</a:t>
            </a:r>
            <a:r>
              <a:rPr lang="zh-CN" altLang="en-US" sz="100" dirty="0">
                <a:solidFill>
                  <a:srgbClr val="413251"/>
                </a:solidFill>
                <a:latin typeface="Calibri" panose="020F0502020204030204"/>
                <a:ea typeface="宋体" panose="02010600030101010101" pitchFamily="2" charset="-122"/>
              </a:rPr>
              <a:t>教程： </a:t>
            </a:r>
            <a:r>
              <a:rPr lang="en-US" altLang="zh-CN" sz="100" dirty="0">
                <a:solidFill>
                  <a:srgbClr val="413251"/>
                </a:solidFill>
                <a:latin typeface="Calibri" panose="020F0502020204030204"/>
                <a:ea typeface="宋体" panose="02010600030101010101" pitchFamily="2" charset="-122"/>
              </a:rPr>
              <a:t>www.1ppt.com/powerpoint/      </a:t>
            </a:r>
            <a:endParaRPr lang="en-US" altLang="zh-CN" sz="100" dirty="0">
              <a:solidFill>
                <a:srgbClr val="413251"/>
              </a:solidFill>
              <a:latin typeface="Calibri" panose="020F0502020204030204"/>
              <a:ea typeface="宋体" panose="02010600030101010101" pitchFamily="2" charset="-122"/>
            </a:endParaRPr>
          </a:p>
          <a:p>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课件：</a:t>
            </a:r>
            <a:r>
              <a:rPr lang="en-US" altLang="zh-CN" sz="100" dirty="0">
                <a:solidFill>
                  <a:srgbClr val="413251"/>
                </a:solidFill>
                <a:latin typeface="Calibri" panose="020F0502020204030204"/>
                <a:ea typeface="宋体" panose="02010600030101010101" pitchFamily="2" charset="-122"/>
              </a:rPr>
              <a:t>www.1ppt.com/kejian/             </a:t>
            </a:r>
            <a:r>
              <a:rPr lang="zh-CN" altLang="en-US" sz="100" dirty="0">
                <a:solidFill>
                  <a:srgbClr val="413251"/>
                </a:solidFill>
                <a:latin typeface="Calibri" panose="020F0502020204030204"/>
                <a:ea typeface="宋体" panose="02010600030101010101" pitchFamily="2" charset="-122"/>
              </a:rPr>
              <a:t>字体下载：</a:t>
            </a:r>
            <a:r>
              <a:rPr lang="en-US" altLang="zh-CN" sz="100" dirty="0">
                <a:solidFill>
                  <a:srgbClr val="413251"/>
                </a:solidFill>
                <a:latin typeface="Calibri" panose="020F0502020204030204"/>
                <a:ea typeface="宋体" panose="02010600030101010101" pitchFamily="2" charset="-122"/>
              </a:rPr>
              <a:t>www.1ppt.com/ziti/</a:t>
            </a:r>
            <a:endParaRPr lang="en-US" altLang="zh-CN" sz="100" dirty="0">
              <a:solidFill>
                <a:srgbClr val="413251"/>
              </a:solidFill>
              <a:latin typeface="Calibri" panose="020F0502020204030204"/>
              <a:ea typeface="宋体" panose="02010600030101010101" pitchFamily="2" charset="-122"/>
            </a:endParaRPr>
          </a:p>
          <a:p>
            <a:r>
              <a:rPr lang="zh-CN" altLang="en-US" sz="100" dirty="0">
                <a:solidFill>
                  <a:srgbClr val="413251"/>
                </a:solidFill>
                <a:latin typeface="Calibri" panose="020F0502020204030204"/>
                <a:ea typeface="宋体" panose="02010600030101010101" pitchFamily="2" charset="-122"/>
              </a:rPr>
              <a:t>工作总结</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a:t>
            </a:r>
            <a:r>
              <a:rPr lang="en-US" altLang="zh-CN" sz="100" dirty="0">
                <a:solidFill>
                  <a:srgbClr val="413251"/>
                </a:solidFill>
                <a:latin typeface="Calibri" panose="020F0502020204030204"/>
                <a:ea typeface="宋体" panose="02010600030101010101" pitchFamily="2" charset="-122"/>
              </a:rPr>
              <a:t>www.1ppt.com/xiazai/zongjie/ </a:t>
            </a:r>
            <a:r>
              <a:rPr lang="zh-CN" altLang="en-US" sz="100" dirty="0">
                <a:solidFill>
                  <a:srgbClr val="413251"/>
                </a:solidFill>
                <a:latin typeface="Calibri" panose="020F0502020204030204"/>
                <a:ea typeface="宋体" panose="02010600030101010101" pitchFamily="2" charset="-122"/>
              </a:rPr>
              <a:t>工作计划：</a:t>
            </a:r>
            <a:r>
              <a:rPr lang="en-US" altLang="zh-CN" sz="100" dirty="0">
                <a:solidFill>
                  <a:srgbClr val="413251"/>
                </a:solidFill>
                <a:latin typeface="Calibri" panose="020F0502020204030204"/>
                <a:ea typeface="宋体" panose="02010600030101010101" pitchFamily="2" charset="-122"/>
              </a:rPr>
              <a:t>www.1ppt.com/xiazai/jihua/</a:t>
            </a:r>
            <a:endParaRPr lang="en-US" altLang="zh-CN" sz="100" dirty="0">
              <a:solidFill>
                <a:srgbClr val="413251"/>
              </a:solidFill>
              <a:latin typeface="Calibri" panose="020F0502020204030204"/>
              <a:ea typeface="宋体" panose="02010600030101010101" pitchFamily="2" charset="-122"/>
            </a:endParaRPr>
          </a:p>
          <a:p>
            <a:r>
              <a:rPr lang="zh-CN" altLang="en-US" sz="100" dirty="0">
                <a:solidFill>
                  <a:srgbClr val="413251"/>
                </a:solidFill>
                <a:latin typeface="Calibri" panose="020F0502020204030204"/>
                <a:ea typeface="宋体" panose="02010600030101010101" pitchFamily="2" charset="-122"/>
              </a:rPr>
              <a:t>商务</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模板：</a:t>
            </a:r>
            <a:r>
              <a:rPr lang="en-US" altLang="zh-CN" sz="100" dirty="0">
                <a:solidFill>
                  <a:srgbClr val="413251"/>
                </a:solidFill>
                <a:latin typeface="Calibri" panose="020F0502020204030204"/>
                <a:ea typeface="宋体" panose="02010600030101010101" pitchFamily="2" charset="-122"/>
              </a:rPr>
              <a:t>www.1ppt.com/moban/shangwu/  </a:t>
            </a:r>
            <a:r>
              <a:rPr lang="zh-CN" altLang="en-US" sz="100" dirty="0">
                <a:solidFill>
                  <a:srgbClr val="413251"/>
                </a:solidFill>
                <a:latin typeface="Calibri" panose="020F0502020204030204"/>
                <a:ea typeface="宋体" panose="02010600030101010101" pitchFamily="2" charset="-122"/>
              </a:rPr>
              <a:t>个人简历</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a:t>
            </a:r>
            <a:r>
              <a:rPr lang="en-US" altLang="zh-CN" sz="100" dirty="0">
                <a:solidFill>
                  <a:srgbClr val="413251"/>
                </a:solidFill>
                <a:latin typeface="Calibri" panose="020F0502020204030204"/>
                <a:ea typeface="宋体" panose="02010600030101010101" pitchFamily="2" charset="-122"/>
              </a:rPr>
              <a:t>www.1ppt.com/xiazai/jianli/  </a:t>
            </a:r>
            <a:endParaRPr lang="en-US" altLang="zh-CN" sz="100" dirty="0">
              <a:solidFill>
                <a:srgbClr val="413251"/>
              </a:solidFill>
              <a:latin typeface="Calibri" panose="020F0502020204030204"/>
              <a:ea typeface="宋体" panose="02010600030101010101" pitchFamily="2" charset="-122"/>
            </a:endParaRPr>
          </a:p>
          <a:p>
            <a:r>
              <a:rPr lang="zh-CN" altLang="en-US" sz="100" dirty="0">
                <a:solidFill>
                  <a:srgbClr val="413251"/>
                </a:solidFill>
                <a:latin typeface="Calibri" panose="020F0502020204030204"/>
                <a:ea typeface="宋体" panose="02010600030101010101" pitchFamily="2" charset="-122"/>
              </a:rPr>
              <a:t>毕业答辩</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a:t>
            </a:r>
            <a:r>
              <a:rPr lang="en-US" altLang="zh-CN" sz="100" dirty="0">
                <a:solidFill>
                  <a:srgbClr val="413251"/>
                </a:solidFill>
                <a:latin typeface="Calibri" panose="020F0502020204030204"/>
                <a:ea typeface="宋体" panose="02010600030101010101" pitchFamily="2" charset="-122"/>
              </a:rPr>
              <a:t>www.1ppt.com/xiazai/dabian/  </a:t>
            </a:r>
            <a:r>
              <a:rPr lang="zh-CN" altLang="en-US" sz="100" dirty="0">
                <a:solidFill>
                  <a:srgbClr val="413251"/>
                </a:solidFill>
                <a:latin typeface="Calibri" panose="020F0502020204030204"/>
                <a:ea typeface="宋体" panose="02010600030101010101" pitchFamily="2" charset="-122"/>
              </a:rPr>
              <a:t>工作汇报</a:t>
            </a:r>
            <a:r>
              <a:rPr lang="en-US" altLang="zh-CN" sz="100" dirty="0">
                <a:solidFill>
                  <a:srgbClr val="413251"/>
                </a:solidFill>
                <a:latin typeface="Calibri" panose="020F0502020204030204"/>
                <a:ea typeface="宋体" panose="02010600030101010101" pitchFamily="2" charset="-122"/>
              </a:rPr>
              <a:t>PPT</a:t>
            </a:r>
            <a:r>
              <a:rPr lang="zh-CN" altLang="en-US" sz="100" dirty="0">
                <a:solidFill>
                  <a:srgbClr val="413251"/>
                </a:solidFill>
                <a:latin typeface="Calibri" panose="020F0502020204030204"/>
                <a:ea typeface="宋体" panose="02010600030101010101" pitchFamily="2" charset="-122"/>
              </a:rPr>
              <a:t>：</a:t>
            </a:r>
            <a:r>
              <a:rPr lang="en-US" altLang="zh-CN" sz="100" dirty="0">
                <a:solidFill>
                  <a:srgbClr val="413251"/>
                </a:solidFill>
                <a:latin typeface="Calibri" panose="020F0502020204030204"/>
                <a:ea typeface="宋体" panose="02010600030101010101" pitchFamily="2" charset="-122"/>
              </a:rPr>
              <a:t>www.1ppt.com/xiazai/huibao/    </a:t>
            </a:r>
            <a:endParaRPr lang="en-US" altLang="zh-CN" sz="100" dirty="0">
              <a:solidFill>
                <a:srgbClr val="413251"/>
              </a:solidFill>
              <a:latin typeface="Calibri" panose="020F0502020204030204"/>
              <a:ea typeface="宋体" panose="02010600030101010101" pitchFamily="2" charset="-122"/>
            </a:endParaRPr>
          </a:p>
          <a:p>
            <a:r>
              <a:rPr lang="en-US" altLang="zh-CN" sz="100" dirty="0">
                <a:solidFill>
                  <a:srgbClr val="413251"/>
                </a:solidFill>
                <a:latin typeface="Calibri" panose="020F0502020204030204"/>
                <a:ea typeface="宋体" panose="02010600030101010101" pitchFamily="2" charset="-122"/>
              </a:rPr>
              <a:t> </a:t>
            </a:r>
            <a:endParaRPr lang="en-US" altLang="zh-CN" sz="100" dirty="0">
              <a:solidFill>
                <a:srgbClr val="413251"/>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2000" advTm="0"/>
    </mc:Choice>
    <mc:Fallback>
      <p:transition spd="slow"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chart" Target="../charts/chart1.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notesSlide" Target="../notesSlides/notesSlide25.xml"/><Relationship Id="rId7"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 name="Freeform 55"/>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56"/>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57"/>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58"/>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59"/>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60"/>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 name="Freeform 61"/>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 name="Freeform 62"/>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63"/>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64"/>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65"/>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66"/>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67"/>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68"/>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69"/>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70"/>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71"/>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72"/>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73"/>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75"/>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76"/>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77"/>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78"/>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79"/>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80"/>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81"/>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82"/>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83"/>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85"/>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86"/>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88"/>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89"/>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90"/>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91"/>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92"/>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93"/>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94"/>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95"/>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96"/>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97"/>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98"/>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99"/>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100"/>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101"/>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102"/>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103"/>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104"/>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105"/>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106"/>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108"/>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109"/>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110"/>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111"/>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112"/>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113"/>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114"/>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115"/>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116"/>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117"/>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118"/>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119"/>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120"/>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121"/>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122"/>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123"/>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124"/>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125"/>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126"/>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127"/>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128"/>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129"/>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130"/>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131"/>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132"/>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133"/>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134"/>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135"/>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136"/>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137"/>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138"/>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139"/>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140"/>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141"/>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142"/>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143"/>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144"/>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145"/>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146"/>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147"/>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148"/>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149"/>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150"/>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151"/>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152"/>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153"/>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154"/>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155"/>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156"/>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157"/>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158"/>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159"/>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Freeform 160"/>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Freeform 161"/>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162"/>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163"/>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164"/>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165"/>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166"/>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167"/>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168"/>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169"/>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170"/>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171"/>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172"/>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173"/>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174"/>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175"/>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176"/>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177"/>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178"/>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179"/>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180"/>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181"/>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182"/>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183"/>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184"/>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185"/>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186"/>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187"/>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188"/>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189"/>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190"/>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191"/>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192"/>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193"/>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194"/>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195"/>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196"/>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197"/>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198"/>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199"/>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200"/>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201"/>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202"/>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203"/>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204"/>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206"/>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207"/>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208"/>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209"/>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210"/>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211"/>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212"/>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213"/>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214"/>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216"/>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218"/>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219"/>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220"/>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221"/>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222"/>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223"/>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3" name="Freeform 225"/>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4" name="Freeform 226"/>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5" name="Freeform 227"/>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6" name="Freeform 228"/>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7" name="Freeform 229"/>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8" name="Freeform 230"/>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9" name="Freeform 231"/>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0" name="Freeform 232"/>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1" name="Freeform 233"/>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2" name="Freeform 234"/>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3" name="Freeform 235"/>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4" name="Freeform 236"/>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5" name="Freeform 237"/>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6" name="Freeform 238"/>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7" name="Freeform 239"/>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8" name="Freeform 240"/>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9" name="Freeform 241"/>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0" name="Freeform 242"/>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1" name="Freeform 243"/>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2" name="Freeform 244"/>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3" name="Freeform 245"/>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4" name="Freeform 246"/>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5" name="Freeform 247"/>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6" name="Freeform 248"/>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7" name="Freeform 249"/>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8" name="Freeform 250"/>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9" name="Freeform 251"/>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0" name="Freeform 252"/>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1" name="Freeform 253"/>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2" name="Freeform 254"/>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3" name="Freeform 255"/>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4" name="Freeform 256"/>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5" name="Freeform 257"/>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6" name="Freeform 258"/>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7" name="Freeform 259"/>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8" name="Freeform 260"/>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9" name="Freeform 261"/>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0" name="Freeform 262"/>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1" name="Freeform 263"/>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2" name="Freeform 264"/>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3" name="Freeform 265"/>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4" name="Freeform 266"/>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5" name="Freeform 267"/>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6" name="Freeform 268"/>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7" name="Freeform 269"/>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8" name="Freeform 270"/>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9" name="Freeform 271"/>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0" name="Freeform 272"/>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1" name="Freeform 273"/>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2" name="Freeform 274"/>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1"/>
            <a:srcRect/>
            <a:stretch>
              <a:fillRect/>
            </a:stretch>
          </p:blipFill>
          <p:spPr bwMode="auto">
            <a:xfrm>
              <a:off x="6119813" y="4132263"/>
              <a:ext cx="42386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 name="Freeform 276"/>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5" name="Freeform 277"/>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6" name="Freeform 278"/>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7" name="Freeform 279"/>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8" name="Freeform 280"/>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9" name="Freeform 281"/>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0" name="Freeform 282"/>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1" name="Freeform 283"/>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2" name="Freeform 284"/>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3" name="Freeform 285"/>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4" name="Freeform 286"/>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5" name="Freeform 287"/>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6" name="Freeform 288"/>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7" name="Freeform 289"/>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8" name="Freeform 290"/>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9" name="Freeform 291"/>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0" name="Freeform 292"/>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1" name="Freeform 293"/>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2" name="Freeform 294"/>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3" name="Freeform 295"/>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4" name="Freeform 296"/>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5" name="Freeform 297"/>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6" name="Freeform 298"/>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7" name="Freeform 299"/>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8" name="Freeform 300"/>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9" name="Freeform 301"/>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0" name="Freeform 302"/>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1" name="Freeform 303"/>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2" name="Freeform 304"/>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3" name="Freeform 305"/>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4" name="Freeform 306"/>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5" name="Freeform 307"/>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6" name="Freeform 308"/>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7" name="Freeform 309"/>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8" name="Freeform 310"/>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5" name="Freeform 317"/>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6" name="Freeform 318"/>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7" name="Freeform 319"/>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8" name="Freeform 320"/>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9" name="Freeform 321"/>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0" name="Freeform 322"/>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1" name="Freeform 323"/>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2" name="Freeform 324"/>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3" name="Freeform 325"/>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4" name="Freeform 326"/>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5" name="Freeform 327"/>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6" name="Freeform 328"/>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7" name="Freeform 329"/>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8" name="Freeform 330"/>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9" name="Freeform 331"/>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0" name="Freeform 332"/>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1" name="Freeform 333"/>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2" name="Freeform 334"/>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3" name="Freeform 335"/>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4" name="Freeform 336"/>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5" name="Freeform 337"/>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6" name="Freeform 338"/>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7" name="Freeform 339"/>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8" name="Freeform 340"/>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9" name="Freeform 341"/>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1" name="Freeform 343"/>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2" name="Freeform 344"/>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3" name="Freeform 345"/>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4" name="Freeform 346"/>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5" name="Freeform 347"/>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6" name="Freeform 348"/>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7" name="Freeform 349"/>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8" name="Freeform 350"/>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9" name="Freeform 351"/>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0" name="Freeform 352"/>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1" name="Freeform 353"/>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2" name="Freeform 354"/>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3" name="Freeform 355"/>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4" name="Freeform 356"/>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5" name="Freeform 357"/>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6" name="Freeform 358"/>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7" name="Freeform 359"/>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8" name="Freeform 360"/>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9" name="Freeform 361"/>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0" name="Freeform 362"/>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1" name="Freeform 363"/>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2" name="Freeform 364"/>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3" name="Freeform 365"/>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4" name="Freeform 366"/>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5" name="Freeform 367"/>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6" name="Freeform 368"/>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7" name="Freeform 369"/>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8" name="Freeform 370"/>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9" name="Freeform 371"/>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0" name="Freeform 372"/>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1" name="Freeform 373"/>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2" name="Freeform 374"/>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3" name="Freeform 375"/>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4" name="Freeform 376"/>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5" name="Freeform 377"/>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6" name="Freeform 378"/>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7" name="Freeform 379"/>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8" name="Freeform 380"/>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9" name="Freeform 381"/>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0" name="Freeform 382"/>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1" name="Freeform 383"/>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2" name="Freeform 384"/>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3" name="Freeform 385"/>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4" name="Freeform 386"/>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5" name="Freeform 387"/>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6" name="Freeform 388"/>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7" name="Freeform 389"/>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8" name="Freeform 390"/>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9" name="Freeform 391"/>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0" name="Freeform 392"/>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1" name="Freeform 393"/>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2" name="Freeform 394"/>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3" name="Freeform 395"/>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4" name="Freeform 396"/>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5" name="Freeform 397"/>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6" name="Freeform 398"/>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7" name="Freeform 399"/>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8" name="Freeform 400"/>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9" name="Freeform 401"/>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0" name="Freeform 402"/>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1" name="Freeform 403"/>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2" name="Freeform 404"/>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3" name="Freeform 405"/>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4" name="Freeform 407"/>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5" name="Freeform 408"/>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6" name="Freeform 409"/>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7" name="Freeform 410"/>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8" name="Freeform 411"/>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9" name="Freeform 412"/>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0" name="Freeform 413"/>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1" name="Freeform 414"/>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2" name="Freeform 415"/>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3" name="Freeform 416"/>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4" name="Freeform 417"/>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5" name="Freeform 418"/>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6" name="Freeform 419"/>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7" name="Freeform 420"/>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8" name="Freeform 421"/>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9" name="Freeform 422"/>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0" name="Freeform 423"/>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1" name="Freeform 424"/>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2" name="Freeform 425"/>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3" name="Freeform 426"/>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4" name="Freeform 427"/>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5" name="Freeform 428"/>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6" name="Freeform 429"/>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7" name="Freeform 430"/>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8" name="Freeform 431"/>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9" name="Freeform 432"/>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0" name="Freeform 433"/>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1" name="Freeform 434"/>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2" name="Freeform 435"/>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3" name="Freeform 436"/>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4" name="Freeform 437"/>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5" name="Freeform 438"/>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6" name="Freeform 439"/>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7" name="Freeform 440"/>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8" name="Freeform 441"/>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9" name="Freeform 442"/>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0" name="Freeform 443"/>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1" name="Freeform 444"/>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2" name="Freeform 445"/>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3" name="Freeform 446"/>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4" name="Freeform 447"/>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5" name="Freeform 448"/>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6" name="Freeform 449"/>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7" name="Freeform 450"/>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8" name="Freeform 451"/>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9" name="Freeform 452"/>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0" name="Freeform 453"/>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1" name="Freeform 454"/>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2" name="Freeform 455"/>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3" name="Freeform 456"/>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4" name="Freeform 457"/>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5" name="Freeform 458"/>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6" name="Freeform 459"/>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7" name="Freeform 460"/>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9" name="Freeform 462"/>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0" name="Freeform 463"/>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1" name="Freeform 464"/>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2" name="Freeform 465"/>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3" name="Freeform 466"/>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4" name="Freeform 467"/>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5" name="Freeform 468"/>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6" name="Freeform 469"/>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7" name="Freeform 470"/>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8" name="Freeform 471"/>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9" name="Freeform 472"/>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0" name="Freeform 473"/>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1" name="Freeform 474"/>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2" name="Freeform 475"/>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3" name="Freeform 476"/>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4" name="Freeform 477"/>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5" name="Freeform 478"/>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6" name="Freeform 479"/>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7" name="Freeform 480"/>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8" name="Freeform 481"/>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9" name="Freeform 482"/>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0" name="Freeform 483"/>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1" name="Freeform 484"/>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2" name="Freeform 485"/>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3" name="Freeform 486"/>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4" name="Freeform 487"/>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5" name="Freeform 488"/>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6" name="Freeform 489"/>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7" name="Freeform 490"/>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8" name="Freeform 491"/>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9" name="Freeform 492"/>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0" name="Freeform 493"/>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1" name="Freeform 494"/>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2" name="Freeform 495"/>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3" name="Freeform 496"/>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4" name="Freeform 497"/>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5" name="Freeform 498"/>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6" name="Freeform 499"/>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7" name="Freeform 500"/>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8" name="Freeform 501"/>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9" name="Freeform 502"/>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0" name="Freeform 503"/>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1" name="Freeform 504"/>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2" name="Freeform 505"/>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3" name="Freeform 506"/>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4" name="Freeform 507"/>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5" name="Freeform 508"/>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6" name="Freeform 509"/>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7" name="Freeform 510"/>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8" name="Freeform 511"/>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9" name="Freeform 512"/>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0" name="Freeform 513"/>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1" name="Freeform 514"/>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2" name="Freeform 515"/>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3" name="Freeform 516"/>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4" name="Freeform 517"/>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5" name="Freeform 518"/>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6" name="Freeform 519"/>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7" name="Freeform 520"/>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8" name="Freeform 521"/>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9" name="Freeform 522"/>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0" name="Freeform 523"/>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1" name="Freeform 524"/>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2" name="Freeform 525"/>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3" name="Freeform 526"/>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4" name="Freeform 527"/>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5" name="Freeform 528"/>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6" name="Freeform 529"/>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7" name="Freeform 530"/>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8" name="Freeform 531"/>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9" name="Freeform 532"/>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0" name="Freeform 533"/>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1" name="Freeform 534"/>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2" name="Freeform 535"/>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3" name="Freeform 536"/>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4" name="Freeform 537"/>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5" name="Freeform 538"/>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6" name="Freeform 539"/>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7" name="Freeform 540"/>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8" name="Freeform 541"/>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9" name="Freeform 542"/>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0" name="Freeform 543"/>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1" name="Freeform 544"/>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2" name="Freeform 545"/>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3" name="Freeform 546"/>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4" name="Freeform 547"/>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5" name="Freeform 548"/>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6" name="Freeform 549"/>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7" name="Freeform 550"/>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8" name="Freeform 551"/>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9" name="Freeform 552"/>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0" name="Freeform 553"/>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1" name="Freeform 554"/>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2" name="Freeform 555"/>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3" name="Freeform 556"/>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4" name="Freeform 557"/>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5" name="Freeform 558"/>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6" name="Freeform 559"/>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7" name="Freeform 560"/>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8" name="Freeform 561"/>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9" name="Freeform 562"/>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0" name="Freeform 563"/>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1" name="Freeform 564"/>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2" name="Freeform 565"/>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3" name="Freeform 566"/>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4" name="Freeform 567"/>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5" name="Freeform 568"/>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6" name="Freeform 569"/>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7" name="Freeform 570"/>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8" name="Freeform 571"/>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9" name="Freeform 572"/>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0" name="Freeform 573"/>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1" name="Freeform 574"/>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2" name="Freeform 575"/>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3" name="Freeform 576"/>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4" name="Freeform 577"/>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5" name="Freeform 578"/>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6" name="Freeform 579"/>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7" name="Freeform 580"/>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8" name="Freeform 581"/>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9" name="Freeform 582"/>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0" name="Freeform 583"/>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1" name="Freeform 584"/>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2" name="Freeform 585"/>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3" name="Freeform 586"/>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4" name="Freeform 587"/>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5" name="Freeform 588"/>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6" name="Freeform 589"/>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7" name="Freeform 590"/>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8" name="Freeform 591"/>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9" name="Freeform 592"/>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0" name="Freeform 593"/>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1" name="Freeform 594"/>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2" name="Freeform 595"/>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3" name="Freeform 596"/>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4" name="Freeform 597"/>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5" name="Freeform 598"/>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6" name="Freeform 599"/>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7" name="Freeform 600"/>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8" name="Freeform 601"/>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9" name="Freeform 602"/>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0" name="Freeform 603"/>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1" name="Freeform 604"/>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2" name="Freeform 605"/>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3" name="Freeform 606"/>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4" name="Freeform 608"/>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5" name="Freeform 609"/>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6" name="Freeform 610"/>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7" name="Freeform 611"/>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8" name="Freeform 612"/>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9" name="Freeform 613"/>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0" name="Freeform 614"/>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1" name="Freeform 615"/>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2" name="Freeform 616"/>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3" name="Freeform 617"/>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2"/>
            <a:srcRect/>
            <a:stretch>
              <a:fillRect/>
            </a:stretch>
          </p:blipFill>
          <p:spPr bwMode="auto">
            <a:xfrm>
              <a:off x="7281863" y="2486025"/>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5" name="Freeform 619"/>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6" name="Freeform 620"/>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7" name="Freeform 621"/>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8" name="Freeform 622"/>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9" name="Freeform 623"/>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0" name="Freeform 624"/>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1" name="Freeform 625"/>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2" name="Freeform 626"/>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3" name="Freeform 627"/>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4" name="Freeform 628"/>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5" name="Freeform 629"/>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6" name="Freeform 630"/>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7" name="Freeform 631"/>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8" name="Freeform 632"/>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9" name="Freeform 633"/>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0" name="Freeform 634"/>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1" name="Freeform 635"/>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2" name="Freeform 636"/>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3" name="Freeform 637"/>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4" name="Freeform 638"/>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3"/>
            <a:srcRect/>
            <a:stretch>
              <a:fillRect/>
            </a:stretch>
          </p:blipFill>
          <p:spPr bwMode="auto">
            <a:xfrm>
              <a:off x="4465638" y="4651375"/>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6" name="Freeform 640"/>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7" name="Freeform 641"/>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8" name="Freeform 642"/>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9" name="Freeform 643"/>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0" name="Freeform 644"/>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1" name="Freeform 645"/>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2" name="Freeform 646"/>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3" name="Freeform 647"/>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4" name="Freeform 648"/>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5" name="Freeform 649"/>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6" name="Freeform 650"/>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7" name="Freeform 651"/>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8" name="Freeform 652"/>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9" name="Freeform 653"/>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1" name="Freeform 655"/>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2" name="Freeform 656"/>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3" name="Freeform 657"/>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4" name="Freeform 658"/>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5" name="Freeform 659"/>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6" name="Freeform 660"/>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7" name="Freeform 661"/>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8" name="Freeform 662"/>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9" name="Freeform 663"/>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0" name="Freeform 664"/>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1" name="Freeform 665"/>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3" name="Freeform 667"/>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4" name="Freeform 668"/>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5" name="Freeform 669"/>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6" name="Freeform 670"/>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7" name="Freeform 671"/>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8" name="Freeform 672"/>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9" name="Freeform 673"/>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0" name="Freeform 674"/>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1" name="Freeform 675"/>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2" name="Freeform 676"/>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3" name="Freeform 677"/>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4" name="Freeform 678"/>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5" name="Freeform 679"/>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6" name="Freeform 680"/>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7" name="Freeform 681"/>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8" name="Freeform 682"/>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9" name="Freeform 683"/>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0" name="Freeform 684"/>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1" name="Freeform 685"/>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2" name="Freeform 686"/>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3" name="Freeform 687"/>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4" name="Freeform 688"/>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5" name="Freeform 689"/>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6" name="Freeform 690"/>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7" name="Freeform 691"/>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8" name="Freeform 692"/>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9" name="Freeform 693"/>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0" name="Freeform 694"/>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1" name="Freeform 695"/>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2" name="Freeform 696"/>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4"/>
            <a:srcRect/>
            <a:stretch>
              <a:fillRect/>
            </a:stretch>
          </p:blipFill>
          <p:spPr bwMode="auto">
            <a:xfrm>
              <a:off x="5708650" y="1481138"/>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4" name="Freeform 698"/>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5"/>
            <a:srcRect/>
            <a:stretch>
              <a:fillRect/>
            </a:stretch>
          </p:blipFill>
          <p:spPr bwMode="auto">
            <a:xfrm>
              <a:off x="5283200" y="1822450"/>
              <a:ext cx="425450"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6" name="Freeform 700"/>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7" name="Freeform 701"/>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8" name="Freeform 702"/>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9" name="Freeform 703"/>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0" name="Freeform 704"/>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1" name="Freeform 705"/>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2" name="Freeform 706"/>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3" name="Freeform 707"/>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4" name="Freeform 708"/>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5" name="Freeform 709"/>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6" name="Freeform 710"/>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7" name="Freeform 711"/>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8" name="Freeform 712"/>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9" name="Freeform 713"/>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0" name="Freeform 714"/>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1" name="Freeform 715"/>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2" name="Freeform 716"/>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3" name="Freeform 717"/>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4" name="Freeform 718"/>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5" name="Freeform 719"/>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6" name="Freeform 720"/>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7" name="Freeform 721"/>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8" name="Freeform 722"/>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9" name="Freeform 723"/>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0" name="Freeform 724"/>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1" name="Freeform 725"/>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2" name="Freeform 726"/>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3" name="Freeform 727"/>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4" name="Freeform 728"/>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5" name="Freeform 729"/>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6" name="Freeform 730"/>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7" name="Freeform 731"/>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8" name="Freeform 732"/>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9" name="Freeform 733"/>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0" name="Freeform 734"/>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1" name="Freeform 735"/>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2" name="Freeform 736"/>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3" name="Freeform 737"/>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4" name="Freeform 738"/>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5" name="Freeform 739"/>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6" name="Freeform 740"/>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7" name="Freeform 741"/>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8" name="Freeform 742"/>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9" name="Freeform 743"/>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0" name="Freeform 744"/>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1" name="Freeform 745"/>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6"/>
            <a:srcRect/>
            <a:stretch>
              <a:fillRect/>
            </a:stretch>
          </p:blipFill>
          <p:spPr bwMode="auto">
            <a:xfrm>
              <a:off x="3678238" y="2300288"/>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93" name="文本框 692"/>
          <p:cNvSpPr txBox="1"/>
          <p:nvPr/>
        </p:nvSpPr>
        <p:spPr>
          <a:xfrm>
            <a:off x="6774356" y="1646394"/>
            <a:ext cx="5227144" cy="995209"/>
          </a:xfrm>
          <a:prstGeom prst="rect">
            <a:avLst/>
          </a:prstGeom>
          <a:noFill/>
        </p:spPr>
        <p:txBody>
          <a:bodyPr wrap="square" rtlCol="0">
            <a:spAutoFit/>
          </a:bodyPr>
          <a:lstStyle/>
          <a:p>
            <a:pPr defTabSz="914400"/>
            <a:r>
              <a:rPr kumimoji="1" lang="zh-CN" altLang="en-US" sz="5865" b="1" dirty="0">
                <a:solidFill>
                  <a:srgbClr val="FFFFFF"/>
                </a:solidFill>
                <a:cs typeface="+mn-ea"/>
                <a:sym typeface="+mn-lt"/>
              </a:rPr>
              <a:t>工作汇</a:t>
            </a:r>
            <a:r>
              <a:rPr kumimoji="1" lang="zh-CN" altLang="en-US" sz="5865" b="1" dirty="0" smtClean="0">
                <a:solidFill>
                  <a:srgbClr val="FFFFFF"/>
                </a:solidFill>
                <a:cs typeface="+mn-ea"/>
                <a:sym typeface="+mn-lt"/>
              </a:rPr>
              <a:t>报</a:t>
            </a:r>
            <a:endParaRPr kumimoji="1" lang="zh-CN" altLang="en-US" sz="5865" b="1" dirty="0">
              <a:solidFill>
                <a:srgbClr val="FFFFFF"/>
              </a:solidFill>
              <a:cs typeface="+mn-ea"/>
              <a:sym typeface="+mn-lt"/>
            </a:endParaRPr>
          </a:p>
        </p:txBody>
      </p:sp>
      <p:sp>
        <p:nvSpPr>
          <p:cNvPr id="694" name="文本框 693"/>
          <p:cNvSpPr txBox="1"/>
          <p:nvPr/>
        </p:nvSpPr>
        <p:spPr>
          <a:xfrm>
            <a:off x="6798471" y="3334483"/>
            <a:ext cx="5227144" cy="584775"/>
          </a:xfrm>
          <a:prstGeom prst="rect">
            <a:avLst/>
          </a:prstGeom>
          <a:noFill/>
        </p:spPr>
        <p:txBody>
          <a:bodyPr wrap="square" rtlCol="0">
            <a:spAutoFit/>
          </a:bodyPr>
          <a:lstStyle/>
          <a:p>
            <a:pPr defTabSz="914400"/>
            <a:r>
              <a:rPr kumimoji="1" lang="en-US" altLang="zh-CN" sz="3200" dirty="0">
                <a:solidFill>
                  <a:srgbClr val="FFFFFF"/>
                </a:solidFill>
                <a:cs typeface="+mn-ea"/>
                <a:sym typeface="+mn-lt"/>
              </a:rPr>
              <a:t>GENERAL BUSINESS</a:t>
            </a:r>
            <a:endParaRPr kumimoji="1" lang="en-US" altLang="zh-CN" sz="3200" dirty="0">
              <a:solidFill>
                <a:srgbClr val="FFFFFF"/>
              </a:solidFill>
              <a:cs typeface="+mn-ea"/>
              <a:sym typeface="+mn-lt"/>
            </a:endParaRPr>
          </a:p>
        </p:txBody>
      </p:sp>
      <p:sp>
        <p:nvSpPr>
          <p:cNvPr id="695" name="文本框 694"/>
          <p:cNvSpPr txBox="1"/>
          <p:nvPr/>
        </p:nvSpPr>
        <p:spPr>
          <a:xfrm>
            <a:off x="6875706" y="4544190"/>
            <a:ext cx="4342841" cy="378460"/>
          </a:xfrm>
          <a:prstGeom prst="rect">
            <a:avLst/>
          </a:prstGeom>
          <a:noFill/>
        </p:spPr>
        <p:txBody>
          <a:bodyPr wrap="square" rtlCol="0">
            <a:spAutoFit/>
          </a:bodyPr>
          <a:lstStyle/>
          <a:p>
            <a:pPr algn="ctr" defTabSz="914400"/>
            <a:r>
              <a:rPr kumimoji="1" lang="zh-CN" altLang="en-US" sz="1865" dirty="0" smtClean="0">
                <a:solidFill>
                  <a:srgbClr val="FFFFFF"/>
                </a:solidFill>
                <a:cs typeface="+mn-ea"/>
                <a:sym typeface="+mn-lt"/>
              </a:rPr>
              <a:t>汇报人：</a:t>
            </a:r>
            <a:r>
              <a:rPr kumimoji="1" lang="en-US" altLang="zh-CN" sz="1865" dirty="0" smtClean="0">
                <a:solidFill>
                  <a:srgbClr val="FFFFFF"/>
                </a:solidFill>
                <a:cs typeface="+mn-ea"/>
                <a:sym typeface="+mn-lt"/>
              </a:rPr>
              <a:t>XXXX</a:t>
            </a:r>
            <a:r>
              <a:rPr kumimoji="1" lang="zh-CN" altLang="en-US" sz="1865" dirty="0" smtClean="0">
                <a:solidFill>
                  <a:srgbClr val="FFFFFF"/>
                </a:solidFill>
                <a:cs typeface="+mn-ea"/>
                <a:sym typeface="+mn-lt"/>
              </a:rPr>
              <a:t>     时</a:t>
            </a:r>
            <a:r>
              <a:rPr kumimoji="1" lang="zh-CN" altLang="en-US" sz="1865" dirty="0">
                <a:solidFill>
                  <a:srgbClr val="FFFFFF"/>
                </a:solidFill>
                <a:cs typeface="+mn-ea"/>
                <a:sym typeface="+mn-lt"/>
              </a:rPr>
              <a:t>间：</a:t>
            </a:r>
            <a:r>
              <a:rPr kumimoji="1" lang="en-US" altLang="zh-CN" sz="1865" dirty="0" smtClean="0">
                <a:solidFill>
                  <a:srgbClr val="FFFFFF"/>
                </a:solidFill>
                <a:cs typeface="+mn-ea"/>
                <a:sym typeface="+mn-lt"/>
              </a:rPr>
              <a:t>2030.12</a:t>
            </a:r>
            <a:endParaRPr kumimoji="1" lang="zh-CN" altLang="en-US" sz="1865" dirty="0">
              <a:solidFill>
                <a:srgbClr val="FFFFFF"/>
              </a:solidFill>
              <a:cs typeface="+mn-ea"/>
              <a:sym typeface="+mn-lt"/>
            </a:endParaRP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707886"/>
          </a:xfrm>
          <a:prstGeom prst="rect">
            <a:avLst/>
          </a:prstGeom>
          <a:noFill/>
        </p:spPr>
        <p:txBody>
          <a:bodyPr wrap="square" rtlCol="0">
            <a:spAutoFit/>
          </a:bodyPr>
          <a:lstStyle/>
          <a:p>
            <a:pPr defTabSz="914400"/>
            <a:r>
              <a:rPr kumimoji="1" lang="zh-CN" altLang="en-US" sz="4000" b="1" dirty="0">
                <a:solidFill>
                  <a:srgbClr val="FFFFFF"/>
                </a:solidFill>
                <a:cs typeface="+mn-ea"/>
                <a:sym typeface="+mn-lt"/>
              </a:rPr>
              <a:t>简</a:t>
            </a:r>
            <a:r>
              <a:rPr kumimoji="1" lang="zh-CN" altLang="en-US" sz="4000" b="1" dirty="0" smtClean="0">
                <a:solidFill>
                  <a:srgbClr val="FFFFFF"/>
                </a:solidFill>
                <a:cs typeface="+mn-ea"/>
                <a:sym typeface="+mn-lt"/>
              </a:rPr>
              <a:t>洁扁平化</a:t>
            </a:r>
            <a:r>
              <a:rPr kumimoji="1" lang="en-US" altLang="zh-CN" sz="4000" b="1" dirty="0" smtClean="0">
                <a:solidFill>
                  <a:srgbClr val="FFFFFF"/>
                </a:solidFill>
                <a:cs typeface="+mn-ea"/>
                <a:sym typeface="+mn-lt"/>
              </a:rPr>
              <a:t>PPT</a:t>
            </a:r>
            <a:r>
              <a:rPr kumimoji="1" lang="zh-CN" altLang="en-US" sz="4000" b="1" dirty="0" smtClean="0">
                <a:solidFill>
                  <a:srgbClr val="FFFFFF"/>
                </a:solidFill>
                <a:cs typeface="+mn-ea"/>
                <a:sym typeface="+mn-lt"/>
              </a:rPr>
              <a:t>模板</a:t>
            </a:r>
            <a:endParaRPr kumimoji="1" lang="zh-CN" altLang="en-US" sz="4000" b="1" dirty="0">
              <a:solidFill>
                <a:srgbClr val="FFFFFF"/>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93"/>
                                        </p:tgtEl>
                                        <p:attrNameLst>
                                          <p:attrName>style.visibility</p:attrName>
                                        </p:attrNameLst>
                                      </p:cBhvr>
                                      <p:to>
                                        <p:strVal val="visible"/>
                                      </p:to>
                                    </p:set>
                                    <p:animEffect transition="in" filter="fade">
                                      <p:cBhvr>
                                        <p:cTn id="13" dur="1000"/>
                                        <p:tgtEl>
                                          <p:spTgt spid="693"/>
                                        </p:tgtEl>
                                      </p:cBhvr>
                                    </p:animEffect>
                                    <p:anim calcmode="lin" valueType="num">
                                      <p:cBhvr>
                                        <p:cTn id="14" dur="1000" fill="hold"/>
                                        <p:tgtEl>
                                          <p:spTgt spid="693"/>
                                        </p:tgtEl>
                                        <p:attrNameLst>
                                          <p:attrName>ppt_x</p:attrName>
                                        </p:attrNameLst>
                                      </p:cBhvr>
                                      <p:tavLst>
                                        <p:tav tm="0">
                                          <p:val>
                                            <p:strVal val="#ppt_x"/>
                                          </p:val>
                                        </p:tav>
                                        <p:tav tm="100000">
                                          <p:val>
                                            <p:strVal val="#ppt_x"/>
                                          </p:val>
                                        </p:tav>
                                      </p:tavLst>
                                    </p:anim>
                                    <p:anim calcmode="lin" valueType="num">
                                      <p:cBhvr>
                                        <p:cTn id="15" dur="1000" fill="hold"/>
                                        <p:tgtEl>
                                          <p:spTgt spid="69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94"/>
                                        </p:tgtEl>
                                        <p:attrNameLst>
                                          <p:attrName>style.visibility</p:attrName>
                                        </p:attrNameLst>
                                      </p:cBhvr>
                                      <p:to>
                                        <p:strVal val="visible"/>
                                      </p:to>
                                    </p:set>
                                    <p:animEffect transition="in" filter="fade">
                                      <p:cBhvr>
                                        <p:cTn id="18" dur="1000"/>
                                        <p:tgtEl>
                                          <p:spTgt spid="694"/>
                                        </p:tgtEl>
                                      </p:cBhvr>
                                    </p:animEffect>
                                    <p:anim calcmode="lin" valueType="num">
                                      <p:cBhvr>
                                        <p:cTn id="19" dur="1000" fill="hold"/>
                                        <p:tgtEl>
                                          <p:spTgt spid="694"/>
                                        </p:tgtEl>
                                        <p:attrNameLst>
                                          <p:attrName>ppt_x</p:attrName>
                                        </p:attrNameLst>
                                      </p:cBhvr>
                                      <p:tavLst>
                                        <p:tav tm="0">
                                          <p:val>
                                            <p:strVal val="#ppt_x"/>
                                          </p:val>
                                        </p:tav>
                                        <p:tav tm="100000">
                                          <p:val>
                                            <p:strVal val="#ppt_x"/>
                                          </p:val>
                                        </p:tav>
                                      </p:tavLst>
                                    </p:anim>
                                    <p:anim calcmode="lin" valueType="num">
                                      <p:cBhvr>
                                        <p:cTn id="20" dur="1000" fill="hold"/>
                                        <p:tgtEl>
                                          <p:spTgt spid="69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95"/>
                                        </p:tgtEl>
                                        <p:attrNameLst>
                                          <p:attrName>style.visibility</p:attrName>
                                        </p:attrNameLst>
                                      </p:cBhvr>
                                      <p:to>
                                        <p:strVal val="visible"/>
                                      </p:to>
                                    </p:set>
                                    <p:animEffect transition="in" filter="fade">
                                      <p:cBhvr>
                                        <p:cTn id="23" dur="1000"/>
                                        <p:tgtEl>
                                          <p:spTgt spid="695"/>
                                        </p:tgtEl>
                                      </p:cBhvr>
                                    </p:animEffect>
                                    <p:anim calcmode="lin" valueType="num">
                                      <p:cBhvr>
                                        <p:cTn id="24" dur="1000" fill="hold"/>
                                        <p:tgtEl>
                                          <p:spTgt spid="695"/>
                                        </p:tgtEl>
                                        <p:attrNameLst>
                                          <p:attrName>ppt_x</p:attrName>
                                        </p:attrNameLst>
                                      </p:cBhvr>
                                      <p:tavLst>
                                        <p:tav tm="0">
                                          <p:val>
                                            <p:strVal val="#ppt_x"/>
                                          </p:val>
                                        </p:tav>
                                        <p:tav tm="100000">
                                          <p:val>
                                            <p:strVal val="#ppt_x"/>
                                          </p:val>
                                        </p:tav>
                                      </p:tavLst>
                                    </p:anim>
                                    <p:anim calcmode="lin" valueType="num">
                                      <p:cBhvr>
                                        <p:cTn id="25" dur="1000" fill="hold"/>
                                        <p:tgtEl>
                                          <p:spTgt spid="69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6"/>
                                        </p:tgtEl>
                                        <p:attrNameLst>
                                          <p:attrName>style.visibility</p:attrName>
                                        </p:attrNameLst>
                                      </p:cBhvr>
                                      <p:to>
                                        <p:strVal val="visible"/>
                                      </p:to>
                                    </p:set>
                                    <p:animEffect transition="in" filter="fade">
                                      <p:cBhvr>
                                        <p:cTn id="28" dur="1000"/>
                                        <p:tgtEl>
                                          <p:spTgt spid="696"/>
                                        </p:tgtEl>
                                      </p:cBhvr>
                                    </p:animEffect>
                                    <p:anim calcmode="lin" valueType="num">
                                      <p:cBhvr>
                                        <p:cTn id="29" dur="1000" fill="hold"/>
                                        <p:tgtEl>
                                          <p:spTgt spid="696"/>
                                        </p:tgtEl>
                                        <p:attrNameLst>
                                          <p:attrName>ppt_x</p:attrName>
                                        </p:attrNameLst>
                                      </p:cBhvr>
                                      <p:tavLst>
                                        <p:tav tm="0">
                                          <p:val>
                                            <p:strVal val="#ppt_x"/>
                                          </p:val>
                                        </p:tav>
                                        <p:tav tm="100000">
                                          <p:val>
                                            <p:strVal val="#ppt_x"/>
                                          </p:val>
                                        </p:tav>
                                      </p:tavLst>
                                    </p:anim>
                                    <p:anim calcmode="lin" valueType="num">
                                      <p:cBhvr>
                                        <p:cTn id="30" dur="1000" fill="hold"/>
                                        <p:tgtEl>
                                          <p:spTgt spid="69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7"/>
                                        </p:tgtEl>
                                        <p:attrNameLst>
                                          <p:attrName>style.visibility</p:attrName>
                                        </p:attrNameLst>
                                      </p:cBhvr>
                                      <p:to>
                                        <p:strVal val="visible"/>
                                      </p:to>
                                    </p:set>
                                    <p:animEffect transition="in" filter="fade">
                                      <p:cBhvr>
                                        <p:cTn id="33" dur="1000"/>
                                        <p:tgtEl>
                                          <p:spTgt spid="697"/>
                                        </p:tgtEl>
                                      </p:cBhvr>
                                    </p:animEffect>
                                    <p:anim calcmode="lin" valueType="num">
                                      <p:cBhvr>
                                        <p:cTn id="34" dur="1000" fill="hold"/>
                                        <p:tgtEl>
                                          <p:spTgt spid="697"/>
                                        </p:tgtEl>
                                        <p:attrNameLst>
                                          <p:attrName>ppt_x</p:attrName>
                                        </p:attrNameLst>
                                      </p:cBhvr>
                                      <p:tavLst>
                                        <p:tav tm="0">
                                          <p:val>
                                            <p:strVal val="#ppt_x"/>
                                          </p:val>
                                        </p:tav>
                                        <p:tav tm="100000">
                                          <p:val>
                                            <p:strVal val="#ppt_x"/>
                                          </p:val>
                                        </p:tav>
                                      </p:tavLst>
                                    </p:anim>
                                    <p:anim calcmode="lin" valueType="num">
                                      <p:cBhvr>
                                        <p:cTn id="35"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 grpId="0"/>
      <p:bldP spid="694" grpId="0"/>
      <p:bldP spid="695" grpId="0"/>
      <p:bldP spid="696" grpId="0" animBg="1"/>
      <p:bldP spid="6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3"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1" name="Picture 275"/>
            <p:cNvPicPr>
              <a:picLocks noChangeAspect="1" noChangeArrowheads="1"/>
            </p:cNvPicPr>
            <p:nvPr/>
          </p:nvPicPr>
          <p:blipFill>
            <a:blip r:embed="rId1"/>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63" name="文本框 162"/>
          <p:cNvSpPr txBox="1"/>
          <p:nvPr/>
        </p:nvSpPr>
        <p:spPr>
          <a:xfrm>
            <a:off x="3219816" y="460159"/>
            <a:ext cx="4884883" cy="1077218"/>
          </a:xfrm>
          <a:prstGeom prst="rect">
            <a:avLst/>
          </a:prstGeom>
          <a:noFill/>
        </p:spPr>
        <p:txBody>
          <a:bodyPr wrap="square" rtlCol="0">
            <a:spAutoFit/>
          </a:bodyPr>
          <a:lstStyle/>
          <a:p>
            <a:pPr defTabSz="914400"/>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
        <p:nvSpPr>
          <p:cNvPr id="164" name="文本框 163"/>
          <p:cNvSpPr txBox="1"/>
          <p:nvPr/>
        </p:nvSpPr>
        <p:spPr>
          <a:xfrm>
            <a:off x="3225724" y="1843063"/>
            <a:ext cx="4878976" cy="4032386"/>
          </a:xfrm>
          <a:prstGeom prst="rect">
            <a:avLst/>
          </a:prstGeom>
          <a:noFill/>
        </p:spPr>
        <p:txBody>
          <a:bodyPr wrap="square" rtlCol="0" anchor="t">
            <a:spAutoFit/>
          </a:bodyPr>
          <a:lstStyle/>
          <a:p>
            <a:pPr marL="609600" indent="-609600" defTabSz="914400">
              <a:lnSpc>
                <a:spcPct val="150000"/>
              </a:lnSpc>
              <a:buFont typeface="Wingdings" panose="05000000000000000000" pitchFamily="2" charset="2"/>
              <a:buChar char="n"/>
            </a:pPr>
            <a:r>
              <a:rPr kumimoji="1" lang="en-US" altLang="zh-CN" sz="4265" dirty="0">
                <a:solidFill>
                  <a:srgbClr val="FFFFFF"/>
                </a:solidFill>
                <a:cs typeface="+mn-ea"/>
                <a:sym typeface="+mn-lt"/>
              </a:rPr>
              <a:t>PART</a:t>
            </a:r>
            <a:r>
              <a:rPr kumimoji="1" lang="zh-CN" altLang="en-US" sz="4265" dirty="0">
                <a:solidFill>
                  <a:srgbClr val="FFFFFF"/>
                </a:solidFill>
                <a:cs typeface="+mn-ea"/>
                <a:sym typeface="+mn-lt"/>
              </a:rPr>
              <a:t> </a:t>
            </a:r>
            <a:r>
              <a:rPr kumimoji="1" lang="en-US" altLang="zh-CN" sz="4265" dirty="0">
                <a:solidFill>
                  <a:srgbClr val="FFFFFF"/>
                </a:solidFill>
                <a:cs typeface="+mn-ea"/>
                <a:sym typeface="+mn-lt"/>
              </a:rPr>
              <a:t>ONE</a:t>
            </a:r>
            <a:endParaRPr kumimoji="1" lang="zh-CN" altLang="en-US" sz="4265" dirty="0">
              <a:solidFill>
                <a:srgbClr val="FFFFFF"/>
              </a:solidFill>
              <a:cs typeface="+mn-ea"/>
              <a:sym typeface="+mn-lt"/>
            </a:endParaRPr>
          </a:p>
          <a:p>
            <a:pPr marL="609600" indent="-609600" defTabSz="914400">
              <a:lnSpc>
                <a:spcPct val="150000"/>
              </a:lnSpc>
              <a:buFont typeface="Wingdings" panose="05000000000000000000" pitchFamily="2" charset="2"/>
              <a:buChar char="n"/>
            </a:pPr>
            <a:r>
              <a:rPr kumimoji="1" lang="en-US" altLang="zh-CN" sz="4265" dirty="0">
                <a:solidFill>
                  <a:srgbClr val="FFFFFF"/>
                </a:solidFill>
                <a:cs typeface="+mn-ea"/>
                <a:sym typeface="+mn-lt"/>
              </a:rPr>
              <a:t>PART</a:t>
            </a:r>
            <a:r>
              <a:rPr kumimoji="1" lang="zh-CN" altLang="en-US" sz="4265" dirty="0">
                <a:solidFill>
                  <a:srgbClr val="FFFFFF"/>
                </a:solidFill>
                <a:cs typeface="+mn-ea"/>
                <a:sym typeface="+mn-lt"/>
              </a:rPr>
              <a:t> </a:t>
            </a:r>
            <a:r>
              <a:rPr kumimoji="1" lang="en-US" altLang="zh-CN" sz="4265" dirty="0">
                <a:solidFill>
                  <a:srgbClr val="FFFFFF"/>
                </a:solidFill>
                <a:cs typeface="+mn-ea"/>
                <a:sym typeface="+mn-lt"/>
              </a:rPr>
              <a:t>TWO</a:t>
            </a:r>
            <a:endParaRPr kumimoji="1" lang="zh-CN" altLang="en-US" sz="4265" dirty="0">
              <a:solidFill>
                <a:srgbClr val="FFFFFF"/>
              </a:solidFill>
              <a:cs typeface="+mn-ea"/>
              <a:sym typeface="+mn-lt"/>
            </a:endParaRPr>
          </a:p>
          <a:p>
            <a:pPr marL="609600" indent="-609600" defTabSz="914400">
              <a:lnSpc>
                <a:spcPct val="150000"/>
              </a:lnSpc>
              <a:buFont typeface="Wingdings" panose="05000000000000000000" pitchFamily="2" charset="2"/>
              <a:buChar char="n"/>
            </a:pPr>
            <a:r>
              <a:rPr kumimoji="1" lang="en-US" altLang="zh-CN" sz="4265" dirty="0">
                <a:solidFill>
                  <a:srgbClr val="FFFFFF"/>
                </a:solidFill>
                <a:cs typeface="+mn-ea"/>
                <a:sym typeface="+mn-lt"/>
              </a:rPr>
              <a:t>PART</a:t>
            </a:r>
            <a:r>
              <a:rPr kumimoji="1" lang="zh-CN" altLang="en-US" sz="4265" dirty="0">
                <a:solidFill>
                  <a:srgbClr val="FFFFFF"/>
                </a:solidFill>
                <a:cs typeface="+mn-ea"/>
                <a:sym typeface="+mn-lt"/>
              </a:rPr>
              <a:t> </a:t>
            </a:r>
            <a:r>
              <a:rPr kumimoji="1" lang="en-US" altLang="zh-CN" sz="4265" dirty="0">
                <a:solidFill>
                  <a:srgbClr val="FFFFFF"/>
                </a:solidFill>
                <a:cs typeface="+mn-ea"/>
                <a:sym typeface="+mn-lt"/>
              </a:rPr>
              <a:t>THREE</a:t>
            </a:r>
            <a:endParaRPr kumimoji="1" lang="zh-CN" altLang="en-US" sz="4265" dirty="0">
              <a:solidFill>
                <a:srgbClr val="FFFFFF"/>
              </a:solidFill>
              <a:cs typeface="+mn-ea"/>
              <a:sym typeface="+mn-lt"/>
            </a:endParaRPr>
          </a:p>
          <a:p>
            <a:pPr marL="609600" indent="-609600" defTabSz="914400">
              <a:lnSpc>
                <a:spcPct val="150000"/>
              </a:lnSpc>
              <a:buFont typeface="Wingdings" panose="05000000000000000000" pitchFamily="2" charset="2"/>
              <a:buChar char="n"/>
            </a:pPr>
            <a:r>
              <a:rPr kumimoji="1" lang="en-US" altLang="zh-CN" sz="4265" dirty="0">
                <a:solidFill>
                  <a:srgbClr val="FFFFFF"/>
                </a:solidFill>
                <a:cs typeface="+mn-ea"/>
                <a:sym typeface="+mn-lt"/>
              </a:rPr>
              <a:t>PART</a:t>
            </a:r>
            <a:r>
              <a:rPr kumimoji="1" lang="zh-CN" altLang="en-US" sz="4265" dirty="0">
                <a:solidFill>
                  <a:srgbClr val="FFFFFF"/>
                </a:solidFill>
                <a:cs typeface="+mn-ea"/>
                <a:sym typeface="+mn-lt"/>
              </a:rPr>
              <a:t> </a:t>
            </a:r>
            <a:r>
              <a:rPr kumimoji="1" lang="en-US" altLang="zh-CN" sz="4265" dirty="0">
                <a:solidFill>
                  <a:srgbClr val="FFFFFF"/>
                </a:solidFill>
                <a:cs typeface="+mn-ea"/>
                <a:sym typeface="+mn-lt"/>
              </a:rPr>
              <a:t>FOUR</a:t>
            </a:r>
            <a:endParaRPr kumimoji="1" lang="zh-CN" altLang="en-US" sz="4265" dirty="0">
              <a:solidFill>
                <a:srgbClr val="FFFFFF"/>
              </a:solidFill>
              <a:cs typeface="+mn-ea"/>
              <a:sym typeface="+mn-lt"/>
            </a:endParaRPr>
          </a:p>
        </p:txBody>
      </p:sp>
      <p:sp>
        <p:nvSpPr>
          <p:cNvPr id="165" name="文本框 164"/>
          <p:cNvSpPr txBox="1"/>
          <p:nvPr/>
        </p:nvSpPr>
        <p:spPr>
          <a:xfrm>
            <a:off x="7520846" y="2045373"/>
            <a:ext cx="3713655" cy="634148"/>
          </a:xfrm>
          <a:prstGeom prst="rect">
            <a:avLst/>
          </a:prstGeom>
          <a:noFill/>
        </p:spPr>
        <p:txBody>
          <a:bodyPr wrap="square" rtlCol="0" anchor="t">
            <a:spAutoFit/>
          </a:bodyPr>
          <a:lstStyle/>
          <a:p>
            <a:pPr defTabSz="609600">
              <a:lnSpc>
                <a:spcPct val="150000"/>
              </a:lnSpc>
            </a:pPr>
            <a:r>
              <a:rPr lang="zh-CN" altLang="en-US" sz="2665" dirty="0">
                <a:solidFill>
                  <a:srgbClr val="FFFFFF"/>
                </a:solidFill>
                <a:cs typeface="+mn-ea"/>
                <a:sym typeface="+mn-lt"/>
              </a:rPr>
              <a:t>点击此处添加标题</a:t>
            </a:r>
            <a:endParaRPr lang="en-US" altLang="zh-CN" sz="2665" dirty="0">
              <a:solidFill>
                <a:srgbClr val="FFFFFF"/>
              </a:solidFill>
              <a:cs typeface="+mn-ea"/>
              <a:sym typeface="+mn-lt"/>
            </a:endParaRPr>
          </a:p>
        </p:txBody>
      </p:sp>
      <p:sp>
        <p:nvSpPr>
          <p:cNvPr id="166" name="文本框 165"/>
          <p:cNvSpPr txBox="1"/>
          <p:nvPr/>
        </p:nvSpPr>
        <p:spPr>
          <a:xfrm>
            <a:off x="7520846" y="3011333"/>
            <a:ext cx="3713655" cy="634148"/>
          </a:xfrm>
          <a:prstGeom prst="rect">
            <a:avLst/>
          </a:prstGeom>
          <a:noFill/>
        </p:spPr>
        <p:txBody>
          <a:bodyPr wrap="square" rtlCol="0" anchor="t">
            <a:spAutoFit/>
          </a:bodyPr>
          <a:lstStyle/>
          <a:p>
            <a:pPr defTabSz="609600">
              <a:lnSpc>
                <a:spcPct val="150000"/>
              </a:lnSpc>
            </a:pPr>
            <a:r>
              <a:rPr lang="zh-CN" altLang="en-US" sz="2665">
                <a:solidFill>
                  <a:srgbClr val="FFFFFF"/>
                </a:solidFill>
                <a:cs typeface="+mn-ea"/>
                <a:sym typeface="+mn-lt"/>
              </a:rPr>
              <a:t>点击此处添加标题</a:t>
            </a:r>
            <a:endParaRPr lang="en-US" altLang="zh-CN" sz="2665" dirty="0">
              <a:solidFill>
                <a:srgbClr val="FFFFFF"/>
              </a:solidFill>
              <a:cs typeface="+mn-ea"/>
              <a:sym typeface="+mn-lt"/>
            </a:endParaRPr>
          </a:p>
        </p:txBody>
      </p:sp>
      <p:sp>
        <p:nvSpPr>
          <p:cNvPr id="167" name="文本框 166"/>
          <p:cNvSpPr txBox="1"/>
          <p:nvPr/>
        </p:nvSpPr>
        <p:spPr>
          <a:xfrm>
            <a:off x="7520846" y="3977293"/>
            <a:ext cx="3713655" cy="634148"/>
          </a:xfrm>
          <a:prstGeom prst="rect">
            <a:avLst/>
          </a:prstGeom>
          <a:noFill/>
        </p:spPr>
        <p:txBody>
          <a:bodyPr wrap="square" rtlCol="0" anchor="t">
            <a:spAutoFit/>
          </a:bodyPr>
          <a:lstStyle/>
          <a:p>
            <a:pPr defTabSz="609600">
              <a:lnSpc>
                <a:spcPct val="150000"/>
              </a:lnSpc>
            </a:pPr>
            <a:r>
              <a:rPr lang="zh-CN" altLang="en-US" sz="2665">
                <a:solidFill>
                  <a:srgbClr val="FFFFFF"/>
                </a:solidFill>
                <a:cs typeface="+mn-ea"/>
                <a:sym typeface="+mn-lt"/>
              </a:rPr>
              <a:t>点击此处添加标题</a:t>
            </a:r>
            <a:endParaRPr lang="en-US" altLang="zh-CN" sz="2665" dirty="0">
              <a:solidFill>
                <a:srgbClr val="FFFFFF"/>
              </a:solidFill>
              <a:cs typeface="+mn-ea"/>
              <a:sym typeface="+mn-lt"/>
            </a:endParaRPr>
          </a:p>
        </p:txBody>
      </p:sp>
      <p:sp>
        <p:nvSpPr>
          <p:cNvPr id="168" name="文本框 167"/>
          <p:cNvSpPr txBox="1"/>
          <p:nvPr/>
        </p:nvSpPr>
        <p:spPr>
          <a:xfrm>
            <a:off x="7520846" y="4994052"/>
            <a:ext cx="3713655" cy="634148"/>
          </a:xfrm>
          <a:prstGeom prst="rect">
            <a:avLst/>
          </a:prstGeom>
          <a:noFill/>
        </p:spPr>
        <p:txBody>
          <a:bodyPr wrap="square" rtlCol="0" anchor="t">
            <a:spAutoFit/>
          </a:bodyPr>
          <a:lstStyle/>
          <a:p>
            <a:pPr defTabSz="609600">
              <a:lnSpc>
                <a:spcPct val="150000"/>
              </a:lnSpc>
            </a:pPr>
            <a:r>
              <a:rPr lang="zh-CN" altLang="en-US" sz="2665" dirty="0">
                <a:solidFill>
                  <a:srgbClr val="FFFFFF"/>
                </a:solidFill>
                <a:cs typeface="+mn-ea"/>
                <a:sym typeface="+mn-lt"/>
              </a:rPr>
              <a:t>点击此处添加标题</a:t>
            </a:r>
            <a:endParaRPr lang="en-US" altLang="zh-CN" sz="2665" dirty="0">
              <a:solidFill>
                <a:srgbClr val="FFFFFF"/>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64"/>
                                        </p:tgtEl>
                                        <p:attrNameLst>
                                          <p:attrName>style.visibility</p:attrName>
                                        </p:attrNameLst>
                                      </p:cBhvr>
                                      <p:to>
                                        <p:strVal val="visible"/>
                                      </p:to>
                                    </p:set>
                                    <p:anim calcmode="lin" valueType="num">
                                      <p:cBhvr>
                                        <p:cTn id="13" dur="500" fill="hold"/>
                                        <p:tgtEl>
                                          <p:spTgt spid="164"/>
                                        </p:tgtEl>
                                        <p:attrNameLst>
                                          <p:attrName>ppt_w</p:attrName>
                                        </p:attrNameLst>
                                      </p:cBhvr>
                                      <p:tavLst>
                                        <p:tav tm="0">
                                          <p:val>
                                            <p:fltVal val="0"/>
                                          </p:val>
                                        </p:tav>
                                        <p:tav tm="100000">
                                          <p:val>
                                            <p:strVal val="#ppt_w"/>
                                          </p:val>
                                        </p:tav>
                                      </p:tavLst>
                                    </p:anim>
                                    <p:anim calcmode="lin" valueType="num">
                                      <p:cBhvr>
                                        <p:cTn id="14" dur="500" fill="hold"/>
                                        <p:tgtEl>
                                          <p:spTgt spid="164"/>
                                        </p:tgtEl>
                                        <p:attrNameLst>
                                          <p:attrName>ppt_h</p:attrName>
                                        </p:attrNameLst>
                                      </p:cBhvr>
                                      <p:tavLst>
                                        <p:tav tm="0">
                                          <p:val>
                                            <p:fltVal val="0"/>
                                          </p:val>
                                        </p:tav>
                                        <p:tav tm="100000">
                                          <p:val>
                                            <p:strVal val="#ppt_h"/>
                                          </p:val>
                                        </p:tav>
                                      </p:tavLst>
                                    </p:anim>
                                    <p:animEffect transition="in" filter="fade">
                                      <p:cBhvr>
                                        <p:cTn id="15" dur="500"/>
                                        <p:tgtEl>
                                          <p:spTgt spid="16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65"/>
                                        </p:tgtEl>
                                        <p:attrNameLst>
                                          <p:attrName>style.visibility</p:attrName>
                                        </p:attrNameLst>
                                      </p:cBhvr>
                                      <p:to>
                                        <p:strVal val="visible"/>
                                      </p:to>
                                    </p:set>
                                    <p:anim calcmode="lin" valueType="num">
                                      <p:cBhvr>
                                        <p:cTn id="18" dur="500" fill="hold"/>
                                        <p:tgtEl>
                                          <p:spTgt spid="165"/>
                                        </p:tgtEl>
                                        <p:attrNameLst>
                                          <p:attrName>ppt_w</p:attrName>
                                        </p:attrNameLst>
                                      </p:cBhvr>
                                      <p:tavLst>
                                        <p:tav tm="0">
                                          <p:val>
                                            <p:fltVal val="0"/>
                                          </p:val>
                                        </p:tav>
                                        <p:tav tm="100000">
                                          <p:val>
                                            <p:strVal val="#ppt_w"/>
                                          </p:val>
                                        </p:tav>
                                      </p:tavLst>
                                    </p:anim>
                                    <p:anim calcmode="lin" valueType="num">
                                      <p:cBhvr>
                                        <p:cTn id="19" dur="500" fill="hold"/>
                                        <p:tgtEl>
                                          <p:spTgt spid="165"/>
                                        </p:tgtEl>
                                        <p:attrNameLst>
                                          <p:attrName>ppt_h</p:attrName>
                                        </p:attrNameLst>
                                      </p:cBhvr>
                                      <p:tavLst>
                                        <p:tav tm="0">
                                          <p:val>
                                            <p:fltVal val="0"/>
                                          </p:val>
                                        </p:tav>
                                        <p:tav tm="100000">
                                          <p:val>
                                            <p:strVal val="#ppt_h"/>
                                          </p:val>
                                        </p:tav>
                                      </p:tavLst>
                                    </p:anim>
                                    <p:animEffect transition="in" filter="fade">
                                      <p:cBhvr>
                                        <p:cTn id="20" dur="500"/>
                                        <p:tgtEl>
                                          <p:spTgt spid="16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66"/>
                                        </p:tgtEl>
                                        <p:attrNameLst>
                                          <p:attrName>style.visibility</p:attrName>
                                        </p:attrNameLst>
                                      </p:cBhvr>
                                      <p:to>
                                        <p:strVal val="visible"/>
                                      </p:to>
                                    </p:set>
                                    <p:anim calcmode="lin" valueType="num">
                                      <p:cBhvr>
                                        <p:cTn id="23" dur="500" fill="hold"/>
                                        <p:tgtEl>
                                          <p:spTgt spid="166"/>
                                        </p:tgtEl>
                                        <p:attrNameLst>
                                          <p:attrName>ppt_w</p:attrName>
                                        </p:attrNameLst>
                                      </p:cBhvr>
                                      <p:tavLst>
                                        <p:tav tm="0">
                                          <p:val>
                                            <p:fltVal val="0"/>
                                          </p:val>
                                        </p:tav>
                                        <p:tav tm="100000">
                                          <p:val>
                                            <p:strVal val="#ppt_w"/>
                                          </p:val>
                                        </p:tav>
                                      </p:tavLst>
                                    </p:anim>
                                    <p:anim calcmode="lin" valueType="num">
                                      <p:cBhvr>
                                        <p:cTn id="24" dur="500" fill="hold"/>
                                        <p:tgtEl>
                                          <p:spTgt spid="166"/>
                                        </p:tgtEl>
                                        <p:attrNameLst>
                                          <p:attrName>ppt_h</p:attrName>
                                        </p:attrNameLst>
                                      </p:cBhvr>
                                      <p:tavLst>
                                        <p:tav tm="0">
                                          <p:val>
                                            <p:fltVal val="0"/>
                                          </p:val>
                                        </p:tav>
                                        <p:tav tm="100000">
                                          <p:val>
                                            <p:strVal val="#ppt_h"/>
                                          </p:val>
                                        </p:tav>
                                      </p:tavLst>
                                    </p:anim>
                                    <p:animEffect transition="in" filter="fade">
                                      <p:cBhvr>
                                        <p:cTn id="25" dur="500"/>
                                        <p:tgtEl>
                                          <p:spTgt spid="16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67"/>
                                        </p:tgtEl>
                                        <p:attrNameLst>
                                          <p:attrName>style.visibility</p:attrName>
                                        </p:attrNameLst>
                                      </p:cBhvr>
                                      <p:to>
                                        <p:strVal val="visible"/>
                                      </p:to>
                                    </p:set>
                                    <p:anim calcmode="lin" valueType="num">
                                      <p:cBhvr>
                                        <p:cTn id="28" dur="500" fill="hold"/>
                                        <p:tgtEl>
                                          <p:spTgt spid="167"/>
                                        </p:tgtEl>
                                        <p:attrNameLst>
                                          <p:attrName>ppt_w</p:attrName>
                                        </p:attrNameLst>
                                      </p:cBhvr>
                                      <p:tavLst>
                                        <p:tav tm="0">
                                          <p:val>
                                            <p:fltVal val="0"/>
                                          </p:val>
                                        </p:tav>
                                        <p:tav tm="100000">
                                          <p:val>
                                            <p:strVal val="#ppt_w"/>
                                          </p:val>
                                        </p:tav>
                                      </p:tavLst>
                                    </p:anim>
                                    <p:anim calcmode="lin" valueType="num">
                                      <p:cBhvr>
                                        <p:cTn id="29" dur="500" fill="hold"/>
                                        <p:tgtEl>
                                          <p:spTgt spid="167"/>
                                        </p:tgtEl>
                                        <p:attrNameLst>
                                          <p:attrName>ppt_h</p:attrName>
                                        </p:attrNameLst>
                                      </p:cBhvr>
                                      <p:tavLst>
                                        <p:tav tm="0">
                                          <p:val>
                                            <p:fltVal val="0"/>
                                          </p:val>
                                        </p:tav>
                                        <p:tav tm="100000">
                                          <p:val>
                                            <p:strVal val="#ppt_h"/>
                                          </p:val>
                                        </p:tav>
                                      </p:tavLst>
                                    </p:anim>
                                    <p:animEffect transition="in" filter="fade">
                                      <p:cBhvr>
                                        <p:cTn id="30" dur="500"/>
                                        <p:tgtEl>
                                          <p:spTgt spid="16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68"/>
                                        </p:tgtEl>
                                        <p:attrNameLst>
                                          <p:attrName>style.visibility</p:attrName>
                                        </p:attrNameLst>
                                      </p:cBhvr>
                                      <p:to>
                                        <p:strVal val="visible"/>
                                      </p:to>
                                    </p:set>
                                    <p:anim calcmode="lin" valueType="num">
                                      <p:cBhvr>
                                        <p:cTn id="33" dur="500" fill="hold"/>
                                        <p:tgtEl>
                                          <p:spTgt spid="168"/>
                                        </p:tgtEl>
                                        <p:attrNameLst>
                                          <p:attrName>ppt_w</p:attrName>
                                        </p:attrNameLst>
                                      </p:cBhvr>
                                      <p:tavLst>
                                        <p:tav tm="0">
                                          <p:val>
                                            <p:fltVal val="0"/>
                                          </p:val>
                                        </p:tav>
                                        <p:tav tm="100000">
                                          <p:val>
                                            <p:strVal val="#ppt_w"/>
                                          </p:val>
                                        </p:tav>
                                      </p:tavLst>
                                    </p:anim>
                                    <p:anim calcmode="lin" valueType="num">
                                      <p:cBhvr>
                                        <p:cTn id="34" dur="500" fill="hold"/>
                                        <p:tgtEl>
                                          <p:spTgt spid="168"/>
                                        </p:tgtEl>
                                        <p:attrNameLst>
                                          <p:attrName>ppt_h</p:attrName>
                                        </p:attrNameLst>
                                      </p:cBhvr>
                                      <p:tavLst>
                                        <p:tav tm="0">
                                          <p:val>
                                            <p:fltVal val="0"/>
                                          </p:val>
                                        </p:tav>
                                        <p:tav tm="100000">
                                          <p:val>
                                            <p:strVal val="#ppt_h"/>
                                          </p:val>
                                        </p:tav>
                                      </p:tavLst>
                                    </p:anim>
                                    <p:animEffect transition="in" filter="fade">
                                      <p:cBhvr>
                                        <p:cTn id="35"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p:bldP spid="164" grpId="0"/>
      <p:bldP spid="165" grpId="0"/>
      <p:bldP spid="166" grpId="0"/>
      <p:bldP spid="167" grpId="0"/>
      <p:bldP spid="1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rot="597069">
            <a:off x="3338673" y="2012718"/>
            <a:ext cx="5514655" cy="2256503"/>
            <a:chOff x="2756708" y="1533426"/>
            <a:chExt cx="3103360" cy="1270234"/>
          </a:xfrm>
          <a:solidFill>
            <a:schemeClr val="bg1">
              <a:lumMod val="75000"/>
            </a:schemeClr>
          </a:solidFill>
        </p:grpSpPr>
        <p:sp>
          <p:nvSpPr>
            <p:cNvPr id="16" name="椭圆 15"/>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17" name="直接连接符 16"/>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1" name="椭圆 20"/>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2" name="椭圆 21"/>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23"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5" dirty="0">
                <a:solidFill>
                  <a:schemeClr val="bg1"/>
                </a:solidFill>
                <a:cs typeface="+mn-ea"/>
                <a:sym typeface="+mn-lt"/>
              </a:rPr>
              <a:t>数据化分析</a:t>
            </a:r>
            <a:endParaRPr lang="zh-CN" altLang="en-US" sz="3735" dirty="0">
              <a:solidFill>
                <a:schemeClr val="bg1"/>
              </a:solidFill>
              <a:cs typeface="+mn-ea"/>
              <a:sym typeface="+mn-lt"/>
            </a:endParaRPr>
          </a:p>
        </p:txBody>
      </p:sp>
      <p:grpSp>
        <p:nvGrpSpPr>
          <p:cNvPr id="25"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26"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84" name="Picture 275"/>
            <p:cNvPicPr>
              <a:picLocks noChangeAspect="1" noChangeArrowheads="1"/>
            </p:cNvPicPr>
            <p:nvPr/>
          </p:nvPicPr>
          <p:blipFill>
            <a:blip r:embed="rId1"/>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2"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3"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4"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5"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6"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7"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8"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9"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0"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1"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2"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3"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4"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5"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86" name="文本框 185"/>
          <p:cNvSpPr txBox="1"/>
          <p:nvPr/>
        </p:nvSpPr>
        <p:spPr>
          <a:xfrm>
            <a:off x="3219817" y="256963"/>
            <a:ext cx="4064860" cy="2062103"/>
          </a:xfrm>
          <a:prstGeom prst="rect">
            <a:avLst/>
          </a:prstGeom>
          <a:noFill/>
        </p:spPr>
        <p:txBody>
          <a:bodyPr wrap="square" rtlCol="0">
            <a:spAutoFit/>
          </a:bodyPr>
          <a:lstStyle/>
          <a:p>
            <a:pPr defTabSz="914400"/>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additive="base">
                                        <p:cTn id="7" dur="500" fill="hold"/>
                                        <p:tgtEl>
                                          <p:spTgt spid="186"/>
                                        </p:tgtEl>
                                        <p:attrNameLst>
                                          <p:attrName>ppt_x</p:attrName>
                                        </p:attrNameLst>
                                      </p:cBhvr>
                                      <p:tavLst>
                                        <p:tav tm="0">
                                          <p:val>
                                            <p:strVal val="#ppt_x"/>
                                          </p:val>
                                        </p:tav>
                                        <p:tav tm="100000">
                                          <p:val>
                                            <p:strVal val="#ppt_x"/>
                                          </p:val>
                                        </p:tav>
                                      </p:tavLst>
                                    </p:anim>
                                    <p:anim calcmode="lin" valueType="num">
                                      <p:cBhvr additive="base">
                                        <p:cTn id="8" dur="500" fill="hold"/>
                                        <p:tgtEl>
                                          <p:spTgt spid="1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98624" y="1309666"/>
            <a:ext cx="9558123" cy="904222"/>
          </a:xfrm>
          <a:prstGeom prst="rect">
            <a:avLst/>
          </a:prstGeom>
        </p:spPr>
        <p:txBody>
          <a:bodyPr wrap="square">
            <a:spAutoFit/>
          </a:bodyPr>
          <a:lstStyle/>
          <a:p>
            <a:pPr defTabSz="914400">
              <a:lnSpc>
                <a:spcPct val="130000"/>
              </a:lnSpc>
            </a:pPr>
            <a:r>
              <a:rPr lang="zh-CN" altLang="en-US" sz="2135" dirty="0">
                <a:solidFill>
                  <a:srgbClr val="FCAA06"/>
                </a:solidFill>
                <a:cs typeface="+mn-ea"/>
                <a:sym typeface="+mn-lt"/>
              </a:rPr>
              <a:t>标题数字等都可以通过点击和重新输入进行更改，顶部“开始”面板中可以对字体、字号、颜色、行距等进行修改。建议正文</a:t>
            </a:r>
            <a:r>
              <a:rPr lang="en-US" altLang="zh-CN" sz="2135" dirty="0">
                <a:solidFill>
                  <a:srgbClr val="FCAA06"/>
                </a:solidFill>
                <a:cs typeface="+mn-ea"/>
                <a:sym typeface="+mn-lt"/>
              </a:rPr>
              <a:t>8-10</a:t>
            </a:r>
            <a:r>
              <a:rPr lang="zh-CN" altLang="en-US" sz="2135" dirty="0">
                <a:solidFill>
                  <a:srgbClr val="FCAA06"/>
                </a:solidFill>
                <a:cs typeface="+mn-ea"/>
                <a:sym typeface="+mn-lt"/>
              </a:rPr>
              <a:t>号字，</a:t>
            </a:r>
            <a:r>
              <a:rPr lang="en-US" altLang="zh-CN" sz="2135" dirty="0">
                <a:solidFill>
                  <a:srgbClr val="FCAA06"/>
                </a:solidFill>
                <a:cs typeface="+mn-ea"/>
                <a:sym typeface="+mn-lt"/>
              </a:rPr>
              <a:t>1.3</a:t>
            </a:r>
            <a:r>
              <a:rPr lang="zh-CN" altLang="en-US" sz="2135" dirty="0">
                <a:solidFill>
                  <a:srgbClr val="FCAA06"/>
                </a:solidFill>
                <a:cs typeface="+mn-ea"/>
                <a:sym typeface="+mn-lt"/>
              </a:rPr>
              <a:t>倍字间距。</a:t>
            </a:r>
            <a:endParaRPr lang="zh-CN" altLang="en-US" sz="2135" dirty="0">
              <a:solidFill>
                <a:srgbClr val="FCAA06"/>
              </a:solidFill>
              <a:cs typeface="+mn-ea"/>
              <a:sym typeface="+mn-lt"/>
            </a:endParaRPr>
          </a:p>
        </p:txBody>
      </p:sp>
      <p:sp>
        <p:nvSpPr>
          <p:cNvPr id="3" name="矩形 2"/>
          <p:cNvSpPr/>
          <p:nvPr/>
        </p:nvSpPr>
        <p:spPr>
          <a:xfrm>
            <a:off x="817296" y="988617"/>
            <a:ext cx="412292" cy="913007"/>
          </a:xfrm>
          <a:prstGeom prst="rect">
            <a:avLst/>
          </a:prstGeom>
        </p:spPr>
        <p:txBody>
          <a:bodyPr wrap="none">
            <a:spAutoFit/>
          </a:bodyPr>
          <a:lstStyle/>
          <a:p>
            <a:pPr defTabSz="914400"/>
            <a:r>
              <a:rPr lang="en-US" altLang="zh-CN" sz="5335">
                <a:solidFill>
                  <a:schemeClr val="bg1"/>
                </a:solidFill>
                <a:cs typeface="+mn-ea"/>
                <a:sym typeface="+mn-lt"/>
              </a:rPr>
              <a:t>“</a:t>
            </a:r>
            <a:endParaRPr lang="zh-CN" altLang="en-US" sz="5335" dirty="0">
              <a:solidFill>
                <a:schemeClr val="bg1"/>
              </a:solidFill>
              <a:cs typeface="+mn-ea"/>
              <a:sym typeface="+mn-lt"/>
            </a:endParaRPr>
          </a:p>
        </p:txBody>
      </p:sp>
      <p:sp>
        <p:nvSpPr>
          <p:cNvPr id="4" name="矩形 3"/>
          <p:cNvSpPr/>
          <p:nvPr/>
        </p:nvSpPr>
        <p:spPr>
          <a:xfrm>
            <a:off x="10375419" y="1932093"/>
            <a:ext cx="412292" cy="913007"/>
          </a:xfrm>
          <a:prstGeom prst="rect">
            <a:avLst/>
          </a:prstGeom>
        </p:spPr>
        <p:txBody>
          <a:bodyPr wrap="none">
            <a:spAutoFit/>
          </a:bodyPr>
          <a:lstStyle/>
          <a:p>
            <a:pPr defTabSz="914400"/>
            <a:r>
              <a:rPr lang="en-US" altLang="zh-CN" sz="5335" dirty="0">
                <a:solidFill>
                  <a:schemeClr val="bg1"/>
                </a:solidFill>
                <a:cs typeface="+mn-ea"/>
                <a:sym typeface="+mn-lt"/>
              </a:rPr>
              <a:t>”</a:t>
            </a:r>
            <a:endParaRPr lang="zh-CN" altLang="en-US" sz="5335" dirty="0">
              <a:solidFill>
                <a:schemeClr val="bg1"/>
              </a:solidFill>
              <a:cs typeface="+mn-ea"/>
              <a:sym typeface="+mn-lt"/>
            </a:endParaRPr>
          </a:p>
        </p:txBody>
      </p:sp>
      <p:sp>
        <p:nvSpPr>
          <p:cNvPr id="5" name="矩形 4"/>
          <p:cNvSpPr/>
          <p:nvPr/>
        </p:nvSpPr>
        <p:spPr>
          <a:xfrm flipH="1">
            <a:off x="817296" y="2859007"/>
            <a:ext cx="10557403" cy="66040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6" name="矩形 5"/>
          <p:cNvSpPr/>
          <p:nvPr/>
        </p:nvSpPr>
        <p:spPr>
          <a:xfrm>
            <a:off x="1057961" y="2984022"/>
            <a:ext cx="3190810" cy="461665"/>
          </a:xfrm>
          <a:prstGeom prst="rect">
            <a:avLst/>
          </a:prstGeom>
        </p:spPr>
        <p:txBody>
          <a:bodyPr wrap="none">
            <a:spAutoFit/>
          </a:bodyPr>
          <a:lstStyle/>
          <a:p>
            <a:pPr defTabSz="914400"/>
            <a:r>
              <a:rPr lang="en-US" altLang="zh-CN" sz="1865" dirty="0">
                <a:solidFill>
                  <a:schemeClr val="bg1"/>
                </a:solidFill>
                <a:cs typeface="+mn-ea"/>
                <a:sym typeface="+mn-lt"/>
              </a:rPr>
              <a:t>We</a:t>
            </a:r>
            <a:r>
              <a:rPr lang="zh-CN" altLang="en-US" sz="2400" dirty="0">
                <a:solidFill>
                  <a:schemeClr val="bg1"/>
                </a:solidFill>
                <a:cs typeface="+mn-ea"/>
                <a:sym typeface="+mn-lt"/>
              </a:rPr>
              <a:t> </a:t>
            </a:r>
            <a:r>
              <a:rPr lang="en-US" altLang="zh-CN" sz="2400" dirty="0">
                <a:solidFill>
                  <a:schemeClr val="bg1"/>
                </a:solidFill>
                <a:cs typeface="+mn-ea"/>
                <a:sym typeface="+mn-lt"/>
              </a:rPr>
              <a:t>are</a:t>
            </a:r>
            <a:r>
              <a:rPr lang="zh-CN" altLang="en-US" sz="2400" dirty="0">
                <a:solidFill>
                  <a:schemeClr val="bg1"/>
                </a:solidFill>
                <a:cs typeface="+mn-ea"/>
                <a:sym typeface="+mn-lt"/>
              </a:rPr>
              <a:t> </a:t>
            </a:r>
            <a:r>
              <a:rPr lang="en-US" altLang="zh-CN" sz="2400" dirty="0">
                <a:solidFill>
                  <a:schemeClr val="bg1"/>
                </a:solidFill>
                <a:cs typeface="+mn-ea"/>
                <a:sym typeface="+mn-lt"/>
              </a:rPr>
              <a:t>trying</a:t>
            </a:r>
            <a:r>
              <a:rPr lang="zh-CN" altLang="en-US" sz="2400" dirty="0">
                <a:solidFill>
                  <a:schemeClr val="bg1"/>
                </a:solidFill>
                <a:cs typeface="+mn-ea"/>
                <a:sym typeface="+mn-lt"/>
              </a:rPr>
              <a:t> </a:t>
            </a:r>
            <a:r>
              <a:rPr lang="en-US" altLang="zh-CN" sz="2400" dirty="0">
                <a:solidFill>
                  <a:schemeClr val="bg1"/>
                </a:solidFill>
                <a:cs typeface="+mn-ea"/>
                <a:sym typeface="+mn-lt"/>
              </a:rPr>
              <a:t>our</a:t>
            </a:r>
            <a:r>
              <a:rPr lang="zh-CN" altLang="en-US" sz="2400" dirty="0">
                <a:solidFill>
                  <a:schemeClr val="bg1"/>
                </a:solidFill>
                <a:cs typeface="+mn-ea"/>
                <a:sym typeface="+mn-lt"/>
              </a:rPr>
              <a:t> </a:t>
            </a:r>
            <a:r>
              <a:rPr lang="en-US" altLang="zh-CN" sz="2400" dirty="0">
                <a:solidFill>
                  <a:schemeClr val="bg1"/>
                </a:solidFill>
                <a:cs typeface="+mn-ea"/>
                <a:sym typeface="+mn-lt"/>
              </a:rPr>
              <a:t>best.</a:t>
            </a:r>
            <a:endParaRPr lang="zh-CN" altLang="en-US" sz="1865" dirty="0">
              <a:solidFill>
                <a:schemeClr val="bg1"/>
              </a:solidFill>
              <a:cs typeface="+mn-ea"/>
              <a:sym typeface="+mn-lt"/>
            </a:endParaRPr>
          </a:p>
        </p:txBody>
      </p:sp>
      <p:sp>
        <p:nvSpPr>
          <p:cNvPr id="8" name="椭圆 7"/>
          <p:cNvSpPr/>
          <p:nvPr/>
        </p:nvSpPr>
        <p:spPr>
          <a:xfrm>
            <a:off x="6673804" y="3953345"/>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9" name="Freeform 119"/>
          <p:cNvSpPr>
            <a:spLocks noEditPoints="1"/>
          </p:cNvSpPr>
          <p:nvPr/>
        </p:nvSpPr>
        <p:spPr bwMode="auto">
          <a:xfrm>
            <a:off x="6940538" y="4220079"/>
            <a:ext cx="307970" cy="307970"/>
          </a:xfrm>
          <a:custGeom>
            <a:avLst/>
            <a:gdLst/>
            <a:ahLst/>
            <a:cxnLst>
              <a:cxn ang="0">
                <a:pos x="182" y="12"/>
              </a:cxn>
              <a:cxn ang="0">
                <a:pos x="76" y="76"/>
              </a:cxn>
              <a:cxn ang="0">
                <a:pos x="10" y="182"/>
              </a:cxn>
              <a:cxn ang="0">
                <a:pos x="0" y="286"/>
              </a:cxn>
              <a:cxn ang="0">
                <a:pos x="44" y="406"/>
              </a:cxn>
              <a:cxn ang="0">
                <a:pos x="136" y="488"/>
              </a:cxn>
              <a:cxn ang="0">
                <a:pos x="260" y="520"/>
              </a:cxn>
              <a:cxn ang="0">
                <a:pos x="360" y="500"/>
              </a:cxn>
              <a:cxn ang="0">
                <a:pos x="460" y="426"/>
              </a:cxn>
              <a:cxn ang="0">
                <a:pos x="514" y="312"/>
              </a:cxn>
              <a:cxn ang="0">
                <a:pos x="514" y="208"/>
              </a:cxn>
              <a:cxn ang="0">
                <a:pos x="460" y="94"/>
              </a:cxn>
              <a:cxn ang="0">
                <a:pos x="360" y="20"/>
              </a:cxn>
              <a:cxn ang="0">
                <a:pos x="260" y="0"/>
              </a:cxn>
              <a:cxn ang="0">
                <a:pos x="172" y="88"/>
              </a:cxn>
              <a:cxn ang="0">
                <a:pos x="118" y="96"/>
              </a:cxn>
              <a:cxn ang="0">
                <a:pos x="194" y="54"/>
              </a:cxn>
              <a:cxn ang="0">
                <a:pos x="148" y="140"/>
              </a:cxn>
              <a:cxn ang="0">
                <a:pos x="42" y="252"/>
              </a:cxn>
              <a:cxn ang="0">
                <a:pos x="58" y="180"/>
              </a:cxn>
              <a:cxn ang="0">
                <a:pos x="100" y="114"/>
              </a:cxn>
              <a:cxn ang="0">
                <a:pos x="132" y="336"/>
              </a:cxn>
              <a:cxn ang="0">
                <a:pos x="100" y="410"/>
              </a:cxn>
              <a:cxn ang="0">
                <a:pos x="58" y="350"/>
              </a:cxn>
              <a:cxn ang="0">
                <a:pos x="42" y="276"/>
              </a:cxn>
              <a:cxn ang="0">
                <a:pos x="156" y="406"/>
              </a:cxn>
              <a:cxn ang="0">
                <a:pos x="192" y="466"/>
              </a:cxn>
              <a:cxn ang="0">
                <a:pos x="118" y="426"/>
              </a:cxn>
              <a:cxn ang="0">
                <a:pos x="220" y="460"/>
              </a:cxn>
              <a:cxn ang="0">
                <a:pos x="210" y="392"/>
              </a:cxn>
              <a:cxn ang="0">
                <a:pos x="248" y="364"/>
              </a:cxn>
              <a:cxn ang="0">
                <a:pos x="162" y="356"/>
              </a:cxn>
              <a:cxn ang="0">
                <a:pos x="248" y="364"/>
              </a:cxn>
              <a:cxn ang="0">
                <a:pos x="156" y="196"/>
              </a:cxn>
              <a:cxn ang="0">
                <a:pos x="208" y="154"/>
              </a:cxn>
              <a:cxn ang="0">
                <a:pos x="212" y="130"/>
              </a:cxn>
              <a:cxn ang="0">
                <a:pos x="206" y="80"/>
              </a:cxn>
              <a:cxn ang="0">
                <a:pos x="248" y="134"/>
              </a:cxn>
              <a:cxn ang="0">
                <a:pos x="358" y="114"/>
              </a:cxn>
              <a:cxn ang="0">
                <a:pos x="320" y="54"/>
              </a:cxn>
              <a:cxn ang="0">
                <a:pos x="396" y="94"/>
              </a:cxn>
              <a:cxn ang="0">
                <a:pos x="294" y="60"/>
              </a:cxn>
              <a:cxn ang="0">
                <a:pos x="334" y="122"/>
              </a:cxn>
              <a:cxn ang="0">
                <a:pos x="268" y="158"/>
              </a:cxn>
              <a:cxn ang="0">
                <a:pos x="352" y="170"/>
              </a:cxn>
              <a:cxn ang="0">
                <a:pos x="268" y="158"/>
              </a:cxn>
              <a:cxn ang="0">
                <a:pos x="360" y="330"/>
              </a:cxn>
              <a:cxn ang="0">
                <a:pos x="290" y="366"/>
              </a:cxn>
              <a:cxn ang="0">
                <a:pos x="268" y="476"/>
              </a:cxn>
              <a:cxn ang="0">
                <a:pos x="336" y="400"/>
              </a:cxn>
              <a:cxn ang="0">
                <a:pos x="296" y="462"/>
              </a:cxn>
              <a:cxn ang="0">
                <a:pos x="328" y="460"/>
              </a:cxn>
              <a:cxn ang="0">
                <a:pos x="380" y="418"/>
              </a:cxn>
              <a:cxn ang="0">
                <a:pos x="342" y="460"/>
              </a:cxn>
              <a:cxn ang="0">
                <a:pos x="394" y="400"/>
              </a:cxn>
              <a:cxn ang="0">
                <a:pos x="388" y="308"/>
              </a:cxn>
              <a:cxn ang="0">
                <a:pos x="468" y="314"/>
              </a:cxn>
              <a:cxn ang="0">
                <a:pos x="428" y="396"/>
              </a:cxn>
              <a:cxn ang="0">
                <a:pos x="388" y="222"/>
              </a:cxn>
              <a:cxn ang="0">
                <a:pos x="394" y="126"/>
              </a:cxn>
              <a:cxn ang="0">
                <a:pos x="448" y="162"/>
              </a:cxn>
              <a:cxn ang="0">
                <a:pos x="474" y="252"/>
              </a:cxn>
            </a:cxnLst>
            <a:rect l="0" t="0" r="r" b="b"/>
            <a:pathLst>
              <a:path w="520" h="520">
                <a:moveTo>
                  <a:pt x="260" y="0"/>
                </a:moveTo>
                <a:lnTo>
                  <a:pt x="260" y="0"/>
                </a:lnTo>
                <a:lnTo>
                  <a:pt x="232" y="2"/>
                </a:lnTo>
                <a:lnTo>
                  <a:pt x="206" y="6"/>
                </a:lnTo>
                <a:lnTo>
                  <a:pt x="182" y="12"/>
                </a:lnTo>
                <a:lnTo>
                  <a:pt x="158" y="20"/>
                </a:lnTo>
                <a:lnTo>
                  <a:pt x="136" y="32"/>
                </a:lnTo>
                <a:lnTo>
                  <a:pt x="114" y="44"/>
                </a:lnTo>
                <a:lnTo>
                  <a:pt x="94" y="60"/>
                </a:lnTo>
                <a:lnTo>
                  <a:pt x="76" y="76"/>
                </a:lnTo>
                <a:lnTo>
                  <a:pt x="58" y="94"/>
                </a:lnTo>
                <a:lnTo>
                  <a:pt x="44" y="114"/>
                </a:lnTo>
                <a:lnTo>
                  <a:pt x="30" y="136"/>
                </a:lnTo>
                <a:lnTo>
                  <a:pt x="20" y="158"/>
                </a:lnTo>
                <a:lnTo>
                  <a:pt x="10" y="182"/>
                </a:lnTo>
                <a:lnTo>
                  <a:pt x="4" y="208"/>
                </a:lnTo>
                <a:lnTo>
                  <a:pt x="0" y="234"/>
                </a:lnTo>
                <a:lnTo>
                  <a:pt x="0" y="260"/>
                </a:lnTo>
                <a:lnTo>
                  <a:pt x="0" y="260"/>
                </a:lnTo>
                <a:lnTo>
                  <a:pt x="0" y="286"/>
                </a:lnTo>
                <a:lnTo>
                  <a:pt x="4" y="312"/>
                </a:lnTo>
                <a:lnTo>
                  <a:pt x="10" y="338"/>
                </a:lnTo>
                <a:lnTo>
                  <a:pt x="20" y="360"/>
                </a:lnTo>
                <a:lnTo>
                  <a:pt x="30" y="384"/>
                </a:lnTo>
                <a:lnTo>
                  <a:pt x="44" y="406"/>
                </a:lnTo>
                <a:lnTo>
                  <a:pt x="58" y="426"/>
                </a:lnTo>
                <a:lnTo>
                  <a:pt x="76" y="444"/>
                </a:lnTo>
                <a:lnTo>
                  <a:pt x="94" y="460"/>
                </a:lnTo>
                <a:lnTo>
                  <a:pt x="114" y="476"/>
                </a:lnTo>
                <a:lnTo>
                  <a:pt x="136" y="488"/>
                </a:lnTo>
                <a:lnTo>
                  <a:pt x="158" y="500"/>
                </a:lnTo>
                <a:lnTo>
                  <a:pt x="182" y="508"/>
                </a:lnTo>
                <a:lnTo>
                  <a:pt x="206" y="514"/>
                </a:lnTo>
                <a:lnTo>
                  <a:pt x="232" y="518"/>
                </a:lnTo>
                <a:lnTo>
                  <a:pt x="260" y="520"/>
                </a:lnTo>
                <a:lnTo>
                  <a:pt x="260" y="520"/>
                </a:lnTo>
                <a:lnTo>
                  <a:pt x="286" y="518"/>
                </a:lnTo>
                <a:lnTo>
                  <a:pt x="312" y="514"/>
                </a:lnTo>
                <a:lnTo>
                  <a:pt x="336" y="508"/>
                </a:lnTo>
                <a:lnTo>
                  <a:pt x="360" y="500"/>
                </a:lnTo>
                <a:lnTo>
                  <a:pt x="384" y="488"/>
                </a:lnTo>
                <a:lnTo>
                  <a:pt x="404" y="476"/>
                </a:lnTo>
                <a:lnTo>
                  <a:pt x="424" y="460"/>
                </a:lnTo>
                <a:lnTo>
                  <a:pt x="444" y="444"/>
                </a:lnTo>
                <a:lnTo>
                  <a:pt x="460" y="426"/>
                </a:lnTo>
                <a:lnTo>
                  <a:pt x="474" y="406"/>
                </a:lnTo>
                <a:lnTo>
                  <a:pt x="488" y="384"/>
                </a:lnTo>
                <a:lnTo>
                  <a:pt x="498" y="360"/>
                </a:lnTo>
                <a:lnTo>
                  <a:pt x="508" y="338"/>
                </a:lnTo>
                <a:lnTo>
                  <a:pt x="514" y="312"/>
                </a:lnTo>
                <a:lnTo>
                  <a:pt x="518" y="286"/>
                </a:lnTo>
                <a:lnTo>
                  <a:pt x="520" y="260"/>
                </a:lnTo>
                <a:lnTo>
                  <a:pt x="520" y="260"/>
                </a:lnTo>
                <a:lnTo>
                  <a:pt x="518" y="234"/>
                </a:lnTo>
                <a:lnTo>
                  <a:pt x="514" y="208"/>
                </a:lnTo>
                <a:lnTo>
                  <a:pt x="508" y="182"/>
                </a:lnTo>
                <a:lnTo>
                  <a:pt x="498" y="158"/>
                </a:lnTo>
                <a:lnTo>
                  <a:pt x="488" y="136"/>
                </a:lnTo>
                <a:lnTo>
                  <a:pt x="474" y="114"/>
                </a:lnTo>
                <a:lnTo>
                  <a:pt x="460" y="94"/>
                </a:lnTo>
                <a:lnTo>
                  <a:pt x="444" y="76"/>
                </a:lnTo>
                <a:lnTo>
                  <a:pt x="424" y="60"/>
                </a:lnTo>
                <a:lnTo>
                  <a:pt x="404" y="44"/>
                </a:lnTo>
                <a:lnTo>
                  <a:pt x="384" y="32"/>
                </a:lnTo>
                <a:lnTo>
                  <a:pt x="360" y="20"/>
                </a:lnTo>
                <a:lnTo>
                  <a:pt x="336" y="12"/>
                </a:lnTo>
                <a:lnTo>
                  <a:pt x="312" y="6"/>
                </a:lnTo>
                <a:lnTo>
                  <a:pt x="286" y="2"/>
                </a:lnTo>
                <a:lnTo>
                  <a:pt x="260" y="0"/>
                </a:lnTo>
                <a:lnTo>
                  <a:pt x="260" y="0"/>
                </a:lnTo>
                <a:close/>
                <a:moveTo>
                  <a:pt x="194" y="54"/>
                </a:moveTo>
                <a:lnTo>
                  <a:pt x="194" y="54"/>
                </a:lnTo>
                <a:lnTo>
                  <a:pt x="186" y="64"/>
                </a:lnTo>
                <a:lnTo>
                  <a:pt x="186" y="64"/>
                </a:lnTo>
                <a:lnTo>
                  <a:pt x="172" y="88"/>
                </a:lnTo>
                <a:lnTo>
                  <a:pt x="158" y="114"/>
                </a:lnTo>
                <a:lnTo>
                  <a:pt x="158" y="114"/>
                </a:lnTo>
                <a:lnTo>
                  <a:pt x="136" y="106"/>
                </a:lnTo>
                <a:lnTo>
                  <a:pt x="118" y="96"/>
                </a:lnTo>
                <a:lnTo>
                  <a:pt x="118" y="96"/>
                </a:lnTo>
                <a:lnTo>
                  <a:pt x="136" y="82"/>
                </a:lnTo>
                <a:lnTo>
                  <a:pt x="154" y="70"/>
                </a:lnTo>
                <a:lnTo>
                  <a:pt x="174" y="62"/>
                </a:lnTo>
                <a:lnTo>
                  <a:pt x="194" y="54"/>
                </a:lnTo>
                <a:lnTo>
                  <a:pt x="194" y="54"/>
                </a:lnTo>
                <a:close/>
                <a:moveTo>
                  <a:pt x="100" y="114"/>
                </a:moveTo>
                <a:lnTo>
                  <a:pt x="100" y="114"/>
                </a:lnTo>
                <a:lnTo>
                  <a:pt x="122" y="128"/>
                </a:lnTo>
                <a:lnTo>
                  <a:pt x="148" y="140"/>
                </a:lnTo>
                <a:lnTo>
                  <a:pt x="148" y="140"/>
                </a:lnTo>
                <a:lnTo>
                  <a:pt x="140" y="164"/>
                </a:lnTo>
                <a:lnTo>
                  <a:pt x="132" y="192"/>
                </a:lnTo>
                <a:lnTo>
                  <a:pt x="128" y="222"/>
                </a:lnTo>
                <a:lnTo>
                  <a:pt x="124" y="252"/>
                </a:lnTo>
                <a:lnTo>
                  <a:pt x="42" y="252"/>
                </a:lnTo>
                <a:lnTo>
                  <a:pt x="42" y="252"/>
                </a:lnTo>
                <a:lnTo>
                  <a:pt x="44" y="234"/>
                </a:lnTo>
                <a:lnTo>
                  <a:pt x="48" y="216"/>
                </a:lnTo>
                <a:lnTo>
                  <a:pt x="52" y="196"/>
                </a:lnTo>
                <a:lnTo>
                  <a:pt x="58" y="180"/>
                </a:lnTo>
                <a:lnTo>
                  <a:pt x="66" y="162"/>
                </a:lnTo>
                <a:lnTo>
                  <a:pt x="76" y="144"/>
                </a:lnTo>
                <a:lnTo>
                  <a:pt x="88" y="130"/>
                </a:lnTo>
                <a:lnTo>
                  <a:pt x="100" y="114"/>
                </a:lnTo>
                <a:lnTo>
                  <a:pt x="100" y="114"/>
                </a:lnTo>
                <a:close/>
                <a:moveTo>
                  <a:pt x="42" y="276"/>
                </a:moveTo>
                <a:lnTo>
                  <a:pt x="124" y="276"/>
                </a:lnTo>
                <a:lnTo>
                  <a:pt x="124" y="276"/>
                </a:lnTo>
                <a:lnTo>
                  <a:pt x="126" y="308"/>
                </a:lnTo>
                <a:lnTo>
                  <a:pt x="132" y="336"/>
                </a:lnTo>
                <a:lnTo>
                  <a:pt x="138" y="362"/>
                </a:lnTo>
                <a:lnTo>
                  <a:pt x="146" y="386"/>
                </a:lnTo>
                <a:lnTo>
                  <a:pt x="146" y="386"/>
                </a:lnTo>
                <a:lnTo>
                  <a:pt x="120" y="398"/>
                </a:lnTo>
                <a:lnTo>
                  <a:pt x="100" y="410"/>
                </a:lnTo>
                <a:lnTo>
                  <a:pt x="100" y="410"/>
                </a:lnTo>
                <a:lnTo>
                  <a:pt x="88" y="396"/>
                </a:lnTo>
                <a:lnTo>
                  <a:pt x="76" y="382"/>
                </a:lnTo>
                <a:lnTo>
                  <a:pt x="66" y="366"/>
                </a:lnTo>
                <a:lnTo>
                  <a:pt x="58" y="350"/>
                </a:lnTo>
                <a:lnTo>
                  <a:pt x="52" y="332"/>
                </a:lnTo>
                <a:lnTo>
                  <a:pt x="48" y="314"/>
                </a:lnTo>
                <a:lnTo>
                  <a:pt x="44" y="296"/>
                </a:lnTo>
                <a:lnTo>
                  <a:pt x="42" y="276"/>
                </a:lnTo>
                <a:lnTo>
                  <a:pt x="42" y="276"/>
                </a:lnTo>
                <a:close/>
                <a:moveTo>
                  <a:pt x="118" y="426"/>
                </a:moveTo>
                <a:lnTo>
                  <a:pt x="118" y="426"/>
                </a:lnTo>
                <a:lnTo>
                  <a:pt x="136" y="416"/>
                </a:lnTo>
                <a:lnTo>
                  <a:pt x="156" y="406"/>
                </a:lnTo>
                <a:lnTo>
                  <a:pt x="156" y="406"/>
                </a:lnTo>
                <a:lnTo>
                  <a:pt x="170" y="436"/>
                </a:lnTo>
                <a:lnTo>
                  <a:pt x="186" y="460"/>
                </a:lnTo>
                <a:lnTo>
                  <a:pt x="186" y="460"/>
                </a:lnTo>
                <a:lnTo>
                  <a:pt x="192" y="466"/>
                </a:lnTo>
                <a:lnTo>
                  <a:pt x="192" y="466"/>
                </a:lnTo>
                <a:lnTo>
                  <a:pt x="172" y="460"/>
                </a:lnTo>
                <a:lnTo>
                  <a:pt x="154" y="450"/>
                </a:lnTo>
                <a:lnTo>
                  <a:pt x="136" y="438"/>
                </a:lnTo>
                <a:lnTo>
                  <a:pt x="118" y="426"/>
                </a:lnTo>
                <a:lnTo>
                  <a:pt x="118" y="426"/>
                </a:lnTo>
                <a:close/>
                <a:moveTo>
                  <a:pt x="248" y="476"/>
                </a:moveTo>
                <a:lnTo>
                  <a:pt x="248" y="476"/>
                </a:lnTo>
                <a:lnTo>
                  <a:pt x="232" y="476"/>
                </a:lnTo>
                <a:lnTo>
                  <a:pt x="232" y="476"/>
                </a:lnTo>
                <a:lnTo>
                  <a:pt x="220" y="460"/>
                </a:lnTo>
                <a:lnTo>
                  <a:pt x="206" y="444"/>
                </a:lnTo>
                <a:lnTo>
                  <a:pt x="192" y="422"/>
                </a:lnTo>
                <a:lnTo>
                  <a:pt x="180" y="398"/>
                </a:lnTo>
                <a:lnTo>
                  <a:pt x="180" y="398"/>
                </a:lnTo>
                <a:lnTo>
                  <a:pt x="210" y="392"/>
                </a:lnTo>
                <a:lnTo>
                  <a:pt x="228" y="388"/>
                </a:lnTo>
                <a:lnTo>
                  <a:pt x="248" y="388"/>
                </a:lnTo>
                <a:lnTo>
                  <a:pt x="248" y="476"/>
                </a:lnTo>
                <a:close/>
                <a:moveTo>
                  <a:pt x="248" y="364"/>
                </a:moveTo>
                <a:lnTo>
                  <a:pt x="248" y="364"/>
                </a:lnTo>
                <a:lnTo>
                  <a:pt x="224" y="364"/>
                </a:lnTo>
                <a:lnTo>
                  <a:pt x="204" y="368"/>
                </a:lnTo>
                <a:lnTo>
                  <a:pt x="170" y="378"/>
                </a:lnTo>
                <a:lnTo>
                  <a:pt x="170" y="378"/>
                </a:lnTo>
                <a:lnTo>
                  <a:pt x="162" y="356"/>
                </a:lnTo>
                <a:lnTo>
                  <a:pt x="156" y="332"/>
                </a:lnTo>
                <a:lnTo>
                  <a:pt x="150" y="306"/>
                </a:lnTo>
                <a:lnTo>
                  <a:pt x="148" y="276"/>
                </a:lnTo>
                <a:lnTo>
                  <a:pt x="248" y="276"/>
                </a:lnTo>
                <a:lnTo>
                  <a:pt x="248" y="364"/>
                </a:lnTo>
                <a:close/>
                <a:moveTo>
                  <a:pt x="248" y="252"/>
                </a:moveTo>
                <a:lnTo>
                  <a:pt x="150" y="252"/>
                </a:lnTo>
                <a:lnTo>
                  <a:pt x="150" y="252"/>
                </a:lnTo>
                <a:lnTo>
                  <a:pt x="152" y="224"/>
                </a:lnTo>
                <a:lnTo>
                  <a:pt x="156" y="196"/>
                </a:lnTo>
                <a:lnTo>
                  <a:pt x="164" y="170"/>
                </a:lnTo>
                <a:lnTo>
                  <a:pt x="172" y="148"/>
                </a:lnTo>
                <a:lnTo>
                  <a:pt x="172" y="148"/>
                </a:lnTo>
                <a:lnTo>
                  <a:pt x="188" y="152"/>
                </a:lnTo>
                <a:lnTo>
                  <a:pt x="208" y="154"/>
                </a:lnTo>
                <a:lnTo>
                  <a:pt x="248" y="158"/>
                </a:lnTo>
                <a:lnTo>
                  <a:pt x="248" y="252"/>
                </a:lnTo>
                <a:close/>
                <a:moveTo>
                  <a:pt x="248" y="134"/>
                </a:moveTo>
                <a:lnTo>
                  <a:pt x="248" y="134"/>
                </a:lnTo>
                <a:lnTo>
                  <a:pt x="212" y="130"/>
                </a:lnTo>
                <a:lnTo>
                  <a:pt x="182" y="122"/>
                </a:lnTo>
                <a:lnTo>
                  <a:pt x="182" y="122"/>
                </a:lnTo>
                <a:lnTo>
                  <a:pt x="194" y="100"/>
                </a:lnTo>
                <a:lnTo>
                  <a:pt x="206" y="80"/>
                </a:lnTo>
                <a:lnTo>
                  <a:pt x="206" y="80"/>
                </a:lnTo>
                <a:lnTo>
                  <a:pt x="220" y="60"/>
                </a:lnTo>
                <a:lnTo>
                  <a:pt x="234" y="46"/>
                </a:lnTo>
                <a:lnTo>
                  <a:pt x="234" y="46"/>
                </a:lnTo>
                <a:lnTo>
                  <a:pt x="248" y="44"/>
                </a:lnTo>
                <a:lnTo>
                  <a:pt x="248" y="134"/>
                </a:lnTo>
                <a:close/>
                <a:moveTo>
                  <a:pt x="396" y="94"/>
                </a:moveTo>
                <a:lnTo>
                  <a:pt x="396" y="94"/>
                </a:lnTo>
                <a:lnTo>
                  <a:pt x="378" y="104"/>
                </a:lnTo>
                <a:lnTo>
                  <a:pt x="358" y="114"/>
                </a:lnTo>
                <a:lnTo>
                  <a:pt x="358" y="114"/>
                </a:lnTo>
                <a:lnTo>
                  <a:pt x="342" y="88"/>
                </a:lnTo>
                <a:lnTo>
                  <a:pt x="328" y="64"/>
                </a:lnTo>
                <a:lnTo>
                  <a:pt x="328" y="64"/>
                </a:lnTo>
                <a:lnTo>
                  <a:pt x="320" y="54"/>
                </a:lnTo>
                <a:lnTo>
                  <a:pt x="320" y="54"/>
                </a:lnTo>
                <a:lnTo>
                  <a:pt x="340" y="60"/>
                </a:lnTo>
                <a:lnTo>
                  <a:pt x="360" y="70"/>
                </a:lnTo>
                <a:lnTo>
                  <a:pt x="378" y="82"/>
                </a:lnTo>
                <a:lnTo>
                  <a:pt x="396" y="94"/>
                </a:lnTo>
                <a:lnTo>
                  <a:pt x="396" y="94"/>
                </a:lnTo>
                <a:close/>
                <a:moveTo>
                  <a:pt x="268" y="44"/>
                </a:moveTo>
                <a:lnTo>
                  <a:pt x="268" y="44"/>
                </a:lnTo>
                <a:lnTo>
                  <a:pt x="282" y="46"/>
                </a:lnTo>
                <a:lnTo>
                  <a:pt x="282" y="46"/>
                </a:lnTo>
                <a:lnTo>
                  <a:pt x="294" y="60"/>
                </a:lnTo>
                <a:lnTo>
                  <a:pt x="308" y="80"/>
                </a:lnTo>
                <a:lnTo>
                  <a:pt x="308" y="80"/>
                </a:lnTo>
                <a:lnTo>
                  <a:pt x="322" y="98"/>
                </a:lnTo>
                <a:lnTo>
                  <a:pt x="334" y="122"/>
                </a:lnTo>
                <a:lnTo>
                  <a:pt x="334" y="122"/>
                </a:lnTo>
                <a:lnTo>
                  <a:pt x="304" y="130"/>
                </a:lnTo>
                <a:lnTo>
                  <a:pt x="268" y="134"/>
                </a:lnTo>
                <a:lnTo>
                  <a:pt x="268" y="44"/>
                </a:lnTo>
                <a:close/>
                <a:moveTo>
                  <a:pt x="268" y="158"/>
                </a:moveTo>
                <a:lnTo>
                  <a:pt x="268" y="158"/>
                </a:lnTo>
                <a:lnTo>
                  <a:pt x="308" y="154"/>
                </a:lnTo>
                <a:lnTo>
                  <a:pt x="326" y="150"/>
                </a:lnTo>
                <a:lnTo>
                  <a:pt x="344" y="146"/>
                </a:lnTo>
                <a:lnTo>
                  <a:pt x="344" y="146"/>
                </a:lnTo>
                <a:lnTo>
                  <a:pt x="352" y="170"/>
                </a:lnTo>
                <a:lnTo>
                  <a:pt x="358" y="196"/>
                </a:lnTo>
                <a:lnTo>
                  <a:pt x="364" y="224"/>
                </a:lnTo>
                <a:lnTo>
                  <a:pt x="366" y="252"/>
                </a:lnTo>
                <a:lnTo>
                  <a:pt x="268" y="252"/>
                </a:lnTo>
                <a:lnTo>
                  <a:pt x="268" y="158"/>
                </a:lnTo>
                <a:close/>
                <a:moveTo>
                  <a:pt x="268" y="276"/>
                </a:moveTo>
                <a:lnTo>
                  <a:pt x="366" y="276"/>
                </a:lnTo>
                <a:lnTo>
                  <a:pt x="366" y="276"/>
                </a:lnTo>
                <a:lnTo>
                  <a:pt x="364" y="304"/>
                </a:lnTo>
                <a:lnTo>
                  <a:pt x="360" y="330"/>
                </a:lnTo>
                <a:lnTo>
                  <a:pt x="354" y="354"/>
                </a:lnTo>
                <a:lnTo>
                  <a:pt x="346" y="378"/>
                </a:lnTo>
                <a:lnTo>
                  <a:pt x="346" y="378"/>
                </a:lnTo>
                <a:lnTo>
                  <a:pt x="310" y="368"/>
                </a:lnTo>
                <a:lnTo>
                  <a:pt x="290" y="366"/>
                </a:lnTo>
                <a:lnTo>
                  <a:pt x="268" y="364"/>
                </a:lnTo>
                <a:lnTo>
                  <a:pt x="268" y="276"/>
                </a:lnTo>
                <a:close/>
                <a:moveTo>
                  <a:pt x="284" y="476"/>
                </a:moveTo>
                <a:lnTo>
                  <a:pt x="284" y="476"/>
                </a:lnTo>
                <a:lnTo>
                  <a:pt x="268" y="476"/>
                </a:lnTo>
                <a:lnTo>
                  <a:pt x="268" y="388"/>
                </a:lnTo>
                <a:lnTo>
                  <a:pt x="268" y="388"/>
                </a:lnTo>
                <a:lnTo>
                  <a:pt x="288" y="390"/>
                </a:lnTo>
                <a:lnTo>
                  <a:pt x="306" y="392"/>
                </a:lnTo>
                <a:lnTo>
                  <a:pt x="336" y="400"/>
                </a:lnTo>
                <a:lnTo>
                  <a:pt x="336" y="400"/>
                </a:lnTo>
                <a:lnTo>
                  <a:pt x="324" y="422"/>
                </a:lnTo>
                <a:lnTo>
                  <a:pt x="308" y="444"/>
                </a:lnTo>
                <a:lnTo>
                  <a:pt x="308" y="444"/>
                </a:lnTo>
                <a:lnTo>
                  <a:pt x="296" y="462"/>
                </a:lnTo>
                <a:lnTo>
                  <a:pt x="284" y="476"/>
                </a:lnTo>
                <a:lnTo>
                  <a:pt x="284" y="476"/>
                </a:lnTo>
                <a:close/>
                <a:moveTo>
                  <a:pt x="322" y="466"/>
                </a:moveTo>
                <a:lnTo>
                  <a:pt x="322" y="466"/>
                </a:lnTo>
                <a:lnTo>
                  <a:pt x="328" y="460"/>
                </a:lnTo>
                <a:lnTo>
                  <a:pt x="328" y="460"/>
                </a:lnTo>
                <a:lnTo>
                  <a:pt x="344" y="436"/>
                </a:lnTo>
                <a:lnTo>
                  <a:pt x="358" y="408"/>
                </a:lnTo>
                <a:lnTo>
                  <a:pt x="358" y="408"/>
                </a:lnTo>
                <a:lnTo>
                  <a:pt x="380" y="418"/>
                </a:lnTo>
                <a:lnTo>
                  <a:pt x="396" y="426"/>
                </a:lnTo>
                <a:lnTo>
                  <a:pt x="396" y="426"/>
                </a:lnTo>
                <a:lnTo>
                  <a:pt x="380" y="440"/>
                </a:lnTo>
                <a:lnTo>
                  <a:pt x="362" y="450"/>
                </a:lnTo>
                <a:lnTo>
                  <a:pt x="342" y="460"/>
                </a:lnTo>
                <a:lnTo>
                  <a:pt x="322" y="466"/>
                </a:lnTo>
                <a:lnTo>
                  <a:pt x="322" y="466"/>
                </a:lnTo>
                <a:close/>
                <a:moveTo>
                  <a:pt x="414" y="410"/>
                </a:moveTo>
                <a:lnTo>
                  <a:pt x="414" y="410"/>
                </a:lnTo>
                <a:lnTo>
                  <a:pt x="394" y="400"/>
                </a:lnTo>
                <a:lnTo>
                  <a:pt x="368" y="388"/>
                </a:lnTo>
                <a:lnTo>
                  <a:pt x="368" y="388"/>
                </a:lnTo>
                <a:lnTo>
                  <a:pt x="376" y="364"/>
                </a:lnTo>
                <a:lnTo>
                  <a:pt x="384" y="338"/>
                </a:lnTo>
                <a:lnTo>
                  <a:pt x="388" y="308"/>
                </a:lnTo>
                <a:lnTo>
                  <a:pt x="390" y="276"/>
                </a:lnTo>
                <a:lnTo>
                  <a:pt x="474" y="276"/>
                </a:lnTo>
                <a:lnTo>
                  <a:pt x="474" y="276"/>
                </a:lnTo>
                <a:lnTo>
                  <a:pt x="472" y="296"/>
                </a:lnTo>
                <a:lnTo>
                  <a:pt x="468" y="314"/>
                </a:lnTo>
                <a:lnTo>
                  <a:pt x="462" y="332"/>
                </a:lnTo>
                <a:lnTo>
                  <a:pt x="456" y="350"/>
                </a:lnTo>
                <a:lnTo>
                  <a:pt x="448" y="366"/>
                </a:lnTo>
                <a:lnTo>
                  <a:pt x="438" y="382"/>
                </a:lnTo>
                <a:lnTo>
                  <a:pt x="428" y="396"/>
                </a:lnTo>
                <a:lnTo>
                  <a:pt x="414" y="410"/>
                </a:lnTo>
                <a:lnTo>
                  <a:pt x="414" y="410"/>
                </a:lnTo>
                <a:close/>
                <a:moveTo>
                  <a:pt x="390" y="252"/>
                </a:moveTo>
                <a:lnTo>
                  <a:pt x="390" y="252"/>
                </a:lnTo>
                <a:lnTo>
                  <a:pt x="388" y="222"/>
                </a:lnTo>
                <a:lnTo>
                  <a:pt x="382" y="192"/>
                </a:lnTo>
                <a:lnTo>
                  <a:pt x="376" y="164"/>
                </a:lnTo>
                <a:lnTo>
                  <a:pt x="366" y="138"/>
                </a:lnTo>
                <a:lnTo>
                  <a:pt x="366" y="138"/>
                </a:lnTo>
                <a:lnTo>
                  <a:pt x="394" y="126"/>
                </a:lnTo>
                <a:lnTo>
                  <a:pt x="414" y="114"/>
                </a:lnTo>
                <a:lnTo>
                  <a:pt x="414" y="114"/>
                </a:lnTo>
                <a:lnTo>
                  <a:pt x="428" y="130"/>
                </a:lnTo>
                <a:lnTo>
                  <a:pt x="438" y="146"/>
                </a:lnTo>
                <a:lnTo>
                  <a:pt x="448" y="162"/>
                </a:lnTo>
                <a:lnTo>
                  <a:pt x="456" y="180"/>
                </a:lnTo>
                <a:lnTo>
                  <a:pt x="462" y="198"/>
                </a:lnTo>
                <a:lnTo>
                  <a:pt x="468" y="216"/>
                </a:lnTo>
                <a:lnTo>
                  <a:pt x="472" y="234"/>
                </a:lnTo>
                <a:lnTo>
                  <a:pt x="474" y="252"/>
                </a:lnTo>
                <a:lnTo>
                  <a:pt x="390" y="252"/>
                </a:lnTo>
                <a:close/>
              </a:path>
            </a:pathLst>
          </a:custGeom>
          <a:solidFill>
            <a:srgbClr val="FFFFFF"/>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9973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12" name="组 12"/>
          <p:cNvGrpSpPr/>
          <p:nvPr/>
        </p:nvGrpSpPr>
        <p:grpSpPr>
          <a:xfrm>
            <a:off x="1234599" y="5416639"/>
            <a:ext cx="366850" cy="439660"/>
            <a:chOff x="1536700" y="911225"/>
            <a:chExt cx="831850" cy="996950"/>
          </a:xfrm>
          <a:solidFill>
            <a:srgbClr val="FFFFFF"/>
          </a:solidFill>
        </p:grpSpPr>
        <p:sp>
          <p:nvSpPr>
            <p:cNvPr id="13" name="Freeform 47"/>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4" name="Freeform 48"/>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5"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6" name="Rectangle 50"/>
            <p:cNvSpPr>
              <a:spLocks noChangeArrowheads="1"/>
            </p:cNvSpPr>
            <p:nvPr/>
          </p:nvSpPr>
          <p:spPr bwMode="auto">
            <a:xfrm>
              <a:off x="1838325" y="1609725"/>
              <a:ext cx="234950" cy="114300"/>
            </a:xfrm>
            <a:prstGeom prst="rect">
              <a:avLst/>
            </a:prstGeom>
            <a:grpFill/>
            <a:ln w="9525">
              <a:noFill/>
              <a:miter lim="800000"/>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7" name="Rectangle 51"/>
            <p:cNvSpPr>
              <a:spLocks noChangeArrowheads="1"/>
            </p:cNvSpPr>
            <p:nvPr/>
          </p:nvSpPr>
          <p:spPr bwMode="auto">
            <a:xfrm>
              <a:off x="1838325" y="1765300"/>
              <a:ext cx="234950" cy="50800"/>
            </a:xfrm>
            <a:prstGeom prst="rect">
              <a:avLst/>
            </a:prstGeom>
            <a:grpFill/>
            <a:ln w="9525">
              <a:noFill/>
              <a:miter lim="800000"/>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8" name="Freeform 52"/>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9" name="Freeform 53"/>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0" name="Freeform 54"/>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1" name="Freeform 55"/>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2" name="Freeform 56"/>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grpSp>
      <p:sp>
        <p:nvSpPr>
          <p:cNvPr id="24" name="椭圆 23"/>
          <p:cNvSpPr/>
          <p:nvPr/>
        </p:nvSpPr>
        <p:spPr>
          <a:xfrm>
            <a:off x="66738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25" name="组 25"/>
          <p:cNvGrpSpPr/>
          <p:nvPr/>
        </p:nvGrpSpPr>
        <p:grpSpPr>
          <a:xfrm>
            <a:off x="6910963" y="5528574"/>
            <a:ext cx="367122" cy="215789"/>
            <a:chOff x="3902075" y="4498975"/>
            <a:chExt cx="831850" cy="488950"/>
          </a:xfrm>
          <a:solidFill>
            <a:srgbClr val="FFFFFF"/>
          </a:solidFill>
        </p:grpSpPr>
        <p:sp>
          <p:nvSpPr>
            <p:cNvPr id="2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7"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8"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9"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0"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1"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2"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sp>
        <p:nvSpPr>
          <p:cNvPr id="34" name="椭圆 33"/>
          <p:cNvSpPr/>
          <p:nvPr/>
        </p:nvSpPr>
        <p:spPr>
          <a:xfrm>
            <a:off x="987361" y="3944593"/>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35" name="Freeform 217"/>
          <p:cNvSpPr>
            <a:spLocks noEditPoints="1"/>
          </p:cNvSpPr>
          <p:nvPr/>
        </p:nvSpPr>
        <p:spPr bwMode="auto">
          <a:xfrm>
            <a:off x="1251442" y="4251393"/>
            <a:ext cx="313279" cy="227839"/>
          </a:xfrm>
          <a:custGeom>
            <a:avLst/>
            <a:gdLst/>
            <a:ahLst/>
            <a:cxnLst>
              <a:cxn ang="0">
                <a:pos x="0" y="32"/>
              </a:cxn>
              <a:cxn ang="0">
                <a:pos x="176" y="176"/>
              </a:cxn>
              <a:cxn ang="0">
                <a:pos x="352" y="32"/>
              </a:cxn>
              <a:cxn ang="0">
                <a:pos x="352" y="0"/>
              </a:cxn>
              <a:cxn ang="0">
                <a:pos x="0" y="0"/>
              </a:cxn>
              <a:cxn ang="0">
                <a:pos x="0" y="32"/>
              </a:cxn>
              <a:cxn ang="0">
                <a:pos x="0" y="228"/>
              </a:cxn>
              <a:cxn ang="0">
                <a:pos x="86" y="132"/>
              </a:cxn>
              <a:cxn ang="0">
                <a:pos x="0" y="54"/>
              </a:cxn>
              <a:cxn ang="0">
                <a:pos x="0" y="228"/>
              </a:cxn>
              <a:cxn ang="0">
                <a:pos x="352" y="230"/>
              </a:cxn>
              <a:cxn ang="0">
                <a:pos x="262" y="132"/>
              </a:cxn>
              <a:cxn ang="0">
                <a:pos x="352" y="56"/>
              </a:cxn>
              <a:cxn ang="0">
                <a:pos x="352" y="230"/>
              </a:cxn>
              <a:cxn ang="0">
                <a:pos x="176" y="204"/>
              </a:cxn>
              <a:cxn ang="0">
                <a:pos x="104" y="144"/>
              </a:cxn>
              <a:cxn ang="0">
                <a:pos x="0" y="256"/>
              </a:cxn>
              <a:cxn ang="0">
                <a:pos x="352" y="256"/>
              </a:cxn>
              <a:cxn ang="0">
                <a:pos x="248" y="144"/>
              </a:cxn>
              <a:cxn ang="0">
                <a:pos x="176" y="204"/>
              </a:cxn>
            </a:cxnLst>
            <a:rect l="0" t="0" r="r" b="b"/>
            <a:pathLst>
              <a:path w="352" h="256">
                <a:moveTo>
                  <a:pt x="0" y="32"/>
                </a:moveTo>
                <a:lnTo>
                  <a:pt x="176" y="176"/>
                </a:lnTo>
                <a:lnTo>
                  <a:pt x="352" y="32"/>
                </a:lnTo>
                <a:lnTo>
                  <a:pt x="352" y="0"/>
                </a:lnTo>
                <a:lnTo>
                  <a:pt x="0" y="0"/>
                </a:lnTo>
                <a:lnTo>
                  <a:pt x="0" y="32"/>
                </a:lnTo>
                <a:close/>
                <a:moveTo>
                  <a:pt x="0" y="228"/>
                </a:moveTo>
                <a:lnTo>
                  <a:pt x="86" y="132"/>
                </a:lnTo>
                <a:lnTo>
                  <a:pt x="0" y="54"/>
                </a:lnTo>
                <a:lnTo>
                  <a:pt x="0" y="228"/>
                </a:lnTo>
                <a:close/>
                <a:moveTo>
                  <a:pt x="352" y="230"/>
                </a:moveTo>
                <a:lnTo>
                  <a:pt x="262" y="132"/>
                </a:lnTo>
                <a:lnTo>
                  <a:pt x="352" y="56"/>
                </a:lnTo>
                <a:lnTo>
                  <a:pt x="352" y="230"/>
                </a:lnTo>
                <a:close/>
                <a:moveTo>
                  <a:pt x="176" y="204"/>
                </a:moveTo>
                <a:lnTo>
                  <a:pt x="104" y="144"/>
                </a:lnTo>
                <a:lnTo>
                  <a:pt x="0" y="256"/>
                </a:lnTo>
                <a:lnTo>
                  <a:pt x="352" y="256"/>
                </a:lnTo>
                <a:lnTo>
                  <a:pt x="248" y="144"/>
                </a:lnTo>
                <a:lnTo>
                  <a:pt x="176" y="204"/>
                </a:lnTo>
                <a:close/>
              </a:path>
            </a:pathLst>
          </a:custGeom>
          <a:solidFill>
            <a:srgbClr val="FFFFFF"/>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6" name="文本框 8"/>
          <p:cNvSpPr txBox="1"/>
          <p:nvPr/>
        </p:nvSpPr>
        <p:spPr>
          <a:xfrm>
            <a:off x="2063529"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
        <p:nvSpPr>
          <p:cNvPr id="37" name="文本框 8"/>
          <p:cNvSpPr txBox="1"/>
          <p:nvPr/>
        </p:nvSpPr>
        <p:spPr>
          <a:xfrm>
            <a:off x="2063529" y="5142613"/>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
        <p:nvSpPr>
          <p:cNvPr id="38" name="文本框 8"/>
          <p:cNvSpPr txBox="1"/>
          <p:nvPr/>
        </p:nvSpPr>
        <p:spPr>
          <a:xfrm>
            <a:off x="7749971"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
        <p:nvSpPr>
          <p:cNvPr id="39" name="文本框 8"/>
          <p:cNvSpPr txBox="1"/>
          <p:nvPr/>
        </p:nvSpPr>
        <p:spPr>
          <a:xfrm>
            <a:off x="7749971" y="5149065"/>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0-#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500" fill="hold"/>
                                        <p:tgtEl>
                                          <p:spTgt spid="34"/>
                                        </p:tgtEl>
                                        <p:attrNameLst>
                                          <p:attrName>ppt_w</p:attrName>
                                        </p:attrNameLst>
                                      </p:cBhvr>
                                      <p:tavLst>
                                        <p:tav tm="0">
                                          <p:val>
                                            <p:fltVal val="0"/>
                                          </p:val>
                                        </p:tav>
                                        <p:tav tm="100000">
                                          <p:val>
                                            <p:strVal val="#ppt_w"/>
                                          </p:val>
                                        </p:tav>
                                      </p:tavLst>
                                    </p:anim>
                                    <p:anim calcmode="lin" valueType="num">
                                      <p:cBhvr>
                                        <p:cTn id="55" dur="500" fill="hold"/>
                                        <p:tgtEl>
                                          <p:spTgt spid="34"/>
                                        </p:tgtEl>
                                        <p:attrNameLst>
                                          <p:attrName>ppt_h</p:attrName>
                                        </p:attrNameLst>
                                      </p:cBhvr>
                                      <p:tavLst>
                                        <p:tav tm="0">
                                          <p:val>
                                            <p:fltVal val="0"/>
                                          </p:val>
                                        </p:tav>
                                        <p:tav tm="100000">
                                          <p:val>
                                            <p:strVal val="#ppt_h"/>
                                          </p:val>
                                        </p:tav>
                                      </p:tavLst>
                                    </p:anim>
                                    <p:animEffect transition="in" filter="fade">
                                      <p:cBhvr>
                                        <p:cTn id="56" dur="500"/>
                                        <p:tgtEl>
                                          <p:spTgt spid="3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ppt_w</p:attrName>
                                        </p:attrNameLst>
                                      </p:cBhvr>
                                      <p:tavLst>
                                        <p:tav tm="0">
                                          <p:val>
                                            <p:fltVal val="0"/>
                                          </p:val>
                                        </p:tav>
                                        <p:tav tm="100000">
                                          <p:val>
                                            <p:strVal val="#ppt_w"/>
                                          </p:val>
                                        </p:tav>
                                      </p:tavLst>
                                    </p:anim>
                                    <p:anim calcmode="lin" valueType="num">
                                      <p:cBhvr>
                                        <p:cTn id="60" dur="500" fill="hold"/>
                                        <p:tgtEl>
                                          <p:spTgt spid="35"/>
                                        </p:tgtEl>
                                        <p:attrNameLst>
                                          <p:attrName>ppt_h</p:attrName>
                                        </p:attrNameLst>
                                      </p:cBhvr>
                                      <p:tavLst>
                                        <p:tav tm="0">
                                          <p:val>
                                            <p:fltVal val="0"/>
                                          </p:val>
                                        </p:tav>
                                        <p:tav tm="100000">
                                          <p:val>
                                            <p:strVal val="#ppt_h"/>
                                          </p:val>
                                        </p:tav>
                                      </p:tavLst>
                                    </p:anim>
                                    <p:animEffect transition="in" filter="fade">
                                      <p:cBhvr>
                                        <p:cTn id="61" dur="500"/>
                                        <p:tgtEl>
                                          <p:spTgt spid="3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500" fill="hold"/>
                                        <p:tgtEl>
                                          <p:spTgt spid="36"/>
                                        </p:tgtEl>
                                        <p:attrNameLst>
                                          <p:attrName>ppt_w</p:attrName>
                                        </p:attrNameLst>
                                      </p:cBhvr>
                                      <p:tavLst>
                                        <p:tav tm="0">
                                          <p:val>
                                            <p:fltVal val="0"/>
                                          </p:val>
                                        </p:tav>
                                        <p:tav tm="100000">
                                          <p:val>
                                            <p:strVal val="#ppt_w"/>
                                          </p:val>
                                        </p:tav>
                                      </p:tavLst>
                                    </p:anim>
                                    <p:anim calcmode="lin" valueType="num">
                                      <p:cBhvr>
                                        <p:cTn id="65" dur="500" fill="hold"/>
                                        <p:tgtEl>
                                          <p:spTgt spid="36"/>
                                        </p:tgtEl>
                                        <p:attrNameLst>
                                          <p:attrName>ppt_h</p:attrName>
                                        </p:attrNameLst>
                                      </p:cBhvr>
                                      <p:tavLst>
                                        <p:tav tm="0">
                                          <p:val>
                                            <p:fltVal val="0"/>
                                          </p:val>
                                        </p:tav>
                                        <p:tav tm="100000">
                                          <p:val>
                                            <p:strVal val="#ppt_h"/>
                                          </p:val>
                                        </p:tav>
                                      </p:tavLst>
                                    </p:anim>
                                    <p:animEffect transition="in" filter="fade">
                                      <p:cBhvr>
                                        <p:cTn id="66" dur="5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p:cTn id="74" dur="500" fill="hold"/>
                                        <p:tgtEl>
                                          <p:spTgt spid="38"/>
                                        </p:tgtEl>
                                        <p:attrNameLst>
                                          <p:attrName>ppt_w</p:attrName>
                                        </p:attrNameLst>
                                      </p:cBhvr>
                                      <p:tavLst>
                                        <p:tav tm="0">
                                          <p:val>
                                            <p:fltVal val="0"/>
                                          </p:val>
                                        </p:tav>
                                        <p:tav tm="100000">
                                          <p:val>
                                            <p:strVal val="#ppt_w"/>
                                          </p:val>
                                        </p:tav>
                                      </p:tavLst>
                                    </p:anim>
                                    <p:anim calcmode="lin" valueType="num">
                                      <p:cBhvr>
                                        <p:cTn id="75" dur="500" fill="hold"/>
                                        <p:tgtEl>
                                          <p:spTgt spid="38"/>
                                        </p:tgtEl>
                                        <p:attrNameLst>
                                          <p:attrName>ppt_h</p:attrName>
                                        </p:attrNameLst>
                                      </p:cBhvr>
                                      <p:tavLst>
                                        <p:tav tm="0">
                                          <p:val>
                                            <p:fltVal val="0"/>
                                          </p:val>
                                        </p:tav>
                                        <p:tav tm="100000">
                                          <p:val>
                                            <p:strVal val="#ppt_h"/>
                                          </p:val>
                                        </p:tav>
                                      </p:tavLst>
                                    </p:anim>
                                    <p:animEffect transition="in" filter="fade">
                                      <p:cBhvr>
                                        <p:cTn id="76" dur="500"/>
                                        <p:tgtEl>
                                          <p:spTgt spid="38"/>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p:bldP spid="8" grpId="0" animBg="1"/>
      <p:bldP spid="9" grpId="0" animBg="1"/>
      <p:bldP spid="11" grpId="0" animBg="1"/>
      <p:bldP spid="24" grpId="0" animBg="1"/>
      <p:bldP spid="34" grpId="0" animBg="1"/>
      <p:bldP spid="35" grpId="0" animBg="1"/>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p:cNvSpPr txBox="1"/>
          <p:nvPr/>
        </p:nvSpPr>
        <p:spPr>
          <a:xfrm>
            <a:off x="981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3" name="矩形 2"/>
          <p:cNvSpPr/>
          <p:nvPr/>
        </p:nvSpPr>
        <p:spPr>
          <a:xfrm>
            <a:off x="981175" y="3754662"/>
            <a:ext cx="2377574" cy="477503"/>
          </a:xfrm>
          <a:prstGeom prst="rect">
            <a:avLst/>
          </a:prstGeom>
        </p:spPr>
        <p:txBody>
          <a:bodyPr wrap="none">
            <a:spAutoFit/>
          </a:bodyPr>
          <a:lstStyle/>
          <a:p>
            <a:pP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grpSp>
        <p:nvGrpSpPr>
          <p:cNvPr id="5" name="组 5"/>
          <p:cNvGrpSpPr/>
          <p:nvPr/>
        </p:nvGrpSpPr>
        <p:grpSpPr>
          <a:xfrm rot="20835666">
            <a:off x="1241353" y="1390523"/>
            <a:ext cx="1655291" cy="1696878"/>
            <a:chOff x="4536374" y="770182"/>
            <a:chExt cx="2959118" cy="2576250"/>
          </a:xfrm>
          <a:solidFill>
            <a:srgbClr val="FCAA06"/>
          </a:solidFill>
          <a:effectLst>
            <a:outerShdw blurRad="50800" dist="76200" dir="2700000" algn="tl" rotWithShape="0">
              <a:prstClr val="black">
                <a:alpha val="40000"/>
              </a:prstClr>
            </a:outerShdw>
          </a:effectLst>
        </p:grpSpPr>
        <p:sp>
          <p:nvSpPr>
            <p:cNvPr id="35" name="剪去单角的矩形 35"/>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36" name="直角三角形 35"/>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6" name="组 6"/>
          <p:cNvGrpSpPr/>
          <p:nvPr/>
        </p:nvGrpSpPr>
        <p:grpSpPr>
          <a:xfrm rot="18470414">
            <a:off x="1758254" y="1581761"/>
            <a:ext cx="1810709" cy="2269456"/>
            <a:chOff x="66230" y="3232992"/>
            <a:chExt cx="1509550" cy="1891998"/>
          </a:xfrm>
          <a:effectLst>
            <a:outerShdw blurRad="50800" dist="76200" dir="2700000" algn="tl" rotWithShape="0">
              <a:prstClr val="black">
                <a:alpha val="40000"/>
              </a:prstClr>
            </a:outerShdw>
          </a:effectLst>
        </p:grpSpPr>
        <p:grpSp>
          <p:nvGrpSpPr>
            <p:cNvPr id="7" name="组 7"/>
            <p:cNvGrpSpPr/>
            <p:nvPr/>
          </p:nvGrpSpPr>
          <p:grpSpPr>
            <a:xfrm rot="16663435">
              <a:off x="-240754" y="3539976"/>
              <a:ext cx="1178086" cy="564117"/>
              <a:chOff x="-687977" y="4441558"/>
              <a:chExt cx="1178086" cy="564117"/>
            </a:xfrm>
          </p:grpSpPr>
          <p:sp>
            <p:nvSpPr>
              <p:cNvPr id="31" name="Freeform 70"/>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2" name="Freeform 71"/>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3" name="Freeform 72"/>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4" name="Freeform 73"/>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8" name="Freeform 86"/>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 name="Freeform 90"/>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 name="Freeform 91"/>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1" name="Freeform 92"/>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2" name="Freeform 93"/>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3" name="Freeform 94"/>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4" name="Freeform 95"/>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5" name="Freeform 96"/>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6" name="Freeform 97"/>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7" name="Freeform 98"/>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8" name="Freeform 99"/>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9" name="Freeform 100"/>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0" name="Freeform 101"/>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1" name="Freeform 102"/>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2" name="Freeform 103"/>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3" name="Freeform 104"/>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24" name="组 24"/>
            <p:cNvGrpSpPr/>
            <p:nvPr/>
          </p:nvGrpSpPr>
          <p:grpSpPr>
            <a:xfrm>
              <a:off x="1117435" y="4632120"/>
              <a:ext cx="357389" cy="432089"/>
              <a:chOff x="559780" y="4894787"/>
              <a:chExt cx="357389" cy="432089"/>
            </a:xfrm>
          </p:grpSpPr>
          <p:sp>
            <p:nvSpPr>
              <p:cNvPr id="2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7" name="Freeform 82"/>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8" name="Freeform 83"/>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0" name="Freeform 89"/>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25" name="Freeform 106"/>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37" name="文本框 8"/>
          <p:cNvSpPr txBox="1"/>
          <p:nvPr/>
        </p:nvSpPr>
        <p:spPr>
          <a:xfrm>
            <a:off x="4664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38" name="矩形 37"/>
          <p:cNvSpPr/>
          <p:nvPr/>
        </p:nvSpPr>
        <p:spPr>
          <a:xfrm>
            <a:off x="4664175" y="3754662"/>
            <a:ext cx="2377574" cy="477503"/>
          </a:xfrm>
          <a:prstGeom prst="rect">
            <a:avLst/>
          </a:prstGeom>
        </p:spPr>
        <p:txBody>
          <a:bodyPr wrap="none">
            <a:spAutoFit/>
          </a:bodyPr>
          <a:lstStyle/>
          <a:p>
            <a:pP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sp>
        <p:nvSpPr>
          <p:cNvPr id="39" name="文本框 8"/>
          <p:cNvSpPr txBox="1"/>
          <p:nvPr/>
        </p:nvSpPr>
        <p:spPr>
          <a:xfrm>
            <a:off x="8347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40" name="矩形 39"/>
          <p:cNvSpPr/>
          <p:nvPr/>
        </p:nvSpPr>
        <p:spPr>
          <a:xfrm>
            <a:off x="8347175" y="3754662"/>
            <a:ext cx="2377574" cy="477503"/>
          </a:xfrm>
          <a:prstGeom prst="rect">
            <a:avLst/>
          </a:prstGeom>
        </p:spPr>
        <p:txBody>
          <a:bodyPr wrap="none">
            <a:spAutoFit/>
          </a:bodyPr>
          <a:lstStyle/>
          <a:p>
            <a:pP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grpSp>
        <p:nvGrpSpPr>
          <p:cNvPr id="42" name="组 42"/>
          <p:cNvGrpSpPr/>
          <p:nvPr/>
        </p:nvGrpSpPr>
        <p:grpSpPr>
          <a:xfrm rot="20835666">
            <a:off x="5014832" y="1353714"/>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76" name="剪去单角的矩形 76"/>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77" name="直角三角形 76"/>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43" name="组 43"/>
          <p:cNvGrpSpPr/>
          <p:nvPr/>
        </p:nvGrpSpPr>
        <p:grpSpPr>
          <a:xfrm rot="18946651">
            <a:off x="5423705" y="2036110"/>
            <a:ext cx="1849404" cy="887255"/>
            <a:chOff x="3771060" y="2665785"/>
            <a:chExt cx="1716470" cy="823479"/>
          </a:xfrm>
          <a:effectLst>
            <a:outerShdw blurRad="50800" dist="76200" dir="2700000" algn="tl" rotWithShape="0">
              <a:prstClr val="black">
                <a:alpha val="40000"/>
              </a:prstClr>
            </a:outerShdw>
          </a:effectLst>
        </p:grpSpPr>
        <p:sp>
          <p:nvSpPr>
            <p:cNvPr id="44" name="Freeform 227"/>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5" name="Freeform 277"/>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6" name="Freeform 293"/>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7" name="Freeform 301"/>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8" name="Freeform 302"/>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9" name="Freeform 303"/>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50" name="组 50"/>
            <p:cNvGrpSpPr/>
            <p:nvPr/>
          </p:nvGrpSpPr>
          <p:grpSpPr>
            <a:xfrm>
              <a:off x="3813839" y="3216549"/>
              <a:ext cx="1523970" cy="272715"/>
              <a:chOff x="3813839" y="3216549"/>
              <a:chExt cx="1523970" cy="272715"/>
            </a:xfrm>
          </p:grpSpPr>
          <p:sp>
            <p:nvSpPr>
              <p:cNvPr id="60" name="Freeform 226"/>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1" name="Freeform 304"/>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2" name="Freeform 305"/>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3" name="Freeform 307"/>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4" name="Freeform 308"/>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5" name="Freeform 309"/>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6" name="Freeform 310"/>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7"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8"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9"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0"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1"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2"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3" name="Freeform 317"/>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4" name="Freeform 318"/>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5" name="Freeform 319"/>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51" name="Freeform 320"/>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2" name="Freeform 321"/>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3" name="Freeform 322"/>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4" name="Freeform 323"/>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5" name="Freeform 324"/>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6" name="Freeform 325"/>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7" name="Freeform 326"/>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8" name="Freeform 327"/>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9" name="Freeform 328"/>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79" name="组 79"/>
          <p:cNvGrpSpPr/>
          <p:nvPr/>
        </p:nvGrpSpPr>
        <p:grpSpPr>
          <a:xfrm rot="20835666">
            <a:off x="8775697" y="1337698"/>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109" name="剪去单角的矩形 109"/>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110" name="直角三角形 109"/>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0" name="组 80"/>
          <p:cNvGrpSpPr/>
          <p:nvPr/>
        </p:nvGrpSpPr>
        <p:grpSpPr>
          <a:xfrm rot="1279419">
            <a:off x="10389581" y="1793570"/>
            <a:ext cx="426148" cy="1647325"/>
            <a:chOff x="5582828" y="1451398"/>
            <a:chExt cx="358272" cy="1384943"/>
          </a:xfrm>
          <a:effectLst>
            <a:outerShdw blurRad="50800" dist="76200" dir="2700000" algn="tl" rotWithShape="0">
              <a:prstClr val="black">
                <a:alpha val="40000"/>
              </a:prstClr>
            </a:outerShdw>
          </a:effectLst>
        </p:grpSpPr>
        <p:sp>
          <p:nvSpPr>
            <p:cNvPr id="99" name="Freeform 330"/>
            <p:cNvSpPr/>
            <p:nvPr/>
          </p:nvSpPr>
          <p:spPr bwMode="auto">
            <a:xfrm>
              <a:off x="5668385" y="1938000"/>
              <a:ext cx="262018" cy="679101"/>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0" name="Freeform 332"/>
            <p:cNvSpPr/>
            <p:nvPr/>
          </p:nvSpPr>
          <p:spPr bwMode="auto">
            <a:xfrm>
              <a:off x="5684425" y="2494117"/>
              <a:ext cx="251324" cy="342224"/>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1" name="Freeform 334"/>
            <p:cNvSpPr/>
            <p:nvPr/>
          </p:nvSpPr>
          <p:spPr bwMode="auto">
            <a:xfrm>
              <a:off x="5689776" y="1504871"/>
              <a:ext cx="251324" cy="299445"/>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2" name="Freeform 335"/>
            <p:cNvSpPr/>
            <p:nvPr/>
          </p:nvSpPr>
          <p:spPr bwMode="auto">
            <a:xfrm>
              <a:off x="5689776" y="1863142"/>
              <a:ext cx="64167" cy="192499"/>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3" name="Freeform 336"/>
            <p:cNvSpPr/>
            <p:nvPr/>
          </p:nvSpPr>
          <p:spPr bwMode="auto">
            <a:xfrm>
              <a:off x="5684425" y="1932653"/>
              <a:ext cx="85558" cy="224584"/>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4" name="Freeform 337"/>
            <p:cNvSpPr/>
            <p:nvPr/>
          </p:nvSpPr>
          <p:spPr bwMode="auto">
            <a:xfrm>
              <a:off x="5625607" y="1991473"/>
              <a:ext cx="213890" cy="759311"/>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5" name="Freeform 338"/>
            <p:cNvSpPr/>
            <p:nvPr/>
          </p:nvSpPr>
          <p:spPr bwMode="auto">
            <a:xfrm>
              <a:off x="5593524" y="2055642"/>
              <a:ext cx="267363" cy="66306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6" name="Freeform 339"/>
            <p:cNvSpPr/>
            <p:nvPr/>
          </p:nvSpPr>
          <p:spPr bwMode="auto">
            <a:xfrm>
              <a:off x="5593524" y="2093071"/>
              <a:ext cx="267363" cy="588196"/>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7" name="Freeform 340"/>
            <p:cNvSpPr/>
            <p:nvPr/>
          </p:nvSpPr>
          <p:spPr bwMode="auto">
            <a:xfrm>
              <a:off x="5582828" y="1472786"/>
              <a:ext cx="256666" cy="278057"/>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8" name="Freeform 341"/>
            <p:cNvSpPr/>
            <p:nvPr/>
          </p:nvSpPr>
          <p:spPr bwMode="auto">
            <a:xfrm>
              <a:off x="5609561" y="1451398"/>
              <a:ext cx="208545" cy="256666"/>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1" name="组 81"/>
          <p:cNvGrpSpPr/>
          <p:nvPr/>
        </p:nvGrpSpPr>
        <p:grpSpPr>
          <a:xfrm rot="8300375">
            <a:off x="9161069" y="1967058"/>
            <a:ext cx="1349703" cy="1048309"/>
            <a:chOff x="8971846" y="3994523"/>
            <a:chExt cx="1652306" cy="1283340"/>
          </a:xfrm>
          <a:effectLst>
            <a:outerShdw blurRad="50800" dist="76200" dir="2700000" algn="tl" rotWithShape="0">
              <a:prstClr val="black">
                <a:alpha val="40000"/>
              </a:prstClr>
            </a:outerShdw>
          </a:effectLst>
        </p:grpSpPr>
        <p:sp>
          <p:nvSpPr>
            <p:cNvPr id="82" name="Freeform 656"/>
            <p:cNvSpPr/>
            <p:nvPr/>
          </p:nvSpPr>
          <p:spPr bwMode="auto">
            <a:xfrm>
              <a:off x="9581433" y="4844739"/>
              <a:ext cx="919726" cy="331530"/>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3" name="Freeform 658"/>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4" name="Freeform 659"/>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5" name="Freeform 660"/>
            <p:cNvSpPr/>
            <p:nvPr/>
          </p:nvSpPr>
          <p:spPr bwMode="auto">
            <a:xfrm>
              <a:off x="9068098" y="4716406"/>
              <a:ext cx="90905" cy="208545"/>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6" name="Freeform 661"/>
            <p:cNvSpPr/>
            <p:nvPr/>
          </p:nvSpPr>
          <p:spPr bwMode="auto">
            <a:xfrm>
              <a:off x="10426301" y="4352792"/>
              <a:ext cx="74863" cy="69514"/>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7" name="Freeform 662"/>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8" name="Freeform 663"/>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9" name="Freeform 664"/>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0" name="Freeform 665"/>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1" name="Freeform 668"/>
            <p:cNvSpPr/>
            <p:nvPr/>
          </p:nvSpPr>
          <p:spPr bwMode="auto">
            <a:xfrm>
              <a:off x="8993236" y="5047936"/>
              <a:ext cx="21388" cy="37432"/>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2" name="Freeform 672"/>
            <p:cNvSpPr/>
            <p:nvPr/>
          </p:nvSpPr>
          <p:spPr bwMode="auto">
            <a:xfrm>
              <a:off x="8998583" y="5010500"/>
              <a:ext cx="700491" cy="267363"/>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3" name="Freeform 673"/>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4" name="Freeform 674"/>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5" name="Freeform 675"/>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6" name="Freeform 676"/>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7" name="Freeform 677"/>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8" name="Freeform 678"/>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par>
                                <p:cTn id="41" presetID="53" presetClass="entr" presetSubtype="16"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childTnLst>
                                </p:cTn>
                              </p:par>
                              <p:par>
                                <p:cTn id="46" presetID="53" presetClass="entr" presetSubtype="16" fill="hold" nodeType="with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p:cTn id="48" dur="500" fill="hold"/>
                                        <p:tgtEl>
                                          <p:spTgt spid="43"/>
                                        </p:tgtEl>
                                        <p:attrNameLst>
                                          <p:attrName>ppt_w</p:attrName>
                                        </p:attrNameLst>
                                      </p:cBhvr>
                                      <p:tavLst>
                                        <p:tav tm="0">
                                          <p:val>
                                            <p:fltVal val="0"/>
                                          </p:val>
                                        </p:tav>
                                        <p:tav tm="100000">
                                          <p:val>
                                            <p:strVal val="#ppt_w"/>
                                          </p:val>
                                        </p:tav>
                                      </p:tavLst>
                                    </p:anim>
                                    <p:anim calcmode="lin" valueType="num">
                                      <p:cBhvr>
                                        <p:cTn id="49" dur="500" fill="hold"/>
                                        <p:tgtEl>
                                          <p:spTgt spid="43"/>
                                        </p:tgtEl>
                                        <p:attrNameLst>
                                          <p:attrName>ppt_h</p:attrName>
                                        </p:attrNameLst>
                                      </p:cBhvr>
                                      <p:tavLst>
                                        <p:tav tm="0">
                                          <p:val>
                                            <p:fltVal val="0"/>
                                          </p:val>
                                        </p:tav>
                                        <p:tav tm="100000">
                                          <p:val>
                                            <p:strVal val="#ppt_h"/>
                                          </p:val>
                                        </p:tav>
                                      </p:tavLst>
                                    </p:anim>
                                    <p:animEffect transition="in" filter="fade">
                                      <p:cBhvr>
                                        <p:cTn id="50" dur="500"/>
                                        <p:tgtEl>
                                          <p:spTgt spid="43"/>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Effect transition="in" filter="fade">
                                      <p:cBhvr>
                                        <p:cTn id="57" dur="500"/>
                                        <p:tgtEl>
                                          <p:spTgt spid="3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Effect transition="in" filter="fade">
                                      <p:cBhvr>
                                        <p:cTn id="62" dur="500"/>
                                        <p:tgtEl>
                                          <p:spTgt spid="40"/>
                                        </p:tgtEl>
                                      </p:cBhvr>
                                    </p:animEffect>
                                  </p:childTnLst>
                                </p:cTn>
                              </p:par>
                              <p:par>
                                <p:cTn id="63" presetID="53" presetClass="entr" presetSubtype="16" fill="hold" nodeType="with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par>
                                <p:cTn id="68" presetID="53" presetClass="entr" presetSubtype="16" fill="hold" nodeType="with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fltVal val="0"/>
                                          </p:val>
                                        </p:tav>
                                        <p:tav tm="100000">
                                          <p:val>
                                            <p:strVal val="#ppt_w"/>
                                          </p:val>
                                        </p:tav>
                                      </p:tavLst>
                                    </p:anim>
                                    <p:anim calcmode="lin" valueType="num">
                                      <p:cBhvr>
                                        <p:cTn id="71" dur="500" fill="hold"/>
                                        <p:tgtEl>
                                          <p:spTgt spid="80"/>
                                        </p:tgtEl>
                                        <p:attrNameLst>
                                          <p:attrName>ppt_h</p:attrName>
                                        </p:attrNameLst>
                                      </p:cBhvr>
                                      <p:tavLst>
                                        <p:tav tm="0">
                                          <p:val>
                                            <p:fltVal val="0"/>
                                          </p:val>
                                        </p:tav>
                                        <p:tav tm="100000">
                                          <p:val>
                                            <p:strVal val="#ppt_h"/>
                                          </p:val>
                                        </p:tav>
                                      </p:tavLst>
                                    </p:anim>
                                    <p:animEffect transition="in" filter="fade">
                                      <p:cBhvr>
                                        <p:cTn id="72" dur="500"/>
                                        <p:tgtEl>
                                          <p:spTgt spid="80"/>
                                        </p:tgtEl>
                                      </p:cBhvr>
                                    </p:animEffect>
                                  </p:childTnLst>
                                </p:cTn>
                              </p:par>
                              <p:par>
                                <p:cTn id="73" presetID="53" presetClass="entr" presetSubtype="16" fill="hold" nodeType="withEffect">
                                  <p:stCondLst>
                                    <p:cond delay="0"/>
                                  </p:stCondLst>
                                  <p:childTnLst>
                                    <p:set>
                                      <p:cBhvr>
                                        <p:cTn id="74" dur="1" fill="hold">
                                          <p:stCondLst>
                                            <p:cond delay="0"/>
                                          </p:stCondLst>
                                        </p:cTn>
                                        <p:tgtEl>
                                          <p:spTgt spid="81"/>
                                        </p:tgtEl>
                                        <p:attrNameLst>
                                          <p:attrName>style.visibility</p:attrName>
                                        </p:attrNameLst>
                                      </p:cBhvr>
                                      <p:to>
                                        <p:strVal val="visible"/>
                                      </p:to>
                                    </p:set>
                                    <p:anim calcmode="lin" valueType="num">
                                      <p:cBhvr>
                                        <p:cTn id="75" dur="500" fill="hold"/>
                                        <p:tgtEl>
                                          <p:spTgt spid="81"/>
                                        </p:tgtEl>
                                        <p:attrNameLst>
                                          <p:attrName>ppt_w</p:attrName>
                                        </p:attrNameLst>
                                      </p:cBhvr>
                                      <p:tavLst>
                                        <p:tav tm="0">
                                          <p:val>
                                            <p:fltVal val="0"/>
                                          </p:val>
                                        </p:tav>
                                        <p:tav tm="100000">
                                          <p:val>
                                            <p:strVal val="#ppt_w"/>
                                          </p:val>
                                        </p:tav>
                                      </p:tavLst>
                                    </p:anim>
                                    <p:anim calcmode="lin" valueType="num">
                                      <p:cBhvr>
                                        <p:cTn id="76" dur="500" fill="hold"/>
                                        <p:tgtEl>
                                          <p:spTgt spid="81"/>
                                        </p:tgtEl>
                                        <p:attrNameLst>
                                          <p:attrName>ppt_h</p:attrName>
                                        </p:attrNameLst>
                                      </p:cBhvr>
                                      <p:tavLst>
                                        <p:tav tm="0">
                                          <p:val>
                                            <p:fltVal val="0"/>
                                          </p:val>
                                        </p:tav>
                                        <p:tav tm="100000">
                                          <p:val>
                                            <p:strVal val="#ppt_h"/>
                                          </p:val>
                                        </p:tav>
                                      </p:tavLst>
                                    </p:anim>
                                    <p:animEffect transition="in" filter="fade">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33006" y="3730340"/>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椭圆 2"/>
          <p:cNvSpPr/>
          <p:nvPr/>
        </p:nvSpPr>
        <p:spPr>
          <a:xfrm>
            <a:off x="933006" y="134034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 name="组 4"/>
          <p:cNvGrpSpPr/>
          <p:nvPr/>
        </p:nvGrpSpPr>
        <p:grpSpPr>
          <a:xfrm>
            <a:off x="3040552" y="1246314"/>
            <a:ext cx="2767581" cy="1902584"/>
            <a:chOff x="2204214" y="948409"/>
            <a:chExt cx="2075686" cy="1426938"/>
          </a:xfrm>
        </p:grpSpPr>
        <p:sp>
          <p:nvSpPr>
            <p:cNvPr id="5" name="文本框 4"/>
            <p:cNvSpPr txBox="1"/>
            <p:nvPr/>
          </p:nvSpPr>
          <p:spPr>
            <a:xfrm>
              <a:off x="2204214" y="948409"/>
              <a:ext cx="1834386" cy="3770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6" name="Rectangle 11"/>
            <p:cNvSpPr/>
            <p:nvPr/>
          </p:nvSpPr>
          <p:spPr>
            <a:xfrm>
              <a:off x="2204214" y="1706077"/>
              <a:ext cx="2075686" cy="669270"/>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5" b="0" i="0" u="none" strike="noStrike" kern="0" cap="none" spc="0" normalizeH="0" baseline="0" noProof="0" dirty="0">
                  <a:ln>
                    <a:noFill/>
                  </a:ln>
                  <a:solidFill>
                    <a:srgbClr val="FFFFFF"/>
                  </a:solidFill>
                  <a:effectLst/>
                  <a:uLnTx/>
                  <a:uFillTx/>
                  <a:cs typeface="+mn-ea"/>
                  <a:sym typeface="+mn-lt"/>
                </a:rPr>
                <a:t>10</a:t>
              </a:r>
              <a:r>
                <a:rPr kumimoji="0" lang="zh-CN" altLang="en-US" sz="1335" b="0" i="0" u="none" strike="noStrike" kern="0" cap="none" spc="0" normalizeH="0" baseline="0" noProof="0" dirty="0">
                  <a:ln>
                    <a:noFill/>
                  </a:ln>
                  <a:solidFill>
                    <a:srgbClr val="FFFFFF"/>
                  </a:solidFill>
                  <a:effectLst/>
                  <a:uLnTx/>
                  <a:uFillTx/>
                  <a:cs typeface="+mn-ea"/>
                  <a:sym typeface="+mn-lt"/>
                </a:rPr>
                <a:t>号字，</a:t>
              </a:r>
              <a:r>
                <a:rPr kumimoji="0" lang="en-US" altLang="zh-CN" sz="1335" b="0" i="0" u="none" strike="noStrike" kern="0" cap="none" spc="0" normalizeH="0" baseline="0" noProof="0" dirty="0">
                  <a:ln>
                    <a:noFill/>
                  </a:ln>
                  <a:solidFill>
                    <a:srgbClr val="FFFFFF"/>
                  </a:solidFill>
                  <a:effectLst/>
                  <a:uLnTx/>
                  <a:uFillTx/>
                  <a:cs typeface="+mn-ea"/>
                  <a:sym typeface="+mn-lt"/>
                </a:rPr>
                <a:t>1.3</a:t>
              </a:r>
              <a:r>
                <a:rPr kumimoji="0" lang="zh-CN" altLang="en-US" sz="1335" b="0" i="0" u="none" strike="noStrike" kern="0" cap="none" spc="0" normalizeH="0" baseline="0" noProof="0" dirty="0">
                  <a:ln>
                    <a:noFill/>
                  </a:ln>
                  <a:solidFill>
                    <a:srgbClr val="FFFFFF"/>
                  </a:solidFill>
                  <a:effectLst/>
                  <a:uLnTx/>
                  <a:uFillTx/>
                  <a:cs typeface="+mn-ea"/>
                  <a:sym typeface="+mn-lt"/>
                </a:rPr>
                <a:t>倍字间距。</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sp>
          <p:nvSpPr>
            <p:cNvPr id="7" name="Rectangle 11"/>
            <p:cNvSpPr/>
            <p:nvPr/>
          </p:nvSpPr>
          <p:spPr>
            <a:xfrm>
              <a:off x="2204214" y="1279666"/>
              <a:ext cx="2075686" cy="249829"/>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1335" b="0" i="0" u="none" strike="noStrike" kern="0" cap="none" spc="0" normalizeH="0" baseline="0" noProof="0" dirty="0">
                  <a:ln>
                    <a:noFill/>
                  </a:ln>
                  <a:solidFill>
                    <a:srgbClr val="FFFFFF"/>
                  </a:solidFill>
                  <a:effectLst/>
                  <a:uLnTx/>
                  <a:uFillTx/>
                  <a:cs typeface="+mn-ea"/>
                  <a:sym typeface="+mn-lt"/>
                </a:rPr>
                <a:t>POSITION</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cxnSp>
          <p:nvCxnSpPr>
            <p:cNvPr id="8" name="直线连接符 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9" name="组 9"/>
          <p:cNvGrpSpPr/>
          <p:nvPr/>
        </p:nvGrpSpPr>
        <p:grpSpPr>
          <a:xfrm>
            <a:off x="3023511" y="3638381"/>
            <a:ext cx="2767581" cy="1902584"/>
            <a:chOff x="2204214" y="948409"/>
            <a:chExt cx="2075686" cy="1426938"/>
          </a:xfrm>
        </p:grpSpPr>
        <p:sp>
          <p:nvSpPr>
            <p:cNvPr id="10" name="文本框 9"/>
            <p:cNvSpPr txBox="1"/>
            <p:nvPr/>
          </p:nvSpPr>
          <p:spPr>
            <a:xfrm>
              <a:off x="2204214" y="948409"/>
              <a:ext cx="1834386" cy="3770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1" name="Rectangle 11"/>
            <p:cNvSpPr/>
            <p:nvPr/>
          </p:nvSpPr>
          <p:spPr>
            <a:xfrm>
              <a:off x="2204214" y="1706077"/>
              <a:ext cx="2075686" cy="669270"/>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5" b="0" i="0" u="none" strike="noStrike" kern="0" cap="none" spc="0" normalizeH="0" baseline="0" noProof="0" dirty="0">
                  <a:ln>
                    <a:noFill/>
                  </a:ln>
                  <a:solidFill>
                    <a:srgbClr val="FFFFFF"/>
                  </a:solidFill>
                  <a:effectLst/>
                  <a:uLnTx/>
                  <a:uFillTx/>
                  <a:cs typeface="+mn-ea"/>
                  <a:sym typeface="+mn-lt"/>
                </a:rPr>
                <a:t>10</a:t>
              </a:r>
              <a:r>
                <a:rPr kumimoji="0" lang="zh-CN" altLang="en-US" sz="1335" b="0" i="0" u="none" strike="noStrike" kern="0" cap="none" spc="0" normalizeH="0" baseline="0" noProof="0" dirty="0">
                  <a:ln>
                    <a:noFill/>
                  </a:ln>
                  <a:solidFill>
                    <a:srgbClr val="FFFFFF"/>
                  </a:solidFill>
                  <a:effectLst/>
                  <a:uLnTx/>
                  <a:uFillTx/>
                  <a:cs typeface="+mn-ea"/>
                  <a:sym typeface="+mn-lt"/>
                </a:rPr>
                <a:t>号字，</a:t>
              </a:r>
              <a:r>
                <a:rPr kumimoji="0" lang="en-US" altLang="zh-CN" sz="1335" b="0" i="0" u="none" strike="noStrike" kern="0" cap="none" spc="0" normalizeH="0" baseline="0" noProof="0" dirty="0">
                  <a:ln>
                    <a:noFill/>
                  </a:ln>
                  <a:solidFill>
                    <a:srgbClr val="FFFFFF"/>
                  </a:solidFill>
                  <a:effectLst/>
                  <a:uLnTx/>
                  <a:uFillTx/>
                  <a:cs typeface="+mn-ea"/>
                  <a:sym typeface="+mn-lt"/>
                </a:rPr>
                <a:t>1.3</a:t>
              </a:r>
              <a:r>
                <a:rPr kumimoji="0" lang="zh-CN" altLang="en-US" sz="1335" b="0" i="0" u="none" strike="noStrike" kern="0" cap="none" spc="0" normalizeH="0" baseline="0" noProof="0" dirty="0">
                  <a:ln>
                    <a:noFill/>
                  </a:ln>
                  <a:solidFill>
                    <a:srgbClr val="FFFFFF"/>
                  </a:solidFill>
                  <a:effectLst/>
                  <a:uLnTx/>
                  <a:uFillTx/>
                  <a:cs typeface="+mn-ea"/>
                  <a:sym typeface="+mn-lt"/>
                </a:rPr>
                <a:t>倍字间距。</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sp>
          <p:nvSpPr>
            <p:cNvPr id="12" name="Rectangle 11"/>
            <p:cNvSpPr/>
            <p:nvPr/>
          </p:nvSpPr>
          <p:spPr>
            <a:xfrm>
              <a:off x="2204214" y="1279666"/>
              <a:ext cx="2075686" cy="249829"/>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1335" b="0" i="0" u="none" strike="noStrike" kern="0" cap="none" spc="0" normalizeH="0" baseline="0" noProof="0" dirty="0">
                  <a:ln>
                    <a:noFill/>
                  </a:ln>
                  <a:solidFill>
                    <a:srgbClr val="FFFFFF"/>
                  </a:solidFill>
                  <a:effectLst/>
                  <a:uLnTx/>
                  <a:uFillTx/>
                  <a:cs typeface="+mn-ea"/>
                  <a:sym typeface="+mn-lt"/>
                </a:rPr>
                <a:t>POSITION</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cxnSp>
          <p:nvCxnSpPr>
            <p:cNvPr id="13" name="直线连接符 1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4" name="组 14"/>
          <p:cNvGrpSpPr/>
          <p:nvPr/>
        </p:nvGrpSpPr>
        <p:grpSpPr>
          <a:xfrm>
            <a:off x="8452268" y="1200797"/>
            <a:ext cx="2767581" cy="1902584"/>
            <a:chOff x="2204214" y="948409"/>
            <a:chExt cx="2075686" cy="1426938"/>
          </a:xfrm>
        </p:grpSpPr>
        <p:sp>
          <p:nvSpPr>
            <p:cNvPr id="15" name="文本框 14"/>
            <p:cNvSpPr txBox="1"/>
            <p:nvPr/>
          </p:nvSpPr>
          <p:spPr>
            <a:xfrm>
              <a:off x="2204214" y="948409"/>
              <a:ext cx="1834386" cy="3770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6" name="Rectangle 11"/>
            <p:cNvSpPr/>
            <p:nvPr/>
          </p:nvSpPr>
          <p:spPr>
            <a:xfrm>
              <a:off x="2204214" y="1706077"/>
              <a:ext cx="2075686" cy="669270"/>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5" b="0" i="0" u="none" strike="noStrike" kern="0" cap="none" spc="0" normalizeH="0" baseline="0" noProof="0" dirty="0">
                  <a:ln>
                    <a:noFill/>
                  </a:ln>
                  <a:solidFill>
                    <a:srgbClr val="FFFFFF"/>
                  </a:solidFill>
                  <a:effectLst/>
                  <a:uLnTx/>
                  <a:uFillTx/>
                  <a:cs typeface="+mn-ea"/>
                  <a:sym typeface="+mn-lt"/>
                </a:rPr>
                <a:t>10</a:t>
              </a:r>
              <a:r>
                <a:rPr kumimoji="0" lang="zh-CN" altLang="en-US" sz="1335" b="0" i="0" u="none" strike="noStrike" kern="0" cap="none" spc="0" normalizeH="0" baseline="0" noProof="0" dirty="0">
                  <a:ln>
                    <a:noFill/>
                  </a:ln>
                  <a:solidFill>
                    <a:srgbClr val="FFFFFF"/>
                  </a:solidFill>
                  <a:effectLst/>
                  <a:uLnTx/>
                  <a:uFillTx/>
                  <a:cs typeface="+mn-ea"/>
                  <a:sym typeface="+mn-lt"/>
                </a:rPr>
                <a:t>号字，</a:t>
              </a:r>
              <a:r>
                <a:rPr kumimoji="0" lang="en-US" altLang="zh-CN" sz="1335" b="0" i="0" u="none" strike="noStrike" kern="0" cap="none" spc="0" normalizeH="0" baseline="0" noProof="0" dirty="0">
                  <a:ln>
                    <a:noFill/>
                  </a:ln>
                  <a:solidFill>
                    <a:srgbClr val="FFFFFF"/>
                  </a:solidFill>
                  <a:effectLst/>
                  <a:uLnTx/>
                  <a:uFillTx/>
                  <a:cs typeface="+mn-ea"/>
                  <a:sym typeface="+mn-lt"/>
                </a:rPr>
                <a:t>1.3</a:t>
              </a:r>
              <a:r>
                <a:rPr kumimoji="0" lang="zh-CN" altLang="en-US" sz="1335" b="0" i="0" u="none" strike="noStrike" kern="0" cap="none" spc="0" normalizeH="0" baseline="0" noProof="0" dirty="0">
                  <a:ln>
                    <a:noFill/>
                  </a:ln>
                  <a:solidFill>
                    <a:srgbClr val="FFFFFF"/>
                  </a:solidFill>
                  <a:effectLst/>
                  <a:uLnTx/>
                  <a:uFillTx/>
                  <a:cs typeface="+mn-ea"/>
                  <a:sym typeface="+mn-lt"/>
                </a:rPr>
                <a:t>倍字间距。</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sp>
          <p:nvSpPr>
            <p:cNvPr id="17" name="Rectangle 11"/>
            <p:cNvSpPr/>
            <p:nvPr/>
          </p:nvSpPr>
          <p:spPr>
            <a:xfrm>
              <a:off x="2204214" y="1279666"/>
              <a:ext cx="2075686" cy="249829"/>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1335" b="0" i="0" u="none" strike="noStrike" kern="0" cap="none" spc="0" normalizeH="0" baseline="0" noProof="0" dirty="0">
                  <a:ln>
                    <a:noFill/>
                  </a:ln>
                  <a:solidFill>
                    <a:srgbClr val="FFFFFF"/>
                  </a:solidFill>
                  <a:effectLst/>
                  <a:uLnTx/>
                  <a:uFillTx/>
                  <a:cs typeface="+mn-ea"/>
                  <a:sym typeface="+mn-lt"/>
                </a:rPr>
                <a:t>POSITION</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cxnSp>
          <p:nvCxnSpPr>
            <p:cNvPr id="18" name="直线连接符 1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9" name="组 19"/>
          <p:cNvGrpSpPr/>
          <p:nvPr/>
        </p:nvGrpSpPr>
        <p:grpSpPr>
          <a:xfrm>
            <a:off x="8452268" y="3592863"/>
            <a:ext cx="2767581" cy="1902584"/>
            <a:chOff x="2204214" y="948409"/>
            <a:chExt cx="2075686" cy="1426938"/>
          </a:xfrm>
        </p:grpSpPr>
        <p:sp>
          <p:nvSpPr>
            <p:cNvPr id="20" name="文本框 19"/>
            <p:cNvSpPr txBox="1"/>
            <p:nvPr/>
          </p:nvSpPr>
          <p:spPr>
            <a:xfrm>
              <a:off x="2204214" y="948409"/>
              <a:ext cx="1834386" cy="3770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5"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21" name="Rectangle 11"/>
            <p:cNvSpPr/>
            <p:nvPr/>
          </p:nvSpPr>
          <p:spPr>
            <a:xfrm>
              <a:off x="2204214" y="1706077"/>
              <a:ext cx="2075686" cy="669270"/>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5" b="0" i="0" u="none" strike="noStrike" kern="0" cap="none" spc="0" normalizeH="0" baseline="0" noProof="0" dirty="0">
                  <a:ln>
                    <a:noFill/>
                  </a:ln>
                  <a:solidFill>
                    <a:srgbClr val="FFFFFF"/>
                  </a:solidFill>
                  <a:effectLst/>
                  <a:uLnTx/>
                  <a:uFillTx/>
                  <a:cs typeface="+mn-ea"/>
                  <a:sym typeface="+mn-lt"/>
                </a:rPr>
                <a:t>10</a:t>
              </a:r>
              <a:r>
                <a:rPr kumimoji="0" lang="zh-CN" altLang="en-US" sz="1335" b="0" i="0" u="none" strike="noStrike" kern="0" cap="none" spc="0" normalizeH="0" baseline="0" noProof="0" dirty="0">
                  <a:ln>
                    <a:noFill/>
                  </a:ln>
                  <a:solidFill>
                    <a:srgbClr val="FFFFFF"/>
                  </a:solidFill>
                  <a:effectLst/>
                  <a:uLnTx/>
                  <a:uFillTx/>
                  <a:cs typeface="+mn-ea"/>
                  <a:sym typeface="+mn-lt"/>
                </a:rPr>
                <a:t>号字，</a:t>
              </a:r>
              <a:r>
                <a:rPr kumimoji="0" lang="en-US" altLang="zh-CN" sz="1335" b="0" i="0" u="none" strike="noStrike" kern="0" cap="none" spc="0" normalizeH="0" baseline="0" noProof="0" dirty="0">
                  <a:ln>
                    <a:noFill/>
                  </a:ln>
                  <a:solidFill>
                    <a:srgbClr val="FFFFFF"/>
                  </a:solidFill>
                  <a:effectLst/>
                  <a:uLnTx/>
                  <a:uFillTx/>
                  <a:cs typeface="+mn-ea"/>
                  <a:sym typeface="+mn-lt"/>
                </a:rPr>
                <a:t>1.3</a:t>
              </a:r>
              <a:r>
                <a:rPr kumimoji="0" lang="zh-CN" altLang="en-US" sz="1335" b="0" i="0" u="none" strike="noStrike" kern="0" cap="none" spc="0" normalizeH="0" baseline="0" noProof="0" dirty="0">
                  <a:ln>
                    <a:noFill/>
                  </a:ln>
                  <a:solidFill>
                    <a:srgbClr val="FFFFFF"/>
                  </a:solidFill>
                  <a:effectLst/>
                  <a:uLnTx/>
                  <a:uFillTx/>
                  <a:cs typeface="+mn-ea"/>
                  <a:sym typeface="+mn-lt"/>
                </a:rPr>
                <a:t>倍字间距。</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sp>
          <p:nvSpPr>
            <p:cNvPr id="22" name="Rectangle 11"/>
            <p:cNvSpPr/>
            <p:nvPr/>
          </p:nvSpPr>
          <p:spPr>
            <a:xfrm>
              <a:off x="2204214" y="1279666"/>
              <a:ext cx="2075686" cy="249829"/>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1335" b="0" i="0" u="none" strike="noStrike" kern="0" cap="none" spc="0" normalizeH="0" baseline="0" noProof="0" dirty="0">
                  <a:ln>
                    <a:noFill/>
                  </a:ln>
                  <a:solidFill>
                    <a:srgbClr val="FFFFFF"/>
                  </a:solidFill>
                  <a:effectLst/>
                  <a:uLnTx/>
                  <a:uFillTx/>
                  <a:cs typeface="+mn-ea"/>
                  <a:sym typeface="+mn-lt"/>
                </a:rPr>
                <a:t>POSITION</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cxnSp>
          <p:nvCxnSpPr>
            <p:cNvPr id="23" name="直线连接符 2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sp>
        <p:nvSpPr>
          <p:cNvPr id="24" name="椭圆 23"/>
          <p:cNvSpPr/>
          <p:nvPr/>
        </p:nvSpPr>
        <p:spPr>
          <a:xfrm>
            <a:off x="6344722" y="13286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5" name="椭圆 24"/>
          <p:cNvSpPr/>
          <p:nvPr/>
        </p:nvSpPr>
        <p:spPr>
          <a:xfrm>
            <a:off x="6344722" y="36868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6" name="Freeform 220"/>
          <p:cNvSpPr/>
          <p:nvPr/>
        </p:nvSpPr>
        <p:spPr bwMode="auto">
          <a:xfrm rot="3519006">
            <a:off x="625219" y="13872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7" name="Freeform 220"/>
          <p:cNvSpPr/>
          <p:nvPr/>
        </p:nvSpPr>
        <p:spPr bwMode="auto">
          <a:xfrm rot="3519006">
            <a:off x="540230" y="3770747"/>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Freeform 220"/>
          <p:cNvSpPr/>
          <p:nvPr/>
        </p:nvSpPr>
        <p:spPr bwMode="auto">
          <a:xfrm rot="3519006">
            <a:off x="6036937" y="3641322"/>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Freeform 230"/>
          <p:cNvSpPr>
            <a:spLocks noEditPoints="1"/>
          </p:cNvSpPr>
          <p:nvPr/>
        </p:nvSpPr>
        <p:spPr bwMode="auto">
          <a:xfrm>
            <a:off x="1519356"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Freeform 230"/>
          <p:cNvSpPr>
            <a:spLocks noEditPoints="1"/>
          </p:cNvSpPr>
          <p:nvPr/>
        </p:nvSpPr>
        <p:spPr bwMode="auto">
          <a:xfrm>
            <a:off x="1505186"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Freeform 230"/>
          <p:cNvSpPr>
            <a:spLocks noEditPoints="1"/>
          </p:cNvSpPr>
          <p:nvPr/>
        </p:nvSpPr>
        <p:spPr bwMode="auto">
          <a:xfrm>
            <a:off x="6958063"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230"/>
          <p:cNvSpPr>
            <a:spLocks noEditPoints="1"/>
          </p:cNvSpPr>
          <p:nvPr/>
        </p:nvSpPr>
        <p:spPr bwMode="auto">
          <a:xfrm>
            <a:off x="6943892"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randombar(horizontal)">
                                      <p:cBhvr>
                                        <p:cTn id="16" dur="500"/>
                                        <p:tgtEl>
                                          <p:spTgt spid="9"/>
                                        </p:tgtEl>
                                      </p:cBhvr>
                                    </p:animEffect>
                                  </p:childTnLst>
                                </p:cTn>
                              </p:par>
                              <p:par>
                                <p:cTn id="17" presetID="14"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randombar(horizontal)">
                                      <p:cBhvr>
                                        <p:cTn id="28" dur="500"/>
                                        <p:tgtEl>
                                          <p:spTgt spid="25"/>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randombar(horizontal)">
                                      <p:cBhvr>
                                        <p:cTn id="31" dur="500"/>
                                        <p:tgtEl>
                                          <p:spTgt spid="26"/>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randombar(horizontal)">
                                      <p:cBhvr>
                                        <p:cTn id="34" dur="500"/>
                                        <p:tgtEl>
                                          <p:spTgt spid="27"/>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randombar(horizontal)">
                                      <p:cBhvr>
                                        <p:cTn id="37" dur="500"/>
                                        <p:tgtEl>
                                          <p:spTgt spid="28"/>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randombar(horizontal)">
                                      <p:cBhvr>
                                        <p:cTn id="40" dur="500"/>
                                        <p:tgtEl>
                                          <p:spTgt spid="2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randombar(horizontal)">
                                      <p:cBhvr>
                                        <p:cTn id="43" dur="500"/>
                                        <p:tgtEl>
                                          <p:spTgt spid="30"/>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randombar(horizontal)">
                                      <p:cBhvr>
                                        <p:cTn id="46" dur="500"/>
                                        <p:tgtEl>
                                          <p:spTgt spid="3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randombar(horizontal)">
                                      <p:cBhvr>
                                        <p:cTn id="4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842854" y="1644879"/>
            <a:ext cx="4763844" cy="3955269"/>
            <a:chOff x="1024517" y="903459"/>
            <a:chExt cx="3572883" cy="2966452"/>
          </a:xfrm>
          <a:effectLst>
            <a:outerShdw blurRad="50800" dist="76200" dir="2700000" algn="tl" rotWithShape="0">
              <a:prstClr val="black">
                <a:alpha val="40000"/>
              </a:prstClr>
            </a:outerShdw>
          </a:effectLst>
        </p:grpSpPr>
        <p:grpSp>
          <p:nvGrpSpPr>
            <p:cNvPr id="3" name="组 3"/>
            <p:cNvGrpSpPr/>
            <p:nvPr/>
          </p:nvGrpSpPr>
          <p:grpSpPr>
            <a:xfrm>
              <a:off x="1024517" y="903459"/>
              <a:ext cx="3572883" cy="2966452"/>
              <a:chOff x="6246236" y="857224"/>
              <a:chExt cx="1846193" cy="1532836"/>
            </a:xfrm>
            <a:solidFill>
              <a:srgbClr val="CACACA"/>
            </a:solidFill>
          </p:grpSpPr>
          <p:sp>
            <p:nvSpPr>
              <p:cNvPr id="5"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6" name="Freeform 19"/>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pic>
          <p:nvPicPr>
            <p:cNvPr id="4" name="图片 3"/>
            <p:cNvPicPr>
              <a:picLocks noChangeAspect="1"/>
            </p:cNvPicPr>
            <p:nvPr/>
          </p:nvPicPr>
          <p:blipFill rotWithShape="1">
            <a:blip r:embed="rId1" cstate="screen"/>
            <a:srcRect/>
            <a:stretch>
              <a:fillRect/>
            </a:stretch>
          </p:blipFill>
          <p:spPr>
            <a:xfrm>
              <a:off x="1163427" y="1037577"/>
              <a:ext cx="3303514" cy="1937249"/>
            </a:xfrm>
            <a:prstGeom prst="rect">
              <a:avLst/>
            </a:prstGeom>
          </p:spPr>
        </p:pic>
      </p:grpSp>
      <p:grpSp>
        <p:nvGrpSpPr>
          <p:cNvPr id="7" name="组 7"/>
          <p:cNvGrpSpPr/>
          <p:nvPr/>
        </p:nvGrpSpPr>
        <p:grpSpPr>
          <a:xfrm>
            <a:off x="4407889" y="3185660"/>
            <a:ext cx="1683408" cy="2414488"/>
            <a:chOff x="3698294" y="2059045"/>
            <a:chExt cx="1262556" cy="1810866"/>
          </a:xfrm>
          <a:effectLst>
            <a:outerShdw blurRad="50800" dist="76200" dir="2700000" algn="tl" rotWithShape="0">
              <a:prstClr val="black">
                <a:alpha val="40000"/>
              </a:prstClr>
            </a:outerShdw>
          </a:effectLst>
        </p:grpSpPr>
        <p:sp>
          <p:nvSpPr>
            <p:cNvPr id="8" name="Freeform 19"/>
            <p:cNvSpPr>
              <a:spLocks noEditPoints="1"/>
            </p:cNvSpPr>
            <p:nvPr/>
          </p:nvSpPr>
          <p:spPr bwMode="auto">
            <a:xfrm>
              <a:off x="3698294" y="2059045"/>
              <a:ext cx="1262556" cy="1810866"/>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rgbClr val="000000">
                <a:lumMod val="75000"/>
                <a:lumOff val="25000"/>
              </a:srgbClr>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pic>
          <p:nvPicPr>
            <p:cNvPr id="9" name="图片 8"/>
            <p:cNvPicPr>
              <a:picLocks noChangeAspect="1"/>
            </p:cNvPicPr>
            <p:nvPr/>
          </p:nvPicPr>
          <p:blipFill rotWithShape="1">
            <a:blip r:embed="rId2" cstate="screen"/>
            <a:srcRect/>
            <a:stretch>
              <a:fillRect/>
            </a:stretch>
          </p:blipFill>
          <p:spPr>
            <a:xfrm>
              <a:off x="3750232" y="2208458"/>
              <a:ext cx="1151051" cy="1525342"/>
            </a:xfrm>
            <a:prstGeom prst="rect">
              <a:avLst/>
            </a:prstGeom>
          </p:spPr>
        </p:pic>
      </p:grpSp>
      <p:sp>
        <p:nvSpPr>
          <p:cNvPr id="10" name="文本框 8"/>
          <p:cNvSpPr txBox="1"/>
          <p:nvPr/>
        </p:nvSpPr>
        <p:spPr>
          <a:xfrm>
            <a:off x="6583254" y="3003235"/>
            <a:ext cx="4838421" cy="7013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1" name="TextBox 102"/>
          <p:cNvSpPr txBox="1"/>
          <p:nvPr/>
        </p:nvSpPr>
        <p:spPr>
          <a:xfrm>
            <a:off x="6583254" y="1338743"/>
            <a:ext cx="5204111" cy="2585301"/>
          </a:xfrm>
          <a:prstGeom prst="rect">
            <a:avLst/>
          </a:prstGeom>
          <a:noFill/>
          <a:effectLst/>
        </p:spPr>
        <p:txBody>
          <a:bodyPr wrap="square" lIns="121899" tIns="60949" rIns="121899" bIns="60949" rtlCol="0">
            <a:spAutoFit/>
          </a:bodyPr>
          <a:lstStyle/>
          <a:p>
            <a:pPr defTabSz="914400"/>
            <a:r>
              <a:rPr lang="en-US" altLang="zh-CN" sz="8000" b="1" dirty="0">
                <a:solidFill>
                  <a:srgbClr val="FCAA06"/>
                </a:solidFill>
                <a:cs typeface="+mn-ea"/>
                <a:sym typeface="+mn-lt"/>
              </a:rPr>
              <a:t>TITLE</a:t>
            </a:r>
            <a:r>
              <a:rPr lang="zh-CN" altLang="en-US" sz="8000" b="1" dirty="0">
                <a:solidFill>
                  <a:srgbClr val="FCAA06"/>
                </a:solidFill>
                <a:cs typeface="+mn-ea"/>
                <a:sym typeface="+mn-lt"/>
              </a:rPr>
              <a:t> </a:t>
            </a:r>
            <a:r>
              <a:rPr lang="en-US" altLang="zh-CN" sz="8000" b="1" dirty="0">
                <a:solidFill>
                  <a:srgbClr val="FCAA06"/>
                </a:solidFill>
                <a:cs typeface="+mn-ea"/>
                <a:sym typeface="+mn-lt"/>
              </a:rPr>
              <a:t>HERE</a:t>
            </a:r>
            <a:endParaRPr lang="zh-CN" altLang="en-US" sz="8000" b="1" dirty="0">
              <a:solidFill>
                <a:srgbClr val="FCAA06"/>
              </a:solidFill>
              <a:cs typeface="+mn-ea"/>
              <a:sym typeface="+mn-lt"/>
            </a:endParaRPr>
          </a:p>
        </p:txBody>
      </p:sp>
      <p:sp>
        <p:nvSpPr>
          <p:cNvPr id="12" name="矩形 11"/>
          <p:cNvSpPr/>
          <p:nvPr/>
        </p:nvSpPr>
        <p:spPr>
          <a:xfrm flipH="1">
            <a:off x="6606542" y="3909410"/>
            <a:ext cx="4815132" cy="233503"/>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文本框 8"/>
          <p:cNvSpPr txBox="1"/>
          <p:nvPr/>
        </p:nvSpPr>
        <p:spPr>
          <a:xfrm>
            <a:off x="6583255"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
        <p:nvSpPr>
          <p:cNvPr id="14" name="文本框 8"/>
          <p:cNvSpPr txBox="1"/>
          <p:nvPr/>
        </p:nvSpPr>
        <p:spPr>
          <a:xfrm>
            <a:off x="9192353"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cxnSp>
        <p:nvCxnSpPr>
          <p:cNvPr id="15" name="直线连接符 15"/>
          <p:cNvCxnSpPr/>
          <p:nvPr/>
        </p:nvCxnSpPr>
        <p:spPr>
          <a:xfrm>
            <a:off x="8964772" y="4479541"/>
            <a:ext cx="0" cy="1262908"/>
          </a:xfrm>
          <a:prstGeom prst="line">
            <a:avLst/>
          </a:prstGeom>
          <a:noFill/>
          <a:ln w="6350" cap="flat" cmpd="sng" algn="ctr">
            <a:solidFill>
              <a:srgbClr val="FCAA06"/>
            </a:solidFill>
            <a:prstDash val="solid"/>
            <a:miter lim="800000"/>
          </a:ln>
          <a:effectLst/>
        </p:spPr>
      </p:cxn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500"/>
                                        <p:tgtEl>
                                          <p:spTgt spid="10"/>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500"/>
                                        <p:tgtEl>
                                          <p:spTgt spid="11"/>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Horizontal)">
                                      <p:cBhvr>
                                        <p:cTn id="25" dur="500"/>
                                        <p:tgtEl>
                                          <p:spTgt spid="12"/>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Horizontal)">
                                      <p:cBhvr>
                                        <p:cTn id="28" dur="500"/>
                                        <p:tgtEl>
                                          <p:spTgt spid="13"/>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5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arn(inHorizontal)">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
          <p:cNvSpPr/>
          <p:nvPr/>
        </p:nvSpPr>
        <p:spPr>
          <a:xfrm rot="5400000" flipH="1">
            <a:off x="4500161" y="1324909"/>
            <a:ext cx="2970979" cy="2970979"/>
          </a:xfrm>
          <a:prstGeom prst="blockArc">
            <a:avLst>
              <a:gd name="adj1" fmla="val 2957629"/>
              <a:gd name="adj2" fmla="val 632385"/>
              <a:gd name="adj3" fmla="val 3582"/>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black"/>
              </a:solidFill>
              <a:effectLst/>
              <a:uLnTx/>
              <a:uFillTx/>
              <a:cs typeface="+mn-ea"/>
              <a:sym typeface="+mn-lt"/>
            </a:endParaRPr>
          </a:p>
        </p:txBody>
      </p:sp>
      <p:sp>
        <p:nvSpPr>
          <p:cNvPr id="3" name="空心弧 2"/>
          <p:cNvSpPr/>
          <p:nvPr/>
        </p:nvSpPr>
        <p:spPr>
          <a:xfrm rot="5400000" flipH="1">
            <a:off x="4279005" y="1103751"/>
            <a:ext cx="3413295" cy="3413295"/>
          </a:xfrm>
          <a:prstGeom prst="blockArc">
            <a:avLst>
              <a:gd name="adj1" fmla="val 6449694"/>
              <a:gd name="adj2" fmla="val 632385"/>
              <a:gd name="adj3" fmla="val 3582"/>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black"/>
              </a:solidFill>
              <a:effectLst/>
              <a:uLnTx/>
              <a:uFillTx/>
              <a:cs typeface="+mn-ea"/>
              <a:sym typeface="+mn-lt"/>
            </a:endParaRPr>
          </a:p>
        </p:txBody>
      </p:sp>
      <p:cxnSp>
        <p:nvCxnSpPr>
          <p:cNvPr id="4" name="直接连接符 118"/>
          <p:cNvCxnSpPr/>
          <p:nvPr/>
        </p:nvCxnSpPr>
        <p:spPr>
          <a:xfrm>
            <a:off x="7646292" y="2574495"/>
            <a:ext cx="1082465" cy="0"/>
          </a:xfrm>
          <a:prstGeom prst="line">
            <a:avLst/>
          </a:prstGeom>
          <a:noFill/>
          <a:ln w="25400" cap="flat" cmpd="sng" algn="ctr">
            <a:solidFill>
              <a:srgbClr val="000000">
                <a:lumMod val="50000"/>
                <a:lumOff val="50000"/>
              </a:srgbClr>
            </a:solidFill>
            <a:prstDash val="solid"/>
            <a:miter lim="800000"/>
            <a:headEnd type="oval"/>
          </a:ln>
          <a:effectLst/>
        </p:spPr>
      </p:cxnSp>
      <p:cxnSp>
        <p:nvCxnSpPr>
          <p:cNvPr id="5" name="直接连接符 121"/>
          <p:cNvCxnSpPr/>
          <p:nvPr/>
        </p:nvCxnSpPr>
        <p:spPr>
          <a:xfrm>
            <a:off x="3188459" y="2574495"/>
            <a:ext cx="1381500" cy="0"/>
          </a:xfrm>
          <a:prstGeom prst="line">
            <a:avLst/>
          </a:prstGeom>
          <a:noFill/>
          <a:ln w="25400" cap="flat" cmpd="sng" algn="ctr">
            <a:solidFill>
              <a:srgbClr val="000000">
                <a:lumMod val="50000"/>
                <a:lumOff val="50000"/>
              </a:srgbClr>
            </a:solidFill>
            <a:prstDash val="solid"/>
            <a:miter lim="800000"/>
            <a:tailEnd type="oval"/>
          </a:ln>
          <a:effectLst/>
        </p:spPr>
      </p:cxnSp>
      <p:sp>
        <p:nvSpPr>
          <p:cNvPr id="6" name="圆角矩形 6"/>
          <p:cNvSpPr/>
          <p:nvPr/>
        </p:nvSpPr>
        <p:spPr>
          <a:xfrm>
            <a:off x="1953743" y="2307207"/>
            <a:ext cx="1234716" cy="471759"/>
          </a:xfrm>
          <a:prstGeom prst="roundRect">
            <a:avLst>
              <a:gd name="adj" fmla="val 7843"/>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2019</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7" name="文本框 6"/>
          <p:cNvSpPr txBox="1"/>
          <p:nvPr/>
        </p:nvSpPr>
        <p:spPr>
          <a:xfrm>
            <a:off x="1882140" y="1205399"/>
            <a:ext cx="1896673" cy="1118319"/>
          </a:xfrm>
          <a:prstGeom prst="rect">
            <a:avLst/>
          </a:prstGeom>
          <a:noFill/>
        </p:spPr>
        <p:txBody>
          <a:bodyPr wrap="none" rtlCol="0">
            <a:spAutoFit/>
          </a:bodyPr>
          <a:lstStyle/>
          <a:p>
            <a:pPr defTabSz="914400"/>
            <a:r>
              <a:rPr lang="en-US" altLang="zh-CN" sz="6665" b="1" dirty="0">
                <a:solidFill>
                  <a:srgbClr val="FFFFFF"/>
                </a:solidFill>
                <a:effectLst>
                  <a:outerShdw blurRad="50800" dist="76200" dir="2700000" algn="tl" rotWithShape="0">
                    <a:prstClr val="black">
                      <a:alpha val="40000"/>
                    </a:prstClr>
                  </a:outerShdw>
                </a:effectLst>
                <a:cs typeface="+mn-ea"/>
                <a:sym typeface="+mn-lt"/>
              </a:rPr>
              <a:t>66%</a:t>
            </a:r>
            <a:endParaRPr lang="zh-CN" altLang="en-US" sz="6665" b="1" dirty="0">
              <a:solidFill>
                <a:srgbClr val="FFFFFF"/>
              </a:solidFill>
              <a:effectLst>
                <a:outerShdw blurRad="50800" dist="76200" dir="2700000" algn="tl" rotWithShape="0">
                  <a:prstClr val="black">
                    <a:alpha val="40000"/>
                  </a:prstClr>
                </a:outerShdw>
              </a:effectLst>
              <a:cs typeface="+mn-ea"/>
              <a:sym typeface="+mn-lt"/>
            </a:endParaRPr>
          </a:p>
        </p:txBody>
      </p:sp>
      <p:sp>
        <p:nvSpPr>
          <p:cNvPr id="8" name="圆角矩形 8"/>
          <p:cNvSpPr/>
          <p:nvPr/>
        </p:nvSpPr>
        <p:spPr>
          <a:xfrm>
            <a:off x="8728755" y="2307207"/>
            <a:ext cx="1234716" cy="471759"/>
          </a:xfrm>
          <a:prstGeom prst="roundRect">
            <a:avLst>
              <a:gd name="adj" fmla="val 7843"/>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2020</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8657152" y="1205399"/>
            <a:ext cx="1896673" cy="1118319"/>
          </a:xfrm>
          <a:prstGeom prst="rect">
            <a:avLst/>
          </a:prstGeom>
          <a:noFill/>
        </p:spPr>
        <p:txBody>
          <a:bodyPr wrap="none" rtlCol="0">
            <a:spAutoFit/>
          </a:bodyPr>
          <a:lstStyle/>
          <a:p>
            <a:pPr defTabSz="914400"/>
            <a:r>
              <a:rPr lang="en-US" altLang="zh-CN" sz="6665" b="1" dirty="0">
                <a:solidFill>
                  <a:srgbClr val="FFFFFF"/>
                </a:solidFill>
                <a:effectLst>
                  <a:outerShdw blurRad="50800" dist="76200" dir="2700000" algn="tl" rotWithShape="0">
                    <a:prstClr val="black">
                      <a:alpha val="40000"/>
                    </a:prstClr>
                  </a:outerShdw>
                </a:effectLst>
                <a:cs typeface="+mn-ea"/>
                <a:sym typeface="+mn-lt"/>
              </a:rPr>
              <a:t>76%</a:t>
            </a:r>
            <a:endParaRPr lang="zh-CN" altLang="en-US" sz="6665" b="1" dirty="0">
              <a:solidFill>
                <a:srgbClr val="FFFFFF"/>
              </a:solidFill>
              <a:effectLst>
                <a:outerShdw blurRad="50800" dist="76200" dir="2700000" algn="tl" rotWithShape="0">
                  <a:prstClr val="black">
                    <a:alpha val="40000"/>
                  </a:prstClr>
                </a:outerShdw>
              </a:effectLst>
              <a:cs typeface="+mn-ea"/>
              <a:sym typeface="+mn-lt"/>
            </a:endParaRPr>
          </a:p>
        </p:txBody>
      </p:sp>
      <p:sp>
        <p:nvSpPr>
          <p:cNvPr id="10" name="矩形 9"/>
          <p:cNvSpPr/>
          <p:nvPr/>
        </p:nvSpPr>
        <p:spPr>
          <a:xfrm>
            <a:off x="1577962" y="2826625"/>
            <a:ext cx="2520681" cy="1159035"/>
          </a:xfrm>
          <a:prstGeom prst="rect">
            <a:avLst/>
          </a:prstGeom>
        </p:spPr>
        <p:txBody>
          <a:bodyPr wrap="square">
            <a:spAutoFit/>
          </a:bodyPr>
          <a:lstStyle/>
          <a:p>
            <a:pPr defTabSz="914400">
              <a:lnSpc>
                <a:spcPct val="130000"/>
              </a:lnSpc>
            </a:pPr>
            <a:r>
              <a:rPr lang="zh-CN" altLang="en-US" sz="1335" dirty="0">
                <a:solidFill>
                  <a:srgbClr val="FFFFFF"/>
                </a:solidFill>
                <a:cs typeface="+mn-ea"/>
                <a:sym typeface="+mn-lt"/>
              </a:rPr>
              <a:t>标题数字等都可以通过点击和重新输入进行更改，顶部“开始”面板中可以对字体、字号、颜色、行距等进行修改。</a:t>
            </a:r>
            <a:endParaRPr lang="zh-CN" altLang="en-US" sz="1865" dirty="0">
              <a:solidFill>
                <a:srgbClr val="FFFFFF"/>
              </a:solidFill>
              <a:cs typeface="+mn-ea"/>
              <a:sym typeface="+mn-lt"/>
            </a:endParaRPr>
          </a:p>
        </p:txBody>
      </p:sp>
      <p:sp>
        <p:nvSpPr>
          <p:cNvPr id="11" name="矩形 10"/>
          <p:cNvSpPr/>
          <p:nvPr/>
        </p:nvSpPr>
        <p:spPr>
          <a:xfrm>
            <a:off x="8381491" y="2865719"/>
            <a:ext cx="2515111" cy="1159035"/>
          </a:xfrm>
          <a:prstGeom prst="rect">
            <a:avLst/>
          </a:prstGeom>
        </p:spPr>
        <p:txBody>
          <a:bodyPr wrap="square">
            <a:spAutoFit/>
          </a:bodyPr>
          <a:lstStyle/>
          <a:p>
            <a:pPr defTabSz="914400">
              <a:lnSpc>
                <a:spcPct val="130000"/>
              </a:lnSpc>
            </a:pPr>
            <a:r>
              <a:rPr lang="zh-CN" altLang="en-US" sz="1335" dirty="0">
                <a:solidFill>
                  <a:srgbClr val="FFFFFF"/>
                </a:solidFill>
                <a:cs typeface="+mn-ea"/>
                <a:sym typeface="+mn-lt"/>
              </a:rPr>
              <a:t>标题数字等都可以通过点击和重新输入进行更改，顶部“开始”面板中可以对字体、字号、颜色、行距等进行修改。</a:t>
            </a:r>
            <a:endParaRPr lang="zh-CN" altLang="en-US" sz="1335" dirty="0">
              <a:solidFill>
                <a:srgbClr val="FFFFFF"/>
              </a:solidFill>
              <a:cs typeface="+mn-ea"/>
              <a:sym typeface="+mn-lt"/>
            </a:endParaRPr>
          </a:p>
        </p:txBody>
      </p:sp>
      <p:grpSp>
        <p:nvGrpSpPr>
          <p:cNvPr id="12" name="组 12"/>
          <p:cNvGrpSpPr/>
          <p:nvPr/>
        </p:nvGrpSpPr>
        <p:grpSpPr>
          <a:xfrm>
            <a:off x="1352694" y="4688197"/>
            <a:ext cx="4632957" cy="1462602"/>
            <a:chOff x="857876" y="3376448"/>
            <a:chExt cx="3474718" cy="1096952"/>
          </a:xfrm>
        </p:grpSpPr>
        <p:cxnSp>
          <p:nvCxnSpPr>
            <p:cNvPr id="13" name="直接连接符 138"/>
            <p:cNvCxnSpPr/>
            <p:nvPr/>
          </p:nvCxnSpPr>
          <p:spPr>
            <a:xfrm>
              <a:off x="1069171" y="3850015"/>
              <a:ext cx="0" cy="128934"/>
            </a:xfrm>
            <a:prstGeom prst="line">
              <a:avLst/>
            </a:prstGeom>
            <a:noFill/>
            <a:ln w="92075" cap="rnd" cmpd="sng" algn="ctr">
              <a:solidFill>
                <a:srgbClr val="FFA300"/>
              </a:solidFill>
              <a:prstDash val="solid"/>
              <a:miter lim="800000"/>
            </a:ln>
            <a:effectLst/>
          </p:spPr>
        </p:cxnSp>
        <p:cxnSp>
          <p:nvCxnSpPr>
            <p:cNvPr id="14" name="直接连接符 139"/>
            <p:cNvCxnSpPr/>
            <p:nvPr/>
          </p:nvCxnSpPr>
          <p:spPr>
            <a:xfrm>
              <a:off x="1183471" y="3721082"/>
              <a:ext cx="0" cy="257867"/>
            </a:xfrm>
            <a:prstGeom prst="line">
              <a:avLst/>
            </a:prstGeom>
            <a:noFill/>
            <a:ln w="92075" cap="rnd" cmpd="sng" algn="ctr">
              <a:solidFill>
                <a:srgbClr val="FFA300"/>
              </a:solidFill>
              <a:prstDash val="solid"/>
              <a:miter lim="800000"/>
            </a:ln>
            <a:effectLst/>
          </p:spPr>
        </p:cxnSp>
        <p:cxnSp>
          <p:nvCxnSpPr>
            <p:cNvPr id="15" name="直接连接符 140"/>
            <p:cNvCxnSpPr/>
            <p:nvPr/>
          </p:nvCxnSpPr>
          <p:spPr>
            <a:xfrm>
              <a:off x="1297771" y="3607620"/>
              <a:ext cx="0" cy="371329"/>
            </a:xfrm>
            <a:prstGeom prst="line">
              <a:avLst/>
            </a:prstGeom>
            <a:noFill/>
            <a:ln w="92075" cap="rnd" cmpd="sng" algn="ctr">
              <a:solidFill>
                <a:srgbClr val="FFA300"/>
              </a:solidFill>
              <a:prstDash val="solid"/>
              <a:miter lim="800000"/>
            </a:ln>
            <a:effectLst/>
          </p:spPr>
        </p:cxnSp>
        <p:sp>
          <p:nvSpPr>
            <p:cNvPr id="16" name="文本框 15"/>
            <p:cNvSpPr txBox="1"/>
            <p:nvPr/>
          </p:nvSpPr>
          <p:spPr>
            <a:xfrm>
              <a:off x="1370235" y="3376448"/>
              <a:ext cx="994503" cy="53091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4000" b="1" i="0" u="none" strike="noStrike" kern="0" cap="none" spc="0" normalizeH="0" baseline="0" noProof="0" dirty="0">
                  <a:ln>
                    <a:noFill/>
                  </a:ln>
                  <a:solidFill>
                    <a:srgbClr val="FFFFFF"/>
                  </a:solidFill>
                  <a:effectLst/>
                  <a:uLnTx/>
                  <a:uFillTx/>
                  <a:cs typeface="+mn-ea"/>
                  <a:sym typeface="+mn-lt"/>
                </a:rPr>
                <a:t>6453</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17" name="矩形 16"/>
            <p:cNvSpPr/>
            <p:nvPr/>
          </p:nvSpPr>
          <p:spPr>
            <a:xfrm>
              <a:off x="1370234" y="3836397"/>
              <a:ext cx="2870919" cy="223138"/>
            </a:xfrm>
            <a:prstGeom prst="rect">
              <a:avLst/>
            </a:prstGeom>
          </p:spPr>
          <p:txBody>
            <a:bodyPr wrap="square">
              <a:spAutoFit/>
            </a:bodyPr>
            <a:lstStyle/>
            <a:p>
              <a:pPr marL="0" marR="0" lvl="0" indent="0" defTabSz="914400" eaLnBrk="1" fontAlgn="auto" latinLnBrk="0" hangingPunct="1">
                <a:lnSpc>
                  <a:spcPts val="1600"/>
                </a:lnSpc>
                <a:spcBef>
                  <a:spcPts val="0"/>
                </a:spcBef>
                <a:spcAft>
                  <a:spcPts val="0"/>
                </a:spcAft>
                <a:buClrTx/>
                <a:buSzTx/>
                <a:buFontTx/>
                <a:buNone/>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18" name="矩形 17"/>
            <p:cNvSpPr/>
            <p:nvPr/>
          </p:nvSpPr>
          <p:spPr>
            <a:xfrm>
              <a:off x="857876" y="4023566"/>
              <a:ext cx="3474718" cy="449834"/>
            </a:xfrm>
            <a:prstGeom prst="rect">
              <a:avLst/>
            </a:prstGeom>
          </p:spPr>
          <p:txBody>
            <a:bodyPr wrap="square" lIns="91439" tIns="45719" rIns="91439" bIns="45719">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grpSp>
      <p:grpSp>
        <p:nvGrpSpPr>
          <p:cNvPr id="19" name="组 19"/>
          <p:cNvGrpSpPr/>
          <p:nvPr/>
        </p:nvGrpSpPr>
        <p:grpSpPr>
          <a:xfrm>
            <a:off x="6605678" y="4688197"/>
            <a:ext cx="4632957" cy="1459922"/>
            <a:chOff x="4706064" y="3376448"/>
            <a:chExt cx="3474718" cy="1094942"/>
          </a:xfrm>
        </p:grpSpPr>
        <p:cxnSp>
          <p:nvCxnSpPr>
            <p:cNvPr id="20" name="直接连接符 146"/>
            <p:cNvCxnSpPr/>
            <p:nvPr/>
          </p:nvCxnSpPr>
          <p:spPr>
            <a:xfrm>
              <a:off x="4858543" y="3799291"/>
              <a:ext cx="0" cy="128934"/>
            </a:xfrm>
            <a:prstGeom prst="line">
              <a:avLst/>
            </a:prstGeom>
            <a:noFill/>
            <a:ln w="92075" cap="rnd" cmpd="sng" algn="ctr">
              <a:solidFill>
                <a:srgbClr val="FCAA06"/>
              </a:solidFill>
              <a:prstDash val="solid"/>
              <a:miter lim="800000"/>
            </a:ln>
            <a:effectLst/>
          </p:spPr>
        </p:cxnSp>
        <p:cxnSp>
          <p:nvCxnSpPr>
            <p:cNvPr id="21" name="直接连接符 147"/>
            <p:cNvCxnSpPr/>
            <p:nvPr/>
          </p:nvCxnSpPr>
          <p:spPr>
            <a:xfrm>
              <a:off x="4972843" y="3670358"/>
              <a:ext cx="0" cy="257867"/>
            </a:xfrm>
            <a:prstGeom prst="line">
              <a:avLst/>
            </a:prstGeom>
            <a:noFill/>
            <a:ln w="92075" cap="rnd" cmpd="sng" algn="ctr">
              <a:solidFill>
                <a:srgbClr val="FCAA06"/>
              </a:solidFill>
              <a:prstDash val="solid"/>
              <a:miter lim="800000"/>
            </a:ln>
            <a:effectLst/>
          </p:spPr>
        </p:cxnSp>
        <p:cxnSp>
          <p:nvCxnSpPr>
            <p:cNvPr id="22" name="直接连接符 148"/>
            <p:cNvCxnSpPr/>
            <p:nvPr/>
          </p:nvCxnSpPr>
          <p:spPr>
            <a:xfrm>
              <a:off x="5087143" y="3556896"/>
              <a:ext cx="0" cy="371329"/>
            </a:xfrm>
            <a:prstGeom prst="line">
              <a:avLst/>
            </a:prstGeom>
            <a:noFill/>
            <a:ln w="92075" cap="rnd" cmpd="sng" algn="ctr">
              <a:solidFill>
                <a:srgbClr val="FCAA06"/>
              </a:solidFill>
              <a:prstDash val="solid"/>
              <a:miter lim="800000"/>
            </a:ln>
            <a:effectLst/>
          </p:spPr>
        </p:cxnSp>
        <p:sp>
          <p:nvSpPr>
            <p:cNvPr id="23" name="文本框 22"/>
            <p:cNvSpPr txBox="1"/>
            <p:nvPr/>
          </p:nvSpPr>
          <p:spPr>
            <a:xfrm>
              <a:off x="5159607" y="3376448"/>
              <a:ext cx="994503" cy="53091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4000" b="1" i="0" u="none" strike="noStrike" kern="0" cap="none" spc="0" normalizeH="0" baseline="0" noProof="0" dirty="0">
                  <a:ln>
                    <a:noFill/>
                  </a:ln>
                  <a:solidFill>
                    <a:srgbClr val="FFFFFF"/>
                  </a:solidFill>
                  <a:effectLst/>
                  <a:uLnTx/>
                  <a:uFillTx/>
                  <a:cs typeface="+mn-ea"/>
                  <a:sym typeface="+mn-lt"/>
                </a:rPr>
                <a:t>7654</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24" name="矩形 23"/>
            <p:cNvSpPr/>
            <p:nvPr/>
          </p:nvSpPr>
          <p:spPr>
            <a:xfrm>
              <a:off x="5159606" y="3785673"/>
              <a:ext cx="2495227" cy="377027"/>
            </a:xfrm>
            <a:prstGeom prst="rect">
              <a:avLst/>
            </a:prstGeom>
          </p:spPr>
          <p:txBody>
            <a:bodyPr wrap="square">
              <a:spAutoFit/>
            </a:bodyPr>
            <a:lstStyle/>
            <a:p>
              <a:pPr marL="0" marR="0" lvl="0" indent="0" defTabSz="914400" eaLnBrk="1" fontAlgn="auto" latinLnBrk="0" hangingPunct="1">
                <a:lnSpc>
                  <a:spcPts val="1600"/>
                </a:lnSpc>
                <a:spcBef>
                  <a:spcPts val="0"/>
                </a:spcBef>
                <a:spcAft>
                  <a:spcPts val="0"/>
                </a:spcAft>
                <a:buClrTx/>
                <a:buSzTx/>
                <a:buFontTx/>
                <a:buNone/>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25" name="矩形 24"/>
            <p:cNvSpPr/>
            <p:nvPr/>
          </p:nvSpPr>
          <p:spPr>
            <a:xfrm>
              <a:off x="4706064" y="4021556"/>
              <a:ext cx="3474718" cy="449834"/>
            </a:xfrm>
            <a:prstGeom prst="rect">
              <a:avLst/>
            </a:prstGeom>
          </p:spPr>
          <p:txBody>
            <a:bodyPr wrap="square" lIns="91439" tIns="45719" rIns="91439" bIns="45719">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335"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endParaRPr kumimoji="0" lang="zh-CN" altLang="en-US" sz="1335" b="0" i="0" u="none" strike="noStrike" kern="0" cap="none" spc="0" normalizeH="0" baseline="0" noProof="0" dirty="0">
                <a:ln>
                  <a:noFill/>
                </a:ln>
                <a:solidFill>
                  <a:srgbClr val="FFFFFF"/>
                </a:solidFill>
                <a:effectLst/>
                <a:uLnTx/>
                <a:uFillTx/>
                <a:cs typeface="+mn-ea"/>
                <a:sym typeface="+mn-lt"/>
              </a:endParaRPr>
            </a:p>
          </p:txBody>
        </p:sp>
      </p:grpSp>
      <p:grpSp>
        <p:nvGrpSpPr>
          <p:cNvPr id="26" name="组 26"/>
          <p:cNvGrpSpPr/>
          <p:nvPr/>
        </p:nvGrpSpPr>
        <p:grpSpPr>
          <a:xfrm rot="18470414">
            <a:off x="5046330" y="1770949"/>
            <a:ext cx="1810708" cy="2269456"/>
            <a:chOff x="66230" y="3232992"/>
            <a:chExt cx="1509550" cy="1891998"/>
          </a:xfrm>
          <a:effectLst>
            <a:outerShdw blurRad="50800" dist="76200" dir="2700000" algn="tl" rotWithShape="0">
              <a:prstClr val="black">
                <a:alpha val="40000"/>
              </a:prstClr>
            </a:outerShdw>
          </a:effectLst>
        </p:grpSpPr>
        <p:grpSp>
          <p:nvGrpSpPr>
            <p:cNvPr id="27" name="组 27"/>
            <p:cNvGrpSpPr/>
            <p:nvPr/>
          </p:nvGrpSpPr>
          <p:grpSpPr>
            <a:xfrm rot="16663435">
              <a:off x="-240754" y="3539976"/>
              <a:ext cx="1178086" cy="564117"/>
              <a:chOff x="-687977" y="4441558"/>
              <a:chExt cx="1178086" cy="564117"/>
            </a:xfrm>
          </p:grpSpPr>
          <p:sp>
            <p:nvSpPr>
              <p:cNvPr id="51" name="Freeform 70"/>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71"/>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72"/>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73"/>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28" name="Freeform 86"/>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90"/>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91"/>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92"/>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93"/>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94"/>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95"/>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96"/>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97"/>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98"/>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99"/>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100"/>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101"/>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102"/>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103"/>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104"/>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nvGrpSpPr>
            <p:cNvPr id="44" name="组 44"/>
            <p:cNvGrpSpPr/>
            <p:nvPr/>
          </p:nvGrpSpPr>
          <p:grpSpPr>
            <a:xfrm>
              <a:off x="1117435" y="4632120"/>
              <a:ext cx="357389" cy="432089"/>
              <a:chOff x="559780" y="4894787"/>
              <a:chExt cx="357389" cy="432089"/>
            </a:xfrm>
          </p:grpSpPr>
          <p:sp>
            <p:nvSpPr>
              <p:cNvPr id="4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82"/>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83"/>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89"/>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45" name="Freeform 106"/>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0-#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0-#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0-#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1+#ppt_w/2"/>
                                          </p:val>
                                        </p:tav>
                                        <p:tav tm="100000">
                                          <p:val>
                                            <p:strVal val="#ppt_x"/>
                                          </p:val>
                                        </p:tav>
                                      </p:tavLst>
                                    </p:anim>
                                    <p:anim calcmode="lin" valueType="num">
                                      <p:cBhvr additive="base">
                                        <p:cTn id="43" dur="5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1+#ppt_w/2"/>
                                          </p:val>
                                        </p:tav>
                                        <p:tav tm="100000">
                                          <p:val>
                                            <p:strVal val="#ppt_x"/>
                                          </p:val>
                                        </p:tav>
                                      </p:tavLst>
                                    </p:anim>
                                    <p:anim calcmode="lin" valueType="num">
                                      <p:cBhvr additive="base">
                                        <p:cTn id="51" dur="5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1+#ppt_w/2"/>
                                          </p:val>
                                        </p:tav>
                                        <p:tav tm="100000">
                                          <p:val>
                                            <p:strVal val="#ppt_x"/>
                                          </p:val>
                                        </p:tav>
                                      </p:tavLst>
                                    </p:anim>
                                    <p:anim calcmode="lin" valueType="num">
                                      <p:cBhvr additive="base">
                                        <p:cTn id="55"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Effect transition="in" filter="fade">
                                      <p:cBhvr>
                                        <p:cTn id="62" dur="500"/>
                                        <p:tgtEl>
                                          <p:spTgt spid="12"/>
                                        </p:tgtEl>
                                      </p:cBhvr>
                                    </p:animEffect>
                                  </p:childTnLst>
                                </p:cTn>
                              </p:par>
                              <p:par>
                                <p:cTn id="63" presetID="53" presetClass="entr" presetSubtype="1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p:bldP spid="8" grpId="0" animBg="1"/>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5" dirty="0">
                <a:solidFill>
                  <a:schemeClr val="bg1"/>
                </a:solidFill>
                <a:cs typeface="+mn-ea"/>
                <a:sym typeface="+mn-lt"/>
              </a:rPr>
              <a:t>数据化管理</a:t>
            </a:r>
            <a:endParaRPr lang="zh-CN" altLang="en-US" sz="3735" dirty="0">
              <a:solidFill>
                <a:schemeClr val="bg1"/>
              </a:solidFill>
              <a:cs typeface="+mn-ea"/>
              <a:sym typeface="+mn-lt"/>
            </a:endParaRP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1"/>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400"/>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901" y="349128"/>
            <a:ext cx="9779048" cy="5839401"/>
          </a:xfrm>
          <a:prstGeom prst="rect">
            <a:avLst/>
          </a:prstGeom>
          <a:solidFill>
            <a:srgbClr val="FFFFFF"/>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Freeform 218"/>
          <p:cNvSpPr/>
          <p:nvPr/>
        </p:nvSpPr>
        <p:spPr bwMode="auto">
          <a:xfrm>
            <a:off x="10480626" y="254542"/>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 name="Freeform 220"/>
          <p:cNvSpPr/>
          <p:nvPr/>
        </p:nvSpPr>
        <p:spPr bwMode="auto">
          <a:xfrm>
            <a:off x="10045411" y="1248353"/>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222"/>
          <p:cNvSpPr/>
          <p:nvPr/>
        </p:nvSpPr>
        <p:spPr bwMode="auto">
          <a:xfrm>
            <a:off x="10673170" y="1545910"/>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223"/>
          <p:cNvSpPr/>
          <p:nvPr/>
        </p:nvSpPr>
        <p:spPr bwMode="auto">
          <a:xfrm>
            <a:off x="9980543" y="791775"/>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225"/>
          <p:cNvSpPr/>
          <p:nvPr/>
        </p:nvSpPr>
        <p:spPr bwMode="auto">
          <a:xfrm>
            <a:off x="3652053" y="5023992"/>
            <a:ext cx="2481124" cy="1461584"/>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228"/>
          <p:cNvSpPr/>
          <p:nvPr/>
        </p:nvSpPr>
        <p:spPr bwMode="auto">
          <a:xfrm>
            <a:off x="4365023" y="2008135"/>
            <a:ext cx="1112231" cy="2010572"/>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230"/>
          <p:cNvSpPr/>
          <p:nvPr/>
        </p:nvSpPr>
        <p:spPr bwMode="auto">
          <a:xfrm>
            <a:off x="1876765" y="1886934"/>
            <a:ext cx="3942713" cy="44631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nvGrpSpPr>
          <p:cNvPr id="10" name="组 10"/>
          <p:cNvGrpSpPr/>
          <p:nvPr/>
        </p:nvGrpSpPr>
        <p:grpSpPr>
          <a:xfrm rot="18946651">
            <a:off x="8255608" y="3527596"/>
            <a:ext cx="3207339" cy="1538725"/>
            <a:chOff x="3771060" y="2665785"/>
            <a:chExt cx="1716470" cy="823479"/>
          </a:xfrm>
          <a:effectLst>
            <a:outerShdw blurRad="50800" dist="76200" dir="2700000" algn="tl" rotWithShape="0">
              <a:prstClr val="black">
                <a:alpha val="40000"/>
              </a:prstClr>
            </a:outerShdw>
          </a:effectLst>
        </p:grpSpPr>
        <p:sp>
          <p:nvSpPr>
            <p:cNvPr id="11" name="Freeform 227"/>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277"/>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93"/>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301"/>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302"/>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303"/>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nvGrpSpPr>
            <p:cNvPr id="17" name="组 17"/>
            <p:cNvGrpSpPr/>
            <p:nvPr/>
          </p:nvGrpSpPr>
          <p:grpSpPr>
            <a:xfrm>
              <a:off x="3813839" y="3216549"/>
              <a:ext cx="1523970" cy="272715"/>
              <a:chOff x="3813839" y="3216549"/>
              <a:chExt cx="1523970" cy="272715"/>
            </a:xfrm>
          </p:grpSpPr>
          <p:sp>
            <p:nvSpPr>
              <p:cNvPr id="27" name="Freeform 226"/>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304"/>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305"/>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307"/>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308"/>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309"/>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310"/>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317"/>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318"/>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319"/>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8" name="Freeform 320"/>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321"/>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322"/>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323"/>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324"/>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325"/>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326"/>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327"/>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328"/>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43" name="组 43"/>
          <p:cNvGrpSpPr/>
          <p:nvPr/>
        </p:nvGrpSpPr>
        <p:grpSpPr>
          <a:xfrm rot="1808271">
            <a:off x="8890995" y="1351281"/>
            <a:ext cx="602935" cy="2330720"/>
            <a:chOff x="755200" y="520627"/>
            <a:chExt cx="893816" cy="3455154"/>
          </a:xfrm>
          <a:effectLst>
            <a:outerShdw blurRad="50800" dist="76200" dir="2700000" algn="tl" rotWithShape="0">
              <a:prstClr val="black">
                <a:alpha val="40000"/>
              </a:prstClr>
            </a:outerShdw>
          </a:effectLst>
        </p:grpSpPr>
        <p:sp>
          <p:nvSpPr>
            <p:cNvPr id="44" name="Freeform 330"/>
            <p:cNvSpPr/>
            <p:nvPr/>
          </p:nvSpPr>
          <p:spPr bwMode="auto">
            <a:xfrm>
              <a:off x="968647" y="1734600"/>
              <a:ext cx="653682" cy="1694219"/>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332"/>
            <p:cNvSpPr/>
            <p:nvPr/>
          </p:nvSpPr>
          <p:spPr bwMode="auto">
            <a:xfrm>
              <a:off x="1008664" y="3122002"/>
              <a:ext cx="627002" cy="853779"/>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334"/>
            <p:cNvSpPr/>
            <p:nvPr/>
          </p:nvSpPr>
          <p:spPr bwMode="auto">
            <a:xfrm>
              <a:off x="1022014" y="654031"/>
              <a:ext cx="627002" cy="747054"/>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335"/>
            <p:cNvSpPr/>
            <p:nvPr/>
          </p:nvSpPr>
          <p:spPr bwMode="auto">
            <a:xfrm>
              <a:off x="1022014" y="1547845"/>
              <a:ext cx="160084" cy="480246"/>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336"/>
            <p:cNvSpPr/>
            <p:nvPr/>
          </p:nvSpPr>
          <p:spPr bwMode="auto">
            <a:xfrm>
              <a:off x="1008664" y="1721260"/>
              <a:ext cx="213450" cy="560291"/>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337"/>
            <p:cNvSpPr/>
            <p:nvPr/>
          </p:nvSpPr>
          <p:spPr bwMode="auto">
            <a:xfrm>
              <a:off x="861925" y="1868004"/>
              <a:ext cx="533612" cy="1894327"/>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338"/>
            <p:cNvSpPr/>
            <p:nvPr/>
          </p:nvSpPr>
          <p:spPr bwMode="auto">
            <a:xfrm>
              <a:off x="781884" y="2028093"/>
              <a:ext cx="667016" cy="165420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339"/>
            <p:cNvSpPr/>
            <p:nvPr/>
          </p:nvSpPr>
          <p:spPr bwMode="auto">
            <a:xfrm>
              <a:off x="781884" y="2121471"/>
              <a:ext cx="667016" cy="1467430"/>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340"/>
            <p:cNvSpPr/>
            <p:nvPr/>
          </p:nvSpPr>
          <p:spPr bwMode="auto">
            <a:xfrm>
              <a:off x="755200" y="573986"/>
              <a:ext cx="640330" cy="693696"/>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341"/>
            <p:cNvSpPr/>
            <p:nvPr/>
          </p:nvSpPr>
          <p:spPr bwMode="auto">
            <a:xfrm>
              <a:off x="821893" y="520627"/>
              <a:ext cx="520277" cy="64033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54" name="文本框 53"/>
          <p:cNvSpPr txBox="1"/>
          <p:nvPr/>
        </p:nvSpPr>
        <p:spPr>
          <a:xfrm>
            <a:off x="1313277" y="581424"/>
            <a:ext cx="8739124" cy="995209"/>
          </a:xfrm>
          <a:prstGeom prst="rect">
            <a:avLst/>
          </a:prstGeom>
          <a:noFill/>
        </p:spPr>
        <p:txBody>
          <a:bodyPr wrap="none" rtlCol="0">
            <a:spAutoFit/>
          </a:bodyPr>
          <a:lstStyle/>
          <a:p>
            <a:pPr defTabSz="914400"/>
            <a:r>
              <a:rPr lang="en-US" altLang="zh-CN" sz="5865" b="1" dirty="0">
                <a:solidFill>
                  <a:srgbClr val="FCAA06"/>
                </a:solidFill>
                <a:cs typeface="+mn-ea"/>
                <a:sym typeface="+mn-lt"/>
              </a:rPr>
              <a:t>TITLE</a:t>
            </a:r>
            <a:r>
              <a:rPr lang="zh-CN" altLang="en-US" sz="5865" b="1" dirty="0">
                <a:solidFill>
                  <a:srgbClr val="FCAA06"/>
                </a:solidFill>
                <a:cs typeface="+mn-ea"/>
                <a:sym typeface="+mn-lt"/>
              </a:rPr>
              <a:t> </a:t>
            </a:r>
            <a:r>
              <a:rPr lang="en-US" altLang="zh-CN" sz="5865" b="1" dirty="0">
                <a:solidFill>
                  <a:srgbClr val="FCAA06"/>
                </a:solidFill>
                <a:cs typeface="+mn-ea"/>
                <a:sym typeface="+mn-lt"/>
              </a:rPr>
              <a:t>OF</a:t>
            </a:r>
            <a:r>
              <a:rPr lang="zh-CN" altLang="en-US" sz="5865" b="1" dirty="0">
                <a:solidFill>
                  <a:srgbClr val="FCAA06"/>
                </a:solidFill>
                <a:cs typeface="+mn-ea"/>
                <a:sym typeface="+mn-lt"/>
              </a:rPr>
              <a:t> </a:t>
            </a:r>
            <a:r>
              <a:rPr lang="en-US" altLang="zh-CN" sz="5865" b="1" dirty="0">
                <a:solidFill>
                  <a:srgbClr val="FCAA06"/>
                </a:solidFill>
                <a:cs typeface="+mn-ea"/>
                <a:sym typeface="+mn-lt"/>
              </a:rPr>
              <a:t>YOUR</a:t>
            </a:r>
            <a:r>
              <a:rPr lang="zh-CN" altLang="en-US" sz="5865" b="1" dirty="0">
                <a:solidFill>
                  <a:srgbClr val="FCAA06"/>
                </a:solidFill>
                <a:cs typeface="+mn-ea"/>
                <a:sym typeface="+mn-lt"/>
              </a:rPr>
              <a:t> </a:t>
            </a:r>
            <a:r>
              <a:rPr lang="en-US" altLang="zh-CN" sz="5865" b="1" dirty="0">
                <a:solidFill>
                  <a:srgbClr val="FCAA06"/>
                </a:solidFill>
                <a:cs typeface="+mn-ea"/>
                <a:sym typeface="+mn-lt"/>
              </a:rPr>
              <a:t>CHART</a:t>
            </a:r>
            <a:endParaRPr lang="zh-CN" altLang="en-US" sz="5865" b="1" dirty="0">
              <a:solidFill>
                <a:srgbClr val="FCAA06"/>
              </a:solidFill>
              <a:cs typeface="+mn-ea"/>
              <a:sym typeface="+mn-lt"/>
            </a:endParaRPr>
          </a:p>
        </p:txBody>
      </p:sp>
      <p:graphicFrame>
        <p:nvGraphicFramePr>
          <p:cNvPr id="55" name="图表 54"/>
          <p:cNvGraphicFramePr/>
          <p:nvPr/>
        </p:nvGraphicFramePr>
        <p:xfrm>
          <a:off x="883867" y="1689248"/>
          <a:ext cx="7448843" cy="4211254"/>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nodePh="1">
                                  <p:stCondLst>
                                    <p:cond delay="0"/>
                                  </p:stCondLst>
                                  <p:endCondLst>
                                    <p:cond evt="begin" delay="0">
                                      <p:tn val="12"/>
                                    </p:cond>
                                  </p:end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500" fill="hold"/>
                                        <p:tgtEl>
                                          <p:spTgt spid="55"/>
                                        </p:tgtEl>
                                        <p:attrNameLst>
                                          <p:attrName>ppt_w</p:attrName>
                                        </p:attrNameLst>
                                      </p:cBhvr>
                                      <p:tavLst>
                                        <p:tav tm="0">
                                          <p:val>
                                            <p:fltVal val="0"/>
                                          </p:val>
                                        </p:tav>
                                        <p:tav tm="100000">
                                          <p:val>
                                            <p:strVal val="#ppt_w"/>
                                          </p:val>
                                        </p:tav>
                                      </p:tavLst>
                                    </p:anim>
                                    <p:anim calcmode="lin" valueType="num">
                                      <p:cBhvr>
                                        <p:cTn id="20" dur="500" fill="hold"/>
                                        <p:tgtEl>
                                          <p:spTgt spid="55"/>
                                        </p:tgtEl>
                                        <p:attrNameLst>
                                          <p:attrName>ppt_h</p:attrName>
                                        </p:attrNameLst>
                                      </p:cBhvr>
                                      <p:tavLst>
                                        <p:tav tm="0">
                                          <p:val>
                                            <p:fltVal val="0"/>
                                          </p:val>
                                        </p:tav>
                                        <p:tav tm="100000">
                                          <p:val>
                                            <p:strVal val="#ppt_h"/>
                                          </p:val>
                                        </p:tav>
                                      </p:tavLst>
                                    </p:anim>
                                    <p:animEffect transition="in" filter="fade">
                                      <p:cBhvr>
                                        <p:cTn id="21" dur="500"/>
                                        <p:tgtEl>
                                          <p:spTgt spid="5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1000"/>
                                        <p:tgtEl>
                                          <p:spTgt spid="43"/>
                                        </p:tgtEl>
                                      </p:cBhvr>
                                    </p:animEffect>
                                    <p:anim calcmode="lin" valueType="num">
                                      <p:cBhvr>
                                        <p:cTn id="47" dur="1000" fill="hold"/>
                                        <p:tgtEl>
                                          <p:spTgt spid="43"/>
                                        </p:tgtEl>
                                        <p:attrNameLst>
                                          <p:attrName>ppt_x</p:attrName>
                                        </p:attrNameLst>
                                      </p:cBhvr>
                                      <p:tavLst>
                                        <p:tav tm="0">
                                          <p:val>
                                            <p:strVal val="#ppt_x"/>
                                          </p:val>
                                        </p:tav>
                                        <p:tav tm="100000">
                                          <p:val>
                                            <p:strVal val="#ppt_x"/>
                                          </p:val>
                                        </p:tav>
                                      </p:tavLst>
                                    </p:anim>
                                    <p:anim calcmode="lin" valueType="num">
                                      <p:cBhvr>
                                        <p:cTn id="48" dur="1000" fill="hold"/>
                                        <p:tgtEl>
                                          <p:spTgt spid="4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P spid="54" grpId="0"/>
      <p:bldGraphic spid="5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同侧圆角矩形 2"/>
          <p:cNvSpPr/>
          <p:nvPr/>
        </p:nvSpPr>
        <p:spPr>
          <a:xfrm>
            <a:off x="933391"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 name="同侧圆角矩形 3"/>
          <p:cNvSpPr/>
          <p:nvPr/>
        </p:nvSpPr>
        <p:spPr>
          <a:xfrm>
            <a:off x="933391"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4" name="TextBox 79"/>
          <p:cNvSpPr txBox="1"/>
          <p:nvPr/>
        </p:nvSpPr>
        <p:spPr>
          <a:xfrm>
            <a:off x="1092365" y="3003109"/>
            <a:ext cx="2862315" cy="410411"/>
          </a:xfrm>
          <a:prstGeom prst="rect">
            <a:avLst/>
          </a:prstGeom>
          <a:noFill/>
          <a:effectLst/>
        </p:spPr>
        <p:txBody>
          <a:bodyPr wrap="square" lIns="121899" tIns="60949" rIns="121899" bIns="60949" rtlCol="0">
            <a:spAutoFit/>
          </a:bodyPr>
          <a:lstStyle/>
          <a:p>
            <a:pPr defTabSz="914400"/>
            <a:r>
              <a:rPr lang="en-US" altLang="zh-CN" sz="1865" b="1" dirty="0">
                <a:solidFill>
                  <a:srgbClr val="FFFFFF"/>
                </a:solidFill>
                <a:cs typeface="+mn-ea"/>
                <a:sym typeface="+mn-lt"/>
              </a:rPr>
              <a:t>TEXT</a:t>
            </a:r>
            <a:r>
              <a:rPr lang="zh-CN" altLang="en-US" sz="1865" b="1" dirty="0">
                <a:solidFill>
                  <a:srgbClr val="FFFFFF"/>
                </a:solidFill>
                <a:cs typeface="+mn-ea"/>
                <a:sym typeface="+mn-lt"/>
              </a:rPr>
              <a:t> </a:t>
            </a:r>
            <a:r>
              <a:rPr lang="en-US" altLang="zh-CN" sz="1865" b="1" dirty="0">
                <a:solidFill>
                  <a:srgbClr val="FFFFFF"/>
                </a:solidFill>
                <a:cs typeface="+mn-ea"/>
                <a:sym typeface="+mn-lt"/>
              </a:rPr>
              <a:t>HERE</a:t>
            </a:r>
            <a:endParaRPr lang="zh-CN" altLang="en-US" sz="1865" b="1" dirty="0">
              <a:solidFill>
                <a:srgbClr val="FFFFFF"/>
              </a:solidFill>
              <a:cs typeface="+mn-ea"/>
              <a:sym typeface="+mn-lt"/>
            </a:endParaRPr>
          </a:p>
        </p:txBody>
      </p:sp>
      <p:cxnSp>
        <p:nvCxnSpPr>
          <p:cNvPr id="5" name="直接连接符 83"/>
          <p:cNvCxnSpPr/>
          <p:nvPr/>
        </p:nvCxnSpPr>
        <p:spPr>
          <a:xfrm>
            <a:off x="1234407"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6" name="直接连接符 84"/>
          <p:cNvCxnSpPr/>
          <p:nvPr/>
        </p:nvCxnSpPr>
        <p:spPr>
          <a:xfrm>
            <a:off x="1234408" y="4156783"/>
            <a:ext cx="169900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7" name="矩形 6"/>
          <p:cNvSpPr/>
          <p:nvPr/>
        </p:nvSpPr>
        <p:spPr>
          <a:xfrm>
            <a:off x="1146161" y="2246071"/>
            <a:ext cx="1297749" cy="861752"/>
          </a:xfrm>
          <a:prstGeom prst="rect">
            <a:avLst/>
          </a:prstGeom>
        </p:spPr>
        <p:txBody>
          <a:bodyPr wrap="none" lIns="121899" tIns="60949" rIns="121899" bIns="60949">
            <a:spAutoFit/>
          </a:bodyPr>
          <a:lstStyle/>
          <a:p>
            <a:pPr defTabSz="914400"/>
            <a:r>
              <a:rPr lang="en-US" altLang="zh-CN" sz="4800">
                <a:solidFill>
                  <a:srgbClr val="FFFFFF"/>
                </a:solidFill>
                <a:cs typeface="+mn-ea"/>
                <a:sym typeface="+mn-lt"/>
              </a:rPr>
              <a:t>70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8" name="组合 88"/>
          <p:cNvGrpSpPr/>
          <p:nvPr/>
        </p:nvGrpSpPr>
        <p:grpSpPr>
          <a:xfrm>
            <a:off x="1206990" y="4978121"/>
            <a:ext cx="534916" cy="534916"/>
            <a:chOff x="2654675" y="1308599"/>
            <a:chExt cx="452588" cy="452588"/>
          </a:xfrm>
        </p:grpSpPr>
        <p:sp>
          <p:nvSpPr>
            <p:cNvPr id="9" name="椭圆 8"/>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10" name="组合 91"/>
            <p:cNvGrpSpPr/>
            <p:nvPr/>
          </p:nvGrpSpPr>
          <p:grpSpPr>
            <a:xfrm>
              <a:off x="2766793" y="1394572"/>
              <a:ext cx="228351" cy="261219"/>
              <a:chOff x="10856093" y="315913"/>
              <a:chExt cx="419100" cy="479425"/>
            </a:xfrm>
            <a:solidFill>
              <a:srgbClr val="000000">
                <a:lumMod val="75000"/>
                <a:lumOff val="25000"/>
              </a:srgbClr>
            </a:solidFill>
          </p:grpSpPr>
          <p:sp>
            <p:nvSpPr>
              <p:cNvPr id="11"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 name="Freeform 12"/>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17" name="矩形 16"/>
          <p:cNvSpPr/>
          <p:nvPr/>
        </p:nvSpPr>
        <p:spPr>
          <a:xfrm>
            <a:off x="2011211" y="4716357"/>
            <a:ext cx="1957455" cy="923116"/>
          </a:xfrm>
          <a:prstGeom prst="rect">
            <a:avLst/>
          </a:prstGeom>
        </p:spPr>
        <p:txBody>
          <a:bodyPr wrap="square" lIns="121899" tIns="60949" rIns="121899" bIns="60949">
            <a:spAutoFit/>
          </a:bodyPr>
          <a:lstStyle/>
          <a:p>
            <a:pPr defTabSz="914400">
              <a:lnSpc>
                <a:spcPct val="130000"/>
              </a:lnSpc>
              <a:spcBef>
                <a:spcPts val="800"/>
              </a:spcBef>
            </a:pPr>
            <a:r>
              <a:rPr lang="zh-CN" altLang="en-US" sz="1335" dirty="0">
                <a:solidFill>
                  <a:srgbClr val="000000">
                    <a:lumMod val="50000"/>
                    <a:lumOff val="50000"/>
                  </a:srgbClr>
                </a:solidFill>
                <a:cs typeface="+mn-ea"/>
                <a:sym typeface="+mn-lt"/>
              </a:rPr>
              <a:t>顶部“开始”面板中可以对字体、字号、颜色、行距等进行修改。</a:t>
            </a:r>
            <a:endParaRPr lang="zh-CN" altLang="en-US" sz="1335" dirty="0">
              <a:solidFill>
                <a:srgbClr val="000000">
                  <a:lumMod val="50000"/>
                  <a:lumOff val="50000"/>
                </a:srgbClr>
              </a:solidFill>
              <a:cs typeface="+mn-ea"/>
              <a:sym typeface="+mn-lt"/>
            </a:endParaRPr>
          </a:p>
        </p:txBody>
      </p:sp>
      <p:sp>
        <p:nvSpPr>
          <p:cNvPr id="18" name="同侧圆角矩形 18"/>
          <p:cNvSpPr/>
          <p:nvPr/>
        </p:nvSpPr>
        <p:spPr>
          <a:xfrm>
            <a:off x="4476558" y="2116345"/>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19" name="同侧圆角矩形 19"/>
          <p:cNvSpPr/>
          <p:nvPr/>
        </p:nvSpPr>
        <p:spPr>
          <a:xfrm>
            <a:off x="4476558" y="4637697"/>
            <a:ext cx="3191501" cy="1255324"/>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20" name="TextBox 102"/>
          <p:cNvSpPr txBox="1"/>
          <p:nvPr/>
        </p:nvSpPr>
        <p:spPr>
          <a:xfrm>
            <a:off x="4635533" y="3003109"/>
            <a:ext cx="2862316" cy="410411"/>
          </a:xfrm>
          <a:prstGeom prst="rect">
            <a:avLst/>
          </a:prstGeom>
          <a:noFill/>
          <a:effectLst/>
        </p:spPr>
        <p:txBody>
          <a:bodyPr wrap="square" lIns="121899" tIns="60949" rIns="121899" bIns="60949" rtlCol="0">
            <a:spAutoFit/>
          </a:bodyPr>
          <a:lstStyle/>
          <a:p>
            <a:pPr defTabSz="914400"/>
            <a:r>
              <a:rPr lang="en-US" altLang="zh-CN" sz="1865" b="1" dirty="0">
                <a:solidFill>
                  <a:srgbClr val="FFFFFF"/>
                </a:solidFill>
                <a:cs typeface="+mn-ea"/>
                <a:sym typeface="+mn-lt"/>
              </a:rPr>
              <a:t>TEXT</a:t>
            </a:r>
            <a:r>
              <a:rPr lang="zh-CN" altLang="en-US" sz="1865" b="1" dirty="0">
                <a:solidFill>
                  <a:srgbClr val="FFFFFF"/>
                </a:solidFill>
                <a:cs typeface="+mn-ea"/>
                <a:sym typeface="+mn-lt"/>
              </a:rPr>
              <a:t> </a:t>
            </a:r>
            <a:r>
              <a:rPr lang="en-US" altLang="zh-CN" sz="1865" b="1" dirty="0">
                <a:solidFill>
                  <a:srgbClr val="FFFFFF"/>
                </a:solidFill>
                <a:cs typeface="+mn-ea"/>
                <a:sym typeface="+mn-lt"/>
              </a:rPr>
              <a:t>HERE</a:t>
            </a:r>
            <a:endParaRPr lang="zh-CN" altLang="en-US" sz="1865" b="1" dirty="0">
              <a:solidFill>
                <a:srgbClr val="FFFFFF"/>
              </a:solidFill>
              <a:cs typeface="+mn-ea"/>
              <a:sym typeface="+mn-lt"/>
            </a:endParaRPr>
          </a:p>
        </p:txBody>
      </p:sp>
      <p:cxnSp>
        <p:nvCxnSpPr>
          <p:cNvPr id="21" name="直接连接符 103"/>
          <p:cNvCxnSpPr/>
          <p:nvPr/>
        </p:nvCxnSpPr>
        <p:spPr>
          <a:xfrm>
            <a:off x="4777575" y="4158907"/>
            <a:ext cx="2592621" cy="0"/>
          </a:xfrm>
          <a:prstGeom prst="line">
            <a:avLst/>
          </a:prstGeom>
          <a:noFill/>
          <a:ln w="34925" cap="rnd" cmpd="sng" algn="ctr">
            <a:solidFill>
              <a:srgbClr val="000000">
                <a:lumMod val="75000"/>
                <a:lumOff val="25000"/>
              </a:srgbClr>
            </a:solidFill>
            <a:prstDash val="solid"/>
            <a:miter lim="800000"/>
          </a:ln>
          <a:effectLst/>
        </p:spPr>
      </p:cxnSp>
      <p:cxnSp>
        <p:nvCxnSpPr>
          <p:cNvPr id="22" name="直接连接符 104"/>
          <p:cNvCxnSpPr/>
          <p:nvPr/>
        </p:nvCxnSpPr>
        <p:spPr>
          <a:xfrm>
            <a:off x="4777567" y="4156784"/>
            <a:ext cx="129631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23" name="矩形 22"/>
          <p:cNvSpPr/>
          <p:nvPr/>
        </p:nvSpPr>
        <p:spPr>
          <a:xfrm>
            <a:off x="4689334" y="2246067"/>
            <a:ext cx="1297749" cy="861752"/>
          </a:xfrm>
          <a:prstGeom prst="rect">
            <a:avLst/>
          </a:prstGeom>
        </p:spPr>
        <p:txBody>
          <a:bodyPr wrap="none" lIns="121899" tIns="60949" rIns="121899" bIns="60949">
            <a:spAutoFit/>
          </a:bodyPr>
          <a:lstStyle/>
          <a:p>
            <a:pPr defTabSz="914400"/>
            <a:r>
              <a:rPr lang="en-US" altLang="zh-CN" sz="4800">
                <a:solidFill>
                  <a:srgbClr val="FFFFFF"/>
                </a:solidFill>
                <a:cs typeface="+mn-ea"/>
                <a:sym typeface="+mn-lt"/>
              </a:rPr>
              <a:t>50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24" name="组合 133"/>
          <p:cNvGrpSpPr/>
          <p:nvPr/>
        </p:nvGrpSpPr>
        <p:grpSpPr>
          <a:xfrm>
            <a:off x="4750157" y="4978122"/>
            <a:ext cx="534916" cy="534916"/>
            <a:chOff x="2654675" y="1308599"/>
            <a:chExt cx="452588" cy="452588"/>
          </a:xfrm>
        </p:grpSpPr>
        <p:sp>
          <p:nvSpPr>
            <p:cNvPr id="25" name="椭圆 24"/>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26" name="组合 136"/>
            <p:cNvGrpSpPr/>
            <p:nvPr/>
          </p:nvGrpSpPr>
          <p:grpSpPr>
            <a:xfrm>
              <a:off x="2766793" y="1394572"/>
              <a:ext cx="228351" cy="261219"/>
              <a:chOff x="10856093" y="315913"/>
              <a:chExt cx="419100" cy="479425"/>
            </a:xfrm>
            <a:solidFill>
              <a:srgbClr val="000000">
                <a:lumMod val="75000"/>
                <a:lumOff val="25000"/>
              </a:srgbClr>
            </a:solidFill>
          </p:grpSpPr>
          <p:sp>
            <p:nvSpPr>
              <p:cNvPr id="27"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12"/>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33" name="矩形 32"/>
          <p:cNvSpPr/>
          <p:nvPr/>
        </p:nvSpPr>
        <p:spPr>
          <a:xfrm>
            <a:off x="5554377" y="4716358"/>
            <a:ext cx="1957456" cy="923116"/>
          </a:xfrm>
          <a:prstGeom prst="rect">
            <a:avLst/>
          </a:prstGeom>
        </p:spPr>
        <p:txBody>
          <a:bodyPr wrap="square" lIns="121899" tIns="60949" rIns="121899" bIns="60949">
            <a:spAutoFit/>
          </a:bodyPr>
          <a:lstStyle/>
          <a:p>
            <a:pPr defTabSz="914400">
              <a:lnSpc>
                <a:spcPct val="130000"/>
              </a:lnSpc>
              <a:spcBef>
                <a:spcPts val="800"/>
              </a:spcBef>
            </a:pPr>
            <a:r>
              <a:rPr lang="zh-CN" altLang="en-US" sz="1335" dirty="0">
                <a:solidFill>
                  <a:srgbClr val="000000">
                    <a:lumMod val="50000"/>
                    <a:lumOff val="50000"/>
                  </a:srgbClr>
                </a:solidFill>
                <a:cs typeface="+mn-ea"/>
                <a:sym typeface="+mn-lt"/>
              </a:rPr>
              <a:t>顶部“开始”面板中可以对字体、字号、颜色、行距等进行修改。</a:t>
            </a:r>
            <a:endParaRPr lang="en-US" altLang="zh-CN" sz="1335" dirty="0">
              <a:solidFill>
                <a:srgbClr val="000000">
                  <a:lumMod val="50000"/>
                  <a:lumOff val="50000"/>
                </a:srgbClr>
              </a:solidFill>
              <a:cs typeface="+mn-ea"/>
              <a:sym typeface="+mn-lt"/>
            </a:endParaRPr>
          </a:p>
        </p:txBody>
      </p:sp>
      <p:sp>
        <p:nvSpPr>
          <p:cNvPr id="34" name="同侧圆角矩形 34"/>
          <p:cNvSpPr/>
          <p:nvPr/>
        </p:nvSpPr>
        <p:spPr>
          <a:xfrm>
            <a:off x="8019726"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5" name="同侧圆角矩形 35"/>
          <p:cNvSpPr/>
          <p:nvPr/>
        </p:nvSpPr>
        <p:spPr>
          <a:xfrm>
            <a:off x="8019724"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6" name="TextBox 148"/>
          <p:cNvSpPr txBox="1"/>
          <p:nvPr/>
        </p:nvSpPr>
        <p:spPr>
          <a:xfrm>
            <a:off x="8178700" y="3003109"/>
            <a:ext cx="2862315" cy="410411"/>
          </a:xfrm>
          <a:prstGeom prst="rect">
            <a:avLst/>
          </a:prstGeom>
          <a:noFill/>
          <a:effectLst/>
        </p:spPr>
        <p:txBody>
          <a:bodyPr wrap="square" lIns="121899" tIns="60949" rIns="121899" bIns="60949" rtlCol="0">
            <a:spAutoFit/>
          </a:bodyPr>
          <a:lstStyle/>
          <a:p>
            <a:pPr defTabSz="914400"/>
            <a:r>
              <a:rPr lang="en-US" altLang="zh-CN" sz="1865" b="1" dirty="0">
                <a:solidFill>
                  <a:srgbClr val="FFFFFF"/>
                </a:solidFill>
                <a:cs typeface="+mn-ea"/>
                <a:sym typeface="+mn-lt"/>
              </a:rPr>
              <a:t>TEXT</a:t>
            </a:r>
            <a:r>
              <a:rPr lang="zh-CN" altLang="en-US" sz="1865" b="1" dirty="0">
                <a:solidFill>
                  <a:srgbClr val="FFFFFF"/>
                </a:solidFill>
                <a:cs typeface="+mn-ea"/>
                <a:sym typeface="+mn-lt"/>
              </a:rPr>
              <a:t> </a:t>
            </a:r>
            <a:r>
              <a:rPr lang="en-US" altLang="zh-CN" sz="1865" b="1" dirty="0">
                <a:solidFill>
                  <a:srgbClr val="FFFFFF"/>
                </a:solidFill>
                <a:cs typeface="+mn-ea"/>
                <a:sym typeface="+mn-lt"/>
              </a:rPr>
              <a:t>HERE</a:t>
            </a:r>
            <a:endParaRPr lang="zh-CN" altLang="en-US" sz="1865" b="1" dirty="0">
              <a:solidFill>
                <a:srgbClr val="FFFFFF"/>
              </a:solidFill>
              <a:cs typeface="+mn-ea"/>
              <a:sym typeface="+mn-lt"/>
            </a:endParaRPr>
          </a:p>
        </p:txBody>
      </p:sp>
      <p:cxnSp>
        <p:nvCxnSpPr>
          <p:cNvPr id="37" name="直接连接符 150"/>
          <p:cNvCxnSpPr/>
          <p:nvPr/>
        </p:nvCxnSpPr>
        <p:spPr>
          <a:xfrm>
            <a:off x="8320740"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38" name="直接连接符 151"/>
          <p:cNvCxnSpPr/>
          <p:nvPr/>
        </p:nvCxnSpPr>
        <p:spPr>
          <a:xfrm>
            <a:off x="8320734" y="4156783"/>
            <a:ext cx="2379855"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39" name="矩形 38"/>
          <p:cNvSpPr/>
          <p:nvPr/>
        </p:nvSpPr>
        <p:spPr>
          <a:xfrm>
            <a:off x="8232502" y="2246071"/>
            <a:ext cx="1297749" cy="861752"/>
          </a:xfrm>
          <a:prstGeom prst="rect">
            <a:avLst/>
          </a:prstGeom>
        </p:spPr>
        <p:txBody>
          <a:bodyPr wrap="none" lIns="121899" tIns="60949" rIns="121899" bIns="60949">
            <a:spAutoFit/>
          </a:bodyPr>
          <a:lstStyle/>
          <a:p>
            <a:pPr defTabSz="914400"/>
            <a:r>
              <a:rPr lang="en-US" altLang="zh-CN" sz="4800">
                <a:solidFill>
                  <a:srgbClr val="FFFFFF"/>
                </a:solidFill>
                <a:cs typeface="+mn-ea"/>
                <a:sym typeface="+mn-lt"/>
              </a:rPr>
              <a:t>90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40" name="组合 154"/>
          <p:cNvGrpSpPr/>
          <p:nvPr/>
        </p:nvGrpSpPr>
        <p:grpSpPr>
          <a:xfrm>
            <a:off x="8293327" y="4978121"/>
            <a:ext cx="534916" cy="534916"/>
            <a:chOff x="2654675" y="1308599"/>
            <a:chExt cx="452588" cy="452588"/>
          </a:xfrm>
        </p:grpSpPr>
        <p:sp>
          <p:nvSpPr>
            <p:cNvPr id="41" name="椭圆 40"/>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2" name="组合 156"/>
            <p:cNvGrpSpPr/>
            <p:nvPr/>
          </p:nvGrpSpPr>
          <p:grpSpPr>
            <a:xfrm>
              <a:off x="2766793" y="1394572"/>
              <a:ext cx="228351" cy="261219"/>
              <a:chOff x="10856093" y="315913"/>
              <a:chExt cx="419100" cy="479425"/>
            </a:xfrm>
            <a:solidFill>
              <a:srgbClr val="000000">
                <a:lumMod val="75000"/>
                <a:lumOff val="25000"/>
              </a:srgbClr>
            </a:solidFill>
          </p:grpSpPr>
          <p:sp>
            <p:nvSpPr>
              <p:cNvPr id="43"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4"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5"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6"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7"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8" name="Freeform 12"/>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49" name="矩形 48"/>
          <p:cNvSpPr/>
          <p:nvPr/>
        </p:nvSpPr>
        <p:spPr>
          <a:xfrm>
            <a:off x="9097548" y="4716357"/>
            <a:ext cx="1957456" cy="923116"/>
          </a:xfrm>
          <a:prstGeom prst="rect">
            <a:avLst/>
          </a:prstGeom>
        </p:spPr>
        <p:txBody>
          <a:bodyPr wrap="square" lIns="121899" tIns="60949" rIns="121899" bIns="60949">
            <a:spAutoFit/>
          </a:bodyPr>
          <a:lstStyle/>
          <a:p>
            <a:pPr defTabSz="914400">
              <a:lnSpc>
                <a:spcPct val="130000"/>
              </a:lnSpc>
              <a:spcBef>
                <a:spcPts val="800"/>
              </a:spcBef>
            </a:pPr>
            <a:r>
              <a:rPr lang="zh-CN" altLang="en-US" sz="1335" dirty="0">
                <a:solidFill>
                  <a:srgbClr val="000000">
                    <a:lumMod val="50000"/>
                    <a:lumOff val="50000"/>
                  </a:srgbClr>
                </a:solidFill>
                <a:cs typeface="+mn-ea"/>
                <a:sym typeface="+mn-lt"/>
              </a:rPr>
              <a:t>顶部“开始”面板中可以对字体、字号、颜色、行距等进行修改。</a:t>
            </a:r>
            <a:endParaRPr lang="en-US" altLang="zh-CN" sz="1335" dirty="0">
              <a:solidFill>
                <a:srgbClr val="000000">
                  <a:lumMod val="50000"/>
                  <a:lumOff val="50000"/>
                </a:srgbClr>
              </a:solidFill>
              <a:cs typeface="+mn-ea"/>
              <a:sym typeface="+mn-lt"/>
            </a:endParaRPr>
          </a:p>
        </p:txBody>
      </p:sp>
      <p:grpSp>
        <p:nvGrpSpPr>
          <p:cNvPr id="50" name="组 50"/>
          <p:cNvGrpSpPr/>
          <p:nvPr/>
        </p:nvGrpSpPr>
        <p:grpSpPr>
          <a:xfrm flipV="1">
            <a:off x="2263388" y="992538"/>
            <a:ext cx="2020477" cy="2771196"/>
            <a:chOff x="788264" y="2904109"/>
            <a:chExt cx="1515358" cy="2078397"/>
          </a:xfrm>
          <a:effectLst>
            <a:outerShdw blurRad="50800" dist="76200" dir="2700000" algn="tl" rotWithShape="0">
              <a:prstClr val="black">
                <a:alpha val="40000"/>
              </a:prstClr>
            </a:outerShdw>
          </a:effectLst>
        </p:grpSpPr>
        <p:sp>
          <p:nvSpPr>
            <p:cNvPr id="51" name="Freeform 56"/>
            <p:cNvSpPr/>
            <p:nvPr/>
          </p:nvSpPr>
          <p:spPr bwMode="auto">
            <a:xfrm>
              <a:off x="803082" y="4018065"/>
              <a:ext cx="1500540" cy="383891"/>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68"/>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69"/>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70"/>
            <p:cNvSpPr/>
            <p:nvPr/>
          </p:nvSpPr>
          <p:spPr bwMode="auto">
            <a:xfrm>
              <a:off x="796346" y="3651686"/>
              <a:ext cx="22899" cy="6735"/>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71"/>
            <p:cNvSpPr/>
            <p:nvPr/>
          </p:nvSpPr>
          <p:spPr bwMode="auto">
            <a:xfrm>
              <a:off x="808470" y="3630134"/>
              <a:ext cx="505119" cy="41757"/>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72"/>
            <p:cNvSpPr/>
            <p:nvPr/>
          </p:nvSpPr>
          <p:spPr bwMode="auto">
            <a:xfrm>
              <a:off x="838103" y="3623399"/>
              <a:ext cx="452587" cy="53879"/>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73"/>
            <p:cNvSpPr/>
            <p:nvPr/>
          </p:nvSpPr>
          <p:spPr bwMode="auto">
            <a:xfrm>
              <a:off x="1100765" y="3622052"/>
              <a:ext cx="168373" cy="63309"/>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74"/>
            <p:cNvSpPr>
              <a:spLocks noEditPoints="1"/>
            </p:cNvSpPr>
            <p:nvPr/>
          </p:nvSpPr>
          <p:spPr bwMode="auto">
            <a:xfrm>
              <a:off x="1394407" y="3554703"/>
              <a:ext cx="145474" cy="10506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75"/>
            <p:cNvSpPr/>
            <p:nvPr/>
          </p:nvSpPr>
          <p:spPr bwMode="auto">
            <a:xfrm>
              <a:off x="1417306" y="3584337"/>
              <a:ext cx="88901" cy="59267"/>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76"/>
            <p:cNvSpPr/>
            <p:nvPr/>
          </p:nvSpPr>
          <p:spPr bwMode="auto">
            <a:xfrm>
              <a:off x="1488696" y="3581643"/>
              <a:ext cx="6735" cy="8082"/>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77"/>
            <p:cNvSpPr/>
            <p:nvPr/>
          </p:nvSpPr>
          <p:spPr bwMode="auto">
            <a:xfrm>
              <a:off x="1422694" y="3574907"/>
              <a:ext cx="16164" cy="6735"/>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78"/>
            <p:cNvSpPr/>
            <p:nvPr/>
          </p:nvSpPr>
          <p:spPr bwMode="auto">
            <a:xfrm>
              <a:off x="1394407" y="3573561"/>
              <a:ext cx="145474" cy="86207"/>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79"/>
            <p:cNvSpPr/>
            <p:nvPr/>
          </p:nvSpPr>
          <p:spPr bwMode="auto">
            <a:xfrm>
              <a:off x="1441552" y="3573561"/>
              <a:ext cx="37716" cy="21552"/>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80"/>
            <p:cNvSpPr/>
            <p:nvPr/>
          </p:nvSpPr>
          <p:spPr bwMode="auto">
            <a:xfrm>
              <a:off x="1401143" y="3564131"/>
              <a:ext cx="10776" cy="6735"/>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81"/>
            <p:cNvSpPr/>
            <p:nvPr/>
          </p:nvSpPr>
          <p:spPr bwMode="auto">
            <a:xfrm>
              <a:off x="1411918" y="3554703"/>
              <a:ext cx="72737" cy="29634"/>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82"/>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83"/>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84"/>
            <p:cNvSpPr>
              <a:spLocks noEditPoints="1"/>
            </p:cNvSpPr>
            <p:nvPr/>
          </p:nvSpPr>
          <p:spPr bwMode="auto">
            <a:xfrm>
              <a:off x="1150604" y="2955295"/>
              <a:ext cx="439117" cy="614225"/>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85"/>
            <p:cNvSpPr/>
            <p:nvPr/>
          </p:nvSpPr>
          <p:spPr bwMode="auto">
            <a:xfrm>
              <a:off x="1378243" y="3522375"/>
              <a:ext cx="48491" cy="17511"/>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86"/>
            <p:cNvSpPr/>
            <p:nvPr/>
          </p:nvSpPr>
          <p:spPr bwMode="auto">
            <a:xfrm>
              <a:off x="1150604" y="2955295"/>
              <a:ext cx="439117" cy="614225"/>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87"/>
            <p:cNvSpPr>
              <a:spLocks noEditPoints="1"/>
            </p:cNvSpPr>
            <p:nvPr/>
          </p:nvSpPr>
          <p:spPr bwMode="auto">
            <a:xfrm>
              <a:off x="1347263" y="3498130"/>
              <a:ext cx="101024" cy="41757"/>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88"/>
            <p:cNvSpPr/>
            <p:nvPr/>
          </p:nvSpPr>
          <p:spPr bwMode="auto">
            <a:xfrm>
              <a:off x="1370162" y="3516987"/>
              <a:ext cx="71391" cy="22899"/>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89"/>
            <p:cNvSpPr/>
            <p:nvPr/>
          </p:nvSpPr>
          <p:spPr bwMode="auto">
            <a:xfrm>
              <a:off x="1347263" y="3498130"/>
              <a:ext cx="101024" cy="41757"/>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90"/>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91"/>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92"/>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93"/>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94"/>
            <p:cNvSpPr/>
            <p:nvPr/>
          </p:nvSpPr>
          <p:spPr bwMode="auto">
            <a:xfrm>
              <a:off x="1116929" y="3434821"/>
              <a:ext cx="428341" cy="56573"/>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95"/>
            <p:cNvSpPr/>
            <p:nvPr/>
          </p:nvSpPr>
          <p:spPr bwMode="auto">
            <a:xfrm>
              <a:off x="1110194" y="3429433"/>
              <a:ext cx="437770" cy="67349"/>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96"/>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97"/>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98"/>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99"/>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100"/>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101"/>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102"/>
            <p:cNvSpPr/>
            <p:nvPr/>
          </p:nvSpPr>
          <p:spPr bwMode="auto">
            <a:xfrm>
              <a:off x="1094030" y="3044196"/>
              <a:ext cx="447199" cy="196660"/>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103"/>
            <p:cNvSpPr/>
            <p:nvPr/>
          </p:nvSpPr>
          <p:spPr bwMode="auto">
            <a:xfrm>
              <a:off x="1094030" y="3056319"/>
              <a:ext cx="36369" cy="184537"/>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104"/>
            <p:cNvSpPr/>
            <p:nvPr/>
          </p:nvSpPr>
          <p:spPr bwMode="auto">
            <a:xfrm>
              <a:off x="1394407" y="2908151"/>
              <a:ext cx="44451" cy="583245"/>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105"/>
            <p:cNvSpPr/>
            <p:nvPr/>
          </p:nvSpPr>
          <p:spPr bwMode="auto">
            <a:xfrm>
              <a:off x="1411918" y="3436168"/>
              <a:ext cx="26940" cy="55227"/>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106"/>
            <p:cNvSpPr/>
            <p:nvPr/>
          </p:nvSpPr>
          <p:spPr bwMode="auto">
            <a:xfrm>
              <a:off x="1166767" y="3465802"/>
              <a:ext cx="30981" cy="55227"/>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632"/>
            <p:cNvSpPr/>
            <p:nvPr/>
          </p:nvSpPr>
          <p:spPr bwMode="auto">
            <a:xfrm>
              <a:off x="939127" y="3531804"/>
              <a:ext cx="216865" cy="292296"/>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633"/>
            <p:cNvSpPr/>
            <p:nvPr/>
          </p:nvSpPr>
          <p:spPr bwMode="auto">
            <a:xfrm>
              <a:off x="1721725" y="3763485"/>
              <a:ext cx="254580" cy="233029"/>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634"/>
            <p:cNvSpPr/>
            <p:nvPr/>
          </p:nvSpPr>
          <p:spPr bwMode="auto">
            <a:xfrm>
              <a:off x="1106153" y="4132559"/>
              <a:ext cx="763740" cy="400055"/>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635"/>
            <p:cNvSpPr/>
            <p:nvPr/>
          </p:nvSpPr>
          <p:spPr bwMode="auto">
            <a:xfrm>
              <a:off x="1743277" y="3793119"/>
              <a:ext cx="87554" cy="79472"/>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636"/>
            <p:cNvSpPr/>
            <p:nvPr/>
          </p:nvSpPr>
          <p:spPr bwMode="auto">
            <a:xfrm>
              <a:off x="1750011" y="3799854"/>
              <a:ext cx="75431" cy="66003"/>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637"/>
            <p:cNvSpPr/>
            <p:nvPr/>
          </p:nvSpPr>
          <p:spPr bwMode="auto">
            <a:xfrm>
              <a:off x="1566821" y="3802548"/>
              <a:ext cx="241111" cy="239763"/>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638"/>
            <p:cNvSpPr/>
            <p:nvPr/>
          </p:nvSpPr>
          <p:spPr bwMode="auto">
            <a:xfrm>
              <a:off x="1578944" y="3814670"/>
              <a:ext cx="216865" cy="216865"/>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98" name="Picture 639"/>
            <p:cNvPicPr>
              <a:picLocks noChangeAspect="1" noChangeArrowheads="1"/>
            </p:cNvPicPr>
            <p:nvPr/>
          </p:nvPicPr>
          <p:blipFill>
            <a:blip r:embed="rId1"/>
            <a:srcRect/>
            <a:stretch>
              <a:fillRect/>
            </a:stretch>
          </p:blipFill>
          <p:spPr bwMode="auto">
            <a:xfrm>
              <a:off x="1576251" y="3811976"/>
              <a:ext cx="223599" cy="22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 name="Freeform 640"/>
            <p:cNvSpPr/>
            <p:nvPr/>
          </p:nvSpPr>
          <p:spPr bwMode="auto">
            <a:xfrm>
              <a:off x="788264" y="3771567"/>
              <a:ext cx="1334862" cy="1088363"/>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641"/>
            <p:cNvSpPr/>
            <p:nvPr/>
          </p:nvSpPr>
          <p:spPr bwMode="auto">
            <a:xfrm>
              <a:off x="1390367" y="4214725"/>
              <a:ext cx="149516" cy="5118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642"/>
            <p:cNvSpPr/>
            <p:nvPr/>
          </p:nvSpPr>
          <p:spPr bwMode="auto">
            <a:xfrm>
              <a:off x="1257015" y="4214725"/>
              <a:ext cx="402749" cy="545529"/>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643"/>
            <p:cNvSpPr/>
            <p:nvPr/>
          </p:nvSpPr>
          <p:spPr bwMode="auto">
            <a:xfrm>
              <a:off x="1052273" y="4331912"/>
              <a:ext cx="810884" cy="650594"/>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644"/>
            <p:cNvSpPr/>
            <p:nvPr/>
          </p:nvSpPr>
          <p:spPr bwMode="auto">
            <a:xfrm>
              <a:off x="1235463" y="4563594"/>
              <a:ext cx="449893" cy="160292"/>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645"/>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646"/>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647"/>
            <p:cNvSpPr/>
            <p:nvPr/>
          </p:nvSpPr>
          <p:spPr bwMode="auto">
            <a:xfrm>
              <a:off x="1778298" y="3456373"/>
              <a:ext cx="304418" cy="305766"/>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648"/>
            <p:cNvSpPr/>
            <p:nvPr/>
          </p:nvSpPr>
          <p:spPr bwMode="auto">
            <a:xfrm>
              <a:off x="1786380" y="3467149"/>
              <a:ext cx="288255" cy="285561"/>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649"/>
            <p:cNvSpPr/>
            <p:nvPr/>
          </p:nvSpPr>
          <p:spPr bwMode="auto">
            <a:xfrm>
              <a:off x="1828136" y="3508905"/>
              <a:ext cx="204742" cy="202048"/>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109" name="组 109"/>
          <p:cNvGrpSpPr/>
          <p:nvPr/>
        </p:nvGrpSpPr>
        <p:grpSpPr>
          <a:xfrm flipV="1">
            <a:off x="5901707" y="1122561"/>
            <a:ext cx="1824715" cy="2676009"/>
            <a:chOff x="2256477" y="2877169"/>
            <a:chExt cx="1368536" cy="2007007"/>
          </a:xfrm>
          <a:effectLst>
            <a:outerShdw blurRad="50800" dist="76200" dir="2700000" algn="tl" rotWithShape="0">
              <a:prstClr val="black">
                <a:alpha val="40000"/>
              </a:prstClr>
            </a:outerShdw>
          </a:effectLst>
        </p:grpSpPr>
        <p:sp>
          <p:nvSpPr>
            <p:cNvPr id="110"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168" name="Picture 275"/>
            <p:cNvPicPr>
              <a:picLocks noChangeAspect="1" noChangeArrowheads="1"/>
            </p:cNvPicPr>
            <p:nvPr/>
          </p:nvPicPr>
          <p:blipFill>
            <a:blip r:embed="rId2"/>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9"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2"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3"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4"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5"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6"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7"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8"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9"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0"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1"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2"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3"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4"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5"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6"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7"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8"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9"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0"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1"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2"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3"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4"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5"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6"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7"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8"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9"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0"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1"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2"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3"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4"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5"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6"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7"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8"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9"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0"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1"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2"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3"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4"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5"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6"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7"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8"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9"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0"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1"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2"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3"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4"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5"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6"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7"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8"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9"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0"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1"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2"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3"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4"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5"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6"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7"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8"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9"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0"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1"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2"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3"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4"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5"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6"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7"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8"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9"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0"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1"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2"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3"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4"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5"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6"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7"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8"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9"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0"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1"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2"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3"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4"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5"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6"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7"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8"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9"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270" name="组 270"/>
          <p:cNvGrpSpPr/>
          <p:nvPr/>
        </p:nvGrpSpPr>
        <p:grpSpPr>
          <a:xfrm>
            <a:off x="9609857" y="1122560"/>
            <a:ext cx="1839081" cy="2954387"/>
            <a:chOff x="3747589" y="272102"/>
            <a:chExt cx="1379311" cy="2215790"/>
          </a:xfrm>
          <a:effectLst>
            <a:outerShdw blurRad="50800" dist="76200" dir="2700000" algn="tl" rotWithShape="0">
              <a:prstClr val="black">
                <a:alpha val="40000"/>
              </a:prstClr>
            </a:outerShdw>
          </a:effectLst>
        </p:grpSpPr>
        <p:sp>
          <p:nvSpPr>
            <p:cNvPr id="271" name="Freeform 58"/>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2"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3" name="Freeform 462"/>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4" name="Freeform 463"/>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5" name="Freeform 464"/>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6" name="Freeform 465"/>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7" name="Freeform 466"/>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8" name="Freeform 467"/>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9" name="Freeform 468"/>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0" name="Freeform 469"/>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1" name="Freeform 470"/>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2" name="Freeform 471"/>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3" name="Freeform 472"/>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4" name="Freeform 473"/>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5" name="Freeform 474"/>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6" name="Freeform 475"/>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7" name="Freeform 476"/>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8" name="Freeform 477"/>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9" name="Freeform 478"/>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0" name="Freeform 479"/>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1" name="Freeform 480"/>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2" name="Freeform 481"/>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3" name="Freeform 482"/>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4" name="Freeform 483"/>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5" name="Freeform 484"/>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6" name="Freeform 485"/>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7" name="Freeform 486"/>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8" name="Freeform 487"/>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9" name="Freeform 488"/>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0" name="Freeform 489"/>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1" name="Freeform 490"/>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2" name="Freeform 491"/>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3" name="Freeform 492"/>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4" name="Freeform 493"/>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5" name="Freeform 494"/>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6" name="Freeform 495"/>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7" name="Freeform 496"/>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8" name="Freeform 497"/>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9" name="Freeform 498"/>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0" name="Freeform 499"/>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1" name="Freeform 500"/>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2" name="Freeform 501"/>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3" name="Freeform 502"/>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4" name="Freeform 503"/>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5" name="Freeform 504"/>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6" name="Freeform 505"/>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7" name="Freeform 506"/>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8" name="Freeform 507"/>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9" name="Freeform 508"/>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0" name="Freeform 509"/>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1" name="Freeform 510"/>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2" name="Freeform 511"/>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3" name="Freeform 512"/>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4" name="Freeform 513"/>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5" name="Freeform 514"/>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6" name="Freeform 515"/>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7" name="Freeform 516"/>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8" name="Freeform 517"/>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9" name="Freeform 518"/>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0" name="Freeform 519"/>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1" name="Freeform 520"/>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2" name="Freeform 521"/>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3" name="Freeform 522"/>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4" name="Freeform 523"/>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5" name="Freeform 524"/>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6" name="Freeform 525"/>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7" name="Freeform 526"/>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8" name="Freeform 527"/>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9" name="Freeform 528"/>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0" name="Freeform 529"/>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1" name="Freeform 530"/>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2" name="Freeform 531"/>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3" name="Freeform 532"/>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4" name="Freeform 533"/>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5" name="Freeform 534"/>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6" name="Freeform 535"/>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7" name="Freeform 536"/>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8" name="Freeform 537"/>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9" name="Freeform 538"/>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0" name="Freeform 539"/>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1" name="Freeform 540"/>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2" name="Freeform 541"/>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3" name="Freeform 542"/>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4" name="Freeform 543"/>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5" name="Freeform 544"/>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6" name="Freeform 545"/>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7" name="Freeform 546"/>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8" name="Freeform 547"/>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9" name="Freeform 548"/>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0" name="Freeform 549"/>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1" name="Freeform 550"/>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2" name="Freeform 551"/>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3" name="Freeform 552"/>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4" name="Freeform 553"/>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5" name="Freeform 554"/>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6" name="Freeform 555"/>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7" name="Freeform 556"/>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8" name="Freeform 557"/>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9" name="Freeform 558"/>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0" name="Freeform 559"/>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1" name="Freeform 560"/>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2" name="Freeform 561"/>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3" name="Freeform 562"/>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4" name="Freeform 563"/>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5" name="Freeform 564"/>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6" name="Freeform 565"/>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7" name="Freeform 566"/>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8" name="Freeform 567"/>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9" name="Freeform 568"/>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0" name="Freeform 569"/>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1" name="Freeform 570"/>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2" name="Freeform 571"/>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3" name="Freeform 572"/>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4" name="Freeform 573"/>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5" name="Freeform 574"/>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6" name="Freeform 575"/>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7" name="Freeform 576"/>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8" name="Freeform 577"/>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9" name="Freeform 578"/>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0" name="Freeform 579"/>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1" name="Freeform 580"/>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2" name="Freeform 581"/>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3" name="Freeform 582"/>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4" name="Freeform 583"/>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5" name="Freeform 584"/>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6" name="Freeform 585"/>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7" name="Freeform 586"/>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8" name="Freeform 587"/>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9" name="Freeform 588"/>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0" name="Freeform 589"/>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1" name="Freeform 590"/>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2" name="Freeform 591"/>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3" name="Freeform 592"/>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4" name="Freeform 593"/>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5" name="Freeform 594"/>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6" name="Freeform 595"/>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7" name="Freeform 596"/>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8" name="Freeform 597"/>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9" name="Freeform 598"/>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0" name="Freeform 599"/>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1" name="Freeform 600"/>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2" name="Freeform 601"/>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3" name="Freeform 602"/>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4" name="Freeform 603"/>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5" name="Freeform 604"/>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6" name="Freeform 605"/>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7" name="Freeform 606"/>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8" name="Freeform 608"/>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9" name="Freeform 609"/>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0" name="Freeform 610"/>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1" name="Freeform 611"/>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2" name="Freeform 612"/>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3" name="Freeform 613"/>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4" name="Freeform 614"/>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5" name="Freeform 615"/>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6" name="Freeform 616"/>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7" name="Freeform 617"/>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428" name="Picture 618"/>
            <p:cNvPicPr>
              <a:picLocks noChangeAspect="1" noChangeArrowheads="1"/>
            </p:cNvPicPr>
            <p:nvPr/>
          </p:nvPicPr>
          <p:blipFill>
            <a:blip r:embed="rId3"/>
            <a:srcRect/>
            <a:stretch>
              <a:fillRect/>
            </a:stretch>
          </p:blipFill>
          <p:spPr bwMode="auto">
            <a:xfrm>
              <a:off x="3965800" y="1974690"/>
              <a:ext cx="218211" cy="21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9" name="Freeform 619"/>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0" name="Freeform 620"/>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1" name="Freeform 621"/>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2" name="Freeform 622"/>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3" name="Freeform 623"/>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4" name="Freeform 624"/>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5" name="Freeform 625"/>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6" name="Freeform 707"/>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7" name="Freeform 708"/>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8" name="Freeform 709"/>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9" name="Freeform 710"/>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0" name="Freeform 711"/>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1" name="Freeform 712"/>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2" name="Freeform 713"/>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3" name="Freeform 714"/>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4" name="Freeform 715"/>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5" name="Freeform 716"/>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6" name="Freeform 717"/>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7" name="Freeform 718"/>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8" name="Freeform 719"/>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9" name="Freeform 720"/>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0" name="Freeform 721"/>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1" name="Freeform 722"/>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2" name="Freeform 723"/>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3" name="Freeform 724"/>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4" name="Freeform 725"/>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5" name="Freeform 726"/>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6" name="Freeform 727"/>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7" name="Freeform 728"/>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8" name="Freeform 729"/>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9" name="Freeform 730"/>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0" name="Freeform 731"/>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1" name="Freeform 732"/>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2" name="Freeform 733"/>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3" name="Freeform 734"/>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4" name="Freeform 735"/>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5" name="Freeform 736"/>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6" name="Freeform 737"/>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vertical)">
                                      <p:cBhvr>
                                        <p:cTn id="10" dur="500"/>
                                        <p:tgtEl>
                                          <p:spTgt spid="3"/>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vertical)">
                                      <p:cBhvr>
                                        <p:cTn id="13" dur="500"/>
                                        <p:tgtEl>
                                          <p:spTgt spid="4"/>
                                        </p:tgtEl>
                                      </p:cBhvr>
                                    </p:animEffect>
                                  </p:childTnLst>
                                </p:cTn>
                              </p:par>
                              <p:par>
                                <p:cTn id="14" presetID="14"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vertical)">
                                      <p:cBhvr>
                                        <p:cTn id="16" dur="500"/>
                                        <p:tgtEl>
                                          <p:spTgt spid="5"/>
                                        </p:tgtEl>
                                      </p:cBhvr>
                                    </p:animEffect>
                                  </p:childTnLst>
                                </p:cTn>
                              </p:par>
                              <p:par>
                                <p:cTn id="17" presetID="14" presetClass="entr" presetSubtype="5"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vertical)">
                                      <p:cBhvr>
                                        <p:cTn id="19" dur="500"/>
                                        <p:tgtEl>
                                          <p:spTgt spid="6"/>
                                        </p:tgtEl>
                                      </p:cBhvr>
                                    </p:animEffect>
                                  </p:childTnLst>
                                </p:cTn>
                              </p:par>
                              <p:par>
                                <p:cTn id="20" presetID="14"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vertical)">
                                      <p:cBhvr>
                                        <p:cTn id="22" dur="500"/>
                                        <p:tgtEl>
                                          <p:spTgt spid="7"/>
                                        </p:tgtEl>
                                      </p:cBhvr>
                                    </p:animEffect>
                                  </p:childTnLst>
                                </p:cTn>
                              </p:par>
                              <p:par>
                                <p:cTn id="23" presetID="14" presetClass="entr" presetSubtype="5"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500"/>
                                        <p:tgtEl>
                                          <p:spTgt spid="8"/>
                                        </p:tgtEl>
                                      </p:cBhvr>
                                    </p:animEffect>
                                  </p:childTnLst>
                                </p:cTn>
                              </p:par>
                              <p:par>
                                <p:cTn id="26" presetID="14" presetClass="entr" presetSubtype="5"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vertical)">
                                      <p:cBhvr>
                                        <p:cTn id="28" dur="500"/>
                                        <p:tgtEl>
                                          <p:spTgt spid="17"/>
                                        </p:tgtEl>
                                      </p:cBhvr>
                                    </p:animEffect>
                                  </p:childTnLst>
                                </p:cTn>
                              </p:par>
                              <p:par>
                                <p:cTn id="29" presetID="14" presetClass="entr" presetSubtype="5" fill="hold" nodeType="with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randombar(vertical)">
                                      <p:cBhvr>
                                        <p:cTn id="31" dur="500"/>
                                        <p:tgtEl>
                                          <p:spTgt spid="50"/>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randombar(horizontal)">
                                      <p:cBhvr>
                                        <p:cTn id="36" dur="500"/>
                                        <p:tgtEl>
                                          <p:spTgt spid="18"/>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par>
                                <p:cTn id="43" presetID="14" presetClass="entr" presetSubtype="1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randombar(horizontal)">
                                      <p:cBhvr>
                                        <p:cTn id="45" dur="500"/>
                                        <p:tgtEl>
                                          <p:spTgt spid="21"/>
                                        </p:tgtEl>
                                      </p:cBhvr>
                                    </p:animEffect>
                                  </p:childTnLst>
                                </p:cTn>
                              </p:par>
                              <p:par>
                                <p:cTn id="46" presetID="14" presetClass="entr" presetSubtype="10"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randombar(horizontal)">
                                      <p:cBhvr>
                                        <p:cTn id="48" dur="500"/>
                                        <p:tgtEl>
                                          <p:spTgt spid="22"/>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randombar(horizontal)">
                                      <p:cBhvr>
                                        <p:cTn id="51" dur="500"/>
                                        <p:tgtEl>
                                          <p:spTgt spid="23"/>
                                        </p:tgtEl>
                                      </p:cBhvr>
                                    </p:animEffect>
                                  </p:childTnLst>
                                </p:cTn>
                              </p:par>
                              <p:par>
                                <p:cTn id="52" presetID="14" presetClass="entr" presetSubtype="1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randombar(horizontal)">
                                      <p:cBhvr>
                                        <p:cTn id="54" dur="500"/>
                                        <p:tgtEl>
                                          <p:spTgt spid="24"/>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randombar(horizontal)">
                                      <p:cBhvr>
                                        <p:cTn id="57" dur="500"/>
                                        <p:tgtEl>
                                          <p:spTgt spid="33"/>
                                        </p:tgtEl>
                                      </p:cBhvr>
                                    </p:animEffect>
                                  </p:childTnLst>
                                </p:cTn>
                              </p:par>
                              <p:par>
                                <p:cTn id="58" presetID="14" presetClass="entr" presetSubtype="10" fill="hold" nodeType="withEffect">
                                  <p:stCondLst>
                                    <p:cond delay="0"/>
                                  </p:stCondLst>
                                  <p:childTnLst>
                                    <p:set>
                                      <p:cBhvr>
                                        <p:cTn id="59" dur="1" fill="hold">
                                          <p:stCondLst>
                                            <p:cond delay="0"/>
                                          </p:stCondLst>
                                        </p:cTn>
                                        <p:tgtEl>
                                          <p:spTgt spid="109"/>
                                        </p:tgtEl>
                                        <p:attrNameLst>
                                          <p:attrName>style.visibility</p:attrName>
                                        </p:attrNameLst>
                                      </p:cBhvr>
                                      <p:to>
                                        <p:strVal val="visible"/>
                                      </p:to>
                                    </p:set>
                                    <p:animEffect transition="in" filter="randombar(horizontal)">
                                      <p:cBhvr>
                                        <p:cTn id="60" dur="500"/>
                                        <p:tgtEl>
                                          <p:spTgt spid="109"/>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randombar(horizontal)">
                                      <p:cBhvr>
                                        <p:cTn id="65" dur="500"/>
                                        <p:tgtEl>
                                          <p:spTgt spid="34"/>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500"/>
                                        <p:tgtEl>
                                          <p:spTgt spid="35"/>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500"/>
                                        <p:tgtEl>
                                          <p:spTgt spid="36"/>
                                        </p:tgtEl>
                                      </p:cBhvr>
                                    </p:animEffect>
                                  </p:childTnLst>
                                </p:cTn>
                              </p:par>
                              <p:par>
                                <p:cTn id="72" presetID="14" presetClass="entr" presetSubtype="10"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randombar(horizontal)">
                                      <p:cBhvr>
                                        <p:cTn id="74" dur="500"/>
                                        <p:tgtEl>
                                          <p:spTgt spid="37"/>
                                        </p:tgtEl>
                                      </p:cBhvr>
                                    </p:animEffect>
                                  </p:childTnLst>
                                </p:cTn>
                              </p:par>
                              <p:par>
                                <p:cTn id="75" presetID="14" presetClass="entr" presetSubtype="1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randombar(horizontal)">
                                      <p:cBhvr>
                                        <p:cTn id="77" dur="500"/>
                                        <p:tgtEl>
                                          <p:spTgt spid="38"/>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randombar(horizontal)">
                                      <p:cBhvr>
                                        <p:cTn id="80" dur="500"/>
                                        <p:tgtEl>
                                          <p:spTgt spid="39"/>
                                        </p:tgtEl>
                                      </p:cBhvr>
                                    </p:animEffect>
                                  </p:childTnLst>
                                </p:cTn>
                              </p:par>
                              <p:par>
                                <p:cTn id="81" presetID="14" presetClass="entr" presetSubtype="10" fill="hold"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randombar(horizontal)">
                                      <p:cBhvr>
                                        <p:cTn id="83" dur="500"/>
                                        <p:tgtEl>
                                          <p:spTgt spid="40"/>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randombar(horizontal)">
                                      <p:cBhvr>
                                        <p:cTn id="86" dur="500"/>
                                        <p:tgtEl>
                                          <p:spTgt spid="49"/>
                                        </p:tgtEl>
                                      </p:cBhvr>
                                    </p:animEffect>
                                  </p:childTnLst>
                                </p:cTn>
                              </p:par>
                              <p:par>
                                <p:cTn id="87" presetID="14" presetClass="entr" presetSubtype="10" fill="hold" nodeType="withEffect">
                                  <p:stCondLst>
                                    <p:cond delay="0"/>
                                  </p:stCondLst>
                                  <p:childTnLst>
                                    <p:set>
                                      <p:cBhvr>
                                        <p:cTn id="88" dur="1" fill="hold">
                                          <p:stCondLst>
                                            <p:cond delay="0"/>
                                          </p:stCondLst>
                                        </p:cTn>
                                        <p:tgtEl>
                                          <p:spTgt spid="270"/>
                                        </p:tgtEl>
                                        <p:attrNameLst>
                                          <p:attrName>style.visibility</p:attrName>
                                        </p:attrNameLst>
                                      </p:cBhvr>
                                      <p:to>
                                        <p:strVal val="visible"/>
                                      </p:to>
                                    </p:set>
                                    <p:animEffect transition="in" filter="randombar(horizontal)">
                                      <p:cBhvr>
                                        <p:cTn id="89"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7" grpId="0"/>
      <p:bldP spid="17" grpId="0"/>
      <p:bldP spid="18" grpId="0" animBg="1"/>
      <p:bldP spid="19" grpId="0" animBg="1"/>
      <p:bldP spid="20" grpId="0"/>
      <p:bldP spid="23" grpId="0"/>
      <p:bldP spid="33" grpId="0"/>
      <p:bldP spid="34" grpId="0" animBg="1"/>
      <p:bldP spid="35" grpId="0" animBg="1"/>
      <p:bldP spid="36" grpId="0"/>
      <p:bldP spid="3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 2"/>
          <p:cNvGrpSpPr/>
          <p:nvPr/>
        </p:nvGrpSpPr>
        <p:grpSpPr>
          <a:xfrm rot="4562567">
            <a:off x="2749994" y="3604216"/>
            <a:ext cx="2402580" cy="3007013"/>
            <a:chOff x="1924690" y="420413"/>
            <a:chExt cx="1346503" cy="1685252"/>
          </a:xfrm>
          <a:effectLst>
            <a:outerShdw blurRad="50800" dist="76200" dir="2700000" algn="tl" rotWithShape="0">
              <a:prstClr val="black">
                <a:alpha val="40000"/>
              </a:prstClr>
            </a:outerShdw>
          </a:effectLst>
        </p:grpSpPr>
        <p:sp>
          <p:nvSpPr>
            <p:cNvPr id="4" name="Freeform 342"/>
            <p:cNvSpPr>
              <a:spLocks noEditPoints="1"/>
            </p:cNvSpPr>
            <p:nvPr/>
          </p:nvSpPr>
          <p:spPr bwMode="auto">
            <a:xfrm>
              <a:off x="2290152" y="1258182"/>
              <a:ext cx="882693" cy="791631"/>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343"/>
            <p:cNvSpPr/>
            <p:nvPr/>
          </p:nvSpPr>
          <p:spPr bwMode="auto">
            <a:xfrm>
              <a:off x="2449208" y="1813053"/>
              <a:ext cx="146914" cy="182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344"/>
            <p:cNvSpPr/>
            <p:nvPr/>
          </p:nvSpPr>
          <p:spPr bwMode="auto">
            <a:xfrm>
              <a:off x="2859593" y="1787555"/>
              <a:ext cx="193052" cy="15784"/>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345"/>
            <p:cNvSpPr/>
            <p:nvPr/>
          </p:nvSpPr>
          <p:spPr bwMode="auto">
            <a:xfrm>
              <a:off x="2290152" y="1258182"/>
              <a:ext cx="882693" cy="791631"/>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346"/>
            <p:cNvSpPr/>
            <p:nvPr/>
          </p:nvSpPr>
          <p:spPr bwMode="auto">
            <a:xfrm>
              <a:off x="2363002" y="1314033"/>
              <a:ext cx="819557" cy="568226"/>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347"/>
            <p:cNvSpPr/>
            <p:nvPr/>
          </p:nvSpPr>
          <p:spPr bwMode="auto">
            <a:xfrm>
              <a:off x="3085426" y="1810624"/>
              <a:ext cx="46138" cy="3278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 name="Freeform 348"/>
            <p:cNvSpPr/>
            <p:nvPr/>
          </p:nvSpPr>
          <p:spPr bwMode="auto">
            <a:xfrm>
              <a:off x="2443136" y="1849477"/>
              <a:ext cx="46138" cy="31568"/>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 name="Freeform 349"/>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350"/>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351"/>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352"/>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353"/>
            <p:cNvSpPr/>
            <p:nvPr/>
          </p:nvSpPr>
          <p:spPr bwMode="auto">
            <a:xfrm>
              <a:off x="2341147" y="2041314"/>
              <a:ext cx="917904" cy="60708"/>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354"/>
            <p:cNvSpPr/>
            <p:nvPr/>
          </p:nvSpPr>
          <p:spPr bwMode="auto">
            <a:xfrm>
              <a:off x="3089069" y="1817909"/>
              <a:ext cx="41281" cy="46138"/>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355"/>
            <p:cNvSpPr/>
            <p:nvPr/>
          </p:nvSpPr>
          <p:spPr bwMode="auto">
            <a:xfrm>
              <a:off x="2446779" y="1855548"/>
              <a:ext cx="40068" cy="46138"/>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356"/>
            <p:cNvSpPr/>
            <p:nvPr/>
          </p:nvSpPr>
          <p:spPr bwMode="auto">
            <a:xfrm>
              <a:off x="2434638" y="1780270"/>
              <a:ext cx="36425" cy="30354"/>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357"/>
            <p:cNvSpPr/>
            <p:nvPr/>
          </p:nvSpPr>
          <p:spPr bwMode="auto">
            <a:xfrm>
              <a:off x="2433423" y="1737775"/>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358"/>
            <p:cNvSpPr/>
            <p:nvPr/>
          </p:nvSpPr>
          <p:spPr bwMode="auto">
            <a:xfrm>
              <a:off x="2429781" y="1694065"/>
              <a:ext cx="36425" cy="38853"/>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359"/>
            <p:cNvSpPr/>
            <p:nvPr/>
          </p:nvSpPr>
          <p:spPr bwMode="auto">
            <a:xfrm>
              <a:off x="2428567" y="1651569"/>
              <a:ext cx="33996" cy="37639"/>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360"/>
            <p:cNvSpPr/>
            <p:nvPr/>
          </p:nvSpPr>
          <p:spPr bwMode="auto">
            <a:xfrm>
              <a:off x="2424924" y="1609074"/>
              <a:ext cx="36425" cy="37639"/>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361"/>
            <p:cNvSpPr/>
            <p:nvPr/>
          </p:nvSpPr>
          <p:spPr bwMode="auto">
            <a:xfrm>
              <a:off x="2421282" y="1564150"/>
              <a:ext cx="36425" cy="37639"/>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362"/>
            <p:cNvSpPr/>
            <p:nvPr/>
          </p:nvSpPr>
          <p:spPr bwMode="auto">
            <a:xfrm>
              <a:off x="2477133" y="1777842"/>
              <a:ext cx="36425" cy="2914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363"/>
            <p:cNvSpPr/>
            <p:nvPr/>
          </p:nvSpPr>
          <p:spPr bwMode="auto">
            <a:xfrm>
              <a:off x="2475919" y="1732918"/>
              <a:ext cx="75278" cy="4006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364"/>
            <p:cNvSpPr/>
            <p:nvPr/>
          </p:nvSpPr>
          <p:spPr bwMode="auto">
            <a:xfrm>
              <a:off x="2472276" y="1690422"/>
              <a:ext cx="47353" cy="4006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365"/>
            <p:cNvSpPr/>
            <p:nvPr/>
          </p:nvSpPr>
          <p:spPr bwMode="auto">
            <a:xfrm>
              <a:off x="2471062" y="1646713"/>
              <a:ext cx="80134" cy="4006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366"/>
            <p:cNvSpPr/>
            <p:nvPr/>
          </p:nvSpPr>
          <p:spPr bwMode="auto">
            <a:xfrm>
              <a:off x="2467420" y="1605431"/>
              <a:ext cx="36425" cy="37639"/>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367"/>
            <p:cNvSpPr/>
            <p:nvPr/>
          </p:nvSpPr>
          <p:spPr bwMode="auto">
            <a:xfrm>
              <a:off x="2466206" y="1562936"/>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368"/>
            <p:cNvSpPr/>
            <p:nvPr/>
          </p:nvSpPr>
          <p:spPr bwMode="auto">
            <a:xfrm>
              <a:off x="2522057" y="1775413"/>
              <a:ext cx="30354" cy="30354"/>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369"/>
            <p:cNvSpPr/>
            <p:nvPr/>
          </p:nvSpPr>
          <p:spPr bwMode="auto">
            <a:xfrm>
              <a:off x="2560910" y="1774200"/>
              <a:ext cx="32783" cy="27926"/>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370"/>
            <p:cNvSpPr/>
            <p:nvPr/>
          </p:nvSpPr>
          <p:spPr bwMode="auto">
            <a:xfrm>
              <a:off x="2602192" y="1770557"/>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371"/>
            <p:cNvSpPr/>
            <p:nvPr/>
          </p:nvSpPr>
          <p:spPr bwMode="auto">
            <a:xfrm>
              <a:off x="2643473" y="17693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372"/>
            <p:cNvSpPr/>
            <p:nvPr/>
          </p:nvSpPr>
          <p:spPr bwMode="auto">
            <a:xfrm>
              <a:off x="2682326" y="1765700"/>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373"/>
            <p:cNvSpPr/>
            <p:nvPr/>
          </p:nvSpPr>
          <p:spPr bwMode="auto">
            <a:xfrm>
              <a:off x="2723607" y="1764486"/>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374"/>
            <p:cNvSpPr/>
            <p:nvPr/>
          </p:nvSpPr>
          <p:spPr bwMode="auto">
            <a:xfrm>
              <a:off x="2764889" y="17608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375"/>
            <p:cNvSpPr/>
            <p:nvPr/>
          </p:nvSpPr>
          <p:spPr bwMode="auto">
            <a:xfrm>
              <a:off x="2803742" y="1759630"/>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376"/>
            <p:cNvSpPr/>
            <p:nvPr/>
          </p:nvSpPr>
          <p:spPr bwMode="auto">
            <a:xfrm>
              <a:off x="2845023" y="1755987"/>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377"/>
            <p:cNvSpPr/>
            <p:nvPr/>
          </p:nvSpPr>
          <p:spPr bwMode="auto">
            <a:xfrm>
              <a:off x="2885090" y="1754773"/>
              <a:ext cx="31568" cy="2914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378"/>
            <p:cNvSpPr/>
            <p:nvPr/>
          </p:nvSpPr>
          <p:spPr bwMode="auto">
            <a:xfrm>
              <a:off x="2925158" y="1751130"/>
              <a:ext cx="32783" cy="2914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379"/>
            <p:cNvSpPr/>
            <p:nvPr/>
          </p:nvSpPr>
          <p:spPr bwMode="auto">
            <a:xfrm>
              <a:off x="2966439" y="1749916"/>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380"/>
            <p:cNvSpPr/>
            <p:nvPr/>
          </p:nvSpPr>
          <p:spPr bwMode="auto">
            <a:xfrm>
              <a:off x="3006506" y="1746274"/>
              <a:ext cx="31568" cy="2914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381"/>
            <p:cNvSpPr/>
            <p:nvPr/>
          </p:nvSpPr>
          <p:spPr bwMode="auto">
            <a:xfrm>
              <a:off x="3046573" y="1745060"/>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382"/>
            <p:cNvSpPr/>
            <p:nvPr/>
          </p:nvSpPr>
          <p:spPr bwMode="auto">
            <a:xfrm>
              <a:off x="3089069" y="1741417"/>
              <a:ext cx="36425" cy="2914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383"/>
            <p:cNvSpPr/>
            <p:nvPr/>
          </p:nvSpPr>
          <p:spPr bwMode="auto">
            <a:xfrm>
              <a:off x="2559696" y="1730490"/>
              <a:ext cx="33996" cy="37639"/>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384"/>
            <p:cNvSpPr/>
            <p:nvPr/>
          </p:nvSpPr>
          <p:spPr bwMode="auto">
            <a:xfrm>
              <a:off x="2603405" y="1728062"/>
              <a:ext cx="35211" cy="37639"/>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385"/>
            <p:cNvSpPr/>
            <p:nvPr/>
          </p:nvSpPr>
          <p:spPr bwMode="auto">
            <a:xfrm>
              <a:off x="2645901" y="1724419"/>
              <a:ext cx="36425" cy="38853"/>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386"/>
            <p:cNvSpPr/>
            <p:nvPr/>
          </p:nvSpPr>
          <p:spPr bwMode="auto">
            <a:xfrm>
              <a:off x="2690825" y="1721990"/>
              <a:ext cx="36425" cy="38853"/>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387"/>
            <p:cNvSpPr/>
            <p:nvPr/>
          </p:nvSpPr>
          <p:spPr bwMode="auto">
            <a:xfrm>
              <a:off x="2734534" y="1719562"/>
              <a:ext cx="35211" cy="37639"/>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388"/>
            <p:cNvSpPr/>
            <p:nvPr/>
          </p:nvSpPr>
          <p:spPr bwMode="auto">
            <a:xfrm>
              <a:off x="2779459" y="1717134"/>
              <a:ext cx="33996" cy="37639"/>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389"/>
            <p:cNvSpPr/>
            <p:nvPr/>
          </p:nvSpPr>
          <p:spPr bwMode="auto">
            <a:xfrm>
              <a:off x="2821954" y="1714705"/>
              <a:ext cx="36425" cy="37639"/>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390"/>
            <p:cNvSpPr/>
            <p:nvPr/>
          </p:nvSpPr>
          <p:spPr bwMode="auto">
            <a:xfrm>
              <a:off x="2865663" y="1712277"/>
              <a:ext cx="36425" cy="37639"/>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391"/>
            <p:cNvSpPr/>
            <p:nvPr/>
          </p:nvSpPr>
          <p:spPr bwMode="auto">
            <a:xfrm>
              <a:off x="2910588" y="1708635"/>
              <a:ext cx="33996" cy="38853"/>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392"/>
            <p:cNvSpPr/>
            <p:nvPr/>
          </p:nvSpPr>
          <p:spPr bwMode="auto">
            <a:xfrm>
              <a:off x="2954297" y="1707421"/>
              <a:ext cx="35211" cy="37639"/>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393"/>
            <p:cNvSpPr/>
            <p:nvPr/>
          </p:nvSpPr>
          <p:spPr bwMode="auto">
            <a:xfrm>
              <a:off x="2996793" y="1703778"/>
              <a:ext cx="36425" cy="38853"/>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394"/>
            <p:cNvSpPr/>
            <p:nvPr/>
          </p:nvSpPr>
          <p:spPr bwMode="auto">
            <a:xfrm>
              <a:off x="3041717" y="1702564"/>
              <a:ext cx="35211" cy="37639"/>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395"/>
            <p:cNvSpPr/>
            <p:nvPr/>
          </p:nvSpPr>
          <p:spPr bwMode="auto">
            <a:xfrm>
              <a:off x="3085426" y="1698922"/>
              <a:ext cx="36425" cy="37639"/>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396"/>
            <p:cNvSpPr/>
            <p:nvPr/>
          </p:nvSpPr>
          <p:spPr bwMode="auto">
            <a:xfrm>
              <a:off x="3059929" y="1656426"/>
              <a:ext cx="60708" cy="38853"/>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397"/>
            <p:cNvSpPr/>
            <p:nvPr/>
          </p:nvSpPr>
          <p:spPr bwMode="auto">
            <a:xfrm>
              <a:off x="3047787" y="1611502"/>
              <a:ext cx="69207" cy="41281"/>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398"/>
            <p:cNvSpPr/>
            <p:nvPr/>
          </p:nvSpPr>
          <p:spPr bwMode="auto">
            <a:xfrm>
              <a:off x="3022290" y="1569007"/>
              <a:ext cx="92276" cy="41281"/>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399"/>
            <p:cNvSpPr/>
            <p:nvPr/>
          </p:nvSpPr>
          <p:spPr bwMode="auto">
            <a:xfrm>
              <a:off x="3066000" y="1526511"/>
              <a:ext cx="46138" cy="37639"/>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400"/>
            <p:cNvSpPr/>
            <p:nvPr/>
          </p:nvSpPr>
          <p:spPr bwMode="auto">
            <a:xfrm>
              <a:off x="3018647" y="1658854"/>
              <a:ext cx="37639" cy="38853"/>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401"/>
            <p:cNvSpPr/>
            <p:nvPr/>
          </p:nvSpPr>
          <p:spPr bwMode="auto">
            <a:xfrm>
              <a:off x="2972509" y="1662497"/>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402"/>
            <p:cNvSpPr/>
            <p:nvPr/>
          </p:nvSpPr>
          <p:spPr bwMode="auto">
            <a:xfrm>
              <a:off x="2928800" y="1664925"/>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403"/>
            <p:cNvSpPr/>
            <p:nvPr/>
          </p:nvSpPr>
          <p:spPr bwMode="auto">
            <a:xfrm>
              <a:off x="2883876" y="1667354"/>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404"/>
            <p:cNvSpPr/>
            <p:nvPr/>
          </p:nvSpPr>
          <p:spPr bwMode="auto">
            <a:xfrm>
              <a:off x="2840167" y="1669782"/>
              <a:ext cx="37639" cy="38853"/>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405"/>
            <p:cNvSpPr/>
            <p:nvPr/>
          </p:nvSpPr>
          <p:spPr bwMode="auto">
            <a:xfrm>
              <a:off x="2794029" y="1672210"/>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407"/>
            <p:cNvSpPr/>
            <p:nvPr/>
          </p:nvSpPr>
          <p:spPr bwMode="auto">
            <a:xfrm>
              <a:off x="2749104" y="1675852"/>
              <a:ext cx="37639" cy="37639"/>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408"/>
            <p:cNvSpPr/>
            <p:nvPr/>
          </p:nvSpPr>
          <p:spPr bwMode="auto">
            <a:xfrm>
              <a:off x="2705395" y="1677067"/>
              <a:ext cx="37639" cy="4006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409"/>
            <p:cNvSpPr/>
            <p:nvPr/>
          </p:nvSpPr>
          <p:spPr bwMode="auto">
            <a:xfrm>
              <a:off x="2661685" y="1680709"/>
              <a:ext cx="37639" cy="37639"/>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410"/>
            <p:cNvSpPr/>
            <p:nvPr/>
          </p:nvSpPr>
          <p:spPr bwMode="auto">
            <a:xfrm>
              <a:off x="2615547" y="1684352"/>
              <a:ext cx="37639" cy="37639"/>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411"/>
            <p:cNvSpPr/>
            <p:nvPr/>
          </p:nvSpPr>
          <p:spPr bwMode="auto">
            <a:xfrm>
              <a:off x="2570623" y="1685566"/>
              <a:ext cx="37639" cy="37639"/>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412"/>
            <p:cNvSpPr/>
            <p:nvPr/>
          </p:nvSpPr>
          <p:spPr bwMode="auto">
            <a:xfrm>
              <a:off x="2526913" y="1689209"/>
              <a:ext cx="37639" cy="37639"/>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413"/>
            <p:cNvSpPr/>
            <p:nvPr/>
          </p:nvSpPr>
          <p:spPr bwMode="auto">
            <a:xfrm>
              <a:off x="3004078" y="1616359"/>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414"/>
            <p:cNvSpPr/>
            <p:nvPr/>
          </p:nvSpPr>
          <p:spPr bwMode="auto">
            <a:xfrm>
              <a:off x="2957939" y="1620001"/>
              <a:ext cx="37639" cy="37639"/>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415"/>
            <p:cNvSpPr/>
            <p:nvPr/>
          </p:nvSpPr>
          <p:spPr bwMode="auto">
            <a:xfrm>
              <a:off x="2913015" y="1621216"/>
              <a:ext cx="37639" cy="4006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416"/>
            <p:cNvSpPr/>
            <p:nvPr/>
          </p:nvSpPr>
          <p:spPr bwMode="auto">
            <a:xfrm>
              <a:off x="2869306" y="1624858"/>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417"/>
            <p:cNvSpPr/>
            <p:nvPr/>
          </p:nvSpPr>
          <p:spPr bwMode="auto">
            <a:xfrm>
              <a:off x="2825596" y="1628501"/>
              <a:ext cx="35211" cy="37639"/>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418"/>
            <p:cNvSpPr/>
            <p:nvPr/>
          </p:nvSpPr>
          <p:spPr bwMode="auto">
            <a:xfrm>
              <a:off x="2779458" y="1629714"/>
              <a:ext cx="37639" cy="37639"/>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419"/>
            <p:cNvSpPr/>
            <p:nvPr/>
          </p:nvSpPr>
          <p:spPr bwMode="auto">
            <a:xfrm>
              <a:off x="2734534" y="163335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420"/>
            <p:cNvSpPr/>
            <p:nvPr/>
          </p:nvSpPr>
          <p:spPr bwMode="auto">
            <a:xfrm>
              <a:off x="2690825" y="1634571"/>
              <a:ext cx="37639" cy="4006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421"/>
            <p:cNvSpPr/>
            <p:nvPr/>
          </p:nvSpPr>
          <p:spPr bwMode="auto">
            <a:xfrm>
              <a:off x="2644687" y="1638214"/>
              <a:ext cx="37639" cy="37639"/>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422"/>
            <p:cNvSpPr/>
            <p:nvPr/>
          </p:nvSpPr>
          <p:spPr bwMode="auto">
            <a:xfrm>
              <a:off x="2600977" y="1641856"/>
              <a:ext cx="37639" cy="37639"/>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423"/>
            <p:cNvSpPr/>
            <p:nvPr/>
          </p:nvSpPr>
          <p:spPr bwMode="auto">
            <a:xfrm>
              <a:off x="2556053" y="1643071"/>
              <a:ext cx="37639" cy="38853"/>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424"/>
            <p:cNvSpPr/>
            <p:nvPr/>
          </p:nvSpPr>
          <p:spPr bwMode="auto">
            <a:xfrm>
              <a:off x="2977366" y="1576291"/>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425"/>
            <p:cNvSpPr/>
            <p:nvPr/>
          </p:nvSpPr>
          <p:spPr bwMode="auto">
            <a:xfrm>
              <a:off x="2931228" y="1577506"/>
              <a:ext cx="37639" cy="38853"/>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426"/>
            <p:cNvSpPr/>
            <p:nvPr/>
          </p:nvSpPr>
          <p:spPr bwMode="auto">
            <a:xfrm>
              <a:off x="2887518" y="1581148"/>
              <a:ext cx="37639" cy="37639"/>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427"/>
            <p:cNvSpPr/>
            <p:nvPr/>
          </p:nvSpPr>
          <p:spPr bwMode="auto">
            <a:xfrm>
              <a:off x="2842594" y="1582363"/>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428"/>
            <p:cNvSpPr/>
            <p:nvPr/>
          </p:nvSpPr>
          <p:spPr bwMode="auto">
            <a:xfrm>
              <a:off x="2798884" y="1586005"/>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429"/>
            <p:cNvSpPr/>
            <p:nvPr/>
          </p:nvSpPr>
          <p:spPr bwMode="auto">
            <a:xfrm>
              <a:off x="2752746" y="1588433"/>
              <a:ext cx="37639" cy="37639"/>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430"/>
            <p:cNvSpPr/>
            <p:nvPr/>
          </p:nvSpPr>
          <p:spPr bwMode="auto">
            <a:xfrm>
              <a:off x="2709037" y="1590861"/>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431"/>
            <p:cNvSpPr/>
            <p:nvPr/>
          </p:nvSpPr>
          <p:spPr bwMode="auto">
            <a:xfrm>
              <a:off x="2664113" y="1593290"/>
              <a:ext cx="37639" cy="38853"/>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432"/>
            <p:cNvSpPr/>
            <p:nvPr/>
          </p:nvSpPr>
          <p:spPr bwMode="auto">
            <a:xfrm>
              <a:off x="2620404" y="1595718"/>
              <a:ext cx="37639" cy="38853"/>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433"/>
            <p:cNvSpPr/>
            <p:nvPr/>
          </p:nvSpPr>
          <p:spPr bwMode="auto">
            <a:xfrm>
              <a:off x="2574266" y="1599361"/>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434"/>
            <p:cNvSpPr/>
            <p:nvPr/>
          </p:nvSpPr>
          <p:spPr bwMode="auto">
            <a:xfrm>
              <a:off x="2512343" y="1601789"/>
              <a:ext cx="55851" cy="4006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435"/>
            <p:cNvSpPr/>
            <p:nvPr/>
          </p:nvSpPr>
          <p:spPr bwMode="auto">
            <a:xfrm>
              <a:off x="3019861" y="1530153"/>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436"/>
            <p:cNvSpPr/>
            <p:nvPr/>
          </p:nvSpPr>
          <p:spPr bwMode="auto">
            <a:xfrm>
              <a:off x="2976151" y="1531368"/>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437"/>
            <p:cNvSpPr/>
            <p:nvPr/>
          </p:nvSpPr>
          <p:spPr bwMode="auto">
            <a:xfrm>
              <a:off x="2930013" y="1535010"/>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438"/>
            <p:cNvSpPr/>
            <p:nvPr/>
          </p:nvSpPr>
          <p:spPr bwMode="auto">
            <a:xfrm>
              <a:off x="2885090" y="1536225"/>
              <a:ext cx="38853" cy="4006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439"/>
            <p:cNvSpPr/>
            <p:nvPr/>
          </p:nvSpPr>
          <p:spPr bwMode="auto">
            <a:xfrm>
              <a:off x="2841380" y="153986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440"/>
            <p:cNvSpPr/>
            <p:nvPr/>
          </p:nvSpPr>
          <p:spPr bwMode="auto">
            <a:xfrm>
              <a:off x="2797671" y="1543510"/>
              <a:ext cx="37639" cy="37639"/>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441"/>
            <p:cNvSpPr/>
            <p:nvPr/>
          </p:nvSpPr>
          <p:spPr bwMode="auto">
            <a:xfrm>
              <a:off x="2751533" y="1544723"/>
              <a:ext cx="37639" cy="38853"/>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442"/>
            <p:cNvSpPr/>
            <p:nvPr/>
          </p:nvSpPr>
          <p:spPr bwMode="auto">
            <a:xfrm>
              <a:off x="2706608" y="1548366"/>
              <a:ext cx="37639" cy="37639"/>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443"/>
            <p:cNvSpPr/>
            <p:nvPr/>
          </p:nvSpPr>
          <p:spPr bwMode="auto">
            <a:xfrm>
              <a:off x="2662899" y="1549580"/>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444"/>
            <p:cNvSpPr/>
            <p:nvPr/>
          </p:nvSpPr>
          <p:spPr bwMode="auto">
            <a:xfrm>
              <a:off x="2617975" y="1553223"/>
              <a:ext cx="36425" cy="37639"/>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445"/>
            <p:cNvSpPr/>
            <p:nvPr/>
          </p:nvSpPr>
          <p:spPr bwMode="auto">
            <a:xfrm>
              <a:off x="2554839" y="1555651"/>
              <a:ext cx="55851" cy="4006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446"/>
            <p:cNvSpPr/>
            <p:nvPr/>
          </p:nvSpPr>
          <p:spPr bwMode="auto">
            <a:xfrm>
              <a:off x="2508701" y="1559293"/>
              <a:ext cx="36425" cy="37639"/>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447"/>
            <p:cNvSpPr/>
            <p:nvPr/>
          </p:nvSpPr>
          <p:spPr bwMode="auto">
            <a:xfrm>
              <a:off x="2638616" y="1384454"/>
              <a:ext cx="252545" cy="137200"/>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Freeform 448"/>
            <p:cNvSpPr/>
            <p:nvPr/>
          </p:nvSpPr>
          <p:spPr bwMode="auto">
            <a:xfrm>
              <a:off x="2762460" y="1349244"/>
              <a:ext cx="120202" cy="31568"/>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Freeform 449"/>
            <p:cNvSpPr/>
            <p:nvPr/>
          </p:nvSpPr>
          <p:spPr bwMode="auto">
            <a:xfrm>
              <a:off x="2636187" y="1356529"/>
              <a:ext cx="120202" cy="3278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450"/>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451"/>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452"/>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453"/>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691"/>
            <p:cNvSpPr/>
            <p:nvPr/>
          </p:nvSpPr>
          <p:spPr bwMode="auto">
            <a:xfrm>
              <a:off x="2830453" y="1429379"/>
              <a:ext cx="194265" cy="264686"/>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692"/>
            <p:cNvSpPr/>
            <p:nvPr/>
          </p:nvSpPr>
          <p:spPr bwMode="auto">
            <a:xfrm>
              <a:off x="2091031" y="1273966"/>
              <a:ext cx="230690" cy="210050"/>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693"/>
            <p:cNvSpPr/>
            <p:nvPr/>
          </p:nvSpPr>
          <p:spPr bwMode="auto">
            <a:xfrm>
              <a:off x="2222160" y="1385669"/>
              <a:ext cx="78921" cy="71636"/>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694"/>
            <p:cNvSpPr/>
            <p:nvPr/>
          </p:nvSpPr>
          <p:spPr bwMode="auto">
            <a:xfrm>
              <a:off x="2228230" y="1391739"/>
              <a:ext cx="65565" cy="59494"/>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695"/>
            <p:cNvSpPr/>
            <p:nvPr/>
          </p:nvSpPr>
          <p:spPr bwMode="auto">
            <a:xfrm>
              <a:off x="2241586" y="1232685"/>
              <a:ext cx="217335" cy="217335"/>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696"/>
            <p:cNvSpPr/>
            <p:nvPr/>
          </p:nvSpPr>
          <p:spPr bwMode="auto">
            <a:xfrm>
              <a:off x="2252513" y="1243612"/>
              <a:ext cx="195480" cy="194265"/>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121" name="Picture 697"/>
            <p:cNvPicPr>
              <a:picLocks noChangeAspect="1" noChangeArrowheads="1"/>
            </p:cNvPicPr>
            <p:nvPr/>
          </p:nvPicPr>
          <p:blipFill>
            <a:blip r:embed="rId1"/>
            <a:srcRect/>
            <a:stretch>
              <a:fillRect/>
            </a:stretch>
          </p:blipFill>
          <p:spPr bwMode="auto">
            <a:xfrm>
              <a:off x="2250085" y="1239970"/>
              <a:ext cx="201550" cy="20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Freeform 698"/>
            <p:cNvSpPr/>
            <p:nvPr/>
          </p:nvSpPr>
          <p:spPr bwMode="auto">
            <a:xfrm>
              <a:off x="1959901" y="495691"/>
              <a:ext cx="1200803" cy="982254"/>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123" name="Picture 699"/>
            <p:cNvPicPr>
              <a:picLocks noChangeAspect="1" noChangeArrowheads="1"/>
            </p:cNvPicPr>
            <p:nvPr/>
          </p:nvPicPr>
          <p:blipFill>
            <a:blip r:embed="rId2"/>
            <a:srcRect/>
            <a:stretch>
              <a:fillRect/>
            </a:stretch>
          </p:blipFill>
          <p:spPr bwMode="auto">
            <a:xfrm>
              <a:off x="1924690" y="1501014"/>
              <a:ext cx="325394" cy="30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Freeform 700"/>
            <p:cNvSpPr/>
            <p:nvPr/>
          </p:nvSpPr>
          <p:spPr bwMode="auto">
            <a:xfrm>
              <a:off x="1993898" y="1485230"/>
              <a:ext cx="275614" cy="275614"/>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701"/>
            <p:cNvSpPr/>
            <p:nvPr/>
          </p:nvSpPr>
          <p:spPr bwMode="auto">
            <a:xfrm>
              <a:off x="2002397" y="1493729"/>
              <a:ext cx="258616" cy="257402"/>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702"/>
            <p:cNvSpPr/>
            <p:nvPr/>
          </p:nvSpPr>
          <p:spPr bwMode="auto">
            <a:xfrm>
              <a:off x="2041250" y="1531368"/>
              <a:ext cx="182124" cy="182124"/>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703"/>
            <p:cNvSpPr/>
            <p:nvPr/>
          </p:nvSpPr>
          <p:spPr bwMode="auto">
            <a:xfrm>
              <a:off x="2184520" y="790732"/>
              <a:ext cx="686000" cy="360605"/>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704"/>
            <p:cNvSpPr/>
            <p:nvPr/>
          </p:nvSpPr>
          <p:spPr bwMode="auto">
            <a:xfrm>
              <a:off x="2451635" y="790732"/>
              <a:ext cx="150556" cy="360605"/>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705"/>
            <p:cNvSpPr/>
            <p:nvPr/>
          </p:nvSpPr>
          <p:spPr bwMode="auto">
            <a:xfrm>
              <a:off x="2303508" y="420413"/>
              <a:ext cx="483235" cy="567012"/>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706"/>
            <p:cNvSpPr/>
            <p:nvPr/>
          </p:nvSpPr>
          <p:spPr bwMode="auto">
            <a:xfrm>
              <a:off x="2399427" y="529687"/>
              <a:ext cx="241618" cy="383674"/>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131" name="组 130"/>
          <p:cNvGrpSpPr/>
          <p:nvPr/>
        </p:nvGrpSpPr>
        <p:grpSpPr>
          <a:xfrm>
            <a:off x="4347610" y="412431"/>
            <a:ext cx="7082325" cy="3167165"/>
            <a:chOff x="4100407" y="427199"/>
            <a:chExt cx="4763488" cy="2130198"/>
          </a:xfrm>
        </p:grpSpPr>
        <p:sp>
          <p:nvSpPr>
            <p:cNvPr id="132" name="椭圆 131"/>
            <p:cNvSpPr/>
            <p:nvPr/>
          </p:nvSpPr>
          <p:spPr>
            <a:xfrm>
              <a:off x="7277045"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sp>
          <p:nvSpPr>
            <p:cNvPr id="133" name="空心弧 132"/>
            <p:cNvSpPr/>
            <p:nvPr/>
          </p:nvSpPr>
          <p:spPr>
            <a:xfrm rot="16200000">
              <a:off x="7470463" y="901812"/>
              <a:ext cx="1200016" cy="1180971"/>
            </a:xfrm>
            <a:prstGeom prst="blockArc">
              <a:avLst>
                <a:gd name="adj1" fmla="val 6743375"/>
                <a:gd name="adj2" fmla="val 1486418"/>
                <a:gd name="adj3" fmla="val 42841"/>
              </a:avLst>
            </a:prstGeom>
            <a:solidFill>
              <a:srgbClr val="51515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black"/>
                </a:solidFill>
                <a:effectLst/>
                <a:uLnTx/>
                <a:uFillTx/>
                <a:cs typeface="+mn-ea"/>
                <a:sym typeface="+mn-lt"/>
              </a:endParaRPr>
            </a:p>
          </p:txBody>
        </p:sp>
        <p:sp>
          <p:nvSpPr>
            <p:cNvPr id="134" name="椭圆 133"/>
            <p:cNvSpPr/>
            <p:nvPr/>
          </p:nvSpPr>
          <p:spPr>
            <a:xfrm>
              <a:off x="7626447"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sp>
          <p:nvSpPr>
            <p:cNvPr id="135" name="文本框 134"/>
            <p:cNvSpPr txBox="1"/>
            <p:nvPr/>
          </p:nvSpPr>
          <p:spPr>
            <a:xfrm>
              <a:off x="7530482" y="1157812"/>
              <a:ext cx="1119533" cy="44847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735" b="1" i="0" u="none" strike="noStrike" kern="0" cap="none" spc="0" normalizeH="0" baseline="0" noProof="0" dirty="0">
                  <a:ln>
                    <a:noFill/>
                  </a:ln>
                  <a:solidFill>
                    <a:prstClr val="black">
                      <a:lumMod val="75000"/>
                      <a:lumOff val="25000"/>
                    </a:prstClr>
                  </a:solidFill>
                  <a:effectLst/>
                  <a:uLnTx/>
                  <a:uFillTx/>
                  <a:cs typeface="+mn-ea"/>
                  <a:sym typeface="+mn-lt"/>
                </a:rPr>
                <a:t>48%</a:t>
              </a:r>
              <a:endParaRPr kumimoji="0" lang="zh-CN" altLang="en-US" sz="3735"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36" name="文本框 135"/>
            <p:cNvSpPr txBox="1"/>
            <p:nvPr/>
          </p:nvSpPr>
          <p:spPr>
            <a:xfrm>
              <a:off x="7696791" y="1573297"/>
              <a:ext cx="801289" cy="200064"/>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335"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5" b="0" i="0" u="none" strike="noStrike" kern="0" cap="none" spc="0" normalizeH="0" baseline="0" noProof="0" dirty="0">
                <a:ln>
                  <a:noFill/>
                </a:ln>
                <a:solidFill>
                  <a:prstClr val="black">
                    <a:lumMod val="85000"/>
                    <a:lumOff val="15000"/>
                  </a:prstClr>
                </a:solidFill>
                <a:effectLst/>
                <a:uLnTx/>
                <a:uFillTx/>
                <a:cs typeface="+mn-ea"/>
                <a:sym typeface="+mn-lt"/>
              </a:endParaRPr>
            </a:p>
          </p:txBody>
        </p:sp>
        <p:sp>
          <p:nvSpPr>
            <p:cNvPr id="137" name="椭圆 136"/>
            <p:cNvSpPr/>
            <p:nvPr/>
          </p:nvSpPr>
          <p:spPr>
            <a:xfrm>
              <a:off x="4100407"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sp>
          <p:nvSpPr>
            <p:cNvPr id="138" name="空心弧 137"/>
            <p:cNvSpPr/>
            <p:nvPr/>
          </p:nvSpPr>
          <p:spPr>
            <a:xfrm rot="5400000">
              <a:off x="4293825" y="901812"/>
              <a:ext cx="1200016" cy="1180971"/>
            </a:xfrm>
            <a:prstGeom prst="blockArc">
              <a:avLst>
                <a:gd name="adj1" fmla="val 4797575"/>
                <a:gd name="adj2" fmla="val 1486418"/>
                <a:gd name="adj3" fmla="val 42841"/>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black"/>
                </a:solidFill>
                <a:effectLst/>
                <a:uLnTx/>
                <a:uFillTx/>
                <a:cs typeface="+mn-ea"/>
                <a:sym typeface="+mn-lt"/>
              </a:endParaRPr>
            </a:p>
          </p:txBody>
        </p:sp>
        <p:sp>
          <p:nvSpPr>
            <p:cNvPr id="139" name="椭圆 138"/>
            <p:cNvSpPr/>
            <p:nvPr/>
          </p:nvSpPr>
          <p:spPr>
            <a:xfrm>
              <a:off x="4449809"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sp>
          <p:nvSpPr>
            <p:cNvPr id="140" name="文本框 139"/>
            <p:cNvSpPr txBox="1"/>
            <p:nvPr/>
          </p:nvSpPr>
          <p:spPr>
            <a:xfrm>
              <a:off x="4370591" y="1142439"/>
              <a:ext cx="1119533" cy="44847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735" b="1" i="0" u="none" strike="noStrike" kern="0" cap="none" spc="0" normalizeH="0" baseline="0" noProof="0" dirty="0">
                  <a:ln>
                    <a:noFill/>
                  </a:ln>
                  <a:solidFill>
                    <a:prstClr val="black">
                      <a:lumMod val="75000"/>
                      <a:lumOff val="25000"/>
                    </a:prstClr>
                  </a:solidFill>
                  <a:effectLst/>
                  <a:uLnTx/>
                  <a:uFillTx/>
                  <a:cs typeface="+mn-ea"/>
                  <a:sym typeface="+mn-lt"/>
                </a:rPr>
                <a:t>92%</a:t>
              </a:r>
              <a:endParaRPr kumimoji="0" lang="zh-CN" altLang="en-US" sz="3735"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1" name="文本框 140"/>
            <p:cNvSpPr txBox="1"/>
            <p:nvPr/>
          </p:nvSpPr>
          <p:spPr>
            <a:xfrm>
              <a:off x="4516318" y="1553367"/>
              <a:ext cx="801289" cy="200064"/>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335"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5"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nvGrpSpPr>
            <p:cNvPr id="142" name="组合 14"/>
            <p:cNvGrpSpPr/>
            <p:nvPr/>
          </p:nvGrpSpPr>
          <p:grpSpPr>
            <a:xfrm>
              <a:off x="5425553" y="427199"/>
              <a:ext cx="2130198" cy="2130198"/>
              <a:chOff x="6005041" y="1814378"/>
              <a:chExt cx="4457700" cy="4457700"/>
            </a:xfrm>
            <a:effectLst>
              <a:outerShdw blurRad="50800" dist="76200" dir="2700000" algn="tl" rotWithShape="0">
                <a:prstClr val="black">
                  <a:alpha val="40000"/>
                </a:prstClr>
              </a:outerShdw>
            </a:effectLst>
          </p:grpSpPr>
          <p:sp>
            <p:nvSpPr>
              <p:cNvPr id="145" name="椭圆 144"/>
              <p:cNvSpPr/>
              <p:nvPr/>
            </p:nvSpPr>
            <p:spPr>
              <a:xfrm>
                <a:off x="6005041" y="1814378"/>
                <a:ext cx="4457700" cy="4457700"/>
              </a:xfrm>
              <a:prstGeom prst="ellipse">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sp>
            <p:nvSpPr>
              <p:cNvPr id="146" name="空心弧 145"/>
              <p:cNvSpPr/>
              <p:nvPr/>
            </p:nvSpPr>
            <p:spPr>
              <a:xfrm>
                <a:off x="6373248" y="2212114"/>
                <a:ext cx="3721286" cy="3662228"/>
              </a:xfrm>
              <a:prstGeom prst="blockArc">
                <a:avLst>
                  <a:gd name="adj1" fmla="val 7863273"/>
                  <a:gd name="adj2" fmla="val 1486418"/>
                  <a:gd name="adj3" fmla="val 42841"/>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black"/>
                  </a:solidFill>
                  <a:effectLst/>
                  <a:uLnTx/>
                  <a:uFillTx/>
                  <a:cs typeface="+mn-ea"/>
                  <a:sym typeface="+mn-lt"/>
                </a:endParaRPr>
              </a:p>
            </p:txBody>
          </p:sp>
          <p:sp>
            <p:nvSpPr>
              <p:cNvPr id="147" name="椭圆 146"/>
              <p:cNvSpPr/>
              <p:nvPr/>
            </p:nvSpPr>
            <p:spPr>
              <a:xfrm>
                <a:off x="6840853" y="2650190"/>
                <a:ext cx="2786076" cy="278607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65" b="0" i="0" u="none" strike="noStrike" kern="0" cap="none" spc="0" normalizeH="0" baseline="0" noProof="0">
                  <a:ln>
                    <a:noFill/>
                  </a:ln>
                  <a:solidFill>
                    <a:prstClr val="white"/>
                  </a:solidFill>
                  <a:effectLst/>
                  <a:uLnTx/>
                  <a:uFillTx/>
                  <a:cs typeface="+mn-ea"/>
                  <a:sym typeface="+mn-lt"/>
                </a:endParaRPr>
              </a:p>
            </p:txBody>
          </p:sp>
        </p:grpSp>
        <p:sp>
          <p:nvSpPr>
            <p:cNvPr id="143" name="文本框 142"/>
            <p:cNvSpPr txBox="1"/>
            <p:nvPr/>
          </p:nvSpPr>
          <p:spPr>
            <a:xfrm>
              <a:off x="5890113" y="977606"/>
              <a:ext cx="1195626" cy="55891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4800" b="1" i="0" u="none" strike="noStrike" kern="0" cap="none" spc="0" normalizeH="0" baseline="0" noProof="0" dirty="0">
                  <a:ln>
                    <a:noFill/>
                  </a:ln>
                  <a:solidFill>
                    <a:prstClr val="black">
                      <a:lumMod val="75000"/>
                      <a:lumOff val="25000"/>
                    </a:prstClr>
                  </a:solidFill>
                  <a:effectLst/>
                  <a:uLnTx/>
                  <a:uFillTx/>
                  <a:cs typeface="+mn-ea"/>
                  <a:sym typeface="+mn-lt"/>
                </a:rPr>
                <a:t>88%</a:t>
              </a:r>
              <a:endParaRPr kumimoji="0" lang="zh-CN" altLang="en-US" sz="4800"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4" name="文本框 143"/>
            <p:cNvSpPr txBox="1"/>
            <p:nvPr/>
          </p:nvSpPr>
          <p:spPr>
            <a:xfrm>
              <a:off x="5945601" y="1583185"/>
              <a:ext cx="1071908" cy="255352"/>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65"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865"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sp>
        <p:nvSpPr>
          <p:cNvPr id="148" name="矩形 147"/>
          <p:cNvSpPr/>
          <p:nvPr/>
        </p:nvSpPr>
        <p:spPr>
          <a:xfrm flipH="1" flipV="1">
            <a:off x="6043989" y="3979459"/>
            <a:ext cx="5385944" cy="81504"/>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149" name="文本框 8"/>
          <p:cNvSpPr txBox="1"/>
          <p:nvPr/>
        </p:nvSpPr>
        <p:spPr>
          <a:xfrm>
            <a:off x="6405201"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sp>
        <p:nvSpPr>
          <p:cNvPr id="150" name="文本框 8"/>
          <p:cNvSpPr txBox="1"/>
          <p:nvPr/>
        </p:nvSpPr>
        <p:spPr>
          <a:xfrm>
            <a:off x="9014300"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1"/>
                </a:solidFill>
                <a:cs typeface="+mn-ea"/>
                <a:sym typeface="+mn-lt"/>
              </a:rPr>
              <a:t>顶部“开始”面板中可以对字体、字号、颜色、行距等进行修改。建议正文</a:t>
            </a:r>
            <a:r>
              <a:rPr lang="en-US" altLang="zh-CN" sz="1335" dirty="0">
                <a:solidFill>
                  <a:schemeClr val="bg1"/>
                </a:solidFill>
                <a:cs typeface="+mn-ea"/>
                <a:sym typeface="+mn-lt"/>
              </a:rPr>
              <a:t>8-10</a:t>
            </a:r>
            <a:r>
              <a:rPr lang="zh-CN" altLang="en-US" sz="1335" dirty="0">
                <a:solidFill>
                  <a:schemeClr val="bg1"/>
                </a:solidFill>
                <a:cs typeface="+mn-ea"/>
                <a:sym typeface="+mn-lt"/>
              </a:rPr>
              <a:t>号字，</a:t>
            </a:r>
            <a:r>
              <a:rPr lang="en-US" altLang="zh-CN" sz="1335" dirty="0">
                <a:solidFill>
                  <a:schemeClr val="bg1"/>
                </a:solidFill>
                <a:cs typeface="+mn-ea"/>
                <a:sym typeface="+mn-lt"/>
              </a:rPr>
              <a:t>1.3</a:t>
            </a:r>
            <a:r>
              <a:rPr lang="zh-CN" altLang="en-US" sz="1335" dirty="0">
                <a:solidFill>
                  <a:schemeClr val="bg1"/>
                </a:solidFill>
                <a:cs typeface="+mn-ea"/>
                <a:sym typeface="+mn-lt"/>
              </a:rPr>
              <a:t>倍字间距。</a:t>
            </a:r>
            <a:endParaRPr lang="zh-CN" altLang="en-US" sz="1335" dirty="0">
              <a:solidFill>
                <a:schemeClr val="bg1"/>
              </a:solidFill>
              <a:cs typeface="+mn-ea"/>
              <a:sym typeface="+mn-lt"/>
            </a:endParaRPr>
          </a:p>
        </p:txBody>
      </p:sp>
      <p:cxnSp>
        <p:nvCxnSpPr>
          <p:cNvPr id="151" name="直线连接符 150"/>
          <p:cNvCxnSpPr/>
          <p:nvPr/>
        </p:nvCxnSpPr>
        <p:spPr>
          <a:xfrm>
            <a:off x="8786719" y="4591245"/>
            <a:ext cx="0" cy="1262908"/>
          </a:xfrm>
          <a:prstGeom prst="line">
            <a:avLst/>
          </a:prstGeom>
          <a:noFill/>
          <a:ln w="6350" cap="flat" cmpd="sng" algn="ctr">
            <a:solidFill>
              <a:srgbClr val="FCAA06"/>
            </a:solidFill>
            <a:prstDash val="solid"/>
            <a:miter lim="800000"/>
          </a:ln>
          <a:effectLst/>
        </p:spPr>
      </p:cxnSp>
      <p:sp>
        <p:nvSpPr>
          <p:cNvPr id="152" name="文本框 8"/>
          <p:cNvSpPr txBox="1"/>
          <p:nvPr/>
        </p:nvSpPr>
        <p:spPr>
          <a:xfrm>
            <a:off x="352538" y="1734083"/>
            <a:ext cx="2649308" cy="201285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rgbClr val="FFFFFF"/>
                </a:solidFill>
                <a:cs typeface="+mn-ea"/>
                <a:sym typeface="+mn-lt"/>
              </a:rPr>
              <a:t>标题数字等都可以通过点击和重新输入进行更改，顶部“开始”面板中可以对字体、字号、颜色、行距等进行修改。建议正文</a:t>
            </a:r>
            <a:r>
              <a:rPr lang="en-US" altLang="zh-CN" sz="1600" dirty="0">
                <a:solidFill>
                  <a:srgbClr val="FFFFFF"/>
                </a:solidFill>
                <a:cs typeface="+mn-ea"/>
                <a:sym typeface="+mn-lt"/>
              </a:rPr>
              <a:t>8-10</a:t>
            </a:r>
            <a:r>
              <a:rPr lang="zh-CN" altLang="en-US" sz="1600" dirty="0">
                <a:solidFill>
                  <a:srgbClr val="FFFFFF"/>
                </a:solidFill>
                <a:cs typeface="+mn-ea"/>
                <a:sym typeface="+mn-lt"/>
              </a:rPr>
              <a:t>号字，</a:t>
            </a:r>
            <a:r>
              <a:rPr lang="en-US" altLang="zh-CN" sz="1600" dirty="0">
                <a:solidFill>
                  <a:srgbClr val="FFFFFF"/>
                </a:solidFill>
                <a:cs typeface="+mn-ea"/>
                <a:sym typeface="+mn-lt"/>
              </a:rPr>
              <a:t>1.3</a:t>
            </a:r>
            <a:r>
              <a:rPr lang="zh-CN" altLang="en-US" sz="1600" dirty="0">
                <a:solidFill>
                  <a:srgbClr val="FFFFFF"/>
                </a:solidFill>
                <a:cs typeface="+mn-ea"/>
                <a:sym typeface="+mn-lt"/>
              </a:rPr>
              <a:t>倍字间距。</a:t>
            </a:r>
            <a:endParaRPr lang="zh-CN" altLang="en-US" sz="1600" dirty="0">
              <a:solidFill>
                <a:srgbClr val="FFFFFF"/>
              </a:solidFill>
              <a:cs typeface="+mn-ea"/>
              <a:sym typeface="+mn-lt"/>
            </a:endParaRPr>
          </a:p>
        </p:txBody>
      </p:sp>
      <p:sp>
        <p:nvSpPr>
          <p:cNvPr id="153" name="矩形 152"/>
          <p:cNvSpPr/>
          <p:nvPr/>
        </p:nvSpPr>
        <p:spPr>
          <a:xfrm>
            <a:off x="381178" y="1073902"/>
            <a:ext cx="2377574" cy="477503"/>
          </a:xfrm>
          <a:prstGeom prst="rect">
            <a:avLst/>
          </a:prstGeom>
        </p:spPr>
        <p:txBody>
          <a:bodyPr wrap="none">
            <a:spAutoFit/>
          </a:bodyPr>
          <a:lstStyle/>
          <a:p>
            <a:pPr algn="ctr" defTabSz="914400">
              <a:lnSpc>
                <a:spcPct val="130000"/>
              </a:lnSpc>
            </a:pPr>
            <a:r>
              <a:rPr lang="zh-CN" altLang="en-US" sz="2135" b="1" dirty="0">
                <a:solidFill>
                  <a:srgbClr val="FFFFFF"/>
                </a:solidFill>
                <a:cs typeface="+mn-ea"/>
                <a:sym typeface="+mn-lt"/>
              </a:rPr>
              <a:t>点击此处添加标题</a:t>
            </a:r>
            <a:endParaRPr lang="en-US" altLang="zh-CN" sz="2135" b="1" dirty="0">
              <a:solidFill>
                <a:srgbClr val="FFFFFF"/>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anim calcmode="lin" valueType="num">
                                      <p:cBhvr>
                                        <p:cTn id="8" dur="1000" fill="hold"/>
                                        <p:tgtEl>
                                          <p:spTgt spid="153"/>
                                        </p:tgtEl>
                                        <p:attrNameLst>
                                          <p:attrName>ppt_x</p:attrName>
                                        </p:attrNameLst>
                                      </p:cBhvr>
                                      <p:tavLst>
                                        <p:tav tm="0">
                                          <p:val>
                                            <p:strVal val="#ppt_x"/>
                                          </p:val>
                                        </p:tav>
                                        <p:tav tm="100000">
                                          <p:val>
                                            <p:strVal val="#ppt_x"/>
                                          </p:val>
                                        </p:tav>
                                      </p:tavLst>
                                    </p:anim>
                                    <p:anim calcmode="lin" valueType="num">
                                      <p:cBhvr>
                                        <p:cTn id="9" dur="1000" fill="hold"/>
                                        <p:tgtEl>
                                          <p:spTgt spid="15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2"/>
                                        </p:tgtEl>
                                        <p:attrNameLst>
                                          <p:attrName>style.visibility</p:attrName>
                                        </p:attrNameLst>
                                      </p:cBhvr>
                                      <p:to>
                                        <p:strVal val="visible"/>
                                      </p:to>
                                    </p:set>
                                    <p:animEffect transition="in" filter="fade">
                                      <p:cBhvr>
                                        <p:cTn id="12" dur="1000"/>
                                        <p:tgtEl>
                                          <p:spTgt spid="152"/>
                                        </p:tgtEl>
                                      </p:cBhvr>
                                    </p:animEffect>
                                    <p:anim calcmode="lin" valueType="num">
                                      <p:cBhvr>
                                        <p:cTn id="13" dur="1000" fill="hold"/>
                                        <p:tgtEl>
                                          <p:spTgt spid="152"/>
                                        </p:tgtEl>
                                        <p:attrNameLst>
                                          <p:attrName>ppt_x</p:attrName>
                                        </p:attrNameLst>
                                      </p:cBhvr>
                                      <p:tavLst>
                                        <p:tav tm="0">
                                          <p:val>
                                            <p:strVal val="#ppt_x"/>
                                          </p:val>
                                        </p:tav>
                                        <p:tav tm="100000">
                                          <p:val>
                                            <p:strVal val="#ppt_x"/>
                                          </p:val>
                                        </p:tav>
                                      </p:tavLst>
                                    </p:anim>
                                    <p:anim calcmode="lin" valueType="num">
                                      <p:cBhvr>
                                        <p:cTn id="14" dur="1000" fill="hold"/>
                                        <p:tgtEl>
                                          <p:spTgt spid="15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31"/>
                                        </p:tgtEl>
                                        <p:attrNameLst>
                                          <p:attrName>style.visibility</p:attrName>
                                        </p:attrNameLst>
                                      </p:cBhvr>
                                      <p:to>
                                        <p:strVal val="visible"/>
                                      </p:to>
                                    </p:set>
                                    <p:animEffect transition="in" filter="fade">
                                      <p:cBhvr>
                                        <p:cTn id="26" dur="1000"/>
                                        <p:tgtEl>
                                          <p:spTgt spid="131"/>
                                        </p:tgtEl>
                                      </p:cBhvr>
                                    </p:animEffect>
                                    <p:anim calcmode="lin" valueType="num">
                                      <p:cBhvr>
                                        <p:cTn id="27" dur="1000" fill="hold"/>
                                        <p:tgtEl>
                                          <p:spTgt spid="131"/>
                                        </p:tgtEl>
                                        <p:attrNameLst>
                                          <p:attrName>ppt_x</p:attrName>
                                        </p:attrNameLst>
                                      </p:cBhvr>
                                      <p:tavLst>
                                        <p:tav tm="0">
                                          <p:val>
                                            <p:strVal val="#ppt_x"/>
                                          </p:val>
                                        </p:tav>
                                        <p:tav tm="100000">
                                          <p:val>
                                            <p:strVal val="#ppt_x"/>
                                          </p:val>
                                        </p:tav>
                                      </p:tavLst>
                                    </p:anim>
                                    <p:anim calcmode="lin" valueType="num">
                                      <p:cBhvr>
                                        <p:cTn id="28" dur="1000" fill="hold"/>
                                        <p:tgtEl>
                                          <p:spTgt spid="13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49"/>
                                        </p:tgtEl>
                                        <p:attrNameLst>
                                          <p:attrName>style.visibility</p:attrName>
                                        </p:attrNameLst>
                                      </p:cBhvr>
                                      <p:to>
                                        <p:strVal val="visible"/>
                                      </p:to>
                                    </p:set>
                                    <p:anim calcmode="lin" valueType="num">
                                      <p:cBhvr>
                                        <p:cTn id="33" dur="500" fill="hold"/>
                                        <p:tgtEl>
                                          <p:spTgt spid="149"/>
                                        </p:tgtEl>
                                        <p:attrNameLst>
                                          <p:attrName>ppt_w</p:attrName>
                                        </p:attrNameLst>
                                      </p:cBhvr>
                                      <p:tavLst>
                                        <p:tav tm="0">
                                          <p:val>
                                            <p:fltVal val="0"/>
                                          </p:val>
                                        </p:tav>
                                        <p:tav tm="100000">
                                          <p:val>
                                            <p:strVal val="#ppt_w"/>
                                          </p:val>
                                        </p:tav>
                                      </p:tavLst>
                                    </p:anim>
                                    <p:anim calcmode="lin" valueType="num">
                                      <p:cBhvr>
                                        <p:cTn id="34" dur="500" fill="hold"/>
                                        <p:tgtEl>
                                          <p:spTgt spid="149"/>
                                        </p:tgtEl>
                                        <p:attrNameLst>
                                          <p:attrName>ppt_h</p:attrName>
                                        </p:attrNameLst>
                                      </p:cBhvr>
                                      <p:tavLst>
                                        <p:tav tm="0">
                                          <p:val>
                                            <p:fltVal val="0"/>
                                          </p:val>
                                        </p:tav>
                                        <p:tav tm="100000">
                                          <p:val>
                                            <p:strVal val="#ppt_h"/>
                                          </p:val>
                                        </p:tav>
                                      </p:tavLst>
                                    </p:anim>
                                    <p:animEffect transition="in" filter="fade">
                                      <p:cBhvr>
                                        <p:cTn id="35" dur="500"/>
                                        <p:tgtEl>
                                          <p:spTgt spid="14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50"/>
                                        </p:tgtEl>
                                        <p:attrNameLst>
                                          <p:attrName>style.visibility</p:attrName>
                                        </p:attrNameLst>
                                      </p:cBhvr>
                                      <p:to>
                                        <p:strVal val="visible"/>
                                      </p:to>
                                    </p:set>
                                    <p:anim calcmode="lin" valueType="num">
                                      <p:cBhvr>
                                        <p:cTn id="38" dur="500" fill="hold"/>
                                        <p:tgtEl>
                                          <p:spTgt spid="150"/>
                                        </p:tgtEl>
                                        <p:attrNameLst>
                                          <p:attrName>ppt_w</p:attrName>
                                        </p:attrNameLst>
                                      </p:cBhvr>
                                      <p:tavLst>
                                        <p:tav tm="0">
                                          <p:val>
                                            <p:fltVal val="0"/>
                                          </p:val>
                                        </p:tav>
                                        <p:tav tm="100000">
                                          <p:val>
                                            <p:strVal val="#ppt_w"/>
                                          </p:val>
                                        </p:tav>
                                      </p:tavLst>
                                    </p:anim>
                                    <p:anim calcmode="lin" valueType="num">
                                      <p:cBhvr>
                                        <p:cTn id="39" dur="500" fill="hold"/>
                                        <p:tgtEl>
                                          <p:spTgt spid="150"/>
                                        </p:tgtEl>
                                        <p:attrNameLst>
                                          <p:attrName>ppt_h</p:attrName>
                                        </p:attrNameLst>
                                      </p:cBhvr>
                                      <p:tavLst>
                                        <p:tav tm="0">
                                          <p:val>
                                            <p:fltVal val="0"/>
                                          </p:val>
                                        </p:tav>
                                        <p:tav tm="100000">
                                          <p:val>
                                            <p:strVal val="#ppt_h"/>
                                          </p:val>
                                        </p:tav>
                                      </p:tavLst>
                                    </p:anim>
                                    <p:animEffect transition="in" filter="fade">
                                      <p:cBhvr>
                                        <p:cTn id="40" dur="500"/>
                                        <p:tgtEl>
                                          <p:spTgt spid="15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48"/>
                                        </p:tgtEl>
                                        <p:attrNameLst>
                                          <p:attrName>style.visibility</p:attrName>
                                        </p:attrNameLst>
                                      </p:cBhvr>
                                      <p:to>
                                        <p:strVal val="visible"/>
                                      </p:to>
                                    </p:set>
                                    <p:anim calcmode="lin" valueType="num">
                                      <p:cBhvr>
                                        <p:cTn id="43" dur="500" fill="hold"/>
                                        <p:tgtEl>
                                          <p:spTgt spid="148"/>
                                        </p:tgtEl>
                                        <p:attrNameLst>
                                          <p:attrName>ppt_w</p:attrName>
                                        </p:attrNameLst>
                                      </p:cBhvr>
                                      <p:tavLst>
                                        <p:tav tm="0">
                                          <p:val>
                                            <p:fltVal val="0"/>
                                          </p:val>
                                        </p:tav>
                                        <p:tav tm="100000">
                                          <p:val>
                                            <p:strVal val="#ppt_w"/>
                                          </p:val>
                                        </p:tav>
                                      </p:tavLst>
                                    </p:anim>
                                    <p:anim calcmode="lin" valueType="num">
                                      <p:cBhvr>
                                        <p:cTn id="44" dur="500" fill="hold"/>
                                        <p:tgtEl>
                                          <p:spTgt spid="148"/>
                                        </p:tgtEl>
                                        <p:attrNameLst>
                                          <p:attrName>ppt_h</p:attrName>
                                        </p:attrNameLst>
                                      </p:cBhvr>
                                      <p:tavLst>
                                        <p:tav tm="0">
                                          <p:val>
                                            <p:fltVal val="0"/>
                                          </p:val>
                                        </p:tav>
                                        <p:tav tm="100000">
                                          <p:val>
                                            <p:strVal val="#ppt_h"/>
                                          </p:val>
                                        </p:tav>
                                      </p:tavLst>
                                    </p:anim>
                                    <p:animEffect transition="in" filter="fade">
                                      <p:cBhvr>
                                        <p:cTn id="45" dur="500"/>
                                        <p:tgtEl>
                                          <p:spTgt spid="148"/>
                                        </p:tgtEl>
                                      </p:cBhvr>
                                    </p:animEffect>
                                  </p:childTnLst>
                                </p:cTn>
                              </p:par>
                              <p:par>
                                <p:cTn id="46" presetID="53" presetClass="entr" presetSubtype="16" fill="hold" nodeType="withEffect">
                                  <p:stCondLst>
                                    <p:cond delay="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p:bldP spid="149" grpId="0"/>
      <p:bldP spid="150" grpId="0"/>
      <p:bldP spid="152" grpId="0"/>
      <p:bldP spid="1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1032589" y="1539820"/>
            <a:ext cx="3043638" cy="4196952"/>
            <a:chOff x="774442" y="1154865"/>
            <a:chExt cx="2282728" cy="3147714"/>
          </a:xfrm>
        </p:grpSpPr>
        <p:grpSp>
          <p:nvGrpSpPr>
            <p:cNvPr id="3" name="组 3"/>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6" name="Freeform 83"/>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7" name="Freeform 84"/>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8" name="Freeform 85"/>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9" name="Freeform 86"/>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0" name="Freeform 87"/>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1" name="Freeform 88"/>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2" name="Freeform 89"/>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3" name="Freeform 90"/>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4" name="Freeform 91"/>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5" name="Freeform 92"/>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6" name="Freeform 93"/>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7" name="Freeform 94"/>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18" name="Freeform 95"/>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grpSp>
        <p:sp>
          <p:nvSpPr>
            <p:cNvPr id="4"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5" name="矩形 4"/>
            <p:cNvSpPr/>
            <p:nvPr/>
          </p:nvSpPr>
          <p:spPr>
            <a:xfrm>
              <a:off x="1024216" y="2537865"/>
              <a:ext cx="1783180" cy="358127"/>
            </a:xfrm>
            <a:prstGeom prst="rect">
              <a:avLst/>
            </a:prstGeom>
          </p:spPr>
          <p:txBody>
            <a:bodyPr wrap="none">
              <a:spAutoFit/>
            </a:bodyPr>
            <a:lstStyle/>
            <a:p>
              <a:pPr algn="ct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grpSp>
      <p:grpSp>
        <p:nvGrpSpPr>
          <p:cNvPr id="19" name="组 19"/>
          <p:cNvGrpSpPr/>
          <p:nvPr/>
        </p:nvGrpSpPr>
        <p:grpSpPr>
          <a:xfrm>
            <a:off x="4555660" y="1544901"/>
            <a:ext cx="3043638" cy="4196952"/>
            <a:chOff x="774442" y="1154865"/>
            <a:chExt cx="2282728" cy="3147714"/>
          </a:xfrm>
        </p:grpSpPr>
        <p:grpSp>
          <p:nvGrpSpPr>
            <p:cNvPr id="20" name="组 20"/>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23" name="Freeform 83"/>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4" name="Freeform 84"/>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5" name="Freeform 85"/>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6" name="Freeform 86"/>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7" name="Freeform 87"/>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8" name="Freeform 88"/>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29" name="Freeform 89"/>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0" name="Freeform 90"/>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1" name="Freeform 91"/>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2" name="Freeform 92"/>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3" name="Freeform 93"/>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4" name="Freeform 94"/>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35" name="Freeform 95"/>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grpSp>
        <p:sp>
          <p:nvSpPr>
            <p:cNvPr id="21"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22" name="矩形 21"/>
            <p:cNvSpPr/>
            <p:nvPr/>
          </p:nvSpPr>
          <p:spPr>
            <a:xfrm>
              <a:off x="1024216" y="2537865"/>
              <a:ext cx="1783180" cy="358127"/>
            </a:xfrm>
            <a:prstGeom prst="rect">
              <a:avLst/>
            </a:prstGeom>
          </p:spPr>
          <p:txBody>
            <a:bodyPr wrap="none">
              <a:spAutoFit/>
            </a:bodyPr>
            <a:lstStyle/>
            <a:p>
              <a:pPr algn="ct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grpSp>
      <p:grpSp>
        <p:nvGrpSpPr>
          <p:cNvPr id="36" name="组 36"/>
          <p:cNvGrpSpPr/>
          <p:nvPr/>
        </p:nvGrpSpPr>
        <p:grpSpPr>
          <a:xfrm>
            <a:off x="8078729" y="1544901"/>
            <a:ext cx="3043638" cy="4196952"/>
            <a:chOff x="774442" y="1154865"/>
            <a:chExt cx="2282728" cy="3147714"/>
          </a:xfrm>
        </p:grpSpPr>
        <p:grpSp>
          <p:nvGrpSpPr>
            <p:cNvPr id="37" name="组 37"/>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40" name="Freeform 83"/>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1" name="Freeform 84"/>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2" name="Freeform 85"/>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3" name="Freeform 86"/>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4" name="Freeform 87"/>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5" name="Freeform 88"/>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6" name="Freeform 89"/>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7" name="Freeform 90"/>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8" name="Freeform 91"/>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49" name="Freeform 92"/>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50" name="Freeform 93"/>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51" name="Freeform 94"/>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sp>
            <p:nvSpPr>
              <p:cNvPr id="52" name="Freeform 95"/>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ln>
            </p:spPr>
            <p:txBody>
              <a:bodyPr vert="horz" wrap="square" lIns="121920" tIns="60960" rIns="121920" bIns="60960" numCol="1" anchor="t" anchorCtr="0" compatLnSpc="1"/>
              <a:lstStyle/>
              <a:p>
                <a:pPr defTabSz="914400"/>
                <a:endParaRPr lang="zh-CN" altLang="en-US" sz="2400">
                  <a:solidFill>
                    <a:srgbClr val="FCAA06"/>
                  </a:solidFill>
                  <a:cs typeface="+mn-ea"/>
                  <a:sym typeface="+mn-lt"/>
                </a:endParaRPr>
              </a:p>
            </p:txBody>
          </p:sp>
        </p:grpSp>
        <p:sp>
          <p:nvSpPr>
            <p:cNvPr id="38"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39" name="矩形 38"/>
            <p:cNvSpPr/>
            <p:nvPr/>
          </p:nvSpPr>
          <p:spPr>
            <a:xfrm>
              <a:off x="1024216" y="2537865"/>
              <a:ext cx="1783180" cy="358127"/>
            </a:xfrm>
            <a:prstGeom prst="rect">
              <a:avLst/>
            </a:prstGeom>
          </p:spPr>
          <p:txBody>
            <a:bodyPr wrap="none">
              <a:spAutoFit/>
            </a:bodyPr>
            <a:lstStyle/>
            <a:p>
              <a:pPr algn="ctr" defTabSz="914400">
                <a:lnSpc>
                  <a:spcPct val="130000"/>
                </a:lnSpc>
              </a:pPr>
              <a:r>
                <a:rPr lang="zh-CN" altLang="en-US" sz="2135" b="1" dirty="0">
                  <a:solidFill>
                    <a:srgbClr val="FCAA06"/>
                  </a:solidFill>
                  <a:cs typeface="+mn-ea"/>
                  <a:sym typeface="+mn-lt"/>
                </a:rPr>
                <a:t>点击此处添加标题</a:t>
              </a:r>
              <a:endParaRPr lang="en-US" altLang="zh-CN" sz="2135" b="1" dirty="0">
                <a:solidFill>
                  <a:srgbClr val="FCAA06"/>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1000" fill="hold"/>
                                        <p:tgtEl>
                                          <p:spTgt spid="19"/>
                                        </p:tgtEl>
                                        <p:attrNameLst>
                                          <p:attrName>ppt_w</p:attrName>
                                        </p:attrNameLst>
                                      </p:cBhvr>
                                      <p:tavLst>
                                        <p:tav tm="0">
                                          <p:val>
                                            <p:fltVal val="0"/>
                                          </p:val>
                                        </p:tav>
                                        <p:tav tm="100000">
                                          <p:val>
                                            <p:strVal val="#ppt_w"/>
                                          </p:val>
                                        </p:tav>
                                      </p:tavLst>
                                    </p:anim>
                                    <p:anim calcmode="lin" valueType="num">
                                      <p:cBhvr>
                                        <p:cTn id="16" dur="1000" fill="hold"/>
                                        <p:tgtEl>
                                          <p:spTgt spid="19"/>
                                        </p:tgtEl>
                                        <p:attrNameLst>
                                          <p:attrName>ppt_h</p:attrName>
                                        </p:attrNameLst>
                                      </p:cBhvr>
                                      <p:tavLst>
                                        <p:tav tm="0">
                                          <p:val>
                                            <p:fltVal val="0"/>
                                          </p:val>
                                        </p:tav>
                                        <p:tav tm="100000">
                                          <p:val>
                                            <p:strVal val="#ppt_h"/>
                                          </p:val>
                                        </p:tav>
                                      </p:tavLst>
                                    </p:anim>
                                    <p:anim calcmode="lin" valueType="num">
                                      <p:cBhvr>
                                        <p:cTn id="17" dur="1000" fill="hold"/>
                                        <p:tgtEl>
                                          <p:spTgt spid="19"/>
                                        </p:tgtEl>
                                        <p:attrNameLst>
                                          <p:attrName>style.rotation</p:attrName>
                                        </p:attrNameLst>
                                      </p:cBhvr>
                                      <p:tavLst>
                                        <p:tav tm="0">
                                          <p:val>
                                            <p:fltVal val="90"/>
                                          </p:val>
                                        </p:tav>
                                        <p:tav tm="100000">
                                          <p:val>
                                            <p:fltVal val="0"/>
                                          </p:val>
                                        </p:tav>
                                      </p:tavLst>
                                    </p:anim>
                                    <p:animEffect transition="in" filter="fade">
                                      <p:cBhvr>
                                        <p:cTn id="18" dur="10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1000" fill="hold"/>
                                        <p:tgtEl>
                                          <p:spTgt spid="36"/>
                                        </p:tgtEl>
                                        <p:attrNameLst>
                                          <p:attrName>ppt_w</p:attrName>
                                        </p:attrNameLst>
                                      </p:cBhvr>
                                      <p:tavLst>
                                        <p:tav tm="0">
                                          <p:val>
                                            <p:fltVal val="0"/>
                                          </p:val>
                                        </p:tav>
                                        <p:tav tm="100000">
                                          <p:val>
                                            <p:strVal val="#ppt_w"/>
                                          </p:val>
                                        </p:tav>
                                      </p:tavLst>
                                    </p:anim>
                                    <p:anim calcmode="lin" valueType="num">
                                      <p:cBhvr>
                                        <p:cTn id="24" dur="1000" fill="hold"/>
                                        <p:tgtEl>
                                          <p:spTgt spid="36"/>
                                        </p:tgtEl>
                                        <p:attrNameLst>
                                          <p:attrName>ppt_h</p:attrName>
                                        </p:attrNameLst>
                                      </p:cBhvr>
                                      <p:tavLst>
                                        <p:tav tm="0">
                                          <p:val>
                                            <p:fltVal val="0"/>
                                          </p:val>
                                        </p:tav>
                                        <p:tav tm="100000">
                                          <p:val>
                                            <p:strVal val="#ppt_h"/>
                                          </p:val>
                                        </p:tav>
                                      </p:tavLst>
                                    </p:anim>
                                    <p:anim calcmode="lin" valueType="num">
                                      <p:cBhvr>
                                        <p:cTn id="25" dur="1000" fill="hold"/>
                                        <p:tgtEl>
                                          <p:spTgt spid="36"/>
                                        </p:tgtEl>
                                        <p:attrNameLst>
                                          <p:attrName>style.rotation</p:attrName>
                                        </p:attrNameLst>
                                      </p:cBhvr>
                                      <p:tavLst>
                                        <p:tav tm="0">
                                          <p:val>
                                            <p:fltVal val="90"/>
                                          </p:val>
                                        </p:tav>
                                        <p:tav tm="100000">
                                          <p:val>
                                            <p:fltVal val="0"/>
                                          </p:val>
                                        </p:tav>
                                      </p:tavLst>
                                    </p:anim>
                                    <p:animEffect transition="in" filter="fade">
                                      <p:cBhvr>
                                        <p:cTn id="26"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5" dirty="0">
                <a:solidFill>
                  <a:schemeClr val="bg1"/>
                </a:solidFill>
                <a:cs typeface="+mn-ea"/>
                <a:sym typeface="+mn-lt"/>
              </a:rPr>
              <a:t>数据化实操</a:t>
            </a:r>
            <a:endParaRPr lang="zh-CN" altLang="en-US" sz="3735" dirty="0">
              <a:solidFill>
                <a:schemeClr val="bg1"/>
              </a:solidFill>
              <a:cs typeface="+mn-ea"/>
              <a:sym typeface="+mn-lt"/>
            </a:endParaRP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1"/>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400"/>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28729" y="717675"/>
            <a:ext cx="5227144" cy="1898084"/>
          </a:xfrm>
          <a:prstGeom prst="rect">
            <a:avLst/>
          </a:prstGeom>
          <a:noFill/>
        </p:spPr>
        <p:txBody>
          <a:bodyPr wrap="square" rtlCol="0">
            <a:spAutoFit/>
          </a:bodyPr>
          <a:lstStyle/>
          <a:p>
            <a:pPr defTabSz="914400"/>
            <a:r>
              <a:rPr kumimoji="1" lang="en-US" altLang="zh-CN" sz="5865" b="1" dirty="0">
                <a:solidFill>
                  <a:srgbClr val="FCAA06"/>
                </a:solidFill>
                <a:cs typeface="+mn-ea"/>
                <a:sym typeface="+mn-lt"/>
              </a:rPr>
              <a:t>Our</a:t>
            </a:r>
            <a:r>
              <a:rPr kumimoji="1" lang="zh-CN" altLang="en-US" sz="5865" b="1" dirty="0">
                <a:solidFill>
                  <a:srgbClr val="FCAA06"/>
                </a:solidFill>
                <a:cs typeface="+mn-ea"/>
                <a:sym typeface="+mn-lt"/>
              </a:rPr>
              <a:t> </a:t>
            </a:r>
            <a:r>
              <a:rPr kumimoji="1" lang="en-US" altLang="zh-CN" sz="5865" b="1" dirty="0">
                <a:solidFill>
                  <a:srgbClr val="FCAA06"/>
                </a:solidFill>
                <a:cs typeface="+mn-ea"/>
                <a:sym typeface="+mn-lt"/>
              </a:rPr>
              <a:t>logo</a:t>
            </a:r>
            <a:endParaRPr kumimoji="1" lang="zh-CN" altLang="en-US" sz="5865" b="1" dirty="0">
              <a:solidFill>
                <a:srgbClr val="FCAA06"/>
              </a:solidFill>
              <a:cs typeface="+mn-ea"/>
              <a:sym typeface="+mn-lt"/>
            </a:endParaRPr>
          </a:p>
          <a:p>
            <a:pPr defTabSz="914400"/>
            <a:r>
              <a:rPr kumimoji="1" lang="en-US" altLang="zh-CN" sz="5865" b="1" dirty="0">
                <a:solidFill>
                  <a:srgbClr val="FCAA06"/>
                </a:solidFill>
                <a:cs typeface="+mn-ea"/>
                <a:sym typeface="+mn-lt"/>
              </a:rPr>
              <a:t>Descriptions.</a:t>
            </a:r>
            <a:endParaRPr kumimoji="1" lang="zh-CN" altLang="en-US" sz="5865" b="1" dirty="0">
              <a:solidFill>
                <a:srgbClr val="FCAA06"/>
              </a:solidFill>
              <a:cs typeface="+mn-ea"/>
              <a:sym typeface="+mn-lt"/>
            </a:endParaRPr>
          </a:p>
        </p:txBody>
      </p:sp>
      <p:sp>
        <p:nvSpPr>
          <p:cNvPr id="3" name="矩形 2"/>
          <p:cNvSpPr/>
          <p:nvPr/>
        </p:nvSpPr>
        <p:spPr>
          <a:xfrm>
            <a:off x="961426" y="2828588"/>
            <a:ext cx="4199815" cy="102405"/>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4" name="矩形 3"/>
          <p:cNvSpPr/>
          <p:nvPr/>
        </p:nvSpPr>
        <p:spPr>
          <a:xfrm>
            <a:off x="961426" y="3323381"/>
            <a:ext cx="4199815" cy="2332946"/>
          </a:xfrm>
          <a:prstGeom prst="rect">
            <a:avLst/>
          </a:prstGeom>
        </p:spPr>
        <p:txBody>
          <a:bodyPr wrap="square">
            <a:spAutoFit/>
          </a:bodyPr>
          <a:lstStyle/>
          <a:p>
            <a:pPr defTabSz="914400">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grpSp>
        <p:nvGrpSpPr>
          <p:cNvPr id="5" name="组 4"/>
          <p:cNvGrpSpPr/>
          <p:nvPr/>
        </p:nvGrpSpPr>
        <p:grpSpPr>
          <a:xfrm rot="19704582">
            <a:off x="7348138" y="1250261"/>
            <a:ext cx="5588629" cy="4843764"/>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7" name="直角三角形 6"/>
            <p:cNvSpPr/>
            <p:nvPr/>
          </p:nvSpPr>
          <p:spPr>
            <a:xfrm>
              <a:off x="7061031" y="781712"/>
              <a:ext cx="433195" cy="433195"/>
            </a:xfrm>
            <a:prstGeom prst="rtTriangle">
              <a:avLst/>
            </a:prstGeom>
            <a:solidFill>
              <a:srgbClr val="CACACA">
                <a:lumMod val="20000"/>
                <a:lumOff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8" name="组 7"/>
          <p:cNvGrpSpPr/>
          <p:nvPr/>
        </p:nvGrpSpPr>
        <p:grpSpPr>
          <a:xfrm rot="19688687">
            <a:off x="8502624" y="3433909"/>
            <a:ext cx="4284133" cy="1973217"/>
            <a:chOff x="3842596" y="5686818"/>
            <a:chExt cx="3213100" cy="1036500"/>
          </a:xfrm>
          <a:solidFill>
            <a:srgbClr val="CACACA">
              <a:lumMod val="20000"/>
              <a:lumOff val="80000"/>
            </a:srgbClr>
          </a:solidFill>
        </p:grpSpPr>
        <p:sp>
          <p:nvSpPr>
            <p:cNvPr id="9" name="矩形 8"/>
            <p:cNvSpPr/>
            <p:nvPr/>
          </p:nvSpPr>
          <p:spPr>
            <a:xfrm>
              <a:off x="3842596" y="5686818"/>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0" name="矩形 9"/>
            <p:cNvSpPr/>
            <p:nvPr/>
          </p:nvSpPr>
          <p:spPr>
            <a:xfrm>
              <a:off x="3842596" y="5884974"/>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矩形 10"/>
            <p:cNvSpPr/>
            <p:nvPr/>
          </p:nvSpPr>
          <p:spPr>
            <a:xfrm>
              <a:off x="3842596" y="6083130"/>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矩形 11"/>
            <p:cNvSpPr/>
            <p:nvPr/>
          </p:nvSpPr>
          <p:spPr>
            <a:xfrm>
              <a:off x="3842596" y="6281286"/>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矩形 12"/>
            <p:cNvSpPr/>
            <p:nvPr/>
          </p:nvSpPr>
          <p:spPr>
            <a:xfrm>
              <a:off x="3842596" y="6677599"/>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矩形 13"/>
            <p:cNvSpPr/>
            <p:nvPr/>
          </p:nvSpPr>
          <p:spPr>
            <a:xfrm>
              <a:off x="3842596" y="6479442"/>
              <a:ext cx="3213100" cy="4571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15" name="组 14"/>
          <p:cNvGrpSpPr/>
          <p:nvPr/>
        </p:nvGrpSpPr>
        <p:grpSpPr>
          <a:xfrm rot="16200000">
            <a:off x="9293852" y="3581422"/>
            <a:ext cx="2638121" cy="3306495"/>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1" name="Freeform 71"/>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2" name="Freeform 72"/>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3" name="Freeform 73"/>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grpSp>
        <p:sp>
          <p:nvSpPr>
            <p:cNvPr id="17" name="Freeform 86"/>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18" name="Freeform 90"/>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19" name="Freeform 91"/>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0" name="Freeform 92"/>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1" name="Freeform 93"/>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2" name="Freeform 94"/>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3" name="Freeform 95"/>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4" name="Freeform 96"/>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5" name="Freeform 97"/>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6" name="Freeform 98"/>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7" name="Freeform 99"/>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8" name="Freeform 100"/>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29" name="Freeform 101"/>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0" name="Freeform 102"/>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1" name="Freeform 103"/>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2" name="Freeform 104"/>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6" name="Freeform 82"/>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7" name="Freeform 83"/>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39" name="Freeform 89"/>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grpSp>
        <p:sp>
          <p:nvSpPr>
            <p:cNvPr id="34" name="Freeform 106"/>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grpSp>
      <p:sp>
        <p:nvSpPr>
          <p:cNvPr id="45" name="Freeform 218"/>
          <p:cNvSpPr/>
          <p:nvPr/>
        </p:nvSpPr>
        <p:spPr bwMode="auto">
          <a:xfrm rot="1758138">
            <a:off x="7295619" y="729867"/>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6" name="Freeform 220"/>
          <p:cNvSpPr/>
          <p:nvPr/>
        </p:nvSpPr>
        <p:spPr bwMode="auto">
          <a:xfrm rot="3519006">
            <a:off x="6860405" y="17236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7" name="Freeform 222"/>
          <p:cNvSpPr/>
          <p:nvPr/>
        </p:nvSpPr>
        <p:spPr bwMode="auto">
          <a:xfrm rot="3519006">
            <a:off x="7488163" y="2021235"/>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
        <p:nvSpPr>
          <p:cNvPr id="48" name="Freeform 223"/>
          <p:cNvSpPr/>
          <p:nvPr/>
        </p:nvSpPr>
        <p:spPr bwMode="auto">
          <a:xfrm rot="3519006">
            <a:off x="6795536" y="1267100"/>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ppt_x"/>
                                          </p:val>
                                        </p:tav>
                                        <p:tav tm="100000">
                                          <p:val>
                                            <p:strVal val="#ppt_x"/>
                                          </p:val>
                                        </p:tav>
                                      </p:tavLst>
                                    </p:anim>
                                    <p:anim calcmode="lin" valueType="num">
                                      <p:cBhvr additive="base">
                                        <p:cTn id="35" dur="500" fill="hold"/>
                                        <p:tgtEl>
                                          <p:spTgt spid="4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500" fill="hold"/>
                                        <p:tgtEl>
                                          <p:spTgt spid="46"/>
                                        </p:tgtEl>
                                        <p:attrNameLst>
                                          <p:attrName>ppt_x</p:attrName>
                                        </p:attrNameLst>
                                      </p:cBhvr>
                                      <p:tavLst>
                                        <p:tav tm="0">
                                          <p:val>
                                            <p:strVal val="#ppt_x"/>
                                          </p:val>
                                        </p:tav>
                                        <p:tav tm="100000">
                                          <p:val>
                                            <p:strVal val="#ppt_x"/>
                                          </p:val>
                                        </p:tav>
                                      </p:tavLst>
                                    </p:anim>
                                    <p:anim calcmode="lin" valueType="num">
                                      <p:cBhvr additive="base">
                                        <p:cTn id="39" dur="500" fill="hold"/>
                                        <p:tgtEl>
                                          <p:spTgt spid="4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ppt_x"/>
                                          </p:val>
                                        </p:tav>
                                        <p:tav tm="100000">
                                          <p:val>
                                            <p:strVal val="#ppt_x"/>
                                          </p:val>
                                        </p:tav>
                                      </p:tavLst>
                                    </p:anim>
                                    <p:anim calcmode="lin" valueType="num">
                                      <p:cBhvr additive="base">
                                        <p:cTn id="4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45" grpId="0" animBg="1"/>
      <p:bldP spid="46" grpId="0" animBg="1"/>
      <p:bldP spid="47" grpId="0" animBg="1"/>
      <p:bldP spid="4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3009900"/>
            <a:ext cx="12496800" cy="254000"/>
          </a:xfrm>
          <a:prstGeom prst="rect">
            <a:avLst/>
          </a:prstGeom>
          <a:solidFill>
            <a:srgbClr val="FCAA06"/>
          </a:solidFill>
          <a:ln>
            <a:solidFill>
              <a:srgbClr val="FCAA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直接连接符 4"/>
          <p:cNvCxnSpPr/>
          <p:nvPr/>
        </p:nvCxnSpPr>
        <p:spPr>
          <a:xfrm flipV="1">
            <a:off x="15621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33147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58547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79756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1473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141380"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28939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椭圆 11"/>
          <p:cNvSpPr/>
          <p:nvPr/>
        </p:nvSpPr>
        <p:spPr>
          <a:xfrm>
            <a:off x="5433979" y="126514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椭圆 12"/>
          <p:cNvSpPr/>
          <p:nvPr/>
        </p:nvSpPr>
        <p:spPr>
          <a:xfrm>
            <a:off x="75548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椭圆 13"/>
          <p:cNvSpPr/>
          <p:nvPr/>
        </p:nvSpPr>
        <p:spPr>
          <a:xfrm>
            <a:off x="9726577"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5" name="文本框 8"/>
          <p:cNvSpPr txBox="1"/>
          <p:nvPr/>
        </p:nvSpPr>
        <p:spPr>
          <a:xfrm>
            <a:off x="566521" y="3386803"/>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6" name="文本框 8"/>
          <p:cNvSpPr txBox="1"/>
          <p:nvPr/>
        </p:nvSpPr>
        <p:spPr>
          <a:xfrm>
            <a:off x="2439489" y="295415"/>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7" name="文本框 8"/>
          <p:cNvSpPr txBox="1"/>
          <p:nvPr/>
        </p:nvSpPr>
        <p:spPr>
          <a:xfrm>
            <a:off x="4664702" y="33507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8" name="文本框 8"/>
          <p:cNvSpPr txBox="1"/>
          <p:nvPr/>
        </p:nvSpPr>
        <p:spPr>
          <a:xfrm>
            <a:off x="9169399" y="3503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9" name="文本框 8"/>
          <p:cNvSpPr txBox="1"/>
          <p:nvPr/>
        </p:nvSpPr>
        <p:spPr>
          <a:xfrm>
            <a:off x="7140106" y="201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500" fill="hold"/>
                                        <p:tgtEl>
                                          <p:spTgt spid="9"/>
                                        </p:tgtEl>
                                        <p:attrNameLst>
                                          <p:attrName>ppt_x</p:attrName>
                                        </p:attrNameLst>
                                      </p:cBhvr>
                                      <p:tavLst>
                                        <p:tav tm="0">
                                          <p:val>
                                            <p:strVal val="#ppt_x"/>
                                          </p:val>
                                        </p:tav>
                                        <p:tav tm="100000">
                                          <p:val>
                                            <p:strVal val="#ppt_x"/>
                                          </p:val>
                                        </p:tav>
                                      </p:tavLst>
                                    </p:anim>
                                    <p:anim calcmode="lin" valueType="num">
                                      <p:cBhvr additive="base">
                                        <p:cTn id="70" dur="5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ppt_x"/>
                                          </p:val>
                                        </p:tav>
                                        <p:tav tm="100000">
                                          <p:val>
                                            <p:strVal val="#ppt_x"/>
                                          </p:val>
                                        </p:tav>
                                      </p:tavLst>
                                    </p:anim>
                                    <p:anim calcmode="lin" valueType="num">
                                      <p:cBhvr additive="base">
                                        <p:cTn id="7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 2"/>
          <p:cNvGrpSpPr/>
          <p:nvPr/>
        </p:nvGrpSpPr>
        <p:grpSpPr>
          <a:xfrm>
            <a:off x="1117256" y="3119800"/>
            <a:ext cx="2845316" cy="646265"/>
            <a:chOff x="568618" y="2365555"/>
            <a:chExt cx="2133987" cy="484699"/>
          </a:xfrm>
          <a:effectLst>
            <a:outerShdw blurRad="50800" dist="76200" dir="2700000" algn="tl" rotWithShape="0">
              <a:prstClr val="black">
                <a:alpha val="40000"/>
              </a:prstClr>
            </a:outerShdw>
          </a:effectLst>
        </p:grpSpPr>
        <p:sp>
          <p:nvSpPr>
            <p:cNvPr id="19" name="椭圆 18"/>
            <p:cNvSpPr/>
            <p:nvPr/>
          </p:nvSpPr>
          <p:spPr>
            <a:xfrm>
              <a:off x="568618" y="2365555"/>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20" name="圆角矩形 4"/>
            <p:cNvSpPr/>
            <p:nvPr/>
          </p:nvSpPr>
          <p:spPr>
            <a:xfrm>
              <a:off x="740281" y="2426823"/>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1" name="Freeform 230"/>
            <p:cNvSpPr>
              <a:spLocks noEditPoints="1"/>
            </p:cNvSpPr>
            <p:nvPr/>
          </p:nvSpPr>
          <p:spPr bwMode="auto">
            <a:xfrm>
              <a:off x="700868" y="2488497"/>
              <a:ext cx="220206" cy="238814"/>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rgbClr val="FFFFFF"/>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2" name="文本框 21"/>
            <p:cNvSpPr txBox="1"/>
            <p:nvPr/>
          </p:nvSpPr>
          <p:spPr>
            <a:xfrm>
              <a:off x="986750" y="2488497"/>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23" name="组 7"/>
          <p:cNvGrpSpPr/>
          <p:nvPr/>
        </p:nvGrpSpPr>
        <p:grpSpPr>
          <a:xfrm>
            <a:off x="4085958" y="1341498"/>
            <a:ext cx="2845316" cy="646265"/>
            <a:chOff x="2430871" y="864790"/>
            <a:chExt cx="2133987" cy="484699"/>
          </a:xfrm>
          <a:effectLst>
            <a:outerShdw blurRad="50800" dist="76200" dir="2700000" algn="tl" rotWithShape="0">
              <a:prstClr val="black">
                <a:alpha val="40000"/>
              </a:prstClr>
            </a:outerShdw>
          </a:effectLst>
        </p:grpSpPr>
        <p:sp>
          <p:nvSpPr>
            <p:cNvPr id="24" name="椭圆 2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5" name="圆角矩形 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26" name="组 10"/>
            <p:cNvGrpSpPr/>
            <p:nvPr/>
          </p:nvGrpSpPr>
          <p:grpSpPr>
            <a:xfrm>
              <a:off x="2528392" y="1022011"/>
              <a:ext cx="289655" cy="170256"/>
              <a:chOff x="3902075" y="4498975"/>
              <a:chExt cx="831850" cy="488950"/>
            </a:xfrm>
            <a:solidFill>
              <a:srgbClr val="FFFFFF"/>
            </a:solidFill>
          </p:grpSpPr>
          <p:sp>
            <p:nvSpPr>
              <p:cNvPr id="2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9"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0"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1"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2"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3"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4"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27" name="文本框 26"/>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35" name="组 19"/>
          <p:cNvGrpSpPr/>
          <p:nvPr/>
        </p:nvGrpSpPr>
        <p:grpSpPr>
          <a:xfrm>
            <a:off x="4085958" y="3163428"/>
            <a:ext cx="2845316" cy="646265"/>
            <a:chOff x="2430871" y="864790"/>
            <a:chExt cx="2133987" cy="484699"/>
          </a:xfrm>
          <a:effectLst>
            <a:outerShdw blurRad="50800" dist="76200" dir="2700000" algn="tl" rotWithShape="0">
              <a:prstClr val="black">
                <a:alpha val="40000"/>
              </a:prstClr>
            </a:outerShdw>
          </a:effectLst>
        </p:grpSpPr>
        <p:sp>
          <p:nvSpPr>
            <p:cNvPr id="36" name="椭圆 3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37" name="圆角矩形 2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38" name="组 22"/>
            <p:cNvGrpSpPr/>
            <p:nvPr/>
          </p:nvGrpSpPr>
          <p:grpSpPr>
            <a:xfrm>
              <a:off x="2528392" y="1022011"/>
              <a:ext cx="289655" cy="170256"/>
              <a:chOff x="3902075" y="4498975"/>
              <a:chExt cx="831850" cy="488950"/>
            </a:xfrm>
            <a:solidFill>
              <a:srgbClr val="FFFFFF"/>
            </a:solidFill>
          </p:grpSpPr>
          <p:sp>
            <p:nvSpPr>
              <p:cNvPr id="4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1"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2"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3"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4"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5"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6"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39" name="文本框 38"/>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47" name="组 31"/>
          <p:cNvGrpSpPr/>
          <p:nvPr/>
        </p:nvGrpSpPr>
        <p:grpSpPr>
          <a:xfrm>
            <a:off x="4085958" y="4966648"/>
            <a:ext cx="2845316" cy="646265"/>
            <a:chOff x="2430871" y="864790"/>
            <a:chExt cx="2133987" cy="484699"/>
          </a:xfrm>
          <a:effectLst>
            <a:outerShdw blurRad="50800" dist="76200" dir="2700000" algn="tl" rotWithShape="0">
              <a:prstClr val="black">
                <a:alpha val="40000"/>
              </a:prstClr>
            </a:outerShdw>
          </a:effectLst>
        </p:grpSpPr>
        <p:sp>
          <p:nvSpPr>
            <p:cNvPr id="48" name="椭圆 4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49" name="圆角矩形 3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50" name="组 34"/>
            <p:cNvGrpSpPr/>
            <p:nvPr/>
          </p:nvGrpSpPr>
          <p:grpSpPr>
            <a:xfrm>
              <a:off x="2528392" y="1022011"/>
              <a:ext cx="289655" cy="170256"/>
              <a:chOff x="3902075" y="4498975"/>
              <a:chExt cx="831850" cy="488950"/>
            </a:xfrm>
            <a:solidFill>
              <a:srgbClr val="FFFFFF"/>
            </a:solidFill>
          </p:grpSpPr>
          <p:sp>
            <p:nvSpPr>
              <p:cNvPr id="5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3"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4"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5"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6"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7"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8"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51" name="文本框 50"/>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59" name="组 43"/>
          <p:cNvGrpSpPr/>
          <p:nvPr/>
        </p:nvGrpSpPr>
        <p:grpSpPr>
          <a:xfrm>
            <a:off x="7173606" y="925569"/>
            <a:ext cx="2845316" cy="646265"/>
            <a:chOff x="2430871" y="864790"/>
            <a:chExt cx="2133987" cy="484699"/>
          </a:xfrm>
        </p:grpSpPr>
        <p:sp>
          <p:nvSpPr>
            <p:cNvPr id="60" name="椭圆 5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61" name="圆角矩形 4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62" name="组 46"/>
            <p:cNvGrpSpPr/>
            <p:nvPr/>
          </p:nvGrpSpPr>
          <p:grpSpPr>
            <a:xfrm>
              <a:off x="2528392" y="1022011"/>
              <a:ext cx="289655" cy="170256"/>
              <a:chOff x="3902075" y="4498975"/>
              <a:chExt cx="831850" cy="488950"/>
            </a:xfrm>
            <a:solidFill>
              <a:srgbClr val="FFFFFF"/>
            </a:solidFill>
          </p:grpSpPr>
          <p:sp>
            <p:nvSpPr>
              <p:cNvPr id="6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5"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6"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7"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8"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9"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0"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63" name="文本框 62"/>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71" name="组 55"/>
          <p:cNvGrpSpPr/>
          <p:nvPr/>
        </p:nvGrpSpPr>
        <p:grpSpPr>
          <a:xfrm>
            <a:off x="7173606" y="1808046"/>
            <a:ext cx="2845316" cy="646265"/>
            <a:chOff x="2430871" y="864790"/>
            <a:chExt cx="2133987" cy="484699"/>
          </a:xfrm>
        </p:grpSpPr>
        <p:sp>
          <p:nvSpPr>
            <p:cNvPr id="72" name="椭圆 71"/>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73" name="圆角矩形 57"/>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74" name="组 58"/>
            <p:cNvGrpSpPr/>
            <p:nvPr/>
          </p:nvGrpSpPr>
          <p:grpSpPr>
            <a:xfrm>
              <a:off x="2528392" y="1022011"/>
              <a:ext cx="289655" cy="170256"/>
              <a:chOff x="3902075" y="4498975"/>
              <a:chExt cx="831850" cy="488950"/>
            </a:xfrm>
            <a:solidFill>
              <a:srgbClr val="FFFFFF"/>
            </a:solidFill>
          </p:grpSpPr>
          <p:sp>
            <p:nvSpPr>
              <p:cNvPr id="7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7"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8"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9"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0"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1"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2"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75" name="文本框 74"/>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83" name="组 67"/>
          <p:cNvGrpSpPr/>
          <p:nvPr/>
        </p:nvGrpSpPr>
        <p:grpSpPr>
          <a:xfrm>
            <a:off x="7173606" y="2745937"/>
            <a:ext cx="2845316" cy="646265"/>
            <a:chOff x="2430871" y="864790"/>
            <a:chExt cx="2133987" cy="484699"/>
          </a:xfrm>
        </p:grpSpPr>
        <p:sp>
          <p:nvSpPr>
            <p:cNvPr id="84" name="椭圆 8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85" name="圆角矩形 6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86" name="组 70"/>
            <p:cNvGrpSpPr/>
            <p:nvPr/>
          </p:nvGrpSpPr>
          <p:grpSpPr>
            <a:xfrm>
              <a:off x="2528392" y="1022011"/>
              <a:ext cx="289655" cy="170256"/>
              <a:chOff x="3902075" y="4498975"/>
              <a:chExt cx="831850" cy="488950"/>
            </a:xfrm>
            <a:solidFill>
              <a:srgbClr val="FFFFFF"/>
            </a:solidFill>
          </p:grpSpPr>
          <p:sp>
            <p:nvSpPr>
              <p:cNvPr id="8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9"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0"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1"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2"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3"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4"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87" name="文本框 86"/>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95" name="组 79"/>
          <p:cNvGrpSpPr/>
          <p:nvPr/>
        </p:nvGrpSpPr>
        <p:grpSpPr>
          <a:xfrm>
            <a:off x="7173606" y="3628414"/>
            <a:ext cx="2845316" cy="646265"/>
            <a:chOff x="2430871" y="864790"/>
            <a:chExt cx="2133987" cy="484699"/>
          </a:xfrm>
        </p:grpSpPr>
        <p:sp>
          <p:nvSpPr>
            <p:cNvPr id="96" name="椭圆 9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97" name="圆角矩形 8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98" name="组 82"/>
            <p:cNvGrpSpPr/>
            <p:nvPr/>
          </p:nvGrpSpPr>
          <p:grpSpPr>
            <a:xfrm>
              <a:off x="2528392" y="1022011"/>
              <a:ext cx="289655" cy="170256"/>
              <a:chOff x="3902075" y="4498975"/>
              <a:chExt cx="831850" cy="488950"/>
            </a:xfrm>
            <a:solidFill>
              <a:srgbClr val="FFFFFF"/>
            </a:solidFill>
          </p:grpSpPr>
          <p:sp>
            <p:nvSpPr>
              <p:cNvPr id="10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1"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2"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3"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4"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5"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6"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99" name="文本框 98"/>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07" name="组 91"/>
          <p:cNvGrpSpPr/>
          <p:nvPr/>
        </p:nvGrpSpPr>
        <p:grpSpPr>
          <a:xfrm>
            <a:off x="7173606" y="4566307"/>
            <a:ext cx="2845316" cy="646265"/>
            <a:chOff x="2430871" y="864790"/>
            <a:chExt cx="2133987" cy="484699"/>
          </a:xfrm>
        </p:grpSpPr>
        <p:sp>
          <p:nvSpPr>
            <p:cNvPr id="108" name="椭圆 10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109" name="圆角矩形 9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110" name="组 94"/>
            <p:cNvGrpSpPr/>
            <p:nvPr/>
          </p:nvGrpSpPr>
          <p:grpSpPr>
            <a:xfrm>
              <a:off x="2528392" y="1022011"/>
              <a:ext cx="289655" cy="170256"/>
              <a:chOff x="3902075" y="4498975"/>
              <a:chExt cx="831850" cy="488950"/>
            </a:xfrm>
            <a:solidFill>
              <a:srgbClr val="FFFFFF"/>
            </a:solidFill>
          </p:grpSpPr>
          <p:sp>
            <p:nvSpPr>
              <p:cNvPr id="11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3"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4"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5"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6"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7"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8"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11" name="文本框 110"/>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19" name="组 103"/>
          <p:cNvGrpSpPr/>
          <p:nvPr/>
        </p:nvGrpSpPr>
        <p:grpSpPr>
          <a:xfrm>
            <a:off x="7173606" y="5448784"/>
            <a:ext cx="2845316" cy="646265"/>
            <a:chOff x="2430871" y="864790"/>
            <a:chExt cx="2133987" cy="484699"/>
          </a:xfrm>
        </p:grpSpPr>
        <p:sp>
          <p:nvSpPr>
            <p:cNvPr id="120" name="椭圆 11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121" name="圆角矩形 10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122" name="组 106"/>
            <p:cNvGrpSpPr/>
            <p:nvPr/>
          </p:nvGrpSpPr>
          <p:grpSpPr>
            <a:xfrm>
              <a:off x="2528392" y="1022011"/>
              <a:ext cx="289655" cy="170256"/>
              <a:chOff x="3902075" y="4498975"/>
              <a:chExt cx="831850" cy="488950"/>
            </a:xfrm>
            <a:solidFill>
              <a:srgbClr val="FFFFFF"/>
            </a:solidFill>
          </p:grpSpPr>
          <p:sp>
            <p:nvSpPr>
              <p:cNvPr id="12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5" name="Freeform 231"/>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6" name="Freeform 232"/>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7" name="Freeform 233"/>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8" name="Freeform 234"/>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9" name="Freeform 235"/>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30" name="Freeform 236"/>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23" name="文本框 122"/>
            <p:cNvSpPr txBox="1"/>
            <p:nvPr/>
          </p:nvSpPr>
          <p:spPr>
            <a:xfrm>
              <a:off x="2849003" y="987732"/>
              <a:ext cx="1715855"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cxnSp>
        <p:nvCxnSpPr>
          <p:cNvPr id="131" name="直线连接符 115"/>
          <p:cNvCxnSpPr>
            <a:stCxn id="32" idx="4"/>
            <a:endCxn id="44" idx="0"/>
          </p:cNvCxnSpPr>
          <p:nvPr/>
        </p:nvCxnSpPr>
        <p:spPr>
          <a:xfrm>
            <a:off x="4409089" y="1987764"/>
            <a:ext cx="0" cy="1175665"/>
          </a:xfrm>
          <a:prstGeom prst="line">
            <a:avLst/>
          </a:prstGeom>
          <a:noFill/>
          <a:ln w="6350" cap="flat" cmpd="sng" algn="ctr">
            <a:solidFill>
              <a:srgbClr val="FCAA06"/>
            </a:solidFill>
            <a:prstDash val="solid"/>
            <a:miter lim="800000"/>
          </a:ln>
          <a:effectLst/>
        </p:spPr>
      </p:cxnSp>
      <p:cxnSp>
        <p:nvCxnSpPr>
          <p:cNvPr id="132" name="直线连接符 116"/>
          <p:cNvCxnSpPr>
            <a:stCxn id="56" idx="0"/>
            <a:endCxn id="44" idx="4"/>
          </p:cNvCxnSpPr>
          <p:nvPr/>
        </p:nvCxnSpPr>
        <p:spPr>
          <a:xfrm flipV="1">
            <a:off x="4409089" y="3809693"/>
            <a:ext cx="0" cy="1156956"/>
          </a:xfrm>
          <a:prstGeom prst="line">
            <a:avLst/>
          </a:prstGeom>
          <a:noFill/>
          <a:ln w="6350" cap="flat" cmpd="sng" algn="ctr">
            <a:solidFill>
              <a:srgbClr val="FCAA06"/>
            </a:solidFill>
            <a:prstDash val="solid"/>
            <a:miter lim="800000"/>
          </a:ln>
          <a:effectLst/>
        </p:spPr>
      </p:cxnSp>
      <p:cxnSp>
        <p:nvCxnSpPr>
          <p:cNvPr id="133" name="直线连接符 117"/>
          <p:cNvCxnSpPr>
            <a:stCxn id="21" idx="3"/>
            <a:endCxn id="44" idx="2"/>
          </p:cNvCxnSpPr>
          <p:nvPr/>
        </p:nvCxnSpPr>
        <p:spPr>
          <a:xfrm>
            <a:off x="3674728" y="3483781"/>
            <a:ext cx="411229" cy="2780"/>
          </a:xfrm>
          <a:prstGeom prst="line">
            <a:avLst/>
          </a:prstGeom>
          <a:noFill/>
          <a:ln w="6350" cap="flat" cmpd="sng" algn="ctr">
            <a:solidFill>
              <a:srgbClr val="FCAA06"/>
            </a:solidFill>
            <a:prstDash val="solid"/>
            <a:miter lim="800000"/>
          </a:ln>
          <a:effectLst/>
        </p:spPr>
      </p:cxnSp>
      <p:cxnSp>
        <p:nvCxnSpPr>
          <p:cNvPr id="134" name="直线连接符 118"/>
          <p:cNvCxnSpPr>
            <a:stCxn id="68" idx="2"/>
            <a:endCxn id="33" idx="3"/>
          </p:cNvCxnSpPr>
          <p:nvPr/>
        </p:nvCxnSpPr>
        <p:spPr>
          <a:xfrm flipH="1">
            <a:off x="6643431" y="1248701"/>
            <a:ext cx="530175" cy="456777"/>
          </a:xfrm>
          <a:prstGeom prst="line">
            <a:avLst/>
          </a:prstGeom>
          <a:noFill/>
          <a:ln w="6350" cap="flat" cmpd="sng" algn="ctr">
            <a:solidFill>
              <a:srgbClr val="FCAA06"/>
            </a:solidFill>
            <a:prstDash val="solid"/>
            <a:miter lim="800000"/>
          </a:ln>
          <a:effectLst/>
        </p:spPr>
      </p:cxnSp>
      <p:cxnSp>
        <p:nvCxnSpPr>
          <p:cNvPr id="135" name="直线连接符 119"/>
          <p:cNvCxnSpPr>
            <a:stCxn id="80" idx="2"/>
            <a:endCxn id="33" idx="3"/>
          </p:cNvCxnSpPr>
          <p:nvPr/>
        </p:nvCxnSpPr>
        <p:spPr>
          <a:xfrm flipH="1" flipV="1">
            <a:off x="6643431" y="1705478"/>
            <a:ext cx="530175" cy="425700"/>
          </a:xfrm>
          <a:prstGeom prst="line">
            <a:avLst/>
          </a:prstGeom>
          <a:noFill/>
          <a:ln w="6350" cap="flat" cmpd="sng" algn="ctr">
            <a:solidFill>
              <a:srgbClr val="FCAA06"/>
            </a:solidFill>
            <a:prstDash val="solid"/>
            <a:miter lim="800000"/>
          </a:ln>
          <a:effectLst/>
        </p:spPr>
      </p:cxnSp>
      <p:cxnSp>
        <p:nvCxnSpPr>
          <p:cNvPr id="136" name="直线连接符 120"/>
          <p:cNvCxnSpPr>
            <a:stCxn id="92" idx="2"/>
            <a:endCxn id="45" idx="3"/>
          </p:cNvCxnSpPr>
          <p:nvPr/>
        </p:nvCxnSpPr>
        <p:spPr>
          <a:xfrm flipH="1">
            <a:off x="6643431" y="3069070"/>
            <a:ext cx="530175" cy="458337"/>
          </a:xfrm>
          <a:prstGeom prst="line">
            <a:avLst/>
          </a:prstGeom>
          <a:noFill/>
          <a:ln w="6350" cap="flat" cmpd="sng" algn="ctr">
            <a:solidFill>
              <a:srgbClr val="FCAA06"/>
            </a:solidFill>
            <a:prstDash val="solid"/>
            <a:miter lim="800000"/>
          </a:ln>
          <a:effectLst/>
        </p:spPr>
      </p:cxnSp>
      <p:cxnSp>
        <p:nvCxnSpPr>
          <p:cNvPr id="137" name="直线连接符 121"/>
          <p:cNvCxnSpPr>
            <a:stCxn id="104" idx="2"/>
            <a:endCxn id="45" idx="3"/>
          </p:cNvCxnSpPr>
          <p:nvPr/>
        </p:nvCxnSpPr>
        <p:spPr>
          <a:xfrm flipH="1" flipV="1">
            <a:off x="6643431" y="3527407"/>
            <a:ext cx="530175" cy="424140"/>
          </a:xfrm>
          <a:prstGeom prst="line">
            <a:avLst/>
          </a:prstGeom>
          <a:noFill/>
          <a:ln w="6350" cap="flat" cmpd="sng" algn="ctr">
            <a:solidFill>
              <a:srgbClr val="FCAA06"/>
            </a:solidFill>
            <a:prstDash val="solid"/>
            <a:miter lim="800000"/>
          </a:ln>
          <a:effectLst/>
        </p:spPr>
      </p:cxnSp>
      <p:cxnSp>
        <p:nvCxnSpPr>
          <p:cNvPr id="138" name="直线连接符 122"/>
          <p:cNvCxnSpPr>
            <a:stCxn id="116" idx="2"/>
            <a:endCxn id="59" idx="3"/>
          </p:cNvCxnSpPr>
          <p:nvPr/>
        </p:nvCxnSpPr>
        <p:spPr>
          <a:xfrm flipH="1">
            <a:off x="6548797" y="4889439"/>
            <a:ext cx="624808" cy="425798"/>
          </a:xfrm>
          <a:prstGeom prst="line">
            <a:avLst/>
          </a:prstGeom>
          <a:noFill/>
          <a:ln w="6350" cap="flat" cmpd="sng" algn="ctr">
            <a:solidFill>
              <a:srgbClr val="FCAA06"/>
            </a:solidFill>
            <a:prstDash val="solid"/>
            <a:miter lim="800000"/>
          </a:ln>
          <a:effectLst/>
        </p:spPr>
      </p:cxnSp>
      <p:cxnSp>
        <p:nvCxnSpPr>
          <p:cNvPr id="139" name="直线连接符 123"/>
          <p:cNvCxnSpPr>
            <a:stCxn id="128" idx="2"/>
            <a:endCxn id="57" idx="3"/>
          </p:cNvCxnSpPr>
          <p:nvPr/>
        </p:nvCxnSpPr>
        <p:spPr>
          <a:xfrm flipH="1" flipV="1">
            <a:off x="6643431" y="5330628"/>
            <a:ext cx="530175" cy="441289"/>
          </a:xfrm>
          <a:prstGeom prst="line">
            <a:avLst/>
          </a:prstGeom>
          <a:noFill/>
          <a:ln w="6350" cap="flat" cmpd="sng" algn="ctr">
            <a:solidFill>
              <a:srgbClr val="FCAA06"/>
            </a:solidFill>
            <a:prstDash val="solid"/>
            <a:miter lim="800000"/>
          </a:ln>
          <a:effectLst/>
        </p:spPr>
      </p:cxn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1000"/>
                                        <p:tgtEl>
                                          <p:spTgt spid="35"/>
                                        </p:tgtEl>
                                      </p:cBhvr>
                                    </p:animEffect>
                                    <p:anim calcmode="lin" valueType="num">
                                      <p:cBhvr>
                                        <p:cTn id="20" dur="1000" fill="hold"/>
                                        <p:tgtEl>
                                          <p:spTgt spid="35"/>
                                        </p:tgtEl>
                                        <p:attrNameLst>
                                          <p:attrName>ppt_x</p:attrName>
                                        </p:attrNameLst>
                                      </p:cBhvr>
                                      <p:tavLst>
                                        <p:tav tm="0">
                                          <p:val>
                                            <p:strVal val="#ppt_x"/>
                                          </p:val>
                                        </p:tav>
                                        <p:tav tm="100000">
                                          <p:val>
                                            <p:strVal val="#ppt_x"/>
                                          </p:val>
                                        </p:tav>
                                      </p:tavLst>
                                    </p:anim>
                                    <p:anim calcmode="lin" valueType="num">
                                      <p:cBhvr>
                                        <p:cTn id="21" dur="1000" fill="hold"/>
                                        <p:tgtEl>
                                          <p:spTgt spid="3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1"/>
                                        </p:tgtEl>
                                        <p:attrNameLst>
                                          <p:attrName>style.visibility</p:attrName>
                                        </p:attrNameLst>
                                      </p:cBhvr>
                                      <p:to>
                                        <p:strVal val="visible"/>
                                      </p:to>
                                    </p:set>
                                    <p:animEffect transition="in" filter="fade">
                                      <p:cBhvr>
                                        <p:cTn id="29" dur="1000"/>
                                        <p:tgtEl>
                                          <p:spTgt spid="131"/>
                                        </p:tgtEl>
                                      </p:cBhvr>
                                    </p:animEffect>
                                    <p:anim calcmode="lin" valueType="num">
                                      <p:cBhvr>
                                        <p:cTn id="30" dur="1000" fill="hold"/>
                                        <p:tgtEl>
                                          <p:spTgt spid="131"/>
                                        </p:tgtEl>
                                        <p:attrNameLst>
                                          <p:attrName>ppt_x</p:attrName>
                                        </p:attrNameLst>
                                      </p:cBhvr>
                                      <p:tavLst>
                                        <p:tav tm="0">
                                          <p:val>
                                            <p:strVal val="#ppt_x"/>
                                          </p:val>
                                        </p:tav>
                                        <p:tav tm="100000">
                                          <p:val>
                                            <p:strVal val="#ppt_x"/>
                                          </p:val>
                                        </p:tav>
                                      </p:tavLst>
                                    </p:anim>
                                    <p:anim calcmode="lin" valueType="num">
                                      <p:cBhvr>
                                        <p:cTn id="31" dur="1000" fill="hold"/>
                                        <p:tgtEl>
                                          <p:spTgt spid="13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32"/>
                                        </p:tgtEl>
                                        <p:attrNameLst>
                                          <p:attrName>style.visibility</p:attrName>
                                        </p:attrNameLst>
                                      </p:cBhvr>
                                      <p:to>
                                        <p:strVal val="visible"/>
                                      </p:to>
                                    </p:set>
                                    <p:animEffect transition="in" filter="fade">
                                      <p:cBhvr>
                                        <p:cTn id="34" dur="1000"/>
                                        <p:tgtEl>
                                          <p:spTgt spid="132"/>
                                        </p:tgtEl>
                                      </p:cBhvr>
                                    </p:animEffect>
                                    <p:anim calcmode="lin" valueType="num">
                                      <p:cBhvr>
                                        <p:cTn id="35" dur="1000" fill="hold"/>
                                        <p:tgtEl>
                                          <p:spTgt spid="132"/>
                                        </p:tgtEl>
                                        <p:attrNameLst>
                                          <p:attrName>ppt_x</p:attrName>
                                        </p:attrNameLst>
                                      </p:cBhvr>
                                      <p:tavLst>
                                        <p:tav tm="0">
                                          <p:val>
                                            <p:strVal val="#ppt_x"/>
                                          </p:val>
                                        </p:tav>
                                        <p:tav tm="100000">
                                          <p:val>
                                            <p:strVal val="#ppt_x"/>
                                          </p:val>
                                        </p:tav>
                                      </p:tavLst>
                                    </p:anim>
                                    <p:anim calcmode="lin" valueType="num">
                                      <p:cBhvr>
                                        <p:cTn id="36" dur="1000" fill="hold"/>
                                        <p:tgtEl>
                                          <p:spTgt spid="13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fade">
                                      <p:cBhvr>
                                        <p:cTn id="39" dur="1000"/>
                                        <p:tgtEl>
                                          <p:spTgt spid="133"/>
                                        </p:tgtEl>
                                      </p:cBhvr>
                                    </p:animEffect>
                                    <p:anim calcmode="lin" valueType="num">
                                      <p:cBhvr>
                                        <p:cTn id="40" dur="1000" fill="hold"/>
                                        <p:tgtEl>
                                          <p:spTgt spid="133"/>
                                        </p:tgtEl>
                                        <p:attrNameLst>
                                          <p:attrName>ppt_x</p:attrName>
                                        </p:attrNameLst>
                                      </p:cBhvr>
                                      <p:tavLst>
                                        <p:tav tm="0">
                                          <p:val>
                                            <p:strVal val="#ppt_x"/>
                                          </p:val>
                                        </p:tav>
                                        <p:tav tm="100000">
                                          <p:val>
                                            <p:strVal val="#ppt_x"/>
                                          </p:val>
                                        </p:tav>
                                      </p:tavLst>
                                    </p:anim>
                                    <p:anim calcmode="lin" valueType="num">
                                      <p:cBhvr>
                                        <p:cTn id="41" dur="1000" fill="hold"/>
                                        <p:tgtEl>
                                          <p:spTgt spid="133"/>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fade">
                                      <p:cBhvr>
                                        <p:cTn id="51" dur="1000"/>
                                        <p:tgtEl>
                                          <p:spTgt spid="71"/>
                                        </p:tgtEl>
                                      </p:cBhvr>
                                    </p:animEffect>
                                    <p:anim calcmode="lin" valueType="num">
                                      <p:cBhvr>
                                        <p:cTn id="52" dur="1000" fill="hold"/>
                                        <p:tgtEl>
                                          <p:spTgt spid="71"/>
                                        </p:tgtEl>
                                        <p:attrNameLst>
                                          <p:attrName>ppt_x</p:attrName>
                                        </p:attrNameLst>
                                      </p:cBhvr>
                                      <p:tavLst>
                                        <p:tav tm="0">
                                          <p:val>
                                            <p:strVal val="#ppt_x"/>
                                          </p:val>
                                        </p:tav>
                                        <p:tav tm="100000">
                                          <p:val>
                                            <p:strVal val="#ppt_x"/>
                                          </p:val>
                                        </p:tav>
                                      </p:tavLst>
                                    </p:anim>
                                    <p:anim calcmode="lin" valueType="num">
                                      <p:cBhvr>
                                        <p:cTn id="53" dur="1000" fill="hold"/>
                                        <p:tgtEl>
                                          <p:spTgt spid="7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Effect transition="in" filter="fade">
                                      <p:cBhvr>
                                        <p:cTn id="56" dur="1000"/>
                                        <p:tgtEl>
                                          <p:spTgt spid="83"/>
                                        </p:tgtEl>
                                      </p:cBhvr>
                                    </p:animEffect>
                                    <p:anim calcmode="lin" valueType="num">
                                      <p:cBhvr>
                                        <p:cTn id="57" dur="1000" fill="hold"/>
                                        <p:tgtEl>
                                          <p:spTgt spid="83"/>
                                        </p:tgtEl>
                                        <p:attrNameLst>
                                          <p:attrName>ppt_x</p:attrName>
                                        </p:attrNameLst>
                                      </p:cBhvr>
                                      <p:tavLst>
                                        <p:tav tm="0">
                                          <p:val>
                                            <p:strVal val="#ppt_x"/>
                                          </p:val>
                                        </p:tav>
                                        <p:tav tm="100000">
                                          <p:val>
                                            <p:strVal val="#ppt_x"/>
                                          </p:val>
                                        </p:tav>
                                      </p:tavLst>
                                    </p:anim>
                                    <p:anim calcmode="lin" valueType="num">
                                      <p:cBhvr>
                                        <p:cTn id="58" dur="1000" fill="hold"/>
                                        <p:tgtEl>
                                          <p:spTgt spid="8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fade">
                                      <p:cBhvr>
                                        <p:cTn id="61" dur="1000"/>
                                        <p:tgtEl>
                                          <p:spTgt spid="95"/>
                                        </p:tgtEl>
                                      </p:cBhvr>
                                    </p:animEffect>
                                    <p:anim calcmode="lin" valueType="num">
                                      <p:cBhvr>
                                        <p:cTn id="62" dur="1000" fill="hold"/>
                                        <p:tgtEl>
                                          <p:spTgt spid="95"/>
                                        </p:tgtEl>
                                        <p:attrNameLst>
                                          <p:attrName>ppt_x</p:attrName>
                                        </p:attrNameLst>
                                      </p:cBhvr>
                                      <p:tavLst>
                                        <p:tav tm="0">
                                          <p:val>
                                            <p:strVal val="#ppt_x"/>
                                          </p:val>
                                        </p:tav>
                                        <p:tav tm="100000">
                                          <p:val>
                                            <p:strVal val="#ppt_x"/>
                                          </p:val>
                                        </p:tav>
                                      </p:tavLst>
                                    </p:anim>
                                    <p:anim calcmode="lin" valueType="num">
                                      <p:cBhvr>
                                        <p:cTn id="63" dur="1000" fill="hold"/>
                                        <p:tgtEl>
                                          <p:spTgt spid="95"/>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7"/>
                                        </p:tgtEl>
                                        <p:attrNameLst>
                                          <p:attrName>style.visibility</p:attrName>
                                        </p:attrNameLst>
                                      </p:cBhvr>
                                      <p:to>
                                        <p:strVal val="visible"/>
                                      </p:to>
                                    </p:set>
                                    <p:animEffect transition="in" filter="fade">
                                      <p:cBhvr>
                                        <p:cTn id="66" dur="1000"/>
                                        <p:tgtEl>
                                          <p:spTgt spid="107"/>
                                        </p:tgtEl>
                                      </p:cBhvr>
                                    </p:animEffect>
                                    <p:anim calcmode="lin" valueType="num">
                                      <p:cBhvr>
                                        <p:cTn id="67" dur="1000" fill="hold"/>
                                        <p:tgtEl>
                                          <p:spTgt spid="107"/>
                                        </p:tgtEl>
                                        <p:attrNameLst>
                                          <p:attrName>ppt_x</p:attrName>
                                        </p:attrNameLst>
                                      </p:cBhvr>
                                      <p:tavLst>
                                        <p:tav tm="0">
                                          <p:val>
                                            <p:strVal val="#ppt_x"/>
                                          </p:val>
                                        </p:tav>
                                        <p:tav tm="100000">
                                          <p:val>
                                            <p:strVal val="#ppt_x"/>
                                          </p:val>
                                        </p:tav>
                                      </p:tavLst>
                                    </p:anim>
                                    <p:anim calcmode="lin" valueType="num">
                                      <p:cBhvr>
                                        <p:cTn id="68" dur="1000" fill="hold"/>
                                        <p:tgtEl>
                                          <p:spTgt spid="10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19"/>
                                        </p:tgtEl>
                                        <p:attrNameLst>
                                          <p:attrName>style.visibility</p:attrName>
                                        </p:attrNameLst>
                                      </p:cBhvr>
                                      <p:to>
                                        <p:strVal val="visible"/>
                                      </p:to>
                                    </p:set>
                                    <p:animEffect transition="in" filter="fade">
                                      <p:cBhvr>
                                        <p:cTn id="71" dur="1000"/>
                                        <p:tgtEl>
                                          <p:spTgt spid="119"/>
                                        </p:tgtEl>
                                      </p:cBhvr>
                                    </p:animEffect>
                                    <p:anim calcmode="lin" valueType="num">
                                      <p:cBhvr>
                                        <p:cTn id="72" dur="1000" fill="hold"/>
                                        <p:tgtEl>
                                          <p:spTgt spid="119"/>
                                        </p:tgtEl>
                                        <p:attrNameLst>
                                          <p:attrName>ppt_x</p:attrName>
                                        </p:attrNameLst>
                                      </p:cBhvr>
                                      <p:tavLst>
                                        <p:tav tm="0">
                                          <p:val>
                                            <p:strVal val="#ppt_x"/>
                                          </p:val>
                                        </p:tav>
                                        <p:tav tm="100000">
                                          <p:val>
                                            <p:strVal val="#ppt_x"/>
                                          </p:val>
                                        </p:tav>
                                      </p:tavLst>
                                    </p:anim>
                                    <p:anim calcmode="lin" valueType="num">
                                      <p:cBhvr>
                                        <p:cTn id="73" dur="1000" fill="hold"/>
                                        <p:tgtEl>
                                          <p:spTgt spid="1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1000"/>
                                        <p:tgtEl>
                                          <p:spTgt spid="134"/>
                                        </p:tgtEl>
                                      </p:cBhvr>
                                    </p:animEffect>
                                    <p:anim calcmode="lin" valueType="num">
                                      <p:cBhvr>
                                        <p:cTn id="77" dur="1000" fill="hold"/>
                                        <p:tgtEl>
                                          <p:spTgt spid="134"/>
                                        </p:tgtEl>
                                        <p:attrNameLst>
                                          <p:attrName>ppt_x</p:attrName>
                                        </p:attrNameLst>
                                      </p:cBhvr>
                                      <p:tavLst>
                                        <p:tav tm="0">
                                          <p:val>
                                            <p:strVal val="#ppt_x"/>
                                          </p:val>
                                        </p:tav>
                                        <p:tav tm="100000">
                                          <p:val>
                                            <p:strVal val="#ppt_x"/>
                                          </p:val>
                                        </p:tav>
                                      </p:tavLst>
                                    </p:anim>
                                    <p:anim calcmode="lin" valueType="num">
                                      <p:cBhvr>
                                        <p:cTn id="78" dur="1000" fill="hold"/>
                                        <p:tgtEl>
                                          <p:spTgt spid="134"/>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135"/>
                                        </p:tgtEl>
                                        <p:attrNameLst>
                                          <p:attrName>style.visibility</p:attrName>
                                        </p:attrNameLst>
                                      </p:cBhvr>
                                      <p:to>
                                        <p:strVal val="visible"/>
                                      </p:to>
                                    </p:set>
                                    <p:animEffect transition="in" filter="fade">
                                      <p:cBhvr>
                                        <p:cTn id="81" dur="1000"/>
                                        <p:tgtEl>
                                          <p:spTgt spid="135"/>
                                        </p:tgtEl>
                                      </p:cBhvr>
                                    </p:animEffect>
                                    <p:anim calcmode="lin" valueType="num">
                                      <p:cBhvr>
                                        <p:cTn id="82" dur="1000" fill="hold"/>
                                        <p:tgtEl>
                                          <p:spTgt spid="135"/>
                                        </p:tgtEl>
                                        <p:attrNameLst>
                                          <p:attrName>ppt_x</p:attrName>
                                        </p:attrNameLst>
                                      </p:cBhvr>
                                      <p:tavLst>
                                        <p:tav tm="0">
                                          <p:val>
                                            <p:strVal val="#ppt_x"/>
                                          </p:val>
                                        </p:tav>
                                        <p:tav tm="100000">
                                          <p:val>
                                            <p:strVal val="#ppt_x"/>
                                          </p:val>
                                        </p:tav>
                                      </p:tavLst>
                                    </p:anim>
                                    <p:anim calcmode="lin" valueType="num">
                                      <p:cBhvr>
                                        <p:cTn id="83" dur="1000" fill="hold"/>
                                        <p:tgtEl>
                                          <p:spTgt spid="135"/>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36"/>
                                        </p:tgtEl>
                                        <p:attrNameLst>
                                          <p:attrName>style.visibility</p:attrName>
                                        </p:attrNameLst>
                                      </p:cBhvr>
                                      <p:to>
                                        <p:strVal val="visible"/>
                                      </p:to>
                                    </p:set>
                                    <p:animEffect transition="in" filter="fade">
                                      <p:cBhvr>
                                        <p:cTn id="86" dur="1000"/>
                                        <p:tgtEl>
                                          <p:spTgt spid="136"/>
                                        </p:tgtEl>
                                      </p:cBhvr>
                                    </p:animEffect>
                                    <p:anim calcmode="lin" valueType="num">
                                      <p:cBhvr>
                                        <p:cTn id="87" dur="1000" fill="hold"/>
                                        <p:tgtEl>
                                          <p:spTgt spid="136"/>
                                        </p:tgtEl>
                                        <p:attrNameLst>
                                          <p:attrName>ppt_x</p:attrName>
                                        </p:attrNameLst>
                                      </p:cBhvr>
                                      <p:tavLst>
                                        <p:tav tm="0">
                                          <p:val>
                                            <p:strVal val="#ppt_x"/>
                                          </p:val>
                                        </p:tav>
                                        <p:tav tm="100000">
                                          <p:val>
                                            <p:strVal val="#ppt_x"/>
                                          </p:val>
                                        </p:tav>
                                      </p:tavLst>
                                    </p:anim>
                                    <p:anim calcmode="lin" valueType="num">
                                      <p:cBhvr>
                                        <p:cTn id="88" dur="1000" fill="hold"/>
                                        <p:tgtEl>
                                          <p:spTgt spid="136"/>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137"/>
                                        </p:tgtEl>
                                        <p:attrNameLst>
                                          <p:attrName>style.visibility</p:attrName>
                                        </p:attrNameLst>
                                      </p:cBhvr>
                                      <p:to>
                                        <p:strVal val="visible"/>
                                      </p:to>
                                    </p:set>
                                    <p:animEffect transition="in" filter="fade">
                                      <p:cBhvr>
                                        <p:cTn id="91" dur="1000"/>
                                        <p:tgtEl>
                                          <p:spTgt spid="137"/>
                                        </p:tgtEl>
                                      </p:cBhvr>
                                    </p:animEffect>
                                    <p:anim calcmode="lin" valueType="num">
                                      <p:cBhvr>
                                        <p:cTn id="92" dur="1000" fill="hold"/>
                                        <p:tgtEl>
                                          <p:spTgt spid="137"/>
                                        </p:tgtEl>
                                        <p:attrNameLst>
                                          <p:attrName>ppt_x</p:attrName>
                                        </p:attrNameLst>
                                      </p:cBhvr>
                                      <p:tavLst>
                                        <p:tav tm="0">
                                          <p:val>
                                            <p:strVal val="#ppt_x"/>
                                          </p:val>
                                        </p:tav>
                                        <p:tav tm="100000">
                                          <p:val>
                                            <p:strVal val="#ppt_x"/>
                                          </p:val>
                                        </p:tav>
                                      </p:tavLst>
                                    </p:anim>
                                    <p:anim calcmode="lin" valueType="num">
                                      <p:cBhvr>
                                        <p:cTn id="93" dur="1000" fill="hold"/>
                                        <p:tgtEl>
                                          <p:spTgt spid="137"/>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138"/>
                                        </p:tgtEl>
                                        <p:attrNameLst>
                                          <p:attrName>style.visibility</p:attrName>
                                        </p:attrNameLst>
                                      </p:cBhvr>
                                      <p:to>
                                        <p:strVal val="visible"/>
                                      </p:to>
                                    </p:set>
                                    <p:animEffect transition="in" filter="fade">
                                      <p:cBhvr>
                                        <p:cTn id="96" dur="1000"/>
                                        <p:tgtEl>
                                          <p:spTgt spid="138"/>
                                        </p:tgtEl>
                                      </p:cBhvr>
                                    </p:animEffect>
                                    <p:anim calcmode="lin" valueType="num">
                                      <p:cBhvr>
                                        <p:cTn id="97" dur="1000" fill="hold"/>
                                        <p:tgtEl>
                                          <p:spTgt spid="138"/>
                                        </p:tgtEl>
                                        <p:attrNameLst>
                                          <p:attrName>ppt_x</p:attrName>
                                        </p:attrNameLst>
                                      </p:cBhvr>
                                      <p:tavLst>
                                        <p:tav tm="0">
                                          <p:val>
                                            <p:strVal val="#ppt_x"/>
                                          </p:val>
                                        </p:tav>
                                        <p:tav tm="100000">
                                          <p:val>
                                            <p:strVal val="#ppt_x"/>
                                          </p:val>
                                        </p:tav>
                                      </p:tavLst>
                                    </p:anim>
                                    <p:anim calcmode="lin" valueType="num">
                                      <p:cBhvr>
                                        <p:cTn id="98" dur="1000" fill="hold"/>
                                        <p:tgtEl>
                                          <p:spTgt spid="138"/>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139"/>
                                        </p:tgtEl>
                                        <p:attrNameLst>
                                          <p:attrName>style.visibility</p:attrName>
                                        </p:attrNameLst>
                                      </p:cBhvr>
                                      <p:to>
                                        <p:strVal val="visible"/>
                                      </p:to>
                                    </p:set>
                                    <p:animEffect transition="in" filter="fade">
                                      <p:cBhvr>
                                        <p:cTn id="101" dur="1000"/>
                                        <p:tgtEl>
                                          <p:spTgt spid="139"/>
                                        </p:tgtEl>
                                      </p:cBhvr>
                                    </p:animEffect>
                                    <p:anim calcmode="lin" valueType="num">
                                      <p:cBhvr>
                                        <p:cTn id="102" dur="1000" fill="hold"/>
                                        <p:tgtEl>
                                          <p:spTgt spid="139"/>
                                        </p:tgtEl>
                                        <p:attrNameLst>
                                          <p:attrName>ppt_x</p:attrName>
                                        </p:attrNameLst>
                                      </p:cBhvr>
                                      <p:tavLst>
                                        <p:tav tm="0">
                                          <p:val>
                                            <p:strVal val="#ppt_x"/>
                                          </p:val>
                                        </p:tav>
                                        <p:tav tm="100000">
                                          <p:val>
                                            <p:strVal val="#ppt_x"/>
                                          </p:val>
                                        </p:tav>
                                      </p:tavLst>
                                    </p:anim>
                                    <p:anim calcmode="lin" valueType="num">
                                      <p:cBhvr>
                                        <p:cTn id="103"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24"/>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平面设计</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sp>
        <p:nvSpPr>
          <p:cNvPr id="3" name="任意多边形 25"/>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网页设计</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sp>
        <p:nvSpPr>
          <p:cNvPr id="4" name="任意多边形 26"/>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课程研发</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sp>
        <p:nvSpPr>
          <p:cNvPr id="5" name="任意多边形 27"/>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产品交互</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sp>
        <p:nvSpPr>
          <p:cNvPr id="6" name="任意多边形 28"/>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数据挖掘</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sp>
        <p:nvSpPr>
          <p:cNvPr id="7" name="任意多边形 29"/>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课件制作</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cxnSp>
        <p:nvCxnSpPr>
          <p:cNvPr id="8" name="直接连接符 7"/>
          <p:cNvCxnSpPr/>
          <p:nvPr/>
        </p:nvCxnSpPr>
        <p:spPr>
          <a:xfrm>
            <a:off x="6226632" y="1565471"/>
            <a:ext cx="0" cy="3997841"/>
          </a:xfrm>
          <a:prstGeom prst="line">
            <a:avLst/>
          </a:prstGeom>
          <a:noFill/>
          <a:ln w="31750" cap="flat" cmpd="sng" algn="ctr">
            <a:solidFill>
              <a:srgbClr val="FCAA06"/>
            </a:solidFill>
            <a:prstDash val="solid"/>
            <a:miter lim="800000"/>
          </a:ln>
          <a:effectLst/>
        </p:spPr>
      </p:cxnSp>
      <p:grpSp>
        <p:nvGrpSpPr>
          <p:cNvPr id="9" name="组合 8"/>
          <p:cNvGrpSpPr/>
          <p:nvPr/>
        </p:nvGrpSpPr>
        <p:grpSpPr>
          <a:xfrm>
            <a:off x="6753497" y="1842321"/>
            <a:ext cx="5096603" cy="3186198"/>
            <a:chOff x="6753497" y="1842321"/>
            <a:chExt cx="5096603" cy="3186198"/>
          </a:xfrm>
          <a:solidFill>
            <a:srgbClr val="FCAA06"/>
          </a:solidFill>
        </p:grpSpPr>
        <p:sp>
          <p:nvSpPr>
            <p:cNvPr id="10" name="矩形 9"/>
            <p:cNvSpPr/>
            <p:nvPr/>
          </p:nvSpPr>
          <p:spPr>
            <a:xfrm>
              <a:off x="6753497" y="1842321"/>
              <a:ext cx="5096603" cy="3186198"/>
            </a:xfrm>
            <a:prstGeom prst="rect">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cs typeface="+mn-ea"/>
                <a:sym typeface="+mn-lt"/>
              </a:endParaRPr>
            </a:p>
          </p:txBody>
        </p:sp>
        <p:sp>
          <p:nvSpPr>
            <p:cNvPr id="11" name="文本框 10"/>
            <p:cNvSpPr txBox="1"/>
            <p:nvPr/>
          </p:nvSpPr>
          <p:spPr>
            <a:xfrm>
              <a:off x="6890544" y="2075223"/>
              <a:ext cx="4781171" cy="2031325"/>
            </a:xfrm>
            <a:prstGeom prst="rect">
              <a:avLst/>
            </a:prstGeom>
            <a:grp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cs typeface="+mn-ea"/>
                  <a:sym typeface="+mn-lt"/>
                </a:rPr>
                <a:t>接下来，我们就要用数据说话，与同行业的一些数据对比，在这里写下你得出的结论，某某竞争对手的占有率是多少多少，我们的占有率是</a:t>
              </a:r>
              <a:r>
                <a:rPr kumimoji="0" lang="en-US" altLang="zh-CN" sz="1800" b="0" i="0" u="none" strike="noStrike" kern="0" cap="none" spc="0" normalizeH="0" baseline="0" noProof="0" dirty="0">
                  <a:ln>
                    <a:noFill/>
                  </a:ln>
                  <a:solidFill>
                    <a:schemeClr val="bg1"/>
                  </a:solidFill>
                  <a:effectLst/>
                  <a:uLnTx/>
                  <a:uFillTx/>
                  <a:cs typeface="+mn-ea"/>
                  <a:sym typeface="+mn-lt"/>
                </a:rPr>
                <a:t>n%</a:t>
              </a:r>
              <a:r>
                <a:rPr kumimoji="0" lang="zh-CN" altLang="en-US" sz="1800" b="0" i="0" u="none" strike="noStrike" kern="0" cap="none" spc="0" normalizeH="0" baseline="0" noProof="0" dirty="0">
                  <a:ln>
                    <a:noFill/>
                  </a:ln>
                  <a:solidFill>
                    <a:schemeClr val="bg1"/>
                  </a:solidFill>
                  <a:effectLst/>
                  <a:uLnTx/>
                  <a:uFillTx/>
                  <a:cs typeface="+mn-ea"/>
                  <a:sym typeface="+mn-lt"/>
                </a:rPr>
                <a:t>，这种额度的占有率，我们能做什么呢？于是我们在在这里做各种的数据对比数据对比数据对比数据对比数据对比数据对比对比。。。</a:t>
              </a:r>
              <a:endParaRPr kumimoji="0" lang="zh-CN" altLang="en-US" sz="1800" b="0" i="0" u="none" strike="noStrike" kern="0" cap="none" spc="0" normalizeH="0" baseline="0" noProof="0" dirty="0">
                <a:ln>
                  <a:noFill/>
                </a:ln>
                <a:solidFill>
                  <a:schemeClr val="bg1"/>
                </a:solidFill>
                <a:effectLst/>
                <a:uLnTx/>
                <a:uFillTx/>
                <a:cs typeface="+mn-ea"/>
                <a:sym typeface="+mn-lt"/>
              </a:endParaRPr>
            </a:p>
          </p:txBody>
        </p:sp>
      </p:grpSp>
      <p:sp>
        <p:nvSpPr>
          <p:cNvPr id="12" name="文本框 11"/>
          <p:cNvSpPr txBox="1"/>
          <p:nvPr/>
        </p:nvSpPr>
        <p:spPr>
          <a:xfrm>
            <a:off x="4740442" y="1731407"/>
            <a:ext cx="1307805" cy="646331"/>
          </a:xfrm>
          <a:prstGeom prst="rect">
            <a:avLst/>
          </a:prstGeom>
          <a:noFill/>
        </p:spPr>
        <p:txBody>
          <a:bodyPr wrap="square" rtlCol="0">
            <a:spAutoFit/>
          </a:bodyPr>
          <a:lstStyle/>
          <a:p>
            <a:r>
              <a:rPr lang="en-US" altLang="zh-CN" sz="3600" dirty="0">
                <a:solidFill>
                  <a:schemeClr val="bg1"/>
                </a:solidFill>
                <a:cs typeface="+mn-ea"/>
                <a:sym typeface="+mn-lt"/>
              </a:rPr>
              <a:t>90%</a:t>
            </a:r>
            <a:endParaRPr lang="zh-CN" altLang="en-US" sz="3600" dirty="0">
              <a:solidFill>
                <a:schemeClr val="bg1"/>
              </a:solidFill>
              <a:cs typeface="+mn-ea"/>
              <a:sym typeface="+mn-lt"/>
            </a:endParaRPr>
          </a:p>
        </p:txBody>
      </p:sp>
      <p:sp>
        <p:nvSpPr>
          <p:cNvPr id="13" name="文本框 12"/>
          <p:cNvSpPr txBox="1"/>
          <p:nvPr/>
        </p:nvSpPr>
        <p:spPr>
          <a:xfrm>
            <a:off x="3643434" y="2256117"/>
            <a:ext cx="1307805" cy="646331"/>
          </a:xfrm>
          <a:prstGeom prst="rect">
            <a:avLst/>
          </a:prstGeom>
          <a:noFill/>
        </p:spPr>
        <p:txBody>
          <a:bodyPr wrap="square" rtlCol="0">
            <a:spAutoFit/>
          </a:bodyPr>
          <a:lstStyle/>
          <a:p>
            <a:r>
              <a:rPr lang="en-US" altLang="zh-CN" sz="3600" dirty="0">
                <a:solidFill>
                  <a:schemeClr val="bg1"/>
                </a:solidFill>
                <a:cs typeface="+mn-ea"/>
                <a:sym typeface="+mn-lt"/>
              </a:rPr>
              <a:t>71%</a:t>
            </a:r>
            <a:endParaRPr lang="zh-CN" altLang="en-US" sz="3600" dirty="0">
              <a:solidFill>
                <a:schemeClr val="bg1"/>
              </a:solidFill>
              <a:cs typeface="+mn-ea"/>
              <a:sym typeface="+mn-lt"/>
            </a:endParaRPr>
          </a:p>
        </p:txBody>
      </p:sp>
      <p:sp>
        <p:nvSpPr>
          <p:cNvPr id="14" name="文本框 13"/>
          <p:cNvSpPr txBox="1"/>
          <p:nvPr/>
        </p:nvSpPr>
        <p:spPr>
          <a:xfrm>
            <a:off x="4222260" y="2918061"/>
            <a:ext cx="1307805" cy="646331"/>
          </a:xfrm>
          <a:prstGeom prst="rect">
            <a:avLst/>
          </a:prstGeom>
          <a:noFill/>
        </p:spPr>
        <p:txBody>
          <a:bodyPr wrap="square" rtlCol="0">
            <a:spAutoFit/>
          </a:bodyPr>
          <a:lstStyle/>
          <a:p>
            <a:r>
              <a:rPr lang="en-US" altLang="zh-CN" sz="3600" dirty="0">
                <a:solidFill>
                  <a:schemeClr val="bg1"/>
                </a:solidFill>
                <a:cs typeface="+mn-ea"/>
                <a:sym typeface="+mn-lt"/>
              </a:rPr>
              <a:t>80%</a:t>
            </a:r>
            <a:endParaRPr lang="zh-CN" altLang="en-US" sz="3600" dirty="0">
              <a:solidFill>
                <a:schemeClr val="bg1"/>
              </a:solidFill>
              <a:cs typeface="+mn-ea"/>
              <a:sym typeface="+mn-lt"/>
            </a:endParaRPr>
          </a:p>
        </p:txBody>
      </p:sp>
      <p:sp>
        <p:nvSpPr>
          <p:cNvPr id="15" name="文本框 14"/>
          <p:cNvSpPr txBox="1"/>
          <p:nvPr/>
        </p:nvSpPr>
        <p:spPr>
          <a:xfrm>
            <a:off x="2956983" y="3511547"/>
            <a:ext cx="1307805" cy="646331"/>
          </a:xfrm>
          <a:prstGeom prst="rect">
            <a:avLst/>
          </a:prstGeom>
          <a:noFill/>
        </p:spPr>
        <p:txBody>
          <a:bodyPr wrap="square" rtlCol="0">
            <a:spAutoFit/>
          </a:bodyPr>
          <a:lstStyle/>
          <a:p>
            <a:r>
              <a:rPr lang="en-US" altLang="zh-CN" sz="3600" dirty="0">
                <a:solidFill>
                  <a:schemeClr val="bg1"/>
                </a:solidFill>
                <a:cs typeface="+mn-ea"/>
                <a:sym typeface="+mn-lt"/>
              </a:rPr>
              <a:t>49%</a:t>
            </a:r>
            <a:endParaRPr lang="zh-CN" altLang="en-US" sz="3600" dirty="0">
              <a:solidFill>
                <a:schemeClr val="bg1"/>
              </a:solidFill>
              <a:cs typeface="+mn-ea"/>
              <a:sym typeface="+mn-lt"/>
            </a:endParaRPr>
          </a:p>
        </p:txBody>
      </p:sp>
      <p:sp>
        <p:nvSpPr>
          <p:cNvPr id="16" name="文本框 15"/>
          <p:cNvSpPr txBox="1"/>
          <p:nvPr/>
        </p:nvSpPr>
        <p:spPr>
          <a:xfrm>
            <a:off x="3781015" y="4104715"/>
            <a:ext cx="1307805" cy="646331"/>
          </a:xfrm>
          <a:prstGeom prst="rect">
            <a:avLst/>
          </a:prstGeom>
          <a:noFill/>
        </p:spPr>
        <p:txBody>
          <a:bodyPr wrap="square" rtlCol="0">
            <a:spAutoFit/>
          </a:bodyPr>
          <a:lstStyle/>
          <a:p>
            <a:r>
              <a:rPr lang="en-US" altLang="zh-CN" sz="3600" dirty="0">
                <a:solidFill>
                  <a:schemeClr val="bg1"/>
                </a:solidFill>
                <a:cs typeface="+mn-ea"/>
                <a:sym typeface="+mn-lt"/>
              </a:rPr>
              <a:t>63%</a:t>
            </a:r>
            <a:endParaRPr lang="zh-CN" altLang="en-US" sz="3600" dirty="0">
              <a:solidFill>
                <a:schemeClr val="bg1"/>
              </a:solidFill>
              <a:cs typeface="+mn-ea"/>
              <a:sym typeface="+mn-lt"/>
            </a:endParaRPr>
          </a:p>
        </p:txBody>
      </p:sp>
      <p:sp>
        <p:nvSpPr>
          <p:cNvPr id="17" name="文本框 16"/>
          <p:cNvSpPr txBox="1"/>
          <p:nvPr/>
        </p:nvSpPr>
        <p:spPr>
          <a:xfrm>
            <a:off x="4449728" y="4705354"/>
            <a:ext cx="1307805" cy="646331"/>
          </a:xfrm>
          <a:prstGeom prst="rect">
            <a:avLst/>
          </a:prstGeom>
          <a:noFill/>
        </p:spPr>
        <p:txBody>
          <a:bodyPr wrap="square" rtlCol="0">
            <a:spAutoFit/>
          </a:bodyPr>
          <a:lstStyle/>
          <a:p>
            <a:r>
              <a:rPr lang="en-US" altLang="zh-CN" sz="3600" dirty="0">
                <a:solidFill>
                  <a:schemeClr val="bg1"/>
                </a:solidFill>
                <a:cs typeface="+mn-ea"/>
                <a:sym typeface="+mn-lt"/>
              </a:rPr>
              <a:t>82%</a:t>
            </a:r>
            <a:endParaRPr lang="zh-CN" altLang="en-US" sz="3600"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par>
                          <p:cTn id="8" fill="hold">
                            <p:stCondLst>
                              <p:cond delay="500"/>
                            </p:stCondLst>
                            <p:childTnLst>
                              <p:par>
                                <p:cTn id="9" presetID="23" presetClass="entr" presetSubtype="3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strVal val="(6*min(max(#ppt_w*#ppt_h,.3),1)-7.4)/-.7*#ppt_w"/>
                                          </p:val>
                                        </p:tav>
                                        <p:tav tm="100000">
                                          <p:val>
                                            <p:strVal val="#ppt_w"/>
                                          </p:val>
                                        </p:tav>
                                      </p:tavLst>
                                    </p:anim>
                                    <p:anim calcmode="lin" valueType="num">
                                      <p:cBhvr>
                                        <p:cTn id="12" dur="500" fill="hold"/>
                                        <p:tgtEl>
                                          <p:spTgt spid="12"/>
                                        </p:tgtEl>
                                        <p:attrNameLst>
                                          <p:attrName>ppt_h</p:attrName>
                                        </p:attrNameLst>
                                      </p:cBhvr>
                                      <p:tavLst>
                                        <p:tav tm="0">
                                          <p:val>
                                            <p:strVal val="(6*min(max(#ppt_w*#ppt_h,.3),1)-7.4)/-.7*#ppt_h"/>
                                          </p:val>
                                        </p:tav>
                                        <p:tav tm="100000">
                                          <p:val>
                                            <p:strVal val="#ppt_h"/>
                                          </p:val>
                                        </p:tav>
                                      </p:tavLst>
                                    </p:anim>
                                    <p:anim calcmode="lin" valueType="num">
                                      <p:cBhvr>
                                        <p:cTn id="13" dur="500" fill="hold"/>
                                        <p:tgtEl>
                                          <p:spTgt spid="12"/>
                                        </p:tgtEl>
                                        <p:attrNameLst>
                                          <p:attrName>ppt_x</p:attrName>
                                        </p:attrNameLst>
                                      </p:cBhvr>
                                      <p:tavLst>
                                        <p:tav tm="0">
                                          <p:val>
                                            <p:fltVal val="0.5"/>
                                          </p:val>
                                        </p:tav>
                                        <p:tav tm="100000">
                                          <p:val>
                                            <p:strVal val="#ppt_x"/>
                                          </p:val>
                                        </p:tav>
                                      </p:tavLst>
                                    </p:anim>
                                    <p:anim calcmode="lin" valueType="num">
                                      <p:cBhvr>
                                        <p:cTn id="14"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500"/>
                                        <p:tgtEl>
                                          <p:spTgt spid="3"/>
                                        </p:tgtEl>
                                      </p:cBhvr>
                                    </p:animEffect>
                                  </p:childTnLst>
                                </p:cTn>
                              </p:par>
                            </p:childTnLst>
                          </p:cTn>
                        </p:par>
                        <p:par>
                          <p:cTn id="19" fill="hold">
                            <p:stCondLst>
                              <p:cond delay="1500"/>
                            </p:stCondLst>
                            <p:childTnLst>
                              <p:par>
                                <p:cTn id="20" presetID="23" presetClass="entr" presetSubtype="3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strVal val="(6*min(max(#ppt_w*#ppt_h,.3),1)-7.4)/-.7*#ppt_w"/>
                                          </p:val>
                                        </p:tav>
                                        <p:tav tm="100000">
                                          <p:val>
                                            <p:strVal val="#ppt_w"/>
                                          </p:val>
                                        </p:tav>
                                      </p:tavLst>
                                    </p:anim>
                                    <p:anim calcmode="lin" valueType="num">
                                      <p:cBhvr>
                                        <p:cTn id="23" dur="500" fill="hold"/>
                                        <p:tgtEl>
                                          <p:spTgt spid="13"/>
                                        </p:tgtEl>
                                        <p:attrNameLst>
                                          <p:attrName>ppt_h</p:attrName>
                                        </p:attrNameLst>
                                      </p:cBhvr>
                                      <p:tavLst>
                                        <p:tav tm="0">
                                          <p:val>
                                            <p:strVal val="(6*min(max(#ppt_w*#ppt_h,.3),1)-7.4)/-.7*#ppt_h"/>
                                          </p:val>
                                        </p:tav>
                                        <p:tav tm="100000">
                                          <p:val>
                                            <p:strVal val="#ppt_h"/>
                                          </p:val>
                                        </p:tav>
                                      </p:tavLst>
                                    </p:anim>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strVal val="1+(6*min(max(#ppt_w*#ppt_h,.3),1)-7.4)/-.7*#ppt_h/2"/>
                                          </p:val>
                                        </p:tav>
                                        <p:tav tm="100000">
                                          <p:val>
                                            <p:strVal val="#ppt_y"/>
                                          </p:val>
                                        </p:tav>
                                      </p:tavLst>
                                    </p:anim>
                                  </p:childTnLst>
                                </p:cTn>
                              </p:par>
                            </p:childTnLst>
                          </p:cTn>
                        </p:par>
                        <p:par>
                          <p:cTn id="26" fill="hold">
                            <p:stCondLst>
                              <p:cond delay="2000"/>
                            </p:stCondLst>
                            <p:childTnLst>
                              <p:par>
                                <p:cTn id="27" presetID="18" presetClass="entr" presetSubtype="6"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strips(downRight)">
                                      <p:cBhvr>
                                        <p:cTn id="29" dur="500"/>
                                        <p:tgtEl>
                                          <p:spTgt spid="4"/>
                                        </p:tgtEl>
                                      </p:cBhvr>
                                    </p:animEffect>
                                  </p:childTnLst>
                                </p:cTn>
                              </p:par>
                            </p:childTnLst>
                          </p:cTn>
                        </p:par>
                        <p:par>
                          <p:cTn id="30" fill="hold">
                            <p:stCondLst>
                              <p:cond delay="2500"/>
                            </p:stCondLst>
                            <p:childTnLst>
                              <p:par>
                                <p:cTn id="31" presetID="23" presetClass="entr" presetSubtype="3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6*min(max(#ppt_w*#ppt_h,.3),1)-7.4)/-.7*#ppt_w"/>
                                          </p:val>
                                        </p:tav>
                                        <p:tav tm="100000">
                                          <p:val>
                                            <p:strVal val="#ppt_w"/>
                                          </p:val>
                                        </p:tav>
                                      </p:tavLst>
                                    </p:anim>
                                    <p:anim calcmode="lin" valueType="num">
                                      <p:cBhvr>
                                        <p:cTn id="34" dur="500" fill="hold"/>
                                        <p:tgtEl>
                                          <p:spTgt spid="14"/>
                                        </p:tgtEl>
                                        <p:attrNameLst>
                                          <p:attrName>ppt_h</p:attrName>
                                        </p:attrNameLst>
                                      </p:cBhvr>
                                      <p:tavLst>
                                        <p:tav tm="0">
                                          <p:val>
                                            <p:strVal val="(6*min(max(#ppt_w*#ppt_h,.3),1)-7.4)/-.7*#ppt_h"/>
                                          </p:val>
                                        </p:tav>
                                        <p:tav tm="100000">
                                          <p:val>
                                            <p:strVal val="#ppt_h"/>
                                          </p:val>
                                        </p:tav>
                                      </p:tavLst>
                                    </p:anim>
                                    <p:anim calcmode="lin" valueType="num">
                                      <p:cBhvr>
                                        <p:cTn id="35" dur="500" fill="hold"/>
                                        <p:tgtEl>
                                          <p:spTgt spid="14"/>
                                        </p:tgtEl>
                                        <p:attrNameLst>
                                          <p:attrName>ppt_x</p:attrName>
                                        </p:attrNameLst>
                                      </p:cBhvr>
                                      <p:tavLst>
                                        <p:tav tm="0">
                                          <p:val>
                                            <p:fltVal val="0.5"/>
                                          </p:val>
                                        </p:tav>
                                        <p:tav tm="100000">
                                          <p:val>
                                            <p:strVal val="#ppt_x"/>
                                          </p:val>
                                        </p:tav>
                                      </p:tavLst>
                                    </p:anim>
                                    <p:anim calcmode="lin" valueType="num">
                                      <p:cBhvr>
                                        <p:cTn id="36"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37" fill="hold">
                            <p:stCondLst>
                              <p:cond delay="3000"/>
                            </p:stCondLst>
                            <p:childTnLst>
                              <p:par>
                                <p:cTn id="38" presetID="18" presetClass="entr" presetSubtype="6"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downRight)">
                                      <p:cBhvr>
                                        <p:cTn id="40" dur="500"/>
                                        <p:tgtEl>
                                          <p:spTgt spid="5"/>
                                        </p:tgtEl>
                                      </p:cBhvr>
                                    </p:animEffect>
                                  </p:childTnLst>
                                </p:cTn>
                              </p:par>
                            </p:childTnLst>
                          </p:cTn>
                        </p:par>
                        <p:par>
                          <p:cTn id="41" fill="hold">
                            <p:stCondLst>
                              <p:cond delay="3500"/>
                            </p:stCondLst>
                            <p:childTnLst>
                              <p:par>
                                <p:cTn id="42" presetID="23" presetClass="entr" presetSubtype="3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strVal val="(6*min(max(#ppt_w*#ppt_h,.3),1)-7.4)/-.7*#ppt_w"/>
                                          </p:val>
                                        </p:tav>
                                        <p:tav tm="100000">
                                          <p:val>
                                            <p:strVal val="#ppt_w"/>
                                          </p:val>
                                        </p:tav>
                                      </p:tavLst>
                                    </p:anim>
                                    <p:anim calcmode="lin" valueType="num">
                                      <p:cBhvr>
                                        <p:cTn id="45" dur="500" fill="hold"/>
                                        <p:tgtEl>
                                          <p:spTgt spid="15"/>
                                        </p:tgtEl>
                                        <p:attrNameLst>
                                          <p:attrName>ppt_h</p:attrName>
                                        </p:attrNameLst>
                                      </p:cBhvr>
                                      <p:tavLst>
                                        <p:tav tm="0">
                                          <p:val>
                                            <p:strVal val="(6*min(max(#ppt_w*#ppt_h,.3),1)-7.4)/-.7*#ppt_h"/>
                                          </p:val>
                                        </p:tav>
                                        <p:tav tm="100000">
                                          <p:val>
                                            <p:strVal val="#ppt_h"/>
                                          </p:val>
                                        </p:tav>
                                      </p:tavLst>
                                    </p:anim>
                                    <p:anim calcmode="lin" valueType="num">
                                      <p:cBhvr>
                                        <p:cTn id="46" dur="500" fill="hold"/>
                                        <p:tgtEl>
                                          <p:spTgt spid="15"/>
                                        </p:tgtEl>
                                        <p:attrNameLst>
                                          <p:attrName>ppt_x</p:attrName>
                                        </p:attrNameLst>
                                      </p:cBhvr>
                                      <p:tavLst>
                                        <p:tav tm="0">
                                          <p:val>
                                            <p:fltVal val="0.5"/>
                                          </p:val>
                                        </p:tav>
                                        <p:tav tm="100000">
                                          <p:val>
                                            <p:strVal val="#ppt_x"/>
                                          </p:val>
                                        </p:tav>
                                      </p:tavLst>
                                    </p:anim>
                                    <p:anim calcmode="lin" valueType="num">
                                      <p:cBhvr>
                                        <p:cTn id="47"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4000"/>
                            </p:stCondLst>
                            <p:childTnLst>
                              <p:par>
                                <p:cTn id="49" presetID="18" presetClass="entr" presetSubtype="6"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downRight)">
                                      <p:cBhvr>
                                        <p:cTn id="51" dur="500"/>
                                        <p:tgtEl>
                                          <p:spTgt spid="6"/>
                                        </p:tgtEl>
                                      </p:cBhvr>
                                    </p:animEffect>
                                  </p:childTnLst>
                                </p:cTn>
                              </p:par>
                            </p:childTnLst>
                          </p:cTn>
                        </p:par>
                        <p:par>
                          <p:cTn id="52" fill="hold">
                            <p:stCondLst>
                              <p:cond delay="4500"/>
                            </p:stCondLst>
                            <p:childTnLst>
                              <p:par>
                                <p:cTn id="53" presetID="23" presetClass="entr" presetSubtype="36"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strVal val="(6*min(max(#ppt_w*#ppt_h,.3),1)-7.4)/-.7*#ppt_w"/>
                                          </p:val>
                                        </p:tav>
                                        <p:tav tm="100000">
                                          <p:val>
                                            <p:strVal val="#ppt_w"/>
                                          </p:val>
                                        </p:tav>
                                      </p:tavLst>
                                    </p:anim>
                                    <p:anim calcmode="lin" valueType="num">
                                      <p:cBhvr>
                                        <p:cTn id="56" dur="500" fill="hold"/>
                                        <p:tgtEl>
                                          <p:spTgt spid="16"/>
                                        </p:tgtEl>
                                        <p:attrNameLst>
                                          <p:attrName>ppt_h</p:attrName>
                                        </p:attrNameLst>
                                      </p:cBhvr>
                                      <p:tavLst>
                                        <p:tav tm="0">
                                          <p:val>
                                            <p:strVal val="(6*min(max(#ppt_w*#ppt_h,.3),1)-7.4)/-.7*#ppt_h"/>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59" fill="hold">
                            <p:stCondLst>
                              <p:cond delay="5000"/>
                            </p:stCondLst>
                            <p:childTnLst>
                              <p:par>
                                <p:cTn id="60" presetID="18" presetClass="entr" presetSubtype="6"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strips(downRight)">
                                      <p:cBhvr>
                                        <p:cTn id="62" dur="500"/>
                                        <p:tgtEl>
                                          <p:spTgt spid="7"/>
                                        </p:tgtEl>
                                      </p:cBhvr>
                                    </p:animEffect>
                                  </p:childTnLst>
                                </p:cTn>
                              </p:par>
                            </p:childTnLst>
                          </p:cTn>
                        </p:par>
                        <p:par>
                          <p:cTn id="63" fill="hold">
                            <p:stCondLst>
                              <p:cond delay="5500"/>
                            </p:stCondLst>
                            <p:childTnLst>
                              <p:par>
                                <p:cTn id="64" presetID="23" presetClass="entr" presetSubtype="36"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strVal val="(6*min(max(#ppt_w*#ppt_h,.3),1)-7.4)/-.7*#ppt_w"/>
                                          </p:val>
                                        </p:tav>
                                        <p:tav tm="100000">
                                          <p:val>
                                            <p:strVal val="#ppt_w"/>
                                          </p:val>
                                        </p:tav>
                                      </p:tavLst>
                                    </p:anim>
                                    <p:anim calcmode="lin" valueType="num">
                                      <p:cBhvr>
                                        <p:cTn id="67" dur="500" fill="hold"/>
                                        <p:tgtEl>
                                          <p:spTgt spid="17"/>
                                        </p:tgtEl>
                                        <p:attrNameLst>
                                          <p:attrName>ppt_h</p:attrName>
                                        </p:attrNameLst>
                                      </p:cBhvr>
                                      <p:tavLst>
                                        <p:tav tm="0">
                                          <p:val>
                                            <p:strVal val="(6*min(max(#ppt_w*#ppt_h,.3),1)-7.4)/-.7*#ppt_h"/>
                                          </p:val>
                                        </p:tav>
                                        <p:tav tm="100000">
                                          <p:val>
                                            <p:strVal val="#ppt_h"/>
                                          </p:val>
                                        </p:tav>
                                      </p:tavLst>
                                    </p:anim>
                                    <p:anim calcmode="lin" valueType="num">
                                      <p:cBhvr>
                                        <p:cTn id="68" dur="500" fill="hold"/>
                                        <p:tgtEl>
                                          <p:spTgt spid="17"/>
                                        </p:tgtEl>
                                        <p:attrNameLst>
                                          <p:attrName>ppt_x</p:attrName>
                                        </p:attrNameLst>
                                      </p:cBhvr>
                                      <p:tavLst>
                                        <p:tav tm="0">
                                          <p:val>
                                            <p:fltVal val="0.5"/>
                                          </p:val>
                                        </p:tav>
                                        <p:tav tm="100000">
                                          <p:val>
                                            <p:strVal val="#ppt_x"/>
                                          </p:val>
                                        </p:tav>
                                      </p:tavLst>
                                    </p:anim>
                                    <p:anim calcmode="lin" valueType="num">
                                      <p:cBhvr>
                                        <p:cTn id="69" dur="500" fill="hold"/>
                                        <p:tgtEl>
                                          <p:spTgt spid="17"/>
                                        </p:tgtEl>
                                        <p:attrNameLst>
                                          <p:attrName>ppt_y</p:attrName>
                                        </p:attrNameLst>
                                      </p:cBhvr>
                                      <p:tavLst>
                                        <p:tav tm="0">
                                          <p:val>
                                            <p:strVal val="1+(6*min(max(#ppt_w*#ppt_h,.3),1)-7.4)/-.7*#ppt_h/2"/>
                                          </p:val>
                                        </p:tav>
                                        <p:tav tm="100000">
                                          <p:val>
                                            <p:strVal val="#ppt_y"/>
                                          </p:val>
                                        </p:tav>
                                      </p:tavLst>
                                    </p:anim>
                                  </p:childTnLst>
                                </p:cTn>
                              </p:par>
                            </p:childTnLst>
                          </p:cTn>
                        </p:par>
                        <p:par>
                          <p:cTn id="70" fill="hold">
                            <p:stCondLst>
                              <p:cond delay="6000"/>
                            </p:stCondLst>
                            <p:childTnLst>
                              <p:par>
                                <p:cTn id="71" presetID="16" presetClass="entr" presetSubtype="42"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outHorizontal)">
                                      <p:cBhvr>
                                        <p:cTn id="73" dur="500"/>
                                        <p:tgtEl>
                                          <p:spTgt spid="8"/>
                                        </p:tgtEl>
                                      </p:cBhvr>
                                    </p:animEffect>
                                  </p:childTnLst>
                                </p:cTn>
                              </p:par>
                            </p:childTnLst>
                          </p:cTn>
                        </p:par>
                        <p:par>
                          <p:cTn id="74" fill="hold">
                            <p:stCondLst>
                              <p:cond delay="6500"/>
                            </p:stCondLst>
                            <p:childTnLst>
                              <p:par>
                                <p:cTn id="75" presetID="31" presetClass="entr" presetSubtype="0" fill="hold"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1000" fill="hold"/>
                                        <p:tgtEl>
                                          <p:spTgt spid="9"/>
                                        </p:tgtEl>
                                        <p:attrNameLst>
                                          <p:attrName>ppt_w</p:attrName>
                                        </p:attrNameLst>
                                      </p:cBhvr>
                                      <p:tavLst>
                                        <p:tav tm="0">
                                          <p:val>
                                            <p:fltVal val="0"/>
                                          </p:val>
                                        </p:tav>
                                        <p:tav tm="100000">
                                          <p:val>
                                            <p:strVal val="#ppt_w"/>
                                          </p:val>
                                        </p:tav>
                                      </p:tavLst>
                                    </p:anim>
                                    <p:anim calcmode="lin" valueType="num">
                                      <p:cBhvr>
                                        <p:cTn id="78" dur="1000" fill="hold"/>
                                        <p:tgtEl>
                                          <p:spTgt spid="9"/>
                                        </p:tgtEl>
                                        <p:attrNameLst>
                                          <p:attrName>ppt_h</p:attrName>
                                        </p:attrNameLst>
                                      </p:cBhvr>
                                      <p:tavLst>
                                        <p:tav tm="0">
                                          <p:val>
                                            <p:fltVal val="0"/>
                                          </p:val>
                                        </p:tav>
                                        <p:tav tm="100000">
                                          <p:val>
                                            <p:strVal val="#ppt_h"/>
                                          </p:val>
                                        </p:tav>
                                      </p:tavLst>
                                    </p:anim>
                                    <p:anim calcmode="lin" valueType="num">
                                      <p:cBhvr>
                                        <p:cTn id="79" dur="1000" fill="hold"/>
                                        <p:tgtEl>
                                          <p:spTgt spid="9"/>
                                        </p:tgtEl>
                                        <p:attrNameLst>
                                          <p:attrName>style.rotation</p:attrName>
                                        </p:attrNameLst>
                                      </p:cBhvr>
                                      <p:tavLst>
                                        <p:tav tm="0">
                                          <p:val>
                                            <p:fltVal val="90"/>
                                          </p:val>
                                        </p:tav>
                                        <p:tav tm="100000">
                                          <p:val>
                                            <p:fltVal val="0"/>
                                          </p:val>
                                        </p:tav>
                                      </p:tavLst>
                                    </p:anim>
                                    <p:animEffect transition="in" filter="fade">
                                      <p:cBhvr>
                                        <p:cTn id="8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2" grpId="0"/>
      <p:bldP spid="13" grpId="0"/>
      <p:bldP spid="14" grpId="0"/>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5" dirty="0">
                <a:solidFill>
                  <a:schemeClr val="bg1"/>
                </a:solidFill>
                <a:cs typeface="+mn-ea"/>
                <a:sym typeface="+mn-lt"/>
              </a:rPr>
              <a:t>数据化总结</a:t>
            </a:r>
            <a:endParaRPr lang="zh-CN" altLang="en-US" sz="3735" dirty="0">
              <a:solidFill>
                <a:schemeClr val="bg1"/>
              </a:solidFill>
              <a:cs typeface="+mn-ea"/>
              <a:sym typeface="+mn-lt"/>
            </a:endParaRP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18"/>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219"/>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220"/>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221"/>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222"/>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223"/>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225"/>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226"/>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227"/>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228"/>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229"/>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230"/>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231"/>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32"/>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33"/>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34"/>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35"/>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36"/>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37"/>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38"/>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39"/>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40"/>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41"/>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42"/>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43"/>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44"/>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45"/>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46"/>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47"/>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48"/>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49"/>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50"/>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51"/>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52"/>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53"/>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54"/>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55"/>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56"/>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57"/>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58"/>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259"/>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260"/>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261"/>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262"/>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263"/>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264"/>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265"/>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266"/>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267"/>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268"/>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269"/>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270"/>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271"/>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272"/>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273"/>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274"/>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1"/>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Freeform 276"/>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277"/>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278"/>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279"/>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280"/>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281"/>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282"/>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283"/>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284"/>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285"/>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286"/>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287"/>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288"/>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289"/>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290"/>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291"/>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292"/>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293"/>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294"/>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295"/>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296"/>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297"/>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298"/>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299"/>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300"/>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301"/>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302"/>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303"/>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304"/>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305"/>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306"/>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307"/>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308"/>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309"/>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310"/>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317"/>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318"/>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319"/>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320"/>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321"/>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322"/>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323"/>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324"/>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325"/>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326"/>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327"/>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328"/>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329"/>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330"/>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331"/>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332"/>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333"/>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334"/>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335"/>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336"/>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337"/>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338"/>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339"/>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340"/>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341"/>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650"/>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651"/>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652"/>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653"/>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655"/>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656"/>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657"/>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658"/>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659"/>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660"/>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661"/>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662"/>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663"/>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664"/>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665"/>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667"/>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668"/>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669"/>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670"/>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671"/>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672"/>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673"/>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674"/>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675"/>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676"/>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677"/>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Freeform 678"/>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679"/>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680"/>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681"/>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682"/>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683"/>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684"/>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400"/>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65367" y="1223553"/>
            <a:ext cx="9004661" cy="1463040"/>
            <a:chOff x="1865367" y="1223553"/>
            <a:chExt cx="9004661" cy="1463040"/>
          </a:xfrm>
        </p:grpSpPr>
        <p:sp>
          <p:nvSpPr>
            <p:cNvPr id="3" name="矩形 2"/>
            <p:cNvSpPr/>
            <p:nvPr/>
          </p:nvSpPr>
          <p:spPr>
            <a:xfrm>
              <a:off x="1995994" y="1223553"/>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4" name="组合 3"/>
            <p:cNvGrpSpPr/>
            <p:nvPr/>
          </p:nvGrpSpPr>
          <p:grpSpPr>
            <a:xfrm>
              <a:off x="1865367" y="2007324"/>
              <a:ext cx="2403566" cy="527725"/>
              <a:chOff x="1497875" y="2001592"/>
              <a:chExt cx="2403566" cy="381059"/>
            </a:xfrm>
            <a:solidFill>
              <a:srgbClr val="E74C2E"/>
            </a:solidFill>
          </p:grpSpPr>
          <p:grpSp>
            <p:nvGrpSpPr>
              <p:cNvPr id="9" name="组合 8"/>
              <p:cNvGrpSpPr/>
              <p:nvPr/>
            </p:nvGrpSpPr>
            <p:grpSpPr>
              <a:xfrm>
                <a:off x="1497875" y="2067429"/>
                <a:ext cx="2403566" cy="315222"/>
                <a:chOff x="0" y="296091"/>
                <a:chExt cx="3187337" cy="418012"/>
              </a:xfrm>
              <a:grpFill/>
            </p:grpSpPr>
            <p:sp>
              <p:nvSpPr>
                <p:cNvPr id="11" name="矩形 10"/>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直角三角形 11"/>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直角三角形 9"/>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5" name="直接连接符 4"/>
            <p:cNvCxnSpPr/>
            <p:nvPr/>
          </p:nvCxnSpPr>
          <p:spPr>
            <a:xfrm>
              <a:off x="8688531" y="1223553"/>
              <a:ext cx="0" cy="1463039"/>
            </a:xfrm>
            <a:prstGeom prst="line">
              <a:avLst/>
            </a:prstGeom>
            <a:noFill/>
            <a:ln w="12700" cap="flat" cmpd="sng" algn="ctr">
              <a:solidFill>
                <a:srgbClr val="FCF8ED"/>
              </a:solidFill>
              <a:prstDash val="dash"/>
              <a:miter lim="800000"/>
            </a:ln>
            <a:effectLst/>
          </p:spPr>
        </p:cxnSp>
        <p:sp>
          <p:nvSpPr>
            <p:cNvPr id="6" name="文本框 5"/>
            <p:cNvSpPr txBox="1"/>
            <p:nvPr/>
          </p:nvSpPr>
          <p:spPr>
            <a:xfrm>
              <a:off x="2231127" y="2113465"/>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endParaRPr kumimoji="0" lang="zh-CN" altLang="en-US" sz="2000" b="0" i="0" u="none" strike="noStrike" kern="0" cap="none" spc="0" normalizeH="0" baseline="0" noProof="0" dirty="0">
                <a:ln>
                  <a:noFill/>
                </a:ln>
                <a:solidFill>
                  <a:prstClr val="white"/>
                </a:solidFill>
                <a:effectLst/>
                <a:uLnTx/>
                <a:uFillTx/>
                <a:cs typeface="+mn-ea"/>
                <a:sym typeface="+mn-lt"/>
              </a:endParaRPr>
            </a:p>
          </p:txBody>
        </p:sp>
        <p:sp>
          <p:nvSpPr>
            <p:cNvPr id="7" name="圆角矩形 69"/>
            <p:cNvSpPr/>
            <p:nvPr/>
          </p:nvSpPr>
          <p:spPr>
            <a:xfrm>
              <a:off x="9056147" y="1779582"/>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8" name="文本框 7"/>
            <p:cNvSpPr txBox="1"/>
            <p:nvPr/>
          </p:nvSpPr>
          <p:spPr>
            <a:xfrm>
              <a:off x="4497369" y="1416463"/>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13" name="组合 12"/>
          <p:cNvGrpSpPr/>
          <p:nvPr/>
        </p:nvGrpSpPr>
        <p:grpSpPr>
          <a:xfrm>
            <a:off x="1865367" y="2843348"/>
            <a:ext cx="9004661" cy="1463040"/>
            <a:chOff x="1865367" y="2843348"/>
            <a:chExt cx="9004661" cy="1463040"/>
          </a:xfrm>
        </p:grpSpPr>
        <p:sp>
          <p:nvSpPr>
            <p:cNvPr id="14" name="矩形 13"/>
            <p:cNvSpPr/>
            <p:nvPr/>
          </p:nvSpPr>
          <p:spPr>
            <a:xfrm>
              <a:off x="1995994" y="2843348"/>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15" name="组合 14"/>
            <p:cNvGrpSpPr/>
            <p:nvPr/>
          </p:nvGrpSpPr>
          <p:grpSpPr>
            <a:xfrm>
              <a:off x="1865367" y="3627119"/>
              <a:ext cx="2403566" cy="527725"/>
              <a:chOff x="1497875" y="2001592"/>
              <a:chExt cx="2403566" cy="381059"/>
            </a:xfrm>
            <a:solidFill>
              <a:srgbClr val="E74C2E"/>
            </a:solidFill>
          </p:grpSpPr>
          <p:grpSp>
            <p:nvGrpSpPr>
              <p:cNvPr id="20" name="组合 19"/>
              <p:cNvGrpSpPr/>
              <p:nvPr/>
            </p:nvGrpSpPr>
            <p:grpSpPr>
              <a:xfrm>
                <a:off x="1497875" y="2067429"/>
                <a:ext cx="2403566" cy="315222"/>
                <a:chOff x="0" y="296091"/>
                <a:chExt cx="3187337" cy="418012"/>
              </a:xfrm>
              <a:grpFill/>
            </p:grpSpPr>
            <p:sp>
              <p:nvSpPr>
                <p:cNvPr id="22" name="矩形 21"/>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3" name="直角三角形 22"/>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21" name="直角三角形 20"/>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16" name="直接连接符 15"/>
            <p:cNvCxnSpPr/>
            <p:nvPr/>
          </p:nvCxnSpPr>
          <p:spPr>
            <a:xfrm>
              <a:off x="8688531" y="2843348"/>
              <a:ext cx="0" cy="1463039"/>
            </a:xfrm>
            <a:prstGeom prst="line">
              <a:avLst/>
            </a:prstGeom>
            <a:noFill/>
            <a:ln w="12700" cap="flat" cmpd="sng" algn="ctr">
              <a:solidFill>
                <a:srgbClr val="FCF8ED"/>
              </a:solidFill>
              <a:prstDash val="dash"/>
              <a:miter lim="800000"/>
            </a:ln>
            <a:effectLst/>
          </p:spPr>
        </p:cxnSp>
        <p:sp>
          <p:nvSpPr>
            <p:cNvPr id="17" name="文本框 16"/>
            <p:cNvSpPr txBox="1"/>
            <p:nvPr/>
          </p:nvSpPr>
          <p:spPr>
            <a:xfrm>
              <a:off x="2231126" y="3718296"/>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endParaRPr kumimoji="0" lang="zh-CN" altLang="en-US" sz="2000" b="0" i="0" u="none" strike="noStrike" kern="0" cap="none" spc="0" normalizeH="0" baseline="0" noProof="0" dirty="0">
                <a:ln>
                  <a:noFill/>
                </a:ln>
                <a:solidFill>
                  <a:prstClr val="white"/>
                </a:solidFill>
                <a:effectLst/>
                <a:uLnTx/>
                <a:uFillTx/>
                <a:cs typeface="+mn-ea"/>
                <a:sym typeface="+mn-lt"/>
              </a:endParaRPr>
            </a:p>
          </p:txBody>
        </p:sp>
        <p:sp>
          <p:nvSpPr>
            <p:cNvPr id="18" name="圆角矩形 72"/>
            <p:cNvSpPr/>
            <p:nvPr/>
          </p:nvSpPr>
          <p:spPr>
            <a:xfrm>
              <a:off x="9056147" y="3346267"/>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19" name="文本框 18"/>
            <p:cNvSpPr txBox="1"/>
            <p:nvPr/>
          </p:nvSpPr>
          <p:spPr>
            <a:xfrm>
              <a:off x="4497369" y="3041188"/>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24" name="组合 23"/>
          <p:cNvGrpSpPr/>
          <p:nvPr/>
        </p:nvGrpSpPr>
        <p:grpSpPr>
          <a:xfrm>
            <a:off x="1865367" y="4463142"/>
            <a:ext cx="9004661" cy="1463040"/>
            <a:chOff x="1865367" y="4463142"/>
            <a:chExt cx="9004661" cy="1463040"/>
          </a:xfrm>
        </p:grpSpPr>
        <p:sp>
          <p:nvSpPr>
            <p:cNvPr id="25" name="矩形 24"/>
            <p:cNvSpPr/>
            <p:nvPr/>
          </p:nvSpPr>
          <p:spPr>
            <a:xfrm>
              <a:off x="1995994" y="4463142"/>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26" name="组合 25"/>
            <p:cNvGrpSpPr/>
            <p:nvPr/>
          </p:nvGrpSpPr>
          <p:grpSpPr>
            <a:xfrm>
              <a:off x="1865367" y="5246913"/>
              <a:ext cx="2403566" cy="527725"/>
              <a:chOff x="1497875" y="2001592"/>
              <a:chExt cx="2403566" cy="381059"/>
            </a:xfrm>
            <a:solidFill>
              <a:srgbClr val="E74C2E"/>
            </a:solidFill>
          </p:grpSpPr>
          <p:grpSp>
            <p:nvGrpSpPr>
              <p:cNvPr id="31" name="组合 30"/>
              <p:cNvGrpSpPr/>
              <p:nvPr/>
            </p:nvGrpSpPr>
            <p:grpSpPr>
              <a:xfrm>
                <a:off x="1497875" y="2067429"/>
                <a:ext cx="2403566" cy="315222"/>
                <a:chOff x="0" y="296091"/>
                <a:chExt cx="3187337" cy="418012"/>
              </a:xfrm>
              <a:grpFill/>
            </p:grpSpPr>
            <p:sp>
              <p:nvSpPr>
                <p:cNvPr id="33" name="矩形 32"/>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4" name="直角三角形 33"/>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32" name="直角三角形 31"/>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27" name="直接连接符 26"/>
            <p:cNvCxnSpPr/>
            <p:nvPr/>
          </p:nvCxnSpPr>
          <p:spPr>
            <a:xfrm>
              <a:off x="8688531" y="4463142"/>
              <a:ext cx="0" cy="1463039"/>
            </a:xfrm>
            <a:prstGeom prst="line">
              <a:avLst/>
            </a:prstGeom>
            <a:noFill/>
            <a:ln w="12700" cap="flat" cmpd="sng" algn="ctr">
              <a:solidFill>
                <a:srgbClr val="FCF8ED"/>
              </a:solidFill>
              <a:prstDash val="dash"/>
              <a:miter lim="800000"/>
            </a:ln>
            <a:effectLst/>
          </p:spPr>
        </p:cxnSp>
        <p:sp>
          <p:nvSpPr>
            <p:cNvPr id="28" name="文本框 27"/>
            <p:cNvSpPr txBox="1"/>
            <p:nvPr/>
          </p:nvSpPr>
          <p:spPr>
            <a:xfrm>
              <a:off x="2253267" y="5338090"/>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endParaRPr kumimoji="0" lang="zh-CN" altLang="en-US" sz="2000" b="0" i="0" u="none" strike="noStrike" kern="0" cap="none" spc="0" normalizeH="0" baseline="0" noProof="0" dirty="0">
                <a:ln>
                  <a:noFill/>
                </a:ln>
                <a:solidFill>
                  <a:prstClr val="white"/>
                </a:solidFill>
                <a:effectLst/>
                <a:uLnTx/>
                <a:uFillTx/>
                <a:cs typeface="+mn-ea"/>
                <a:sym typeface="+mn-lt"/>
              </a:endParaRPr>
            </a:p>
          </p:txBody>
        </p:sp>
        <p:sp>
          <p:nvSpPr>
            <p:cNvPr id="29" name="圆角矩形 73"/>
            <p:cNvSpPr/>
            <p:nvPr/>
          </p:nvSpPr>
          <p:spPr>
            <a:xfrm>
              <a:off x="9056147" y="4966061"/>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0" name="文本框 29"/>
            <p:cNvSpPr txBox="1"/>
            <p:nvPr/>
          </p:nvSpPr>
          <p:spPr>
            <a:xfrm>
              <a:off x="4497369" y="4660982"/>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675" decel="100000" fill="hold"/>
                                        <p:tgtEl>
                                          <p:spTgt spid="2"/>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675" decel="100000" fill="hold"/>
                                        <p:tgtEl>
                                          <p:spTgt spid="13"/>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1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00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750"/>
                                        <p:tgtEl>
                                          <p:spTgt spid="24"/>
                                        </p:tgtEl>
                                      </p:cBhvr>
                                    </p:animEffect>
                                    <p:anim calcmode="lin" valueType="num">
                                      <p:cBhvr>
                                        <p:cTn id="20" dur="750" fill="hold"/>
                                        <p:tgtEl>
                                          <p:spTgt spid="24"/>
                                        </p:tgtEl>
                                        <p:attrNameLst>
                                          <p:attrName>ppt_x</p:attrName>
                                        </p:attrNameLst>
                                      </p:cBhvr>
                                      <p:tavLst>
                                        <p:tav tm="0">
                                          <p:val>
                                            <p:strVal val="#ppt_x"/>
                                          </p:val>
                                        </p:tav>
                                        <p:tav tm="100000">
                                          <p:val>
                                            <p:strVal val="#ppt_x"/>
                                          </p:val>
                                        </p:tav>
                                      </p:tavLst>
                                    </p:anim>
                                    <p:anim calcmode="lin" valueType="num">
                                      <p:cBhvr>
                                        <p:cTn id="21" dur="675" decel="100000" fill="hold"/>
                                        <p:tgtEl>
                                          <p:spTgt spid="24"/>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a:off x="4968301" y="2499676"/>
            <a:ext cx="557170" cy="940098"/>
          </a:xfrm>
          <a:prstGeom prst="straightConnector1">
            <a:avLst/>
          </a:prstGeom>
          <a:noFill/>
          <a:ln w="19050" cap="flat" cmpd="sng" algn="ctr">
            <a:solidFill>
              <a:srgbClr val="F7D9D3"/>
            </a:solidFill>
            <a:prstDash val="solid"/>
            <a:miter lim="800000"/>
            <a:tailEnd type="triangle"/>
          </a:ln>
          <a:effectLst/>
        </p:spPr>
      </p:cxnSp>
      <p:grpSp>
        <p:nvGrpSpPr>
          <p:cNvPr id="3" name="组合 2"/>
          <p:cNvGrpSpPr/>
          <p:nvPr/>
        </p:nvGrpSpPr>
        <p:grpSpPr>
          <a:xfrm>
            <a:off x="2312461" y="2396703"/>
            <a:ext cx="2229394" cy="2229394"/>
            <a:chOff x="2312461" y="2396703"/>
            <a:chExt cx="2229394" cy="2229394"/>
          </a:xfrm>
        </p:grpSpPr>
        <p:sp>
          <p:nvSpPr>
            <p:cNvPr id="4" name="任意多边形 12"/>
            <p:cNvSpPr/>
            <p:nvPr/>
          </p:nvSpPr>
          <p:spPr>
            <a:xfrm>
              <a:off x="2560655" y="2644897"/>
              <a:ext cx="1733006" cy="1733006"/>
            </a:xfrm>
            <a:custGeom>
              <a:avLst/>
              <a:gdLst>
                <a:gd name="connsiteX0" fmla="*/ 866503 w 1733006"/>
                <a:gd name="connsiteY0" fmla="*/ 0 h 1733006"/>
                <a:gd name="connsiteX1" fmla="*/ 1733006 w 1733006"/>
                <a:gd name="connsiteY1" fmla="*/ 866503 h 1733006"/>
                <a:gd name="connsiteX2" fmla="*/ 866503 w 1733006"/>
                <a:gd name="connsiteY2" fmla="*/ 1733006 h 1733006"/>
                <a:gd name="connsiteX3" fmla="*/ 0 w 1733006"/>
                <a:gd name="connsiteY3" fmla="*/ 866503 h 1733006"/>
                <a:gd name="connsiteX4" fmla="*/ 866503 w 1733006"/>
                <a:gd name="connsiteY4" fmla="*/ 0 h 1733006"/>
                <a:gd name="connsiteX5" fmla="*/ 866503 w 1733006"/>
                <a:gd name="connsiteY5" fmla="*/ 282268 h 1733006"/>
                <a:gd name="connsiteX6" fmla="*/ 282268 w 1733006"/>
                <a:gd name="connsiteY6" fmla="*/ 866503 h 1733006"/>
                <a:gd name="connsiteX7" fmla="*/ 866503 w 1733006"/>
                <a:gd name="connsiteY7" fmla="*/ 1450738 h 1733006"/>
                <a:gd name="connsiteX8" fmla="*/ 1450738 w 1733006"/>
                <a:gd name="connsiteY8" fmla="*/ 866503 h 1733006"/>
                <a:gd name="connsiteX9" fmla="*/ 866503 w 1733006"/>
                <a:gd name="connsiteY9" fmla="*/ 282268 h 1733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 name="任意多边形 20"/>
            <p:cNvSpPr/>
            <p:nvPr/>
          </p:nvSpPr>
          <p:spPr>
            <a:xfrm>
              <a:off x="2312461" y="2396703"/>
              <a:ext cx="2229394" cy="222939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6" name="椭圆 5"/>
            <p:cNvSpPr/>
            <p:nvPr/>
          </p:nvSpPr>
          <p:spPr>
            <a:xfrm>
              <a:off x="2947546" y="3023070"/>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endParaRPr kumimoji="0" lang="zh-CN" altLang="en-US" sz="2500" b="0" i="0" u="none" strike="noStrike" kern="0" cap="none" spc="0" normalizeH="0" baseline="0" noProof="0" dirty="0">
                <a:ln>
                  <a:noFill/>
                </a:ln>
                <a:solidFill>
                  <a:prstClr val="white"/>
                </a:solidFill>
                <a:effectLst/>
                <a:uLnTx/>
                <a:uFillTx/>
                <a:cs typeface="+mn-ea"/>
                <a:sym typeface="+mn-lt"/>
              </a:endParaRPr>
            </a:p>
          </p:txBody>
        </p:sp>
      </p:grpSp>
      <p:grpSp>
        <p:nvGrpSpPr>
          <p:cNvPr id="7" name="组合 6"/>
          <p:cNvGrpSpPr/>
          <p:nvPr/>
        </p:nvGrpSpPr>
        <p:grpSpPr>
          <a:xfrm>
            <a:off x="3948178" y="1420148"/>
            <a:ext cx="1187354" cy="1187354"/>
            <a:chOff x="4514233" y="1385310"/>
            <a:chExt cx="1187354" cy="1187354"/>
          </a:xfrm>
        </p:grpSpPr>
        <p:sp>
          <p:nvSpPr>
            <p:cNvPr id="8" name="任意多边形 2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endParaRPr kumimoji="0" lang="zh-CN" altLang="en-US" sz="2500" b="0" i="0" u="none" strike="noStrike" kern="0" cap="none" spc="0" normalizeH="0" baseline="0" noProof="0" dirty="0">
                <a:ln>
                  <a:noFill/>
                </a:ln>
                <a:solidFill>
                  <a:prstClr val="white"/>
                </a:solidFill>
                <a:effectLst/>
                <a:uLnTx/>
                <a:uFillTx/>
                <a:cs typeface="+mn-ea"/>
                <a:sym typeface="+mn-lt"/>
              </a:endParaRPr>
            </a:p>
          </p:txBody>
        </p:sp>
      </p:grpSp>
      <p:grpSp>
        <p:nvGrpSpPr>
          <p:cNvPr id="10" name="组合 9"/>
          <p:cNvGrpSpPr/>
          <p:nvPr/>
        </p:nvGrpSpPr>
        <p:grpSpPr>
          <a:xfrm>
            <a:off x="5434306" y="3276898"/>
            <a:ext cx="1187354" cy="1187354"/>
            <a:chOff x="4514233" y="1385310"/>
            <a:chExt cx="1187354" cy="1187354"/>
          </a:xfrm>
        </p:grpSpPr>
        <p:sp>
          <p:nvSpPr>
            <p:cNvPr id="11" name="任意多边形 6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椭圆 11"/>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endParaRPr kumimoji="0" lang="zh-CN" altLang="en-US" sz="2500" b="0" i="0" u="none" strike="noStrike" kern="0" cap="none" spc="0" normalizeH="0" baseline="0" noProof="0" dirty="0">
                <a:ln>
                  <a:noFill/>
                </a:ln>
                <a:solidFill>
                  <a:prstClr val="white"/>
                </a:solidFill>
                <a:effectLst/>
                <a:uLnTx/>
                <a:uFillTx/>
                <a:cs typeface="+mn-ea"/>
                <a:sym typeface="+mn-lt"/>
              </a:endParaRPr>
            </a:p>
          </p:txBody>
        </p:sp>
      </p:grpSp>
      <p:grpSp>
        <p:nvGrpSpPr>
          <p:cNvPr id="13" name="组合 12"/>
          <p:cNvGrpSpPr/>
          <p:nvPr/>
        </p:nvGrpSpPr>
        <p:grpSpPr>
          <a:xfrm>
            <a:off x="4226763" y="4535775"/>
            <a:ext cx="1187354" cy="1187354"/>
            <a:chOff x="4514233" y="1385310"/>
            <a:chExt cx="1187354" cy="1187354"/>
          </a:xfrm>
        </p:grpSpPr>
        <p:sp>
          <p:nvSpPr>
            <p:cNvPr id="14" name="任意多边形 65"/>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椭圆 14"/>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endParaRPr kumimoji="0" lang="zh-CN" altLang="en-US" sz="2500" b="0" i="0" u="none" strike="noStrike" kern="0" cap="none" spc="0" normalizeH="0" baseline="0" noProof="0" dirty="0">
                <a:ln>
                  <a:noFill/>
                </a:ln>
                <a:solidFill>
                  <a:prstClr val="white"/>
                </a:solidFill>
                <a:effectLst/>
                <a:uLnTx/>
                <a:uFillTx/>
                <a:cs typeface="+mn-ea"/>
                <a:sym typeface="+mn-lt"/>
              </a:endParaRPr>
            </a:p>
          </p:txBody>
        </p:sp>
      </p:grpSp>
      <p:cxnSp>
        <p:nvCxnSpPr>
          <p:cNvPr id="16" name="直接连接符 15"/>
          <p:cNvCxnSpPr/>
          <p:nvPr/>
        </p:nvCxnSpPr>
        <p:spPr>
          <a:xfrm>
            <a:off x="3579726" y="2058946"/>
            <a:ext cx="91" cy="0"/>
          </a:xfrm>
          <a:prstGeom prst="line">
            <a:avLst/>
          </a:prstGeom>
          <a:noFill/>
          <a:ln w="19050" cap="flat" cmpd="sng" algn="ctr">
            <a:solidFill>
              <a:srgbClr val="F7D9D3"/>
            </a:solidFill>
            <a:prstDash val="solid"/>
            <a:miter lim="800000"/>
          </a:ln>
          <a:effectLst/>
        </p:spPr>
      </p:cxnSp>
      <p:grpSp>
        <p:nvGrpSpPr>
          <p:cNvPr id="17" name="组合 16"/>
          <p:cNvGrpSpPr/>
          <p:nvPr/>
        </p:nvGrpSpPr>
        <p:grpSpPr>
          <a:xfrm>
            <a:off x="3322273" y="2018969"/>
            <a:ext cx="584497" cy="351101"/>
            <a:chOff x="3322273" y="2018969"/>
            <a:chExt cx="584497" cy="351101"/>
          </a:xfrm>
        </p:grpSpPr>
        <p:cxnSp>
          <p:nvCxnSpPr>
            <p:cNvPr id="18" name="直接连接符 17"/>
            <p:cNvCxnSpPr/>
            <p:nvPr/>
          </p:nvCxnSpPr>
          <p:spPr>
            <a:xfrm flipV="1">
              <a:off x="3322273" y="2018969"/>
              <a:ext cx="265053" cy="351101"/>
            </a:xfrm>
            <a:prstGeom prst="line">
              <a:avLst/>
            </a:prstGeom>
            <a:noFill/>
            <a:ln w="19050" cap="flat" cmpd="sng" algn="ctr">
              <a:solidFill>
                <a:srgbClr val="F7D9D3"/>
              </a:solidFill>
              <a:prstDash val="solid"/>
              <a:miter lim="800000"/>
            </a:ln>
            <a:effectLst/>
          </p:spPr>
        </p:cxnSp>
        <p:cxnSp>
          <p:nvCxnSpPr>
            <p:cNvPr id="19" name="直接连接符 18"/>
            <p:cNvCxnSpPr/>
            <p:nvPr/>
          </p:nvCxnSpPr>
          <p:spPr>
            <a:xfrm>
              <a:off x="3579726" y="2018969"/>
              <a:ext cx="327044" cy="0"/>
            </a:xfrm>
            <a:prstGeom prst="line">
              <a:avLst/>
            </a:prstGeom>
            <a:noFill/>
            <a:ln w="19050" cap="flat" cmpd="sng" algn="ctr">
              <a:solidFill>
                <a:srgbClr val="F7D9D3"/>
              </a:solidFill>
              <a:prstDash val="solid"/>
              <a:miter lim="800000"/>
            </a:ln>
            <a:effectLst/>
          </p:spPr>
        </p:cxnSp>
      </p:grpSp>
      <p:cxnSp>
        <p:nvCxnSpPr>
          <p:cNvPr id="20" name="直接连接符 19"/>
          <p:cNvCxnSpPr/>
          <p:nvPr/>
        </p:nvCxnSpPr>
        <p:spPr>
          <a:xfrm>
            <a:off x="5170368" y="2018969"/>
            <a:ext cx="1229025" cy="0"/>
          </a:xfrm>
          <a:prstGeom prst="line">
            <a:avLst/>
          </a:prstGeom>
          <a:noFill/>
          <a:ln w="19050" cap="flat" cmpd="sng" algn="ctr">
            <a:solidFill>
              <a:srgbClr val="F7D9D3"/>
            </a:solidFill>
            <a:prstDash val="solid"/>
            <a:miter lim="800000"/>
          </a:ln>
          <a:effectLst/>
        </p:spPr>
      </p:cxnSp>
      <p:cxnSp>
        <p:nvCxnSpPr>
          <p:cNvPr id="21" name="直接连接符 20"/>
          <p:cNvCxnSpPr/>
          <p:nvPr/>
        </p:nvCxnSpPr>
        <p:spPr>
          <a:xfrm flipH="1">
            <a:off x="5452062" y="5129452"/>
            <a:ext cx="893586" cy="0"/>
          </a:xfrm>
          <a:prstGeom prst="line">
            <a:avLst/>
          </a:prstGeom>
          <a:noFill/>
          <a:ln w="19050" cap="flat" cmpd="sng" algn="ctr">
            <a:solidFill>
              <a:srgbClr val="F7D9D3"/>
            </a:solidFill>
            <a:prstDash val="solid"/>
            <a:miter lim="800000"/>
          </a:ln>
          <a:effectLst/>
        </p:spPr>
      </p:cxnSp>
      <p:sp>
        <p:nvSpPr>
          <p:cNvPr id="22" name="左中括号 21"/>
          <p:cNvSpPr/>
          <p:nvPr/>
        </p:nvSpPr>
        <p:spPr>
          <a:xfrm>
            <a:off x="6454142" y="1044302"/>
            <a:ext cx="125139" cy="1978768"/>
          </a:xfrm>
          <a:prstGeom prst="leftBracket">
            <a:avLst/>
          </a:prstGeom>
          <a:noFill/>
          <a:ln w="19050"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nvGrpSpPr>
          <p:cNvPr id="23" name="组合 22"/>
          <p:cNvGrpSpPr/>
          <p:nvPr/>
        </p:nvGrpSpPr>
        <p:grpSpPr>
          <a:xfrm>
            <a:off x="7563423" y="3640226"/>
            <a:ext cx="1069243" cy="592738"/>
            <a:chOff x="7536789" y="3640226"/>
            <a:chExt cx="1069243" cy="592738"/>
          </a:xfrm>
        </p:grpSpPr>
        <p:sp>
          <p:nvSpPr>
            <p:cNvPr id="24" name="圆角矩形 37"/>
            <p:cNvSpPr/>
            <p:nvPr/>
          </p:nvSpPr>
          <p:spPr>
            <a:xfrm>
              <a:off x="7592834" y="3714776"/>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5" name="圆角矩形 84"/>
            <p:cNvSpPr/>
            <p:nvPr/>
          </p:nvSpPr>
          <p:spPr>
            <a:xfrm>
              <a:off x="7536789" y="3640226"/>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6" name="文本框 25"/>
            <p:cNvSpPr txBox="1"/>
            <p:nvPr/>
          </p:nvSpPr>
          <p:spPr>
            <a:xfrm>
              <a:off x="7618962" y="3769155"/>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grpSp>
      <p:grpSp>
        <p:nvGrpSpPr>
          <p:cNvPr id="27" name="组合 26"/>
          <p:cNvGrpSpPr/>
          <p:nvPr/>
        </p:nvGrpSpPr>
        <p:grpSpPr>
          <a:xfrm>
            <a:off x="6387712" y="4833083"/>
            <a:ext cx="1069243" cy="592738"/>
            <a:chOff x="6308512" y="4888568"/>
            <a:chExt cx="1069243" cy="592738"/>
          </a:xfrm>
        </p:grpSpPr>
        <p:sp>
          <p:nvSpPr>
            <p:cNvPr id="28" name="圆角矩形 90"/>
            <p:cNvSpPr/>
            <p:nvPr/>
          </p:nvSpPr>
          <p:spPr>
            <a:xfrm>
              <a:off x="6364557" y="4963118"/>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9" name="圆角矩形 91"/>
            <p:cNvSpPr/>
            <p:nvPr/>
          </p:nvSpPr>
          <p:spPr>
            <a:xfrm>
              <a:off x="6308512" y="4888568"/>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0" name="文本框 29"/>
            <p:cNvSpPr txBox="1"/>
            <p:nvPr/>
          </p:nvSpPr>
          <p:spPr>
            <a:xfrm>
              <a:off x="6413813" y="5036520"/>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grpSp>
      <p:cxnSp>
        <p:nvCxnSpPr>
          <p:cNvPr id="31" name="直接箭头连接符 30"/>
          <p:cNvCxnSpPr/>
          <p:nvPr/>
        </p:nvCxnSpPr>
        <p:spPr>
          <a:xfrm flipH="1">
            <a:off x="5313494" y="4370250"/>
            <a:ext cx="270783" cy="275618"/>
          </a:xfrm>
          <a:prstGeom prst="straightConnector1">
            <a:avLst/>
          </a:prstGeom>
          <a:noFill/>
          <a:ln w="19050" cap="flat" cmpd="sng" algn="ctr">
            <a:solidFill>
              <a:srgbClr val="F7D9D3"/>
            </a:solidFill>
            <a:prstDash val="solid"/>
            <a:miter lim="800000"/>
            <a:tailEnd type="triangle"/>
          </a:ln>
          <a:effectLst/>
        </p:spPr>
      </p:cxnSp>
      <p:cxnSp>
        <p:nvCxnSpPr>
          <p:cNvPr id="32" name="直接连接符 31"/>
          <p:cNvCxnSpPr/>
          <p:nvPr/>
        </p:nvCxnSpPr>
        <p:spPr>
          <a:xfrm flipH="1">
            <a:off x="6643203" y="3936595"/>
            <a:ext cx="893586" cy="0"/>
          </a:xfrm>
          <a:prstGeom prst="line">
            <a:avLst/>
          </a:prstGeom>
          <a:noFill/>
          <a:ln w="19050" cap="flat" cmpd="sng" algn="ctr">
            <a:solidFill>
              <a:srgbClr val="F7D9D3"/>
            </a:solidFill>
            <a:prstDash val="solid"/>
            <a:miter lim="800000"/>
          </a:ln>
          <a:effectLst/>
        </p:spPr>
      </p:cxnSp>
      <p:grpSp>
        <p:nvGrpSpPr>
          <p:cNvPr id="33" name="组合 32"/>
          <p:cNvGrpSpPr/>
          <p:nvPr/>
        </p:nvGrpSpPr>
        <p:grpSpPr>
          <a:xfrm>
            <a:off x="6615048" y="917255"/>
            <a:ext cx="3690259" cy="537615"/>
            <a:chOff x="6615048" y="917255"/>
            <a:chExt cx="3690259" cy="537615"/>
          </a:xfrm>
        </p:grpSpPr>
        <p:sp>
          <p:nvSpPr>
            <p:cNvPr id="34" name="圆角矩形 3"/>
            <p:cNvSpPr/>
            <p:nvPr/>
          </p:nvSpPr>
          <p:spPr>
            <a:xfrm>
              <a:off x="6632466" y="957609"/>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文本框 34"/>
            <p:cNvSpPr txBox="1"/>
            <p:nvPr/>
          </p:nvSpPr>
          <p:spPr>
            <a:xfrm>
              <a:off x="6711666" y="917255"/>
              <a:ext cx="745289"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共完成</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sp>
          <p:nvSpPr>
            <p:cNvPr id="36" name="文本框 35"/>
            <p:cNvSpPr txBox="1"/>
            <p:nvPr/>
          </p:nvSpPr>
          <p:spPr>
            <a:xfrm>
              <a:off x="6615048" y="1208649"/>
              <a:ext cx="3690259"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endParaRPr kumimoji="0" lang="zh-CN" altLang="en-US" sz="1000" b="0" i="0" u="none" strike="noStrike" kern="0" cap="none" spc="0" normalizeH="0" baseline="0" noProof="0" dirty="0">
                <a:ln>
                  <a:noFill/>
                </a:ln>
                <a:solidFill>
                  <a:prstClr val="white">
                    <a:lumMod val="65000"/>
                  </a:prstClr>
                </a:solidFill>
                <a:effectLst/>
                <a:uLnTx/>
                <a:uFillTx/>
                <a:cs typeface="+mn-ea"/>
                <a:sym typeface="+mn-lt"/>
              </a:endParaRPr>
            </a:p>
          </p:txBody>
        </p:sp>
      </p:grpSp>
      <p:grpSp>
        <p:nvGrpSpPr>
          <p:cNvPr id="37" name="组合 36"/>
          <p:cNvGrpSpPr/>
          <p:nvPr/>
        </p:nvGrpSpPr>
        <p:grpSpPr>
          <a:xfrm>
            <a:off x="6615048" y="1479340"/>
            <a:ext cx="3803520" cy="545738"/>
            <a:chOff x="6615048" y="1479340"/>
            <a:chExt cx="3803520" cy="545738"/>
          </a:xfrm>
        </p:grpSpPr>
        <p:sp>
          <p:nvSpPr>
            <p:cNvPr id="38" name="圆角矩形 34"/>
            <p:cNvSpPr/>
            <p:nvPr/>
          </p:nvSpPr>
          <p:spPr>
            <a:xfrm>
              <a:off x="6632466" y="1520715"/>
              <a:ext cx="660977"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9" name="文本框 38"/>
            <p:cNvSpPr txBox="1"/>
            <p:nvPr/>
          </p:nvSpPr>
          <p:spPr>
            <a:xfrm>
              <a:off x="6674942" y="1479340"/>
              <a:ext cx="61850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完成</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sp>
          <p:nvSpPr>
            <p:cNvPr id="40" name="文本框 39"/>
            <p:cNvSpPr txBox="1"/>
            <p:nvPr/>
          </p:nvSpPr>
          <p:spPr>
            <a:xfrm>
              <a:off x="6615048" y="1778857"/>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a:t>
              </a:r>
              <a:endParaRPr kumimoji="0" lang="zh-CN" altLang="en-US" sz="1000" b="0" i="0" u="none" strike="noStrike" kern="0" cap="none" spc="0" normalizeH="0" baseline="0" noProof="0" dirty="0">
                <a:ln>
                  <a:noFill/>
                </a:ln>
                <a:solidFill>
                  <a:prstClr val="white">
                    <a:lumMod val="65000"/>
                  </a:prstClr>
                </a:solidFill>
                <a:effectLst/>
                <a:uLnTx/>
                <a:uFillTx/>
                <a:cs typeface="+mn-ea"/>
                <a:sym typeface="+mn-lt"/>
              </a:endParaRPr>
            </a:p>
          </p:txBody>
        </p:sp>
      </p:grpSp>
      <p:grpSp>
        <p:nvGrpSpPr>
          <p:cNvPr id="41" name="组合 40"/>
          <p:cNvGrpSpPr/>
          <p:nvPr/>
        </p:nvGrpSpPr>
        <p:grpSpPr>
          <a:xfrm>
            <a:off x="6615048" y="2051967"/>
            <a:ext cx="3803520" cy="534507"/>
            <a:chOff x="6615048" y="2051967"/>
            <a:chExt cx="3803520" cy="534507"/>
          </a:xfrm>
        </p:grpSpPr>
        <p:sp>
          <p:nvSpPr>
            <p:cNvPr id="42" name="圆角矩形 35"/>
            <p:cNvSpPr/>
            <p:nvPr/>
          </p:nvSpPr>
          <p:spPr>
            <a:xfrm>
              <a:off x="6632466" y="2082852"/>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3" name="文本框 42"/>
            <p:cNvSpPr txBox="1"/>
            <p:nvPr/>
          </p:nvSpPr>
          <p:spPr>
            <a:xfrm>
              <a:off x="6711666" y="2051967"/>
              <a:ext cx="879566"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第三项</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sp>
          <p:nvSpPr>
            <p:cNvPr id="44" name="文本框 43"/>
            <p:cNvSpPr txBox="1"/>
            <p:nvPr/>
          </p:nvSpPr>
          <p:spPr>
            <a:xfrm>
              <a:off x="6615048" y="2340253"/>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a:t>
              </a:r>
              <a:endParaRPr kumimoji="0" lang="zh-CN" altLang="en-US" sz="1000" b="0" i="0" u="none" strike="noStrike" kern="0" cap="none" spc="0" normalizeH="0" baseline="0" noProof="0" dirty="0">
                <a:ln>
                  <a:noFill/>
                </a:ln>
                <a:solidFill>
                  <a:prstClr val="white">
                    <a:lumMod val="65000"/>
                  </a:prstClr>
                </a:solidFill>
                <a:effectLst/>
                <a:uLnTx/>
                <a:uFillTx/>
                <a:cs typeface="+mn-ea"/>
                <a:sym typeface="+mn-lt"/>
              </a:endParaRPr>
            </a:p>
          </p:txBody>
        </p:sp>
      </p:grpSp>
      <p:grpSp>
        <p:nvGrpSpPr>
          <p:cNvPr id="45" name="组合 44"/>
          <p:cNvGrpSpPr/>
          <p:nvPr/>
        </p:nvGrpSpPr>
        <p:grpSpPr>
          <a:xfrm>
            <a:off x="6605403" y="2628531"/>
            <a:ext cx="3803520" cy="556142"/>
            <a:chOff x="6605403" y="2628531"/>
            <a:chExt cx="3803520" cy="556142"/>
          </a:xfrm>
        </p:grpSpPr>
        <p:sp>
          <p:nvSpPr>
            <p:cNvPr id="46" name="圆角矩形 36"/>
            <p:cNvSpPr/>
            <p:nvPr/>
          </p:nvSpPr>
          <p:spPr>
            <a:xfrm>
              <a:off x="6632466" y="2678262"/>
              <a:ext cx="1483924"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47" name="文本框 46"/>
            <p:cNvSpPr txBox="1"/>
            <p:nvPr/>
          </p:nvSpPr>
          <p:spPr>
            <a:xfrm>
              <a:off x="6621660" y="2628531"/>
              <a:ext cx="14403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prstClr val="white"/>
                  </a:solidFill>
                  <a:effectLst/>
                  <a:uLnTx/>
                  <a:uFillTx/>
                  <a:cs typeface="+mn-ea"/>
                  <a:sym typeface="+mn-lt"/>
                </a:rPr>
                <a:t>七个字标题长度</a:t>
              </a:r>
              <a:endParaRPr kumimoji="0" lang="zh-CN" altLang="en-US" sz="1400" b="0" i="0" u="none" strike="noStrike" kern="0" cap="none" spc="0" normalizeH="0" baseline="0" noProof="0" dirty="0">
                <a:ln>
                  <a:noFill/>
                </a:ln>
                <a:solidFill>
                  <a:prstClr val="white"/>
                </a:solidFill>
                <a:effectLst/>
                <a:uLnTx/>
                <a:uFillTx/>
                <a:cs typeface="+mn-ea"/>
                <a:sym typeface="+mn-lt"/>
              </a:endParaRPr>
            </a:p>
          </p:txBody>
        </p:sp>
        <p:sp>
          <p:nvSpPr>
            <p:cNvPr id="48" name="文本框 47"/>
            <p:cNvSpPr txBox="1"/>
            <p:nvPr/>
          </p:nvSpPr>
          <p:spPr>
            <a:xfrm>
              <a:off x="6605403" y="2938452"/>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endParaRPr kumimoji="0" lang="zh-CN" altLang="en-US" sz="1000" b="0" i="0" u="none" strike="noStrike" kern="0" cap="none" spc="0" normalizeH="0" baseline="0" noProof="0" dirty="0">
                <a:ln>
                  <a:noFill/>
                </a:ln>
                <a:solidFill>
                  <a:prstClr val="white">
                    <a:lumMod val="65000"/>
                  </a:prstClr>
                </a:solidFill>
                <a:effectLst/>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250"/>
                                        <p:tgtEl>
                                          <p:spTgt spid="17"/>
                                        </p:tgtEl>
                                      </p:cBhvr>
                                    </p:animEffect>
                                  </p:childTnLst>
                                </p:cTn>
                              </p:par>
                            </p:childTnLst>
                          </p:cTn>
                        </p:par>
                        <p:par>
                          <p:cTn id="14" fill="hold">
                            <p:stCondLst>
                              <p:cond delay="1500"/>
                            </p:stCondLst>
                            <p:childTnLst>
                              <p:par>
                                <p:cTn id="15" presetID="50" presetClass="entr" presetSubtype="0" decel="10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50" fill="hold"/>
                                        <p:tgtEl>
                                          <p:spTgt spid="7"/>
                                        </p:tgtEl>
                                        <p:attrNameLst>
                                          <p:attrName>ppt_w</p:attrName>
                                        </p:attrNameLst>
                                      </p:cBhvr>
                                      <p:tavLst>
                                        <p:tav tm="0">
                                          <p:val>
                                            <p:strVal val="#ppt_w+.3"/>
                                          </p:val>
                                        </p:tav>
                                        <p:tav tm="100000">
                                          <p:val>
                                            <p:strVal val="#ppt_w"/>
                                          </p:val>
                                        </p:tav>
                                      </p:tavLst>
                                    </p:anim>
                                    <p:anim calcmode="lin" valueType="num">
                                      <p:cBhvr>
                                        <p:cTn id="18" dur="750" fill="hold"/>
                                        <p:tgtEl>
                                          <p:spTgt spid="7"/>
                                        </p:tgtEl>
                                        <p:attrNameLst>
                                          <p:attrName>ppt_h</p:attrName>
                                        </p:attrNameLst>
                                      </p:cBhvr>
                                      <p:tavLst>
                                        <p:tav tm="0">
                                          <p:val>
                                            <p:strVal val="#ppt_h"/>
                                          </p:val>
                                        </p:tav>
                                        <p:tav tm="100000">
                                          <p:val>
                                            <p:strVal val="#ppt_h"/>
                                          </p:val>
                                        </p:tav>
                                      </p:tavLst>
                                    </p:anim>
                                    <p:animEffect transition="in" filter="fade">
                                      <p:cBhvr>
                                        <p:cTn id="19" dur="750"/>
                                        <p:tgtEl>
                                          <p:spTgt spid="7"/>
                                        </p:tgtEl>
                                      </p:cBhvr>
                                    </p:animEffect>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250"/>
                                        <p:tgtEl>
                                          <p:spTgt spid="2"/>
                                        </p:tgtEl>
                                      </p:cBhvr>
                                    </p:animEffect>
                                  </p:childTnLst>
                                </p:cTn>
                              </p:par>
                            </p:childTnLst>
                          </p:cTn>
                        </p:par>
                        <p:par>
                          <p:cTn id="24" fill="hold">
                            <p:stCondLst>
                              <p:cond delay="3000"/>
                            </p:stCondLst>
                            <p:childTnLst>
                              <p:par>
                                <p:cTn id="25" presetID="50" presetClass="entr" presetSubtype="0" decel="10000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750" fill="hold"/>
                                        <p:tgtEl>
                                          <p:spTgt spid="10"/>
                                        </p:tgtEl>
                                        <p:attrNameLst>
                                          <p:attrName>ppt_w</p:attrName>
                                        </p:attrNameLst>
                                      </p:cBhvr>
                                      <p:tavLst>
                                        <p:tav tm="0">
                                          <p:val>
                                            <p:strVal val="#ppt_w+.3"/>
                                          </p:val>
                                        </p:tav>
                                        <p:tav tm="100000">
                                          <p:val>
                                            <p:strVal val="#ppt_w"/>
                                          </p:val>
                                        </p:tav>
                                      </p:tavLst>
                                    </p:anim>
                                    <p:anim calcmode="lin" valueType="num">
                                      <p:cBhvr>
                                        <p:cTn id="28" dur="750" fill="hold"/>
                                        <p:tgtEl>
                                          <p:spTgt spid="10"/>
                                        </p:tgtEl>
                                        <p:attrNameLst>
                                          <p:attrName>ppt_h</p:attrName>
                                        </p:attrNameLst>
                                      </p:cBhvr>
                                      <p:tavLst>
                                        <p:tav tm="0">
                                          <p:val>
                                            <p:strVal val="#ppt_h"/>
                                          </p:val>
                                        </p:tav>
                                        <p:tav tm="100000">
                                          <p:val>
                                            <p:strVal val="#ppt_h"/>
                                          </p:val>
                                        </p:tav>
                                      </p:tavLst>
                                    </p:anim>
                                    <p:animEffect transition="in" filter="fade">
                                      <p:cBhvr>
                                        <p:cTn id="29" dur="750"/>
                                        <p:tgtEl>
                                          <p:spTgt spid="10"/>
                                        </p:tgtEl>
                                      </p:cBhvr>
                                    </p:animEffect>
                                  </p:childTnLst>
                                </p:cTn>
                              </p:par>
                            </p:childTnLst>
                          </p:cTn>
                        </p:par>
                        <p:par>
                          <p:cTn id="30" fill="hold">
                            <p:stCondLst>
                              <p:cond delay="4000"/>
                            </p:stCondLst>
                            <p:childTnLst>
                              <p:par>
                                <p:cTn id="31" presetID="22" presetClass="entr" presetSubtype="1"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up)">
                                      <p:cBhvr>
                                        <p:cTn id="33" dur="250"/>
                                        <p:tgtEl>
                                          <p:spTgt spid="31"/>
                                        </p:tgtEl>
                                      </p:cBhvr>
                                    </p:animEffect>
                                  </p:childTnLst>
                                </p:cTn>
                              </p:par>
                            </p:childTnLst>
                          </p:cTn>
                        </p:par>
                        <p:par>
                          <p:cTn id="34" fill="hold">
                            <p:stCondLst>
                              <p:cond delay="4500"/>
                            </p:stCondLst>
                            <p:childTnLst>
                              <p:par>
                                <p:cTn id="35" presetID="50" presetClass="entr" presetSubtype="0" decel="10000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750" fill="hold"/>
                                        <p:tgtEl>
                                          <p:spTgt spid="13"/>
                                        </p:tgtEl>
                                        <p:attrNameLst>
                                          <p:attrName>ppt_w</p:attrName>
                                        </p:attrNameLst>
                                      </p:cBhvr>
                                      <p:tavLst>
                                        <p:tav tm="0">
                                          <p:val>
                                            <p:strVal val="#ppt_w+.3"/>
                                          </p:val>
                                        </p:tav>
                                        <p:tav tm="100000">
                                          <p:val>
                                            <p:strVal val="#ppt_w"/>
                                          </p:val>
                                        </p:tav>
                                      </p:tavLst>
                                    </p:anim>
                                    <p:anim calcmode="lin" valueType="num">
                                      <p:cBhvr>
                                        <p:cTn id="38" dur="750" fill="hold"/>
                                        <p:tgtEl>
                                          <p:spTgt spid="13"/>
                                        </p:tgtEl>
                                        <p:attrNameLst>
                                          <p:attrName>ppt_h</p:attrName>
                                        </p:attrNameLst>
                                      </p:cBhvr>
                                      <p:tavLst>
                                        <p:tav tm="0">
                                          <p:val>
                                            <p:strVal val="#ppt_h"/>
                                          </p:val>
                                        </p:tav>
                                        <p:tav tm="100000">
                                          <p:val>
                                            <p:strVal val="#ppt_h"/>
                                          </p:val>
                                        </p:tav>
                                      </p:tavLst>
                                    </p:anim>
                                    <p:animEffect transition="in" filter="fade">
                                      <p:cBhvr>
                                        <p:cTn id="39" dur="750"/>
                                        <p:tgtEl>
                                          <p:spTgt spid="13"/>
                                        </p:tgtEl>
                                      </p:cBhvr>
                                    </p:animEffect>
                                  </p:childTnLst>
                                </p:cTn>
                              </p:par>
                            </p:childTnLst>
                          </p:cTn>
                        </p:par>
                        <p:par>
                          <p:cTn id="40" fill="hold">
                            <p:stCondLst>
                              <p:cond delay="550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250"/>
                                        <p:tgtEl>
                                          <p:spTgt spid="20"/>
                                        </p:tgtEl>
                                      </p:cBhvr>
                                    </p:animEffect>
                                  </p:childTnLst>
                                </p:cTn>
                              </p:par>
                            </p:childTnLst>
                          </p:cTn>
                        </p:par>
                        <p:par>
                          <p:cTn id="44" fill="hold">
                            <p:stCondLst>
                              <p:cond delay="6000"/>
                            </p:stCondLst>
                            <p:childTnLst>
                              <p:par>
                                <p:cTn id="45" presetID="16" presetClass="entr" presetSubtype="42"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barn(outHorizontal)">
                                      <p:cBhvr>
                                        <p:cTn id="47" dur="250"/>
                                        <p:tgtEl>
                                          <p:spTgt spid="22"/>
                                        </p:tgtEl>
                                      </p:cBhvr>
                                    </p:animEffect>
                                  </p:childTnLst>
                                </p:cTn>
                              </p:par>
                            </p:childTnLst>
                          </p:cTn>
                        </p:par>
                        <p:par>
                          <p:cTn id="48" fill="hold">
                            <p:stCondLst>
                              <p:cond delay="65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250"/>
                                        <p:tgtEl>
                                          <p:spTgt spid="32"/>
                                        </p:tgtEl>
                                      </p:cBhvr>
                                    </p:animEffect>
                                  </p:childTnLst>
                                </p:cTn>
                              </p:par>
                            </p:childTnLst>
                          </p:cTn>
                        </p:par>
                        <p:par>
                          <p:cTn id="52" fill="hold">
                            <p:stCondLst>
                              <p:cond delay="7000"/>
                            </p:stCondLst>
                            <p:childTnLst>
                              <p:par>
                                <p:cTn id="53" presetID="22" presetClass="entr" presetSubtype="8"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250"/>
                                        <p:tgtEl>
                                          <p:spTgt spid="21"/>
                                        </p:tgtEl>
                                      </p:cBhvr>
                                    </p:animEffect>
                                  </p:childTnLst>
                                </p:cTn>
                              </p:par>
                            </p:childTnLst>
                          </p:cTn>
                        </p:par>
                        <p:par>
                          <p:cTn id="56" fill="hold">
                            <p:stCondLst>
                              <p:cond delay="7500"/>
                            </p:stCondLst>
                            <p:childTnLst>
                              <p:par>
                                <p:cTn id="57" presetID="12" presetClass="entr" presetSubtype="8"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250"/>
                                        <p:tgtEl>
                                          <p:spTgt spid="23"/>
                                        </p:tgtEl>
                                        <p:attrNameLst>
                                          <p:attrName>ppt_x</p:attrName>
                                        </p:attrNameLst>
                                      </p:cBhvr>
                                      <p:tavLst>
                                        <p:tav tm="0">
                                          <p:val>
                                            <p:strVal val="#ppt_x-#ppt_w*1.125000"/>
                                          </p:val>
                                        </p:tav>
                                        <p:tav tm="100000">
                                          <p:val>
                                            <p:strVal val="#ppt_x"/>
                                          </p:val>
                                        </p:tav>
                                      </p:tavLst>
                                    </p:anim>
                                    <p:animEffect transition="in" filter="wipe(right)">
                                      <p:cBhvr>
                                        <p:cTn id="60" dur="250"/>
                                        <p:tgtEl>
                                          <p:spTgt spid="23"/>
                                        </p:tgtEl>
                                      </p:cBhvr>
                                    </p:animEffect>
                                  </p:childTnLst>
                                </p:cTn>
                              </p:par>
                            </p:childTnLst>
                          </p:cTn>
                        </p:par>
                        <p:par>
                          <p:cTn id="61" fill="hold">
                            <p:stCondLst>
                              <p:cond delay="8000"/>
                            </p:stCondLst>
                            <p:childTnLst>
                              <p:par>
                                <p:cTn id="62" presetID="12" presetClass="entr" presetSubtype="8"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250"/>
                                        <p:tgtEl>
                                          <p:spTgt spid="27"/>
                                        </p:tgtEl>
                                        <p:attrNameLst>
                                          <p:attrName>ppt_x</p:attrName>
                                        </p:attrNameLst>
                                      </p:cBhvr>
                                      <p:tavLst>
                                        <p:tav tm="0">
                                          <p:val>
                                            <p:strVal val="#ppt_x-#ppt_w*1.125000"/>
                                          </p:val>
                                        </p:tav>
                                        <p:tav tm="100000">
                                          <p:val>
                                            <p:strVal val="#ppt_x"/>
                                          </p:val>
                                        </p:tav>
                                      </p:tavLst>
                                    </p:anim>
                                    <p:animEffect transition="in" filter="wipe(right)">
                                      <p:cBhvr>
                                        <p:cTn id="65" dur="250"/>
                                        <p:tgtEl>
                                          <p:spTgt spid="27"/>
                                        </p:tgtEl>
                                      </p:cBhvr>
                                    </p:animEffect>
                                  </p:childTnLst>
                                </p:cTn>
                              </p:par>
                            </p:childTnLst>
                          </p:cTn>
                        </p:par>
                        <p:par>
                          <p:cTn id="66" fill="hold">
                            <p:stCondLst>
                              <p:cond delay="8500"/>
                            </p:stCondLst>
                            <p:childTnLst>
                              <p:par>
                                <p:cTn id="67" presetID="12" presetClass="entr" presetSubtype="1" fill="hold" nodeType="after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50"/>
                                        <p:tgtEl>
                                          <p:spTgt spid="33"/>
                                        </p:tgtEl>
                                        <p:attrNameLst>
                                          <p:attrName>ppt_y</p:attrName>
                                        </p:attrNameLst>
                                      </p:cBhvr>
                                      <p:tavLst>
                                        <p:tav tm="0">
                                          <p:val>
                                            <p:strVal val="#ppt_y-#ppt_h*1.125000"/>
                                          </p:val>
                                        </p:tav>
                                        <p:tav tm="100000">
                                          <p:val>
                                            <p:strVal val="#ppt_y"/>
                                          </p:val>
                                        </p:tav>
                                      </p:tavLst>
                                    </p:anim>
                                    <p:animEffect transition="in" filter="wipe(down)">
                                      <p:cBhvr>
                                        <p:cTn id="70" dur="250"/>
                                        <p:tgtEl>
                                          <p:spTgt spid="33"/>
                                        </p:tgtEl>
                                      </p:cBhvr>
                                    </p:animEffect>
                                  </p:childTnLst>
                                </p:cTn>
                              </p:par>
                            </p:childTnLst>
                          </p:cTn>
                        </p:par>
                        <p:par>
                          <p:cTn id="71" fill="hold">
                            <p:stCondLst>
                              <p:cond delay="9000"/>
                            </p:stCondLst>
                            <p:childTnLst>
                              <p:par>
                                <p:cTn id="72" presetID="1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250"/>
                                        <p:tgtEl>
                                          <p:spTgt spid="37"/>
                                        </p:tgtEl>
                                        <p:attrNameLst>
                                          <p:attrName>ppt_y</p:attrName>
                                        </p:attrNameLst>
                                      </p:cBhvr>
                                      <p:tavLst>
                                        <p:tav tm="0">
                                          <p:val>
                                            <p:strVal val="#ppt_y-#ppt_h*1.125000"/>
                                          </p:val>
                                        </p:tav>
                                        <p:tav tm="100000">
                                          <p:val>
                                            <p:strVal val="#ppt_y"/>
                                          </p:val>
                                        </p:tav>
                                      </p:tavLst>
                                    </p:anim>
                                    <p:animEffect transition="in" filter="wipe(down)">
                                      <p:cBhvr>
                                        <p:cTn id="75" dur="250"/>
                                        <p:tgtEl>
                                          <p:spTgt spid="37"/>
                                        </p:tgtEl>
                                      </p:cBhvr>
                                    </p:animEffect>
                                  </p:childTnLst>
                                </p:cTn>
                              </p:par>
                            </p:childTnLst>
                          </p:cTn>
                        </p:par>
                        <p:par>
                          <p:cTn id="76" fill="hold">
                            <p:stCondLst>
                              <p:cond delay="9500"/>
                            </p:stCondLst>
                            <p:childTnLst>
                              <p:par>
                                <p:cTn id="77" presetID="12" presetClass="entr" presetSubtype="1"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250"/>
                                        <p:tgtEl>
                                          <p:spTgt spid="41"/>
                                        </p:tgtEl>
                                        <p:attrNameLst>
                                          <p:attrName>ppt_y</p:attrName>
                                        </p:attrNameLst>
                                      </p:cBhvr>
                                      <p:tavLst>
                                        <p:tav tm="0">
                                          <p:val>
                                            <p:strVal val="#ppt_y-#ppt_h*1.125000"/>
                                          </p:val>
                                        </p:tav>
                                        <p:tav tm="100000">
                                          <p:val>
                                            <p:strVal val="#ppt_y"/>
                                          </p:val>
                                        </p:tav>
                                      </p:tavLst>
                                    </p:anim>
                                    <p:animEffect transition="in" filter="wipe(down)">
                                      <p:cBhvr>
                                        <p:cTn id="80" dur="250"/>
                                        <p:tgtEl>
                                          <p:spTgt spid="41"/>
                                        </p:tgtEl>
                                      </p:cBhvr>
                                    </p:animEffect>
                                  </p:childTnLst>
                                </p:cTn>
                              </p:par>
                            </p:childTnLst>
                          </p:cTn>
                        </p:par>
                        <p:par>
                          <p:cTn id="81" fill="hold">
                            <p:stCondLst>
                              <p:cond delay="10000"/>
                            </p:stCondLst>
                            <p:childTnLst>
                              <p:par>
                                <p:cTn id="82" presetID="12" presetClass="entr" presetSubtype="1" fill="hold" nodeType="afterEffect">
                                  <p:stCondLst>
                                    <p:cond delay="0"/>
                                  </p:stCondLst>
                                  <p:childTnLst>
                                    <p:set>
                                      <p:cBhvr>
                                        <p:cTn id="83" dur="1" fill="hold">
                                          <p:stCondLst>
                                            <p:cond delay="0"/>
                                          </p:stCondLst>
                                        </p:cTn>
                                        <p:tgtEl>
                                          <p:spTgt spid="45"/>
                                        </p:tgtEl>
                                        <p:attrNameLst>
                                          <p:attrName>style.visibility</p:attrName>
                                        </p:attrNameLst>
                                      </p:cBhvr>
                                      <p:to>
                                        <p:strVal val="visible"/>
                                      </p:to>
                                    </p:set>
                                    <p:anim calcmode="lin" valueType="num">
                                      <p:cBhvr additive="base">
                                        <p:cTn id="84" dur="250"/>
                                        <p:tgtEl>
                                          <p:spTgt spid="45"/>
                                        </p:tgtEl>
                                        <p:attrNameLst>
                                          <p:attrName>ppt_y</p:attrName>
                                        </p:attrNameLst>
                                      </p:cBhvr>
                                      <p:tavLst>
                                        <p:tav tm="0">
                                          <p:val>
                                            <p:strVal val="#ppt_y-#ppt_h*1.125000"/>
                                          </p:val>
                                        </p:tav>
                                        <p:tav tm="100000">
                                          <p:val>
                                            <p:strVal val="#ppt_y"/>
                                          </p:val>
                                        </p:tav>
                                      </p:tavLst>
                                    </p:anim>
                                    <p:animEffect transition="in" filter="wipe(down)">
                                      <p:cBhvr>
                                        <p:cTn id="85"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3"/>
          <p:cNvSpPr/>
          <p:nvPr/>
        </p:nvSpPr>
        <p:spPr>
          <a:xfrm>
            <a:off x="862200" y="1267310"/>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chemeClr val="bg1"/>
                </a:solidFill>
                <a:effectLst/>
                <a:uLnTx/>
                <a:uFillTx/>
                <a:cs typeface="+mn-ea"/>
                <a:sym typeface="+mn-lt"/>
              </a:rPr>
              <a:t>one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3" name="圆角矩形 4"/>
          <p:cNvSpPr/>
          <p:nvPr/>
        </p:nvSpPr>
        <p:spPr>
          <a:xfrm>
            <a:off x="862200" y="257430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chemeClr val="bg1"/>
                </a:solidFill>
                <a:effectLst/>
                <a:uLnTx/>
                <a:uFillTx/>
                <a:cs typeface="+mn-ea"/>
                <a:sym typeface="+mn-lt"/>
              </a:rPr>
              <a:t>two</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4" name="圆角矩形 5"/>
          <p:cNvSpPr/>
          <p:nvPr/>
        </p:nvSpPr>
        <p:spPr>
          <a:xfrm>
            <a:off x="862200" y="377524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chemeClr val="bg1"/>
                </a:solidFill>
                <a:effectLst/>
                <a:uLnTx/>
                <a:uFillTx/>
                <a:cs typeface="+mn-ea"/>
                <a:sym typeface="+mn-lt"/>
              </a:rPr>
              <a:t>three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5" name="圆角矩形 6"/>
          <p:cNvSpPr/>
          <p:nvPr/>
        </p:nvSpPr>
        <p:spPr>
          <a:xfrm>
            <a:off x="862200" y="5051331"/>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chemeClr val="bg1"/>
                </a:solidFill>
                <a:effectLst/>
                <a:uLnTx/>
                <a:uFillTx/>
                <a:cs typeface="+mn-ea"/>
                <a:sym typeface="+mn-lt"/>
              </a:rPr>
              <a:t>four</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cxnSp>
        <p:nvCxnSpPr>
          <p:cNvPr id="6" name="直接连接符 5"/>
          <p:cNvCxnSpPr>
            <a:stCxn id="2" idx="2"/>
            <a:endCxn id="3" idx="0"/>
          </p:cNvCxnSpPr>
          <p:nvPr/>
        </p:nvCxnSpPr>
        <p:spPr>
          <a:xfrm>
            <a:off x="1624959" y="1850177"/>
            <a:ext cx="0" cy="724132"/>
          </a:xfrm>
          <a:prstGeom prst="line">
            <a:avLst/>
          </a:prstGeom>
          <a:noFill/>
          <a:ln w="28575" cap="flat" cmpd="sng" algn="ctr">
            <a:solidFill>
              <a:sysClr val="window" lastClr="FFFFFF">
                <a:lumMod val="65000"/>
              </a:sysClr>
            </a:solidFill>
            <a:prstDash val="solid"/>
            <a:miter lim="800000"/>
          </a:ln>
          <a:effectLst/>
        </p:spPr>
      </p:cxnSp>
      <p:cxnSp>
        <p:nvCxnSpPr>
          <p:cNvPr id="7" name="直接连接符 6"/>
          <p:cNvCxnSpPr>
            <a:stCxn id="3" idx="2"/>
          </p:cNvCxnSpPr>
          <p:nvPr/>
        </p:nvCxnSpPr>
        <p:spPr>
          <a:xfrm>
            <a:off x="1624959" y="3157176"/>
            <a:ext cx="0" cy="634670"/>
          </a:xfrm>
          <a:prstGeom prst="line">
            <a:avLst/>
          </a:prstGeom>
          <a:noFill/>
          <a:ln w="28575" cap="flat" cmpd="sng" algn="ctr">
            <a:solidFill>
              <a:sysClr val="window" lastClr="FFFFFF">
                <a:lumMod val="65000"/>
              </a:sysClr>
            </a:solidFill>
            <a:prstDash val="solid"/>
            <a:miter lim="800000"/>
          </a:ln>
          <a:effectLst/>
        </p:spPr>
      </p:cxnSp>
      <p:cxnSp>
        <p:nvCxnSpPr>
          <p:cNvPr id="8" name="直接连接符 7"/>
          <p:cNvCxnSpPr>
            <a:stCxn id="4" idx="2"/>
          </p:cNvCxnSpPr>
          <p:nvPr/>
        </p:nvCxnSpPr>
        <p:spPr>
          <a:xfrm>
            <a:off x="1624959" y="4358116"/>
            <a:ext cx="0" cy="709812"/>
          </a:xfrm>
          <a:prstGeom prst="line">
            <a:avLst/>
          </a:prstGeom>
          <a:noFill/>
          <a:ln w="28575" cap="flat" cmpd="sng" algn="ctr">
            <a:solidFill>
              <a:sysClr val="window" lastClr="FFFFFF">
                <a:lumMod val="65000"/>
              </a:sysClr>
            </a:solidFill>
            <a:prstDash val="solid"/>
            <a:miter lim="800000"/>
          </a:ln>
          <a:effectLst/>
        </p:spPr>
      </p:cxnSp>
      <p:cxnSp>
        <p:nvCxnSpPr>
          <p:cNvPr id="9" name="直接连接符 8"/>
          <p:cNvCxnSpPr/>
          <p:nvPr/>
        </p:nvCxnSpPr>
        <p:spPr>
          <a:xfrm flipH="1">
            <a:off x="2049826" y="226974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0" name="直接连接符 9"/>
          <p:cNvCxnSpPr/>
          <p:nvPr/>
        </p:nvCxnSpPr>
        <p:spPr>
          <a:xfrm flipH="1">
            <a:off x="2049826" y="345145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1" name="直接连接符 10"/>
          <p:cNvCxnSpPr/>
          <p:nvPr/>
        </p:nvCxnSpPr>
        <p:spPr>
          <a:xfrm flipH="1">
            <a:off x="2049826" y="4661893"/>
            <a:ext cx="5606840" cy="1"/>
          </a:xfrm>
          <a:prstGeom prst="line">
            <a:avLst/>
          </a:prstGeom>
          <a:noFill/>
          <a:ln w="28575" cap="flat" cmpd="sng" algn="ctr">
            <a:solidFill>
              <a:sysClr val="window" lastClr="FFFFFF">
                <a:lumMod val="65000"/>
              </a:sysClr>
            </a:solidFill>
            <a:prstDash val="solid"/>
            <a:miter lim="800000"/>
            <a:headEnd type="oval"/>
          </a:ln>
          <a:effectLst/>
        </p:spPr>
      </p:cxnSp>
      <p:sp>
        <p:nvSpPr>
          <p:cNvPr id="12" name="文本框 11"/>
          <p:cNvSpPr txBox="1"/>
          <p:nvPr/>
        </p:nvSpPr>
        <p:spPr>
          <a:xfrm>
            <a:off x="7582246" y="1275511"/>
            <a:ext cx="1190049" cy="700190"/>
          </a:xfrm>
          <a:prstGeom prst="rect">
            <a:avLst/>
          </a:prstGeom>
          <a:noFill/>
        </p:spPr>
        <p:txBody>
          <a:bodyPr wrap="none" lIns="68570" tIns="34289" rIns="68570" bIns="34289" rtlCol="0">
            <a:spAutoFit/>
          </a:bodyPr>
          <a:lstStyle/>
          <a:p>
            <a:pPr defTabSz="685800"/>
            <a:r>
              <a:rPr lang="en-US" altLang="zh-CN" sz="4100" b="1" dirty="0">
                <a:solidFill>
                  <a:srgbClr val="FCAA06"/>
                </a:solidFill>
                <a:cs typeface="+mn-ea"/>
                <a:sym typeface="+mn-lt"/>
              </a:rPr>
              <a:t>46%</a:t>
            </a:r>
            <a:endParaRPr lang="zh-CN" altLang="en-US" sz="4100" b="1" dirty="0">
              <a:solidFill>
                <a:srgbClr val="FCAA06"/>
              </a:solidFill>
              <a:cs typeface="+mn-ea"/>
              <a:sym typeface="+mn-lt"/>
            </a:endParaRPr>
          </a:p>
        </p:txBody>
      </p:sp>
      <p:sp>
        <p:nvSpPr>
          <p:cNvPr id="13" name="文本框 12"/>
          <p:cNvSpPr txBox="1"/>
          <p:nvPr/>
        </p:nvSpPr>
        <p:spPr>
          <a:xfrm>
            <a:off x="7582246" y="2521679"/>
            <a:ext cx="1190049" cy="700190"/>
          </a:xfrm>
          <a:prstGeom prst="rect">
            <a:avLst/>
          </a:prstGeom>
          <a:noFill/>
        </p:spPr>
        <p:txBody>
          <a:bodyPr wrap="none" lIns="68570" tIns="34289" rIns="68570" bIns="34289" rtlCol="0">
            <a:spAutoFit/>
          </a:bodyPr>
          <a:lstStyle/>
          <a:p>
            <a:pPr defTabSz="685800"/>
            <a:r>
              <a:rPr lang="en-US" altLang="zh-CN" sz="4100" b="1" dirty="0">
                <a:solidFill>
                  <a:srgbClr val="FCAA06"/>
                </a:solidFill>
                <a:cs typeface="+mn-ea"/>
                <a:sym typeface="+mn-lt"/>
              </a:rPr>
              <a:t>56%</a:t>
            </a:r>
            <a:endParaRPr lang="zh-CN" altLang="en-US" sz="4100" b="1" dirty="0">
              <a:solidFill>
                <a:srgbClr val="FCAA06"/>
              </a:solidFill>
              <a:cs typeface="+mn-ea"/>
              <a:sym typeface="+mn-lt"/>
            </a:endParaRPr>
          </a:p>
        </p:txBody>
      </p:sp>
      <p:sp>
        <p:nvSpPr>
          <p:cNvPr id="14" name="文本框 13"/>
          <p:cNvSpPr txBox="1"/>
          <p:nvPr/>
        </p:nvSpPr>
        <p:spPr>
          <a:xfrm>
            <a:off x="7582246" y="3774547"/>
            <a:ext cx="1190049" cy="700190"/>
          </a:xfrm>
          <a:prstGeom prst="rect">
            <a:avLst/>
          </a:prstGeom>
          <a:noFill/>
        </p:spPr>
        <p:txBody>
          <a:bodyPr wrap="none" lIns="68570" tIns="34289" rIns="68570" bIns="34289" rtlCol="0">
            <a:spAutoFit/>
          </a:bodyPr>
          <a:lstStyle/>
          <a:p>
            <a:pPr defTabSz="685800"/>
            <a:r>
              <a:rPr lang="en-US" altLang="zh-CN" sz="4100" b="1" dirty="0">
                <a:solidFill>
                  <a:srgbClr val="FCAA06"/>
                </a:solidFill>
                <a:cs typeface="+mn-ea"/>
                <a:sym typeface="+mn-lt"/>
              </a:rPr>
              <a:t>66%</a:t>
            </a:r>
            <a:endParaRPr lang="zh-CN" altLang="en-US" sz="4100" b="1" dirty="0">
              <a:solidFill>
                <a:srgbClr val="FCAA06"/>
              </a:solidFill>
              <a:cs typeface="+mn-ea"/>
              <a:sym typeface="+mn-lt"/>
            </a:endParaRPr>
          </a:p>
        </p:txBody>
      </p:sp>
      <p:sp>
        <p:nvSpPr>
          <p:cNvPr id="15" name="文本框 14"/>
          <p:cNvSpPr txBox="1"/>
          <p:nvPr/>
        </p:nvSpPr>
        <p:spPr>
          <a:xfrm>
            <a:off x="7582246" y="4999527"/>
            <a:ext cx="1190049" cy="700190"/>
          </a:xfrm>
          <a:prstGeom prst="rect">
            <a:avLst/>
          </a:prstGeom>
          <a:noFill/>
        </p:spPr>
        <p:txBody>
          <a:bodyPr wrap="none" lIns="68570" tIns="34289" rIns="68570" bIns="34289" rtlCol="0">
            <a:spAutoFit/>
          </a:bodyPr>
          <a:lstStyle/>
          <a:p>
            <a:pPr defTabSz="685800"/>
            <a:r>
              <a:rPr lang="en-US" altLang="zh-CN" sz="4100" b="1" dirty="0">
                <a:solidFill>
                  <a:srgbClr val="FCAA06"/>
                </a:solidFill>
                <a:cs typeface="+mn-ea"/>
                <a:sym typeface="+mn-lt"/>
              </a:rPr>
              <a:t>76%</a:t>
            </a:r>
            <a:endParaRPr lang="zh-CN" altLang="en-US" sz="4100" b="1" dirty="0">
              <a:solidFill>
                <a:srgbClr val="FCAA06"/>
              </a:solidFill>
              <a:cs typeface="+mn-ea"/>
              <a:sym typeface="+mn-lt"/>
            </a:endParaRPr>
          </a:p>
        </p:txBody>
      </p:sp>
      <p:sp>
        <p:nvSpPr>
          <p:cNvPr id="16" name="矩形 15"/>
          <p:cNvSpPr/>
          <p:nvPr/>
        </p:nvSpPr>
        <p:spPr>
          <a:xfrm>
            <a:off x="2450837" y="1254179"/>
            <a:ext cx="4917464" cy="1029511"/>
          </a:xfrm>
          <a:prstGeom prst="rect">
            <a:avLst/>
          </a:prstGeom>
        </p:spPr>
        <p:txBody>
          <a:bodyPr wrap="square" lIns="68570" tIns="34289" rIns="68570" bIns="34289">
            <a:spAutoFit/>
          </a:bodyPr>
          <a:lstStyle/>
          <a:p>
            <a:pPr defTabSz="685800">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7" name="矩形 16"/>
          <p:cNvSpPr/>
          <p:nvPr/>
        </p:nvSpPr>
        <p:spPr>
          <a:xfrm>
            <a:off x="2475978" y="2406908"/>
            <a:ext cx="4917464" cy="1029511"/>
          </a:xfrm>
          <a:prstGeom prst="rect">
            <a:avLst/>
          </a:prstGeom>
        </p:spPr>
        <p:txBody>
          <a:bodyPr wrap="square" lIns="68570" tIns="34289" rIns="68570" bIns="34289">
            <a:spAutoFit/>
          </a:bodyPr>
          <a:lstStyle/>
          <a:p>
            <a:pPr defTabSz="685800">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8" name="矩形 17"/>
          <p:cNvSpPr/>
          <p:nvPr/>
        </p:nvSpPr>
        <p:spPr>
          <a:xfrm>
            <a:off x="2475978" y="3612460"/>
            <a:ext cx="4917464" cy="1029511"/>
          </a:xfrm>
          <a:prstGeom prst="rect">
            <a:avLst/>
          </a:prstGeom>
        </p:spPr>
        <p:txBody>
          <a:bodyPr wrap="square" lIns="68570" tIns="34289" rIns="68570" bIns="34289">
            <a:spAutoFit/>
          </a:bodyPr>
          <a:lstStyle/>
          <a:p>
            <a:pPr defTabSz="685800">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19" name="矩形 18"/>
          <p:cNvSpPr/>
          <p:nvPr/>
        </p:nvSpPr>
        <p:spPr>
          <a:xfrm>
            <a:off x="2475978" y="4840138"/>
            <a:ext cx="4917464" cy="1029511"/>
          </a:xfrm>
          <a:prstGeom prst="rect">
            <a:avLst/>
          </a:prstGeom>
        </p:spPr>
        <p:txBody>
          <a:bodyPr wrap="square" lIns="68570" tIns="34289" rIns="68570" bIns="34289">
            <a:spAutoFit/>
          </a:bodyPr>
          <a:lstStyle/>
          <a:p>
            <a:pPr defTabSz="685800">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endParaRPr lang="zh-CN" altLang="en-US" sz="1600" dirty="0">
              <a:solidFill>
                <a:schemeClr val="bg1"/>
              </a:solidFill>
              <a:cs typeface="+mn-ea"/>
              <a:sym typeface="+mn-lt"/>
            </a:endParaRPr>
          </a:p>
        </p:txBody>
      </p:sp>
      <p:sp>
        <p:nvSpPr>
          <p:cNvPr id="20" name="矩形 19"/>
          <p:cNvSpPr/>
          <p:nvPr/>
        </p:nvSpPr>
        <p:spPr>
          <a:xfrm>
            <a:off x="8809732" y="1354890"/>
            <a:ext cx="2734568" cy="525655"/>
          </a:xfrm>
          <a:prstGeom prst="rect">
            <a:avLst/>
          </a:prstGeom>
        </p:spPr>
        <p:txBody>
          <a:bodyPr wrap="square" lIns="68570" tIns="34289" rIns="68570" bIns="34289">
            <a:spAutoFit/>
          </a:bodyPr>
          <a:lstStyle/>
          <a:p>
            <a:pPr marL="257175" indent="-257175" defTabSz="685800">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1" name="矩形 20"/>
          <p:cNvSpPr/>
          <p:nvPr/>
        </p:nvSpPr>
        <p:spPr>
          <a:xfrm>
            <a:off x="8809732" y="2624524"/>
            <a:ext cx="2734568" cy="525655"/>
          </a:xfrm>
          <a:prstGeom prst="rect">
            <a:avLst/>
          </a:prstGeom>
        </p:spPr>
        <p:txBody>
          <a:bodyPr wrap="square" lIns="68570" tIns="34289" rIns="68570" bIns="34289">
            <a:spAutoFit/>
          </a:bodyPr>
          <a:lstStyle/>
          <a:p>
            <a:pPr marL="257175" indent="-257175" defTabSz="685800">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2" name="矩形 21"/>
          <p:cNvSpPr/>
          <p:nvPr/>
        </p:nvSpPr>
        <p:spPr>
          <a:xfrm>
            <a:off x="8809732" y="3849790"/>
            <a:ext cx="2734568" cy="525655"/>
          </a:xfrm>
          <a:prstGeom prst="rect">
            <a:avLst/>
          </a:prstGeom>
        </p:spPr>
        <p:txBody>
          <a:bodyPr wrap="square" lIns="68570" tIns="34289" rIns="68570" bIns="34289">
            <a:spAutoFit/>
          </a:bodyPr>
          <a:lstStyle/>
          <a:p>
            <a:pPr marL="257175" indent="-257175" defTabSz="685800">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3" name="矩形 22"/>
          <p:cNvSpPr/>
          <p:nvPr/>
        </p:nvSpPr>
        <p:spPr>
          <a:xfrm>
            <a:off x="8809732" y="5112425"/>
            <a:ext cx="2734568" cy="525655"/>
          </a:xfrm>
          <a:prstGeom prst="rect">
            <a:avLst/>
          </a:prstGeom>
        </p:spPr>
        <p:txBody>
          <a:bodyPr wrap="square" lIns="68570" tIns="34289" rIns="68570" bIns="34289">
            <a:spAutoFit/>
          </a:bodyPr>
          <a:lstStyle/>
          <a:p>
            <a:pPr marL="257175" indent="-257175" defTabSz="685800">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anim calcmode="lin" valueType="num">
                                      <p:cBhvr>
                                        <p:cTn id="28" dur="2000" fill="hold"/>
                                        <p:tgtEl>
                                          <p:spTgt spid="6"/>
                                        </p:tgtEl>
                                        <p:attrNameLst>
                                          <p:attrName>ppt_w</p:attrName>
                                        </p:attrNameLst>
                                      </p:cBhvr>
                                      <p:tavLst>
                                        <p:tav tm="0" fmla="#ppt_w*sin(2.5*pi*$)">
                                          <p:val>
                                            <p:fltVal val="0"/>
                                          </p:val>
                                        </p:tav>
                                        <p:tav tm="100000">
                                          <p:val>
                                            <p:fltVal val="1"/>
                                          </p:val>
                                        </p:tav>
                                      </p:tavLst>
                                    </p:anim>
                                    <p:anim calcmode="lin" valueType="num">
                                      <p:cBhvr>
                                        <p:cTn id="29" dur="2000" fill="hold"/>
                                        <p:tgtEl>
                                          <p:spTgt spid="6"/>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anim calcmode="lin" valueType="num">
                                      <p:cBhvr>
                                        <p:cTn id="33" dur="2000" fill="hold"/>
                                        <p:tgtEl>
                                          <p:spTgt spid="7"/>
                                        </p:tgtEl>
                                        <p:attrNameLst>
                                          <p:attrName>ppt_w</p:attrName>
                                        </p:attrNameLst>
                                      </p:cBhvr>
                                      <p:tavLst>
                                        <p:tav tm="0" fmla="#ppt_w*sin(2.5*pi*$)">
                                          <p:val>
                                            <p:fltVal val="0"/>
                                          </p:val>
                                        </p:tav>
                                        <p:tav tm="100000">
                                          <p:val>
                                            <p:fltVal val="1"/>
                                          </p:val>
                                        </p:tav>
                                      </p:tavLst>
                                    </p:anim>
                                    <p:anim calcmode="lin" valueType="num">
                                      <p:cBhvr>
                                        <p:cTn id="34" dur="2000" fill="hold"/>
                                        <p:tgtEl>
                                          <p:spTgt spid="7"/>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2000"/>
                                        <p:tgtEl>
                                          <p:spTgt spid="8"/>
                                        </p:tgtEl>
                                      </p:cBhvr>
                                    </p:animEffect>
                                    <p:anim calcmode="lin" valueType="num">
                                      <p:cBhvr>
                                        <p:cTn id="38" dur="2000" fill="hold"/>
                                        <p:tgtEl>
                                          <p:spTgt spid="8"/>
                                        </p:tgtEl>
                                        <p:attrNameLst>
                                          <p:attrName>ppt_w</p:attrName>
                                        </p:attrNameLst>
                                      </p:cBhvr>
                                      <p:tavLst>
                                        <p:tav tm="0" fmla="#ppt_w*sin(2.5*pi*$)">
                                          <p:val>
                                            <p:fltVal val="0"/>
                                          </p:val>
                                        </p:tav>
                                        <p:tav tm="100000">
                                          <p:val>
                                            <p:fltVal val="1"/>
                                          </p:val>
                                        </p:tav>
                                      </p:tavLst>
                                    </p:anim>
                                    <p:anim calcmode="lin" valueType="num">
                                      <p:cBhvr>
                                        <p:cTn id="39" dur="2000" fill="hold"/>
                                        <p:tgtEl>
                                          <p:spTgt spid="8"/>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ppt_w</p:attrName>
                                        </p:attrNameLst>
                                      </p:cBhvr>
                                      <p:tavLst>
                                        <p:tav tm="0" fmla="#ppt_w*sin(2.5*pi*$)">
                                          <p:val>
                                            <p:fltVal val="0"/>
                                          </p:val>
                                        </p:tav>
                                        <p:tav tm="100000">
                                          <p:val>
                                            <p:fltVal val="1"/>
                                          </p:val>
                                        </p:tav>
                                      </p:tavLst>
                                    </p:anim>
                                    <p:anim calcmode="lin" valueType="num">
                                      <p:cBhvr>
                                        <p:cTn id="44" dur="2000" fill="hold"/>
                                        <p:tgtEl>
                                          <p:spTgt spid="9"/>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2000"/>
                                        <p:tgtEl>
                                          <p:spTgt spid="10"/>
                                        </p:tgtEl>
                                      </p:cBhvr>
                                    </p:animEffect>
                                    <p:anim calcmode="lin" valueType="num">
                                      <p:cBhvr>
                                        <p:cTn id="48" dur="2000" fill="hold"/>
                                        <p:tgtEl>
                                          <p:spTgt spid="10"/>
                                        </p:tgtEl>
                                        <p:attrNameLst>
                                          <p:attrName>ppt_w</p:attrName>
                                        </p:attrNameLst>
                                      </p:cBhvr>
                                      <p:tavLst>
                                        <p:tav tm="0" fmla="#ppt_w*sin(2.5*pi*$)">
                                          <p:val>
                                            <p:fltVal val="0"/>
                                          </p:val>
                                        </p:tav>
                                        <p:tav tm="100000">
                                          <p:val>
                                            <p:fltVal val="1"/>
                                          </p:val>
                                        </p:tav>
                                      </p:tavLst>
                                    </p:anim>
                                    <p:anim calcmode="lin" valueType="num">
                                      <p:cBhvr>
                                        <p:cTn id="49" dur="2000" fill="hold"/>
                                        <p:tgtEl>
                                          <p:spTgt spid="10"/>
                                        </p:tgtEl>
                                        <p:attrNameLst>
                                          <p:attrName>ppt_h</p:attrName>
                                        </p:attrNameLst>
                                      </p:cBhvr>
                                      <p:tavLst>
                                        <p:tav tm="0">
                                          <p:val>
                                            <p:strVal val="#ppt_h"/>
                                          </p:val>
                                        </p:tav>
                                        <p:tav tm="100000">
                                          <p:val>
                                            <p:strVal val="#ppt_h"/>
                                          </p:val>
                                        </p:tav>
                                      </p:tavLst>
                                    </p:anim>
                                  </p:childTnLst>
                                </p:cTn>
                              </p:par>
                              <p:par>
                                <p:cTn id="50" presetID="45" presetClass="entr" presetSubtype="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2000"/>
                                        <p:tgtEl>
                                          <p:spTgt spid="11"/>
                                        </p:tgtEl>
                                      </p:cBhvr>
                                    </p:animEffect>
                                    <p:anim calcmode="lin" valueType="num">
                                      <p:cBhvr>
                                        <p:cTn id="53" dur="2000" fill="hold"/>
                                        <p:tgtEl>
                                          <p:spTgt spid="11"/>
                                        </p:tgtEl>
                                        <p:attrNameLst>
                                          <p:attrName>ppt_w</p:attrName>
                                        </p:attrNameLst>
                                      </p:cBhvr>
                                      <p:tavLst>
                                        <p:tav tm="0" fmla="#ppt_w*sin(2.5*pi*$)">
                                          <p:val>
                                            <p:fltVal val="0"/>
                                          </p:val>
                                        </p:tav>
                                        <p:tav tm="100000">
                                          <p:val>
                                            <p:fltVal val="1"/>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2000"/>
                                        <p:tgtEl>
                                          <p:spTgt spid="12"/>
                                        </p:tgtEl>
                                      </p:cBhvr>
                                    </p:animEffect>
                                    <p:anim calcmode="lin" valueType="num">
                                      <p:cBhvr>
                                        <p:cTn id="58" dur="2000" fill="hold"/>
                                        <p:tgtEl>
                                          <p:spTgt spid="12"/>
                                        </p:tgtEl>
                                        <p:attrNameLst>
                                          <p:attrName>ppt_w</p:attrName>
                                        </p:attrNameLst>
                                      </p:cBhvr>
                                      <p:tavLst>
                                        <p:tav tm="0" fmla="#ppt_w*sin(2.5*pi*$)">
                                          <p:val>
                                            <p:fltVal val="0"/>
                                          </p:val>
                                        </p:tav>
                                        <p:tav tm="100000">
                                          <p:val>
                                            <p:fltVal val="1"/>
                                          </p:val>
                                        </p:tav>
                                      </p:tavLst>
                                    </p:anim>
                                    <p:anim calcmode="lin" valueType="num">
                                      <p:cBhvr>
                                        <p:cTn id="59" dur="2000" fill="hold"/>
                                        <p:tgtEl>
                                          <p:spTgt spid="12"/>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2000"/>
                                        <p:tgtEl>
                                          <p:spTgt spid="13"/>
                                        </p:tgtEl>
                                      </p:cBhvr>
                                    </p:animEffect>
                                    <p:anim calcmode="lin" valueType="num">
                                      <p:cBhvr>
                                        <p:cTn id="63" dur="2000" fill="hold"/>
                                        <p:tgtEl>
                                          <p:spTgt spid="13"/>
                                        </p:tgtEl>
                                        <p:attrNameLst>
                                          <p:attrName>ppt_w</p:attrName>
                                        </p:attrNameLst>
                                      </p:cBhvr>
                                      <p:tavLst>
                                        <p:tav tm="0" fmla="#ppt_w*sin(2.5*pi*$)">
                                          <p:val>
                                            <p:fltVal val="0"/>
                                          </p:val>
                                        </p:tav>
                                        <p:tav tm="100000">
                                          <p:val>
                                            <p:fltVal val="1"/>
                                          </p:val>
                                        </p:tav>
                                      </p:tavLst>
                                    </p:anim>
                                    <p:anim calcmode="lin" valueType="num">
                                      <p:cBhvr>
                                        <p:cTn id="64" dur="2000" fill="hold"/>
                                        <p:tgtEl>
                                          <p:spTgt spid="13"/>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2000"/>
                                        <p:tgtEl>
                                          <p:spTgt spid="14"/>
                                        </p:tgtEl>
                                      </p:cBhvr>
                                    </p:animEffect>
                                    <p:anim calcmode="lin" valueType="num">
                                      <p:cBhvr>
                                        <p:cTn id="68" dur="2000" fill="hold"/>
                                        <p:tgtEl>
                                          <p:spTgt spid="14"/>
                                        </p:tgtEl>
                                        <p:attrNameLst>
                                          <p:attrName>ppt_w</p:attrName>
                                        </p:attrNameLst>
                                      </p:cBhvr>
                                      <p:tavLst>
                                        <p:tav tm="0" fmla="#ppt_w*sin(2.5*pi*$)">
                                          <p:val>
                                            <p:fltVal val="0"/>
                                          </p:val>
                                        </p:tav>
                                        <p:tav tm="100000">
                                          <p:val>
                                            <p:fltVal val="1"/>
                                          </p:val>
                                        </p:tav>
                                      </p:tavLst>
                                    </p:anim>
                                    <p:anim calcmode="lin" valueType="num">
                                      <p:cBhvr>
                                        <p:cTn id="69" dur="2000" fill="hold"/>
                                        <p:tgtEl>
                                          <p:spTgt spid="14"/>
                                        </p:tgtEl>
                                        <p:attrNameLst>
                                          <p:attrName>ppt_h</p:attrName>
                                        </p:attrNameLst>
                                      </p:cBhvr>
                                      <p:tavLst>
                                        <p:tav tm="0">
                                          <p:val>
                                            <p:strVal val="#ppt_h"/>
                                          </p:val>
                                        </p:tav>
                                        <p:tav tm="100000">
                                          <p:val>
                                            <p:strVal val="#ppt_h"/>
                                          </p:val>
                                        </p:tav>
                                      </p:tavLst>
                                    </p:anim>
                                  </p:childTnLst>
                                </p:cTn>
                              </p:par>
                              <p:par>
                                <p:cTn id="70" presetID="45"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000"/>
                                        <p:tgtEl>
                                          <p:spTgt spid="15"/>
                                        </p:tgtEl>
                                      </p:cBhvr>
                                    </p:animEffect>
                                    <p:anim calcmode="lin" valueType="num">
                                      <p:cBhvr>
                                        <p:cTn id="73" dur="2000" fill="hold"/>
                                        <p:tgtEl>
                                          <p:spTgt spid="15"/>
                                        </p:tgtEl>
                                        <p:attrNameLst>
                                          <p:attrName>ppt_w</p:attrName>
                                        </p:attrNameLst>
                                      </p:cBhvr>
                                      <p:tavLst>
                                        <p:tav tm="0" fmla="#ppt_w*sin(2.5*pi*$)">
                                          <p:val>
                                            <p:fltVal val="0"/>
                                          </p:val>
                                        </p:tav>
                                        <p:tav tm="100000">
                                          <p:val>
                                            <p:fltVal val="1"/>
                                          </p:val>
                                        </p:tav>
                                      </p:tavLst>
                                    </p:anim>
                                    <p:anim calcmode="lin" valueType="num">
                                      <p:cBhvr>
                                        <p:cTn id="74" dur="2000" fill="hold"/>
                                        <p:tgtEl>
                                          <p:spTgt spid="15"/>
                                        </p:tgtEl>
                                        <p:attrNameLst>
                                          <p:attrName>ppt_h</p:attrName>
                                        </p:attrNameLst>
                                      </p:cBhvr>
                                      <p:tavLst>
                                        <p:tav tm="0">
                                          <p:val>
                                            <p:strVal val="#ppt_h"/>
                                          </p:val>
                                        </p:tav>
                                        <p:tav tm="100000">
                                          <p:val>
                                            <p:strVal val="#ppt_h"/>
                                          </p:val>
                                        </p:tav>
                                      </p:tavLst>
                                    </p:anim>
                                  </p:childTnLst>
                                </p:cTn>
                              </p:par>
                              <p:par>
                                <p:cTn id="75" presetID="45" presetClass="entr" presetSubtype="0"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2000"/>
                                        <p:tgtEl>
                                          <p:spTgt spid="16"/>
                                        </p:tgtEl>
                                      </p:cBhvr>
                                    </p:animEffect>
                                    <p:anim calcmode="lin" valueType="num">
                                      <p:cBhvr>
                                        <p:cTn id="78" dur="2000" fill="hold"/>
                                        <p:tgtEl>
                                          <p:spTgt spid="16"/>
                                        </p:tgtEl>
                                        <p:attrNameLst>
                                          <p:attrName>ppt_w</p:attrName>
                                        </p:attrNameLst>
                                      </p:cBhvr>
                                      <p:tavLst>
                                        <p:tav tm="0" fmla="#ppt_w*sin(2.5*pi*$)">
                                          <p:val>
                                            <p:fltVal val="0"/>
                                          </p:val>
                                        </p:tav>
                                        <p:tav tm="100000">
                                          <p:val>
                                            <p:fltVal val="1"/>
                                          </p:val>
                                        </p:tav>
                                      </p:tavLst>
                                    </p:anim>
                                    <p:anim calcmode="lin" valueType="num">
                                      <p:cBhvr>
                                        <p:cTn id="79" dur="2000" fill="hold"/>
                                        <p:tgtEl>
                                          <p:spTgt spid="16"/>
                                        </p:tgtEl>
                                        <p:attrNameLst>
                                          <p:attrName>ppt_h</p:attrName>
                                        </p:attrNameLst>
                                      </p:cBhvr>
                                      <p:tavLst>
                                        <p:tav tm="0">
                                          <p:val>
                                            <p:strVal val="#ppt_h"/>
                                          </p:val>
                                        </p:tav>
                                        <p:tav tm="100000">
                                          <p:val>
                                            <p:strVal val="#ppt_h"/>
                                          </p:val>
                                        </p:tav>
                                      </p:tavLst>
                                    </p:anim>
                                  </p:childTnLst>
                                </p:cTn>
                              </p:par>
                              <p:par>
                                <p:cTn id="80" presetID="45" presetClass="entr" presetSubtype="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2000"/>
                                        <p:tgtEl>
                                          <p:spTgt spid="17"/>
                                        </p:tgtEl>
                                      </p:cBhvr>
                                    </p:animEffect>
                                    <p:anim calcmode="lin" valueType="num">
                                      <p:cBhvr>
                                        <p:cTn id="83" dur="2000" fill="hold"/>
                                        <p:tgtEl>
                                          <p:spTgt spid="17"/>
                                        </p:tgtEl>
                                        <p:attrNameLst>
                                          <p:attrName>ppt_w</p:attrName>
                                        </p:attrNameLst>
                                      </p:cBhvr>
                                      <p:tavLst>
                                        <p:tav tm="0" fmla="#ppt_w*sin(2.5*pi*$)">
                                          <p:val>
                                            <p:fltVal val="0"/>
                                          </p:val>
                                        </p:tav>
                                        <p:tav tm="100000">
                                          <p:val>
                                            <p:fltVal val="1"/>
                                          </p:val>
                                        </p:tav>
                                      </p:tavLst>
                                    </p:anim>
                                    <p:anim calcmode="lin" valueType="num">
                                      <p:cBhvr>
                                        <p:cTn id="84" dur="2000" fill="hold"/>
                                        <p:tgtEl>
                                          <p:spTgt spid="17"/>
                                        </p:tgtEl>
                                        <p:attrNameLst>
                                          <p:attrName>ppt_h</p:attrName>
                                        </p:attrNameLst>
                                      </p:cBhvr>
                                      <p:tavLst>
                                        <p:tav tm="0">
                                          <p:val>
                                            <p:strVal val="#ppt_h"/>
                                          </p:val>
                                        </p:tav>
                                        <p:tav tm="100000">
                                          <p:val>
                                            <p:strVal val="#ppt_h"/>
                                          </p:val>
                                        </p:tav>
                                      </p:tavLst>
                                    </p:anim>
                                  </p:childTnLst>
                                </p:cTn>
                              </p:par>
                              <p:par>
                                <p:cTn id="85" presetID="45" presetClass="entr" presetSubtype="0"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fade">
                                      <p:cBhvr>
                                        <p:cTn id="87" dur="2000"/>
                                        <p:tgtEl>
                                          <p:spTgt spid="18"/>
                                        </p:tgtEl>
                                      </p:cBhvr>
                                    </p:animEffect>
                                    <p:anim calcmode="lin" valueType="num">
                                      <p:cBhvr>
                                        <p:cTn id="88" dur="2000" fill="hold"/>
                                        <p:tgtEl>
                                          <p:spTgt spid="18"/>
                                        </p:tgtEl>
                                        <p:attrNameLst>
                                          <p:attrName>ppt_w</p:attrName>
                                        </p:attrNameLst>
                                      </p:cBhvr>
                                      <p:tavLst>
                                        <p:tav tm="0" fmla="#ppt_w*sin(2.5*pi*$)">
                                          <p:val>
                                            <p:fltVal val="0"/>
                                          </p:val>
                                        </p:tav>
                                        <p:tav tm="100000">
                                          <p:val>
                                            <p:fltVal val="1"/>
                                          </p:val>
                                        </p:tav>
                                      </p:tavLst>
                                    </p:anim>
                                    <p:anim calcmode="lin" valueType="num">
                                      <p:cBhvr>
                                        <p:cTn id="89" dur="2000" fill="hold"/>
                                        <p:tgtEl>
                                          <p:spTgt spid="18"/>
                                        </p:tgtEl>
                                        <p:attrNameLst>
                                          <p:attrName>ppt_h</p:attrName>
                                        </p:attrNameLst>
                                      </p:cBhvr>
                                      <p:tavLst>
                                        <p:tav tm="0">
                                          <p:val>
                                            <p:strVal val="#ppt_h"/>
                                          </p:val>
                                        </p:tav>
                                        <p:tav tm="100000">
                                          <p:val>
                                            <p:strVal val="#ppt_h"/>
                                          </p:val>
                                        </p:tav>
                                      </p:tavLst>
                                    </p:anim>
                                  </p:childTnLst>
                                </p:cTn>
                              </p:par>
                              <p:par>
                                <p:cTn id="90" presetID="45"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2000"/>
                                        <p:tgtEl>
                                          <p:spTgt spid="19"/>
                                        </p:tgtEl>
                                      </p:cBhvr>
                                    </p:animEffect>
                                    <p:anim calcmode="lin" valueType="num">
                                      <p:cBhvr>
                                        <p:cTn id="93" dur="2000" fill="hold"/>
                                        <p:tgtEl>
                                          <p:spTgt spid="19"/>
                                        </p:tgtEl>
                                        <p:attrNameLst>
                                          <p:attrName>ppt_w</p:attrName>
                                        </p:attrNameLst>
                                      </p:cBhvr>
                                      <p:tavLst>
                                        <p:tav tm="0" fmla="#ppt_w*sin(2.5*pi*$)">
                                          <p:val>
                                            <p:fltVal val="0"/>
                                          </p:val>
                                        </p:tav>
                                        <p:tav tm="100000">
                                          <p:val>
                                            <p:fltVal val="1"/>
                                          </p:val>
                                        </p:tav>
                                      </p:tavLst>
                                    </p:anim>
                                    <p:anim calcmode="lin" valueType="num">
                                      <p:cBhvr>
                                        <p:cTn id="94" dur="2000" fill="hold"/>
                                        <p:tgtEl>
                                          <p:spTgt spid="19"/>
                                        </p:tgtEl>
                                        <p:attrNameLst>
                                          <p:attrName>ppt_h</p:attrName>
                                        </p:attrNameLst>
                                      </p:cBhvr>
                                      <p:tavLst>
                                        <p:tav tm="0">
                                          <p:val>
                                            <p:strVal val="#ppt_h"/>
                                          </p:val>
                                        </p:tav>
                                        <p:tav tm="100000">
                                          <p:val>
                                            <p:strVal val="#ppt_h"/>
                                          </p:val>
                                        </p:tav>
                                      </p:tavLst>
                                    </p:anim>
                                  </p:childTnLst>
                                </p:cTn>
                              </p:par>
                              <p:par>
                                <p:cTn id="95" presetID="45" presetClass="entr" presetSubtype="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0"/>
                                        <p:tgtEl>
                                          <p:spTgt spid="20"/>
                                        </p:tgtEl>
                                      </p:cBhvr>
                                    </p:animEffect>
                                    <p:anim calcmode="lin" valueType="num">
                                      <p:cBhvr>
                                        <p:cTn id="98" dur="2000" fill="hold"/>
                                        <p:tgtEl>
                                          <p:spTgt spid="20"/>
                                        </p:tgtEl>
                                        <p:attrNameLst>
                                          <p:attrName>ppt_w</p:attrName>
                                        </p:attrNameLst>
                                      </p:cBhvr>
                                      <p:tavLst>
                                        <p:tav tm="0" fmla="#ppt_w*sin(2.5*pi*$)">
                                          <p:val>
                                            <p:fltVal val="0"/>
                                          </p:val>
                                        </p:tav>
                                        <p:tav tm="100000">
                                          <p:val>
                                            <p:fltVal val="1"/>
                                          </p:val>
                                        </p:tav>
                                      </p:tavLst>
                                    </p:anim>
                                    <p:anim calcmode="lin" valueType="num">
                                      <p:cBhvr>
                                        <p:cTn id="99" dur="2000" fill="hold"/>
                                        <p:tgtEl>
                                          <p:spTgt spid="20"/>
                                        </p:tgtEl>
                                        <p:attrNameLst>
                                          <p:attrName>ppt_h</p:attrName>
                                        </p:attrNameLst>
                                      </p:cBhvr>
                                      <p:tavLst>
                                        <p:tav tm="0">
                                          <p:val>
                                            <p:strVal val="#ppt_h"/>
                                          </p:val>
                                        </p:tav>
                                        <p:tav tm="100000">
                                          <p:val>
                                            <p:strVal val="#ppt_h"/>
                                          </p:val>
                                        </p:tav>
                                      </p:tavLst>
                                    </p:anim>
                                  </p:childTnLst>
                                </p:cTn>
                              </p:par>
                              <p:par>
                                <p:cTn id="100" presetID="45" presetClass="entr" presetSubtype="0" fill="hold" grpId="0"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2000"/>
                                        <p:tgtEl>
                                          <p:spTgt spid="21"/>
                                        </p:tgtEl>
                                      </p:cBhvr>
                                    </p:animEffect>
                                    <p:anim calcmode="lin" valueType="num">
                                      <p:cBhvr>
                                        <p:cTn id="103" dur="2000" fill="hold"/>
                                        <p:tgtEl>
                                          <p:spTgt spid="21"/>
                                        </p:tgtEl>
                                        <p:attrNameLst>
                                          <p:attrName>ppt_w</p:attrName>
                                        </p:attrNameLst>
                                      </p:cBhvr>
                                      <p:tavLst>
                                        <p:tav tm="0" fmla="#ppt_w*sin(2.5*pi*$)">
                                          <p:val>
                                            <p:fltVal val="0"/>
                                          </p:val>
                                        </p:tav>
                                        <p:tav tm="100000">
                                          <p:val>
                                            <p:fltVal val="1"/>
                                          </p:val>
                                        </p:tav>
                                      </p:tavLst>
                                    </p:anim>
                                    <p:anim calcmode="lin" valueType="num">
                                      <p:cBhvr>
                                        <p:cTn id="104" dur="2000" fill="hold"/>
                                        <p:tgtEl>
                                          <p:spTgt spid="21"/>
                                        </p:tgtEl>
                                        <p:attrNameLst>
                                          <p:attrName>ppt_h</p:attrName>
                                        </p:attrNameLst>
                                      </p:cBhvr>
                                      <p:tavLst>
                                        <p:tav tm="0">
                                          <p:val>
                                            <p:strVal val="#ppt_h"/>
                                          </p:val>
                                        </p:tav>
                                        <p:tav tm="100000">
                                          <p:val>
                                            <p:strVal val="#ppt_h"/>
                                          </p:val>
                                        </p:tav>
                                      </p:tavLst>
                                    </p:anim>
                                  </p:childTnLst>
                                </p:cTn>
                              </p:par>
                              <p:par>
                                <p:cTn id="105" presetID="45" presetClass="entr" presetSubtype="0" fill="hold" grpId="0"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000"/>
                                        <p:tgtEl>
                                          <p:spTgt spid="22"/>
                                        </p:tgtEl>
                                      </p:cBhvr>
                                    </p:animEffect>
                                    <p:anim calcmode="lin" valueType="num">
                                      <p:cBhvr>
                                        <p:cTn id="108" dur="2000" fill="hold"/>
                                        <p:tgtEl>
                                          <p:spTgt spid="22"/>
                                        </p:tgtEl>
                                        <p:attrNameLst>
                                          <p:attrName>ppt_w</p:attrName>
                                        </p:attrNameLst>
                                      </p:cBhvr>
                                      <p:tavLst>
                                        <p:tav tm="0" fmla="#ppt_w*sin(2.5*pi*$)">
                                          <p:val>
                                            <p:fltVal val="0"/>
                                          </p:val>
                                        </p:tav>
                                        <p:tav tm="100000">
                                          <p:val>
                                            <p:fltVal val="1"/>
                                          </p:val>
                                        </p:tav>
                                      </p:tavLst>
                                    </p:anim>
                                    <p:anim calcmode="lin" valueType="num">
                                      <p:cBhvr>
                                        <p:cTn id="109" dur="2000" fill="hold"/>
                                        <p:tgtEl>
                                          <p:spTgt spid="22"/>
                                        </p:tgtEl>
                                        <p:attrNameLst>
                                          <p:attrName>ppt_h</p:attrName>
                                        </p:attrNameLst>
                                      </p:cBhvr>
                                      <p:tavLst>
                                        <p:tav tm="0">
                                          <p:val>
                                            <p:strVal val="#ppt_h"/>
                                          </p:val>
                                        </p:tav>
                                        <p:tav tm="100000">
                                          <p:val>
                                            <p:strVal val="#ppt_h"/>
                                          </p:val>
                                        </p:tav>
                                      </p:tavLst>
                                    </p:anim>
                                  </p:childTnLst>
                                </p:cTn>
                              </p:par>
                              <p:par>
                                <p:cTn id="110" presetID="45" presetClass="entr" presetSubtype="0"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2000"/>
                                        <p:tgtEl>
                                          <p:spTgt spid="23"/>
                                        </p:tgtEl>
                                      </p:cBhvr>
                                    </p:animEffect>
                                    <p:anim calcmode="lin" valueType="num">
                                      <p:cBhvr>
                                        <p:cTn id="113" dur="2000" fill="hold"/>
                                        <p:tgtEl>
                                          <p:spTgt spid="23"/>
                                        </p:tgtEl>
                                        <p:attrNameLst>
                                          <p:attrName>ppt_w</p:attrName>
                                        </p:attrNameLst>
                                      </p:cBhvr>
                                      <p:tavLst>
                                        <p:tav tm="0" fmla="#ppt_w*sin(2.5*pi*$)">
                                          <p:val>
                                            <p:fltVal val="0"/>
                                          </p:val>
                                        </p:tav>
                                        <p:tav tm="100000">
                                          <p:val>
                                            <p:fltVal val="1"/>
                                          </p:val>
                                        </p:tav>
                                      </p:tavLst>
                                    </p:anim>
                                    <p:anim calcmode="lin" valueType="num">
                                      <p:cBhvr>
                                        <p:cTn id="114"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9458050" y="1825941"/>
            <a:ext cx="3293265" cy="3558057"/>
            <a:chOff x="6374673" y="2293410"/>
            <a:chExt cx="2469949" cy="2668543"/>
          </a:xfrm>
          <a:effectLst>
            <a:outerShdw blurRad="50800" dist="76200" dir="2700000" algn="tl" rotWithShape="0">
              <a:prstClr val="black">
                <a:alpha val="40000"/>
              </a:prstClr>
            </a:outerShdw>
          </a:effectLst>
        </p:grpSpPr>
        <p:sp>
          <p:nvSpPr>
            <p:cNvPr id="3" name="Freeform 225"/>
            <p:cNvSpPr/>
            <p:nvPr/>
          </p:nvSpPr>
          <p:spPr bwMode="auto">
            <a:xfrm>
              <a:off x="7404853" y="4113812"/>
              <a:ext cx="1439769" cy="848141"/>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 name="Freeform 228"/>
            <p:cNvSpPr/>
            <p:nvPr/>
          </p:nvSpPr>
          <p:spPr bwMode="auto">
            <a:xfrm>
              <a:off x="7818582" y="2363742"/>
              <a:ext cx="645415" cy="1166713"/>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229"/>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230"/>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231"/>
            <p:cNvSpPr/>
            <p:nvPr/>
          </p:nvSpPr>
          <p:spPr bwMode="auto">
            <a:xfrm>
              <a:off x="6829771" y="2665765"/>
              <a:ext cx="678510" cy="347531"/>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232"/>
            <p:cNvSpPr/>
            <p:nvPr/>
          </p:nvSpPr>
          <p:spPr bwMode="auto">
            <a:xfrm>
              <a:off x="6639458" y="2645077"/>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233"/>
            <p:cNvSpPr/>
            <p:nvPr/>
          </p:nvSpPr>
          <p:spPr bwMode="auto">
            <a:xfrm>
              <a:off x="6668420" y="2707138"/>
              <a:ext cx="1137751" cy="558532"/>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 name="Freeform 234"/>
            <p:cNvSpPr/>
            <p:nvPr/>
          </p:nvSpPr>
          <p:spPr bwMode="auto">
            <a:xfrm>
              <a:off x="6693244" y="2765059"/>
              <a:ext cx="1141888" cy="558532"/>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 name="Freeform 235"/>
            <p:cNvSpPr/>
            <p:nvPr/>
          </p:nvSpPr>
          <p:spPr bwMode="auto">
            <a:xfrm>
              <a:off x="6722204" y="2827116"/>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236"/>
            <p:cNvSpPr/>
            <p:nvPr/>
          </p:nvSpPr>
          <p:spPr bwMode="auto">
            <a:xfrm>
              <a:off x="6751166" y="2885040"/>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237"/>
            <p:cNvSpPr/>
            <p:nvPr/>
          </p:nvSpPr>
          <p:spPr bwMode="auto">
            <a:xfrm>
              <a:off x="6780124" y="2947098"/>
              <a:ext cx="1137751" cy="558532"/>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238"/>
            <p:cNvSpPr/>
            <p:nvPr/>
          </p:nvSpPr>
          <p:spPr bwMode="auto">
            <a:xfrm>
              <a:off x="6804949" y="3005021"/>
              <a:ext cx="1146025" cy="558532"/>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239"/>
            <p:cNvSpPr/>
            <p:nvPr/>
          </p:nvSpPr>
          <p:spPr bwMode="auto">
            <a:xfrm>
              <a:off x="6833911" y="3067077"/>
              <a:ext cx="1146025" cy="558532"/>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240"/>
            <p:cNvSpPr/>
            <p:nvPr/>
          </p:nvSpPr>
          <p:spPr bwMode="auto">
            <a:xfrm>
              <a:off x="6862870" y="3385648"/>
              <a:ext cx="579219" cy="302021"/>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241"/>
            <p:cNvSpPr/>
            <p:nvPr/>
          </p:nvSpPr>
          <p:spPr bwMode="auto">
            <a:xfrm>
              <a:off x="7835132" y="3364962"/>
              <a:ext cx="322708" cy="322708"/>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242"/>
            <p:cNvSpPr/>
            <p:nvPr/>
          </p:nvSpPr>
          <p:spPr bwMode="auto">
            <a:xfrm>
              <a:off x="7901327" y="3526317"/>
              <a:ext cx="95159" cy="161355"/>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243"/>
            <p:cNvSpPr/>
            <p:nvPr/>
          </p:nvSpPr>
          <p:spPr bwMode="auto">
            <a:xfrm>
              <a:off x="7835132" y="3451846"/>
              <a:ext cx="161355" cy="20272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244"/>
            <p:cNvSpPr/>
            <p:nvPr/>
          </p:nvSpPr>
          <p:spPr bwMode="auto">
            <a:xfrm>
              <a:off x="7855814" y="3381511"/>
              <a:ext cx="140666" cy="144806"/>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245"/>
            <p:cNvSpPr/>
            <p:nvPr/>
          </p:nvSpPr>
          <p:spPr bwMode="auto">
            <a:xfrm>
              <a:off x="7930286" y="3364962"/>
              <a:ext cx="119982" cy="161355"/>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246"/>
            <p:cNvSpPr/>
            <p:nvPr/>
          </p:nvSpPr>
          <p:spPr bwMode="auto">
            <a:xfrm>
              <a:off x="7098699" y="3844885"/>
              <a:ext cx="674376" cy="330983"/>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247"/>
            <p:cNvSpPr/>
            <p:nvPr/>
          </p:nvSpPr>
          <p:spPr bwMode="auto">
            <a:xfrm>
              <a:off x="6929068" y="3737318"/>
              <a:ext cx="285473" cy="413725"/>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248"/>
            <p:cNvSpPr/>
            <p:nvPr/>
          </p:nvSpPr>
          <p:spPr bwMode="auto">
            <a:xfrm>
              <a:off x="7131794" y="3811786"/>
              <a:ext cx="223412" cy="27719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249"/>
            <p:cNvSpPr/>
            <p:nvPr/>
          </p:nvSpPr>
          <p:spPr bwMode="auto">
            <a:xfrm>
              <a:off x="7301420" y="3824202"/>
              <a:ext cx="190313" cy="198587"/>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250"/>
            <p:cNvSpPr/>
            <p:nvPr/>
          </p:nvSpPr>
          <p:spPr bwMode="auto">
            <a:xfrm>
              <a:off x="7408990" y="3687670"/>
              <a:ext cx="219278" cy="273059"/>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251"/>
            <p:cNvSpPr/>
            <p:nvPr/>
          </p:nvSpPr>
          <p:spPr bwMode="auto">
            <a:xfrm>
              <a:off x="7578621" y="3687670"/>
              <a:ext cx="190313" cy="206864"/>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252"/>
            <p:cNvSpPr/>
            <p:nvPr/>
          </p:nvSpPr>
          <p:spPr bwMode="auto">
            <a:xfrm>
              <a:off x="7938562" y="3733180"/>
              <a:ext cx="70335" cy="45510"/>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253"/>
            <p:cNvSpPr/>
            <p:nvPr/>
          </p:nvSpPr>
          <p:spPr bwMode="auto">
            <a:xfrm>
              <a:off x="8029583" y="3638022"/>
              <a:ext cx="186179" cy="99296"/>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254"/>
            <p:cNvSpPr/>
            <p:nvPr/>
          </p:nvSpPr>
          <p:spPr bwMode="auto">
            <a:xfrm>
              <a:off x="7131794" y="3985553"/>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255"/>
            <p:cNvSpPr/>
            <p:nvPr/>
          </p:nvSpPr>
          <p:spPr bwMode="auto">
            <a:xfrm>
              <a:off x="7156617" y="4047615"/>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256"/>
            <p:cNvSpPr/>
            <p:nvPr/>
          </p:nvSpPr>
          <p:spPr bwMode="auto">
            <a:xfrm>
              <a:off x="7185578" y="4105537"/>
              <a:ext cx="529570" cy="27719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257"/>
            <p:cNvSpPr/>
            <p:nvPr/>
          </p:nvSpPr>
          <p:spPr bwMode="auto">
            <a:xfrm>
              <a:off x="7214540" y="4163455"/>
              <a:ext cx="529570" cy="27719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258"/>
            <p:cNvSpPr/>
            <p:nvPr/>
          </p:nvSpPr>
          <p:spPr bwMode="auto">
            <a:xfrm>
              <a:off x="7243502" y="4225516"/>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259"/>
            <p:cNvSpPr/>
            <p:nvPr/>
          </p:nvSpPr>
          <p:spPr bwMode="auto">
            <a:xfrm>
              <a:off x="7268321" y="4287574"/>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260"/>
            <p:cNvSpPr/>
            <p:nvPr/>
          </p:nvSpPr>
          <p:spPr bwMode="auto">
            <a:xfrm>
              <a:off x="7297286" y="4345498"/>
              <a:ext cx="537846" cy="27719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261"/>
            <p:cNvSpPr/>
            <p:nvPr/>
          </p:nvSpPr>
          <p:spPr bwMode="auto">
            <a:xfrm>
              <a:off x="7326245" y="4527537"/>
              <a:ext cx="273059" cy="153081"/>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262"/>
            <p:cNvSpPr/>
            <p:nvPr/>
          </p:nvSpPr>
          <p:spPr bwMode="auto">
            <a:xfrm>
              <a:off x="7739973" y="3700082"/>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263"/>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264"/>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265"/>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266"/>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267"/>
            <p:cNvSpPr/>
            <p:nvPr/>
          </p:nvSpPr>
          <p:spPr bwMode="auto">
            <a:xfrm>
              <a:off x="7822716" y="3882121"/>
              <a:ext cx="537846" cy="27719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268"/>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269"/>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270"/>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271"/>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272"/>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273"/>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274"/>
            <p:cNvSpPr/>
            <p:nvPr/>
          </p:nvSpPr>
          <p:spPr bwMode="auto">
            <a:xfrm>
              <a:off x="7934423" y="4192417"/>
              <a:ext cx="380630" cy="206864"/>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283"/>
            <p:cNvSpPr/>
            <p:nvPr/>
          </p:nvSpPr>
          <p:spPr bwMode="auto">
            <a:xfrm>
              <a:off x="8513642" y="3923494"/>
              <a:ext cx="235826" cy="194454"/>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285"/>
            <p:cNvSpPr/>
            <p:nvPr/>
          </p:nvSpPr>
          <p:spPr bwMode="auto">
            <a:xfrm>
              <a:off x="8331603" y="3927632"/>
              <a:ext cx="273059" cy="194454"/>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291"/>
            <p:cNvSpPr/>
            <p:nvPr/>
          </p:nvSpPr>
          <p:spPr bwMode="auto">
            <a:xfrm>
              <a:off x="8335737" y="4064162"/>
              <a:ext cx="107571" cy="57923"/>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332"/>
            <p:cNvSpPr/>
            <p:nvPr/>
          </p:nvSpPr>
          <p:spPr bwMode="auto">
            <a:xfrm>
              <a:off x="6573262" y="2748510"/>
              <a:ext cx="194454" cy="264785"/>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55" name="组 55"/>
          <p:cNvGrpSpPr/>
          <p:nvPr/>
        </p:nvGrpSpPr>
        <p:grpSpPr>
          <a:xfrm rot="2589935">
            <a:off x="9286737" y="1462737"/>
            <a:ext cx="369603" cy="1340479"/>
            <a:chOff x="6494654" y="1941739"/>
            <a:chExt cx="277202" cy="1005359"/>
          </a:xfrm>
          <a:effectLst>
            <a:outerShdw blurRad="50800" dist="76200" dir="2700000" algn="tl" rotWithShape="0">
              <a:prstClr val="black">
                <a:alpha val="40000"/>
              </a:prstClr>
            </a:outerShdw>
          </a:effectLst>
        </p:grpSpPr>
        <p:sp>
          <p:nvSpPr>
            <p:cNvPr id="56" name="Freeform 330"/>
            <p:cNvSpPr/>
            <p:nvPr/>
          </p:nvSpPr>
          <p:spPr bwMode="auto">
            <a:xfrm>
              <a:off x="6560851" y="2318232"/>
              <a:ext cx="202728" cy="52543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334"/>
            <p:cNvSpPr/>
            <p:nvPr/>
          </p:nvSpPr>
          <p:spPr bwMode="auto">
            <a:xfrm>
              <a:off x="6577402" y="1983112"/>
              <a:ext cx="194454" cy="231686"/>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335"/>
            <p:cNvSpPr/>
            <p:nvPr/>
          </p:nvSpPr>
          <p:spPr bwMode="auto">
            <a:xfrm>
              <a:off x="6577402" y="2260313"/>
              <a:ext cx="49647" cy="14894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336"/>
            <p:cNvSpPr/>
            <p:nvPr/>
          </p:nvSpPr>
          <p:spPr bwMode="auto">
            <a:xfrm>
              <a:off x="6573262" y="2314095"/>
              <a:ext cx="66198" cy="17376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337"/>
            <p:cNvSpPr/>
            <p:nvPr/>
          </p:nvSpPr>
          <p:spPr bwMode="auto">
            <a:xfrm>
              <a:off x="6527753" y="2359605"/>
              <a:ext cx="165491" cy="587493"/>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338"/>
            <p:cNvSpPr/>
            <p:nvPr/>
          </p:nvSpPr>
          <p:spPr bwMode="auto">
            <a:xfrm>
              <a:off x="6502930" y="2409254"/>
              <a:ext cx="206864" cy="513022"/>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339"/>
            <p:cNvSpPr/>
            <p:nvPr/>
          </p:nvSpPr>
          <p:spPr bwMode="auto">
            <a:xfrm>
              <a:off x="6502930" y="2438213"/>
              <a:ext cx="206864" cy="45509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340"/>
            <p:cNvSpPr/>
            <p:nvPr/>
          </p:nvSpPr>
          <p:spPr bwMode="auto">
            <a:xfrm>
              <a:off x="6494654" y="1958287"/>
              <a:ext cx="198587" cy="215138"/>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341"/>
            <p:cNvSpPr/>
            <p:nvPr/>
          </p:nvSpPr>
          <p:spPr bwMode="auto">
            <a:xfrm>
              <a:off x="6515337" y="1941739"/>
              <a:ext cx="161355" cy="198587"/>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65" name="Freeform 657"/>
          <p:cNvSpPr/>
          <p:nvPr/>
        </p:nvSpPr>
        <p:spPr bwMode="auto">
          <a:xfrm>
            <a:off x="12041054" y="5865703"/>
            <a:ext cx="264783" cy="601285"/>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ffectLst>
            <a:outerShdw blurRad="50800" dist="762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nvGrpSpPr>
          <p:cNvPr id="66" name="组 66"/>
          <p:cNvGrpSpPr/>
          <p:nvPr/>
        </p:nvGrpSpPr>
        <p:grpSpPr>
          <a:xfrm rot="4618536">
            <a:off x="9728332" y="426336"/>
            <a:ext cx="1704563" cy="1323931"/>
            <a:chOff x="8971813" y="3994576"/>
            <a:chExt cx="1652302" cy="1283362"/>
          </a:xfrm>
          <a:effectLst>
            <a:outerShdw blurRad="50800" dist="76200" dir="2700000" algn="tl" rotWithShape="0">
              <a:prstClr val="black">
                <a:alpha val="40000"/>
              </a:prstClr>
            </a:outerShdw>
          </a:effectLst>
        </p:grpSpPr>
        <p:sp>
          <p:nvSpPr>
            <p:cNvPr id="67" name="Freeform 656"/>
            <p:cNvSpPr/>
            <p:nvPr/>
          </p:nvSpPr>
          <p:spPr bwMode="auto">
            <a:xfrm>
              <a:off x="9581396" y="4844804"/>
              <a:ext cx="919722" cy="331534"/>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658"/>
            <p:cNvSpPr/>
            <p:nvPr/>
          </p:nvSpPr>
          <p:spPr bwMode="auto">
            <a:xfrm>
              <a:off x="8971813" y="3994577"/>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659"/>
            <p:cNvSpPr/>
            <p:nvPr/>
          </p:nvSpPr>
          <p:spPr bwMode="auto">
            <a:xfrm>
              <a:off x="8971815" y="3994576"/>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660"/>
            <p:cNvSpPr/>
            <p:nvPr/>
          </p:nvSpPr>
          <p:spPr bwMode="auto">
            <a:xfrm>
              <a:off x="9068067" y="4716469"/>
              <a:ext cx="90905" cy="208548"/>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661"/>
            <p:cNvSpPr/>
            <p:nvPr/>
          </p:nvSpPr>
          <p:spPr bwMode="auto">
            <a:xfrm>
              <a:off x="10426264" y="4352850"/>
              <a:ext cx="74863" cy="69515"/>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662"/>
            <p:cNvSpPr/>
            <p:nvPr/>
          </p:nvSpPr>
          <p:spPr bwMode="auto">
            <a:xfrm>
              <a:off x="9062719" y="4042706"/>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663"/>
            <p:cNvSpPr/>
            <p:nvPr/>
          </p:nvSpPr>
          <p:spPr bwMode="auto">
            <a:xfrm>
              <a:off x="9062719" y="4042704"/>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664"/>
            <p:cNvSpPr/>
            <p:nvPr/>
          </p:nvSpPr>
          <p:spPr bwMode="auto">
            <a:xfrm>
              <a:off x="9330078" y="4042707"/>
              <a:ext cx="1181742"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665"/>
            <p:cNvSpPr/>
            <p:nvPr/>
          </p:nvSpPr>
          <p:spPr bwMode="auto">
            <a:xfrm>
              <a:off x="9330076" y="4042709"/>
              <a:ext cx="1181741"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668"/>
            <p:cNvSpPr/>
            <p:nvPr/>
          </p:nvSpPr>
          <p:spPr bwMode="auto">
            <a:xfrm>
              <a:off x="8993197" y="5048005"/>
              <a:ext cx="21388" cy="3743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672"/>
            <p:cNvSpPr/>
            <p:nvPr/>
          </p:nvSpPr>
          <p:spPr bwMode="auto">
            <a:xfrm>
              <a:off x="8998539" y="5010571"/>
              <a:ext cx="700488" cy="267367"/>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673"/>
            <p:cNvSpPr/>
            <p:nvPr/>
          </p:nvSpPr>
          <p:spPr bwMode="auto">
            <a:xfrm>
              <a:off x="9126874" y="5010576"/>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674"/>
            <p:cNvSpPr/>
            <p:nvPr/>
          </p:nvSpPr>
          <p:spPr bwMode="auto">
            <a:xfrm>
              <a:off x="9126874" y="5010571"/>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675"/>
            <p:cNvSpPr/>
            <p:nvPr/>
          </p:nvSpPr>
          <p:spPr bwMode="auto">
            <a:xfrm>
              <a:off x="9281962" y="5047994"/>
              <a:ext cx="112292"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676"/>
            <p:cNvSpPr/>
            <p:nvPr/>
          </p:nvSpPr>
          <p:spPr bwMode="auto">
            <a:xfrm>
              <a:off x="9281990" y="5047973"/>
              <a:ext cx="112293"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677"/>
            <p:cNvSpPr/>
            <p:nvPr/>
          </p:nvSpPr>
          <p:spPr bwMode="auto">
            <a:xfrm>
              <a:off x="9330109" y="5085390"/>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678"/>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84" name="组 84"/>
          <p:cNvGrpSpPr/>
          <p:nvPr/>
        </p:nvGrpSpPr>
        <p:grpSpPr>
          <a:xfrm>
            <a:off x="519012" y="1530082"/>
            <a:ext cx="7827013" cy="4062405"/>
            <a:chOff x="4391025" y="180975"/>
            <a:chExt cx="4422775" cy="2295525"/>
          </a:xfrm>
          <a:solidFill>
            <a:srgbClr val="FFFFFF">
              <a:lumMod val="85000"/>
            </a:srgbClr>
          </a:solidFill>
        </p:grpSpPr>
        <p:sp>
          <p:nvSpPr>
            <p:cNvPr id="85" name="Freeform 70"/>
            <p:cNvSpPr/>
            <p:nvPr/>
          </p:nvSpPr>
          <p:spPr bwMode="auto">
            <a:xfrm>
              <a:off x="5565775" y="180975"/>
              <a:ext cx="746125" cy="387350"/>
            </a:xfrm>
            <a:custGeom>
              <a:avLst/>
              <a:gdLst/>
              <a:ahLst/>
              <a:cxnLst>
                <a:cxn ang="0">
                  <a:pos x="368" y="128"/>
                </a:cxn>
                <a:cxn ang="0">
                  <a:pos x="398" y="134"/>
                </a:cxn>
                <a:cxn ang="0">
                  <a:pos x="392" y="122"/>
                </a:cxn>
                <a:cxn ang="0">
                  <a:pos x="378" y="114"/>
                </a:cxn>
                <a:cxn ang="0">
                  <a:pos x="378" y="106"/>
                </a:cxn>
                <a:cxn ang="0">
                  <a:pos x="398" y="106"/>
                </a:cxn>
                <a:cxn ang="0">
                  <a:pos x="400" y="100"/>
                </a:cxn>
                <a:cxn ang="0">
                  <a:pos x="406" y="86"/>
                </a:cxn>
                <a:cxn ang="0">
                  <a:pos x="416" y="82"/>
                </a:cxn>
                <a:cxn ang="0">
                  <a:pos x="398" y="76"/>
                </a:cxn>
                <a:cxn ang="0">
                  <a:pos x="416" y="68"/>
                </a:cxn>
                <a:cxn ang="0">
                  <a:pos x="424" y="66"/>
                </a:cxn>
                <a:cxn ang="0">
                  <a:pos x="408" y="60"/>
                </a:cxn>
                <a:cxn ang="0">
                  <a:pos x="408" y="48"/>
                </a:cxn>
                <a:cxn ang="0">
                  <a:pos x="428" y="38"/>
                </a:cxn>
                <a:cxn ang="0">
                  <a:pos x="440" y="30"/>
                </a:cxn>
                <a:cxn ang="0">
                  <a:pos x="410" y="22"/>
                </a:cxn>
                <a:cxn ang="0">
                  <a:pos x="382" y="16"/>
                </a:cxn>
                <a:cxn ang="0">
                  <a:pos x="382" y="14"/>
                </a:cxn>
                <a:cxn ang="0">
                  <a:pos x="396" y="10"/>
                </a:cxn>
                <a:cxn ang="0">
                  <a:pos x="362" y="2"/>
                </a:cxn>
                <a:cxn ang="0">
                  <a:pos x="324" y="0"/>
                </a:cxn>
                <a:cxn ang="0">
                  <a:pos x="272" y="0"/>
                </a:cxn>
                <a:cxn ang="0">
                  <a:pos x="238" y="6"/>
                </a:cxn>
                <a:cxn ang="0">
                  <a:pos x="218" y="4"/>
                </a:cxn>
                <a:cxn ang="0">
                  <a:pos x="214" y="14"/>
                </a:cxn>
                <a:cxn ang="0">
                  <a:pos x="202" y="14"/>
                </a:cxn>
                <a:cxn ang="0">
                  <a:pos x="176" y="14"/>
                </a:cxn>
                <a:cxn ang="0">
                  <a:pos x="152" y="16"/>
                </a:cxn>
                <a:cxn ang="0">
                  <a:pos x="110" y="20"/>
                </a:cxn>
                <a:cxn ang="0">
                  <a:pos x="90" y="26"/>
                </a:cxn>
                <a:cxn ang="0">
                  <a:pos x="44" y="34"/>
                </a:cxn>
                <a:cxn ang="0">
                  <a:pos x="60" y="44"/>
                </a:cxn>
                <a:cxn ang="0">
                  <a:pos x="2" y="54"/>
                </a:cxn>
                <a:cxn ang="0">
                  <a:pos x="22" y="66"/>
                </a:cxn>
                <a:cxn ang="0">
                  <a:pos x="24" y="70"/>
                </a:cxn>
                <a:cxn ang="0">
                  <a:pos x="72" y="76"/>
                </a:cxn>
                <a:cxn ang="0">
                  <a:pos x="134" y="100"/>
                </a:cxn>
                <a:cxn ang="0">
                  <a:pos x="146" y="126"/>
                </a:cxn>
                <a:cxn ang="0">
                  <a:pos x="170" y="132"/>
                </a:cxn>
                <a:cxn ang="0">
                  <a:pos x="158" y="134"/>
                </a:cxn>
                <a:cxn ang="0">
                  <a:pos x="142" y="142"/>
                </a:cxn>
                <a:cxn ang="0">
                  <a:pos x="162" y="144"/>
                </a:cxn>
                <a:cxn ang="0">
                  <a:pos x="170" y="160"/>
                </a:cxn>
                <a:cxn ang="0">
                  <a:pos x="150" y="168"/>
                </a:cxn>
                <a:cxn ang="0">
                  <a:pos x="152" y="176"/>
                </a:cxn>
                <a:cxn ang="0">
                  <a:pos x="162" y="194"/>
                </a:cxn>
                <a:cxn ang="0">
                  <a:pos x="176" y="196"/>
                </a:cxn>
                <a:cxn ang="0">
                  <a:pos x="182" y="224"/>
                </a:cxn>
                <a:cxn ang="0">
                  <a:pos x="208" y="234"/>
                </a:cxn>
                <a:cxn ang="0">
                  <a:pos x="226" y="242"/>
                </a:cxn>
                <a:cxn ang="0">
                  <a:pos x="240" y="214"/>
                </a:cxn>
                <a:cxn ang="0">
                  <a:pos x="252" y="192"/>
                </a:cxn>
                <a:cxn ang="0">
                  <a:pos x="272" y="182"/>
                </a:cxn>
                <a:cxn ang="0">
                  <a:pos x="288" y="182"/>
                </a:cxn>
                <a:cxn ang="0">
                  <a:pos x="322" y="160"/>
                </a:cxn>
                <a:cxn ang="0">
                  <a:pos x="376" y="138"/>
                </a:cxn>
              </a:cxnLst>
              <a:rect l="0" t="0" r="r" b="b"/>
              <a:pathLst>
                <a:path w="470" h="244">
                  <a:moveTo>
                    <a:pt x="362" y="140"/>
                  </a:moveTo>
                  <a:lnTo>
                    <a:pt x="362" y="140"/>
                  </a:lnTo>
                  <a:lnTo>
                    <a:pt x="362" y="136"/>
                  </a:lnTo>
                  <a:lnTo>
                    <a:pt x="362" y="136"/>
                  </a:lnTo>
                  <a:lnTo>
                    <a:pt x="368" y="136"/>
                  </a:lnTo>
                  <a:lnTo>
                    <a:pt x="368" y="132"/>
                  </a:lnTo>
                  <a:lnTo>
                    <a:pt x="368" y="128"/>
                  </a:lnTo>
                  <a:lnTo>
                    <a:pt x="368" y="126"/>
                  </a:lnTo>
                  <a:lnTo>
                    <a:pt x="368" y="126"/>
                  </a:lnTo>
                  <a:lnTo>
                    <a:pt x="376" y="128"/>
                  </a:lnTo>
                  <a:lnTo>
                    <a:pt x="382" y="134"/>
                  </a:lnTo>
                  <a:lnTo>
                    <a:pt x="390" y="136"/>
                  </a:lnTo>
                  <a:lnTo>
                    <a:pt x="394" y="136"/>
                  </a:lnTo>
                  <a:lnTo>
                    <a:pt x="398" y="134"/>
                  </a:lnTo>
                  <a:lnTo>
                    <a:pt x="398" y="134"/>
                  </a:lnTo>
                  <a:lnTo>
                    <a:pt x="398" y="130"/>
                  </a:lnTo>
                  <a:lnTo>
                    <a:pt x="396" y="128"/>
                  </a:lnTo>
                  <a:lnTo>
                    <a:pt x="392" y="122"/>
                  </a:lnTo>
                  <a:lnTo>
                    <a:pt x="392" y="122"/>
                  </a:lnTo>
                  <a:lnTo>
                    <a:pt x="392" y="122"/>
                  </a:lnTo>
                  <a:lnTo>
                    <a:pt x="392" y="122"/>
                  </a:lnTo>
                  <a:lnTo>
                    <a:pt x="388" y="120"/>
                  </a:lnTo>
                  <a:lnTo>
                    <a:pt x="386" y="120"/>
                  </a:lnTo>
                  <a:lnTo>
                    <a:pt x="384" y="120"/>
                  </a:lnTo>
                  <a:lnTo>
                    <a:pt x="384" y="116"/>
                  </a:lnTo>
                  <a:lnTo>
                    <a:pt x="384" y="116"/>
                  </a:lnTo>
                  <a:lnTo>
                    <a:pt x="380" y="116"/>
                  </a:lnTo>
                  <a:lnTo>
                    <a:pt x="378" y="114"/>
                  </a:lnTo>
                  <a:lnTo>
                    <a:pt x="374" y="112"/>
                  </a:lnTo>
                  <a:lnTo>
                    <a:pt x="374" y="112"/>
                  </a:lnTo>
                  <a:lnTo>
                    <a:pt x="374" y="110"/>
                  </a:lnTo>
                  <a:lnTo>
                    <a:pt x="374" y="110"/>
                  </a:lnTo>
                  <a:lnTo>
                    <a:pt x="374" y="110"/>
                  </a:lnTo>
                  <a:lnTo>
                    <a:pt x="376" y="106"/>
                  </a:lnTo>
                  <a:lnTo>
                    <a:pt x="378" y="106"/>
                  </a:lnTo>
                  <a:lnTo>
                    <a:pt x="384" y="108"/>
                  </a:lnTo>
                  <a:lnTo>
                    <a:pt x="384" y="108"/>
                  </a:lnTo>
                  <a:lnTo>
                    <a:pt x="384" y="106"/>
                  </a:lnTo>
                  <a:lnTo>
                    <a:pt x="384" y="106"/>
                  </a:lnTo>
                  <a:lnTo>
                    <a:pt x="398" y="106"/>
                  </a:lnTo>
                  <a:lnTo>
                    <a:pt x="398" y="106"/>
                  </a:lnTo>
                  <a:lnTo>
                    <a:pt x="398" y="106"/>
                  </a:lnTo>
                  <a:lnTo>
                    <a:pt x="404" y="106"/>
                  </a:lnTo>
                  <a:lnTo>
                    <a:pt x="406" y="104"/>
                  </a:lnTo>
                  <a:lnTo>
                    <a:pt x="408" y="102"/>
                  </a:lnTo>
                  <a:lnTo>
                    <a:pt x="408" y="102"/>
                  </a:lnTo>
                  <a:lnTo>
                    <a:pt x="406" y="100"/>
                  </a:lnTo>
                  <a:lnTo>
                    <a:pt x="404" y="100"/>
                  </a:lnTo>
                  <a:lnTo>
                    <a:pt x="400" y="100"/>
                  </a:lnTo>
                  <a:lnTo>
                    <a:pt x="400" y="98"/>
                  </a:lnTo>
                  <a:lnTo>
                    <a:pt x="400" y="98"/>
                  </a:lnTo>
                  <a:lnTo>
                    <a:pt x="408" y="98"/>
                  </a:lnTo>
                  <a:lnTo>
                    <a:pt x="408" y="98"/>
                  </a:lnTo>
                  <a:lnTo>
                    <a:pt x="406" y="92"/>
                  </a:lnTo>
                  <a:lnTo>
                    <a:pt x="406" y="88"/>
                  </a:lnTo>
                  <a:lnTo>
                    <a:pt x="406" y="86"/>
                  </a:lnTo>
                  <a:lnTo>
                    <a:pt x="406" y="86"/>
                  </a:lnTo>
                  <a:lnTo>
                    <a:pt x="408" y="86"/>
                  </a:lnTo>
                  <a:lnTo>
                    <a:pt x="412" y="86"/>
                  </a:lnTo>
                  <a:lnTo>
                    <a:pt x="414" y="86"/>
                  </a:lnTo>
                  <a:lnTo>
                    <a:pt x="416" y="84"/>
                  </a:lnTo>
                  <a:lnTo>
                    <a:pt x="416" y="84"/>
                  </a:lnTo>
                  <a:lnTo>
                    <a:pt x="416" y="82"/>
                  </a:lnTo>
                  <a:lnTo>
                    <a:pt x="414" y="80"/>
                  </a:lnTo>
                  <a:lnTo>
                    <a:pt x="412" y="80"/>
                  </a:lnTo>
                  <a:lnTo>
                    <a:pt x="410" y="78"/>
                  </a:lnTo>
                  <a:lnTo>
                    <a:pt x="410" y="78"/>
                  </a:lnTo>
                  <a:lnTo>
                    <a:pt x="408" y="76"/>
                  </a:lnTo>
                  <a:lnTo>
                    <a:pt x="406" y="76"/>
                  </a:lnTo>
                  <a:lnTo>
                    <a:pt x="398" y="76"/>
                  </a:lnTo>
                  <a:lnTo>
                    <a:pt x="398" y="76"/>
                  </a:lnTo>
                  <a:lnTo>
                    <a:pt x="392" y="72"/>
                  </a:lnTo>
                  <a:lnTo>
                    <a:pt x="392" y="72"/>
                  </a:lnTo>
                  <a:lnTo>
                    <a:pt x="404" y="70"/>
                  </a:lnTo>
                  <a:lnTo>
                    <a:pt x="410" y="68"/>
                  </a:lnTo>
                  <a:lnTo>
                    <a:pt x="416" y="68"/>
                  </a:lnTo>
                  <a:lnTo>
                    <a:pt x="416" y="68"/>
                  </a:lnTo>
                  <a:lnTo>
                    <a:pt x="418" y="72"/>
                  </a:lnTo>
                  <a:lnTo>
                    <a:pt x="422" y="74"/>
                  </a:lnTo>
                  <a:lnTo>
                    <a:pt x="424" y="72"/>
                  </a:lnTo>
                  <a:lnTo>
                    <a:pt x="426" y="68"/>
                  </a:lnTo>
                  <a:lnTo>
                    <a:pt x="426" y="68"/>
                  </a:lnTo>
                  <a:lnTo>
                    <a:pt x="424" y="66"/>
                  </a:lnTo>
                  <a:lnTo>
                    <a:pt x="424" y="66"/>
                  </a:lnTo>
                  <a:lnTo>
                    <a:pt x="416" y="66"/>
                  </a:lnTo>
                  <a:lnTo>
                    <a:pt x="408" y="62"/>
                  </a:lnTo>
                  <a:lnTo>
                    <a:pt x="408" y="62"/>
                  </a:lnTo>
                  <a:lnTo>
                    <a:pt x="408" y="62"/>
                  </a:lnTo>
                  <a:lnTo>
                    <a:pt x="408" y="62"/>
                  </a:lnTo>
                  <a:lnTo>
                    <a:pt x="408" y="60"/>
                  </a:lnTo>
                  <a:lnTo>
                    <a:pt x="408" y="60"/>
                  </a:lnTo>
                  <a:lnTo>
                    <a:pt x="406" y="58"/>
                  </a:lnTo>
                  <a:lnTo>
                    <a:pt x="406" y="58"/>
                  </a:lnTo>
                  <a:lnTo>
                    <a:pt x="404" y="52"/>
                  </a:lnTo>
                  <a:lnTo>
                    <a:pt x="404" y="52"/>
                  </a:lnTo>
                  <a:lnTo>
                    <a:pt x="404" y="50"/>
                  </a:lnTo>
                  <a:lnTo>
                    <a:pt x="408" y="48"/>
                  </a:lnTo>
                  <a:lnTo>
                    <a:pt x="408" y="48"/>
                  </a:lnTo>
                  <a:lnTo>
                    <a:pt x="412" y="46"/>
                  </a:lnTo>
                  <a:lnTo>
                    <a:pt x="414" y="42"/>
                  </a:lnTo>
                  <a:lnTo>
                    <a:pt x="414" y="42"/>
                  </a:lnTo>
                  <a:lnTo>
                    <a:pt x="418" y="40"/>
                  </a:lnTo>
                  <a:lnTo>
                    <a:pt x="420" y="40"/>
                  </a:lnTo>
                  <a:lnTo>
                    <a:pt x="428" y="38"/>
                  </a:lnTo>
                  <a:lnTo>
                    <a:pt x="428" y="38"/>
                  </a:lnTo>
                  <a:lnTo>
                    <a:pt x="430" y="38"/>
                  </a:lnTo>
                  <a:lnTo>
                    <a:pt x="432" y="34"/>
                  </a:lnTo>
                  <a:lnTo>
                    <a:pt x="432" y="34"/>
                  </a:lnTo>
                  <a:lnTo>
                    <a:pt x="438" y="34"/>
                  </a:lnTo>
                  <a:lnTo>
                    <a:pt x="438" y="34"/>
                  </a:lnTo>
                  <a:lnTo>
                    <a:pt x="440" y="32"/>
                  </a:lnTo>
                  <a:lnTo>
                    <a:pt x="440" y="30"/>
                  </a:lnTo>
                  <a:lnTo>
                    <a:pt x="440" y="30"/>
                  </a:lnTo>
                  <a:lnTo>
                    <a:pt x="470" y="20"/>
                  </a:lnTo>
                  <a:lnTo>
                    <a:pt x="470" y="20"/>
                  </a:lnTo>
                  <a:lnTo>
                    <a:pt x="460" y="18"/>
                  </a:lnTo>
                  <a:lnTo>
                    <a:pt x="450" y="18"/>
                  </a:lnTo>
                  <a:lnTo>
                    <a:pt x="430" y="20"/>
                  </a:lnTo>
                  <a:lnTo>
                    <a:pt x="410" y="22"/>
                  </a:lnTo>
                  <a:lnTo>
                    <a:pt x="390" y="24"/>
                  </a:lnTo>
                  <a:lnTo>
                    <a:pt x="390" y="24"/>
                  </a:lnTo>
                  <a:lnTo>
                    <a:pt x="394" y="20"/>
                  </a:lnTo>
                  <a:lnTo>
                    <a:pt x="396" y="18"/>
                  </a:lnTo>
                  <a:lnTo>
                    <a:pt x="394" y="16"/>
                  </a:lnTo>
                  <a:lnTo>
                    <a:pt x="394" y="16"/>
                  </a:lnTo>
                  <a:lnTo>
                    <a:pt x="382" y="16"/>
                  </a:lnTo>
                  <a:lnTo>
                    <a:pt x="382" y="16"/>
                  </a:lnTo>
                  <a:lnTo>
                    <a:pt x="378" y="18"/>
                  </a:lnTo>
                  <a:lnTo>
                    <a:pt x="374" y="20"/>
                  </a:lnTo>
                  <a:lnTo>
                    <a:pt x="370" y="18"/>
                  </a:lnTo>
                  <a:lnTo>
                    <a:pt x="368" y="14"/>
                  </a:lnTo>
                  <a:lnTo>
                    <a:pt x="368" y="14"/>
                  </a:lnTo>
                  <a:lnTo>
                    <a:pt x="382" y="14"/>
                  </a:lnTo>
                  <a:lnTo>
                    <a:pt x="382" y="14"/>
                  </a:lnTo>
                  <a:lnTo>
                    <a:pt x="388" y="12"/>
                  </a:lnTo>
                  <a:lnTo>
                    <a:pt x="394" y="12"/>
                  </a:lnTo>
                  <a:lnTo>
                    <a:pt x="394" y="12"/>
                  </a:lnTo>
                  <a:lnTo>
                    <a:pt x="396" y="10"/>
                  </a:lnTo>
                  <a:lnTo>
                    <a:pt x="396" y="10"/>
                  </a:lnTo>
                  <a:lnTo>
                    <a:pt x="396" y="10"/>
                  </a:lnTo>
                  <a:lnTo>
                    <a:pt x="396" y="10"/>
                  </a:lnTo>
                  <a:lnTo>
                    <a:pt x="380" y="8"/>
                  </a:lnTo>
                  <a:lnTo>
                    <a:pt x="364" y="4"/>
                  </a:lnTo>
                  <a:lnTo>
                    <a:pt x="364" y="4"/>
                  </a:lnTo>
                  <a:lnTo>
                    <a:pt x="364" y="2"/>
                  </a:lnTo>
                  <a:lnTo>
                    <a:pt x="362" y="2"/>
                  </a:lnTo>
                  <a:lnTo>
                    <a:pt x="362" y="2"/>
                  </a:lnTo>
                  <a:lnTo>
                    <a:pt x="356" y="2"/>
                  </a:lnTo>
                  <a:lnTo>
                    <a:pt x="356" y="2"/>
                  </a:lnTo>
                  <a:lnTo>
                    <a:pt x="356" y="0"/>
                  </a:lnTo>
                  <a:lnTo>
                    <a:pt x="356" y="0"/>
                  </a:lnTo>
                  <a:lnTo>
                    <a:pt x="340" y="0"/>
                  </a:lnTo>
                  <a:lnTo>
                    <a:pt x="340" y="0"/>
                  </a:lnTo>
                  <a:lnTo>
                    <a:pt x="324" y="0"/>
                  </a:lnTo>
                  <a:lnTo>
                    <a:pt x="324" y="0"/>
                  </a:lnTo>
                  <a:lnTo>
                    <a:pt x="296" y="0"/>
                  </a:lnTo>
                  <a:lnTo>
                    <a:pt x="296" y="0"/>
                  </a:lnTo>
                  <a:lnTo>
                    <a:pt x="280" y="0"/>
                  </a:lnTo>
                  <a:lnTo>
                    <a:pt x="280" y="0"/>
                  </a:lnTo>
                  <a:lnTo>
                    <a:pt x="272" y="0"/>
                  </a:lnTo>
                  <a:lnTo>
                    <a:pt x="272" y="0"/>
                  </a:lnTo>
                  <a:lnTo>
                    <a:pt x="268" y="4"/>
                  </a:lnTo>
                  <a:lnTo>
                    <a:pt x="262" y="6"/>
                  </a:lnTo>
                  <a:lnTo>
                    <a:pt x="250" y="6"/>
                  </a:lnTo>
                  <a:lnTo>
                    <a:pt x="250" y="6"/>
                  </a:lnTo>
                  <a:lnTo>
                    <a:pt x="248" y="4"/>
                  </a:lnTo>
                  <a:lnTo>
                    <a:pt x="244" y="4"/>
                  </a:lnTo>
                  <a:lnTo>
                    <a:pt x="238" y="6"/>
                  </a:lnTo>
                  <a:lnTo>
                    <a:pt x="238" y="6"/>
                  </a:lnTo>
                  <a:lnTo>
                    <a:pt x="232" y="6"/>
                  </a:lnTo>
                  <a:lnTo>
                    <a:pt x="232" y="6"/>
                  </a:lnTo>
                  <a:lnTo>
                    <a:pt x="228" y="4"/>
                  </a:lnTo>
                  <a:lnTo>
                    <a:pt x="226" y="4"/>
                  </a:lnTo>
                  <a:lnTo>
                    <a:pt x="218" y="4"/>
                  </a:lnTo>
                  <a:lnTo>
                    <a:pt x="218" y="4"/>
                  </a:lnTo>
                  <a:lnTo>
                    <a:pt x="216" y="4"/>
                  </a:lnTo>
                  <a:lnTo>
                    <a:pt x="214" y="6"/>
                  </a:lnTo>
                  <a:lnTo>
                    <a:pt x="214" y="6"/>
                  </a:lnTo>
                  <a:lnTo>
                    <a:pt x="210" y="6"/>
                  </a:lnTo>
                  <a:lnTo>
                    <a:pt x="208" y="8"/>
                  </a:lnTo>
                  <a:lnTo>
                    <a:pt x="208" y="8"/>
                  </a:lnTo>
                  <a:lnTo>
                    <a:pt x="214" y="14"/>
                  </a:lnTo>
                  <a:lnTo>
                    <a:pt x="214" y="14"/>
                  </a:lnTo>
                  <a:lnTo>
                    <a:pt x="214" y="14"/>
                  </a:lnTo>
                  <a:lnTo>
                    <a:pt x="214" y="18"/>
                  </a:lnTo>
                  <a:lnTo>
                    <a:pt x="214" y="18"/>
                  </a:lnTo>
                  <a:lnTo>
                    <a:pt x="208" y="16"/>
                  </a:lnTo>
                  <a:lnTo>
                    <a:pt x="202" y="14"/>
                  </a:lnTo>
                  <a:lnTo>
                    <a:pt x="202" y="14"/>
                  </a:lnTo>
                  <a:lnTo>
                    <a:pt x="188" y="12"/>
                  </a:lnTo>
                  <a:lnTo>
                    <a:pt x="176" y="12"/>
                  </a:lnTo>
                  <a:lnTo>
                    <a:pt x="176" y="12"/>
                  </a:lnTo>
                  <a:lnTo>
                    <a:pt x="172" y="12"/>
                  </a:lnTo>
                  <a:lnTo>
                    <a:pt x="172" y="14"/>
                  </a:lnTo>
                  <a:lnTo>
                    <a:pt x="176" y="14"/>
                  </a:lnTo>
                  <a:lnTo>
                    <a:pt x="176" y="14"/>
                  </a:lnTo>
                  <a:lnTo>
                    <a:pt x="174" y="16"/>
                  </a:lnTo>
                  <a:lnTo>
                    <a:pt x="170" y="18"/>
                  </a:lnTo>
                  <a:lnTo>
                    <a:pt x="166" y="16"/>
                  </a:lnTo>
                  <a:lnTo>
                    <a:pt x="166" y="16"/>
                  </a:lnTo>
                  <a:lnTo>
                    <a:pt x="158" y="14"/>
                  </a:lnTo>
                  <a:lnTo>
                    <a:pt x="154" y="14"/>
                  </a:lnTo>
                  <a:lnTo>
                    <a:pt x="152" y="16"/>
                  </a:lnTo>
                  <a:lnTo>
                    <a:pt x="152" y="16"/>
                  </a:lnTo>
                  <a:lnTo>
                    <a:pt x="142" y="14"/>
                  </a:lnTo>
                  <a:lnTo>
                    <a:pt x="132" y="14"/>
                  </a:lnTo>
                  <a:lnTo>
                    <a:pt x="122" y="14"/>
                  </a:lnTo>
                  <a:lnTo>
                    <a:pt x="112" y="20"/>
                  </a:lnTo>
                  <a:lnTo>
                    <a:pt x="112" y="20"/>
                  </a:lnTo>
                  <a:lnTo>
                    <a:pt x="110" y="20"/>
                  </a:lnTo>
                  <a:lnTo>
                    <a:pt x="110" y="20"/>
                  </a:lnTo>
                  <a:lnTo>
                    <a:pt x="100" y="16"/>
                  </a:lnTo>
                  <a:lnTo>
                    <a:pt x="94" y="18"/>
                  </a:lnTo>
                  <a:lnTo>
                    <a:pt x="92" y="20"/>
                  </a:lnTo>
                  <a:lnTo>
                    <a:pt x="92" y="24"/>
                  </a:lnTo>
                  <a:lnTo>
                    <a:pt x="92" y="24"/>
                  </a:lnTo>
                  <a:lnTo>
                    <a:pt x="90" y="26"/>
                  </a:lnTo>
                  <a:lnTo>
                    <a:pt x="88" y="26"/>
                  </a:lnTo>
                  <a:lnTo>
                    <a:pt x="84" y="26"/>
                  </a:lnTo>
                  <a:lnTo>
                    <a:pt x="84" y="26"/>
                  </a:lnTo>
                  <a:lnTo>
                    <a:pt x="74" y="26"/>
                  </a:lnTo>
                  <a:lnTo>
                    <a:pt x="64" y="28"/>
                  </a:lnTo>
                  <a:lnTo>
                    <a:pt x="44" y="34"/>
                  </a:lnTo>
                  <a:lnTo>
                    <a:pt x="44" y="34"/>
                  </a:lnTo>
                  <a:lnTo>
                    <a:pt x="52" y="36"/>
                  </a:lnTo>
                  <a:lnTo>
                    <a:pt x="52" y="36"/>
                  </a:lnTo>
                  <a:lnTo>
                    <a:pt x="58" y="36"/>
                  </a:lnTo>
                  <a:lnTo>
                    <a:pt x="60" y="36"/>
                  </a:lnTo>
                  <a:lnTo>
                    <a:pt x="62" y="40"/>
                  </a:lnTo>
                  <a:lnTo>
                    <a:pt x="62" y="40"/>
                  </a:lnTo>
                  <a:lnTo>
                    <a:pt x="60" y="44"/>
                  </a:lnTo>
                  <a:lnTo>
                    <a:pt x="58" y="44"/>
                  </a:lnTo>
                  <a:lnTo>
                    <a:pt x="50" y="46"/>
                  </a:lnTo>
                  <a:lnTo>
                    <a:pt x="50" y="46"/>
                  </a:lnTo>
                  <a:lnTo>
                    <a:pt x="46" y="46"/>
                  </a:lnTo>
                  <a:lnTo>
                    <a:pt x="46" y="46"/>
                  </a:lnTo>
                  <a:lnTo>
                    <a:pt x="2" y="54"/>
                  </a:lnTo>
                  <a:lnTo>
                    <a:pt x="2" y="54"/>
                  </a:lnTo>
                  <a:lnTo>
                    <a:pt x="0" y="56"/>
                  </a:lnTo>
                  <a:lnTo>
                    <a:pt x="0" y="56"/>
                  </a:lnTo>
                  <a:lnTo>
                    <a:pt x="30" y="64"/>
                  </a:lnTo>
                  <a:lnTo>
                    <a:pt x="30" y="64"/>
                  </a:lnTo>
                  <a:lnTo>
                    <a:pt x="30" y="66"/>
                  </a:lnTo>
                  <a:lnTo>
                    <a:pt x="30" y="66"/>
                  </a:lnTo>
                  <a:lnTo>
                    <a:pt x="22" y="66"/>
                  </a:lnTo>
                  <a:lnTo>
                    <a:pt x="18" y="66"/>
                  </a:lnTo>
                  <a:lnTo>
                    <a:pt x="14" y="68"/>
                  </a:lnTo>
                  <a:lnTo>
                    <a:pt x="14" y="68"/>
                  </a:lnTo>
                  <a:lnTo>
                    <a:pt x="16" y="70"/>
                  </a:lnTo>
                  <a:lnTo>
                    <a:pt x="20" y="70"/>
                  </a:lnTo>
                  <a:lnTo>
                    <a:pt x="24" y="70"/>
                  </a:lnTo>
                  <a:lnTo>
                    <a:pt x="24" y="70"/>
                  </a:lnTo>
                  <a:lnTo>
                    <a:pt x="32" y="76"/>
                  </a:lnTo>
                  <a:lnTo>
                    <a:pt x="36" y="78"/>
                  </a:lnTo>
                  <a:lnTo>
                    <a:pt x="40" y="78"/>
                  </a:lnTo>
                  <a:lnTo>
                    <a:pt x="40" y="78"/>
                  </a:lnTo>
                  <a:lnTo>
                    <a:pt x="48" y="76"/>
                  </a:lnTo>
                  <a:lnTo>
                    <a:pt x="56" y="76"/>
                  </a:lnTo>
                  <a:lnTo>
                    <a:pt x="72" y="76"/>
                  </a:lnTo>
                  <a:lnTo>
                    <a:pt x="72" y="76"/>
                  </a:lnTo>
                  <a:lnTo>
                    <a:pt x="86" y="76"/>
                  </a:lnTo>
                  <a:lnTo>
                    <a:pt x="100" y="78"/>
                  </a:lnTo>
                  <a:lnTo>
                    <a:pt x="114" y="84"/>
                  </a:lnTo>
                  <a:lnTo>
                    <a:pt x="126" y="92"/>
                  </a:lnTo>
                  <a:lnTo>
                    <a:pt x="126" y="92"/>
                  </a:lnTo>
                  <a:lnTo>
                    <a:pt x="134" y="100"/>
                  </a:lnTo>
                  <a:lnTo>
                    <a:pt x="138" y="108"/>
                  </a:lnTo>
                  <a:lnTo>
                    <a:pt x="138" y="116"/>
                  </a:lnTo>
                  <a:lnTo>
                    <a:pt x="134" y="124"/>
                  </a:lnTo>
                  <a:lnTo>
                    <a:pt x="134" y="124"/>
                  </a:lnTo>
                  <a:lnTo>
                    <a:pt x="138" y="126"/>
                  </a:lnTo>
                  <a:lnTo>
                    <a:pt x="142" y="126"/>
                  </a:lnTo>
                  <a:lnTo>
                    <a:pt x="146" y="126"/>
                  </a:lnTo>
                  <a:lnTo>
                    <a:pt x="150" y="122"/>
                  </a:lnTo>
                  <a:lnTo>
                    <a:pt x="150" y="122"/>
                  </a:lnTo>
                  <a:lnTo>
                    <a:pt x="156" y="122"/>
                  </a:lnTo>
                  <a:lnTo>
                    <a:pt x="156" y="122"/>
                  </a:lnTo>
                  <a:lnTo>
                    <a:pt x="160" y="126"/>
                  </a:lnTo>
                  <a:lnTo>
                    <a:pt x="164" y="128"/>
                  </a:lnTo>
                  <a:lnTo>
                    <a:pt x="170" y="132"/>
                  </a:lnTo>
                  <a:lnTo>
                    <a:pt x="172" y="136"/>
                  </a:lnTo>
                  <a:lnTo>
                    <a:pt x="172" y="136"/>
                  </a:lnTo>
                  <a:lnTo>
                    <a:pt x="168" y="138"/>
                  </a:lnTo>
                  <a:lnTo>
                    <a:pt x="164" y="136"/>
                  </a:lnTo>
                  <a:lnTo>
                    <a:pt x="162" y="136"/>
                  </a:lnTo>
                  <a:lnTo>
                    <a:pt x="158" y="134"/>
                  </a:lnTo>
                  <a:lnTo>
                    <a:pt x="158" y="134"/>
                  </a:lnTo>
                  <a:lnTo>
                    <a:pt x="154" y="132"/>
                  </a:lnTo>
                  <a:lnTo>
                    <a:pt x="154" y="132"/>
                  </a:lnTo>
                  <a:lnTo>
                    <a:pt x="148" y="132"/>
                  </a:lnTo>
                  <a:lnTo>
                    <a:pt x="144" y="134"/>
                  </a:lnTo>
                  <a:lnTo>
                    <a:pt x="142" y="138"/>
                  </a:lnTo>
                  <a:lnTo>
                    <a:pt x="142" y="142"/>
                  </a:lnTo>
                  <a:lnTo>
                    <a:pt x="142" y="142"/>
                  </a:lnTo>
                  <a:lnTo>
                    <a:pt x="142" y="144"/>
                  </a:lnTo>
                  <a:lnTo>
                    <a:pt x="146" y="146"/>
                  </a:lnTo>
                  <a:lnTo>
                    <a:pt x="152" y="148"/>
                  </a:lnTo>
                  <a:lnTo>
                    <a:pt x="152" y="148"/>
                  </a:lnTo>
                  <a:lnTo>
                    <a:pt x="158" y="148"/>
                  </a:lnTo>
                  <a:lnTo>
                    <a:pt x="162" y="144"/>
                  </a:lnTo>
                  <a:lnTo>
                    <a:pt x="162" y="144"/>
                  </a:lnTo>
                  <a:lnTo>
                    <a:pt x="170" y="142"/>
                  </a:lnTo>
                  <a:lnTo>
                    <a:pt x="170" y="142"/>
                  </a:lnTo>
                  <a:lnTo>
                    <a:pt x="172" y="144"/>
                  </a:lnTo>
                  <a:lnTo>
                    <a:pt x="172" y="144"/>
                  </a:lnTo>
                  <a:lnTo>
                    <a:pt x="170" y="156"/>
                  </a:lnTo>
                  <a:lnTo>
                    <a:pt x="170" y="156"/>
                  </a:lnTo>
                  <a:lnTo>
                    <a:pt x="170" y="160"/>
                  </a:lnTo>
                  <a:lnTo>
                    <a:pt x="170" y="160"/>
                  </a:lnTo>
                  <a:lnTo>
                    <a:pt x="164" y="162"/>
                  </a:lnTo>
                  <a:lnTo>
                    <a:pt x="164" y="162"/>
                  </a:lnTo>
                  <a:lnTo>
                    <a:pt x="160" y="158"/>
                  </a:lnTo>
                  <a:lnTo>
                    <a:pt x="156" y="158"/>
                  </a:lnTo>
                  <a:lnTo>
                    <a:pt x="152" y="162"/>
                  </a:lnTo>
                  <a:lnTo>
                    <a:pt x="150" y="168"/>
                  </a:lnTo>
                  <a:lnTo>
                    <a:pt x="150" y="168"/>
                  </a:lnTo>
                  <a:lnTo>
                    <a:pt x="150" y="170"/>
                  </a:lnTo>
                  <a:lnTo>
                    <a:pt x="152" y="172"/>
                  </a:lnTo>
                  <a:lnTo>
                    <a:pt x="154" y="174"/>
                  </a:lnTo>
                  <a:lnTo>
                    <a:pt x="156" y="176"/>
                  </a:lnTo>
                  <a:lnTo>
                    <a:pt x="156" y="176"/>
                  </a:lnTo>
                  <a:lnTo>
                    <a:pt x="152" y="176"/>
                  </a:lnTo>
                  <a:lnTo>
                    <a:pt x="150" y="178"/>
                  </a:lnTo>
                  <a:lnTo>
                    <a:pt x="152" y="180"/>
                  </a:lnTo>
                  <a:lnTo>
                    <a:pt x="152" y="180"/>
                  </a:lnTo>
                  <a:lnTo>
                    <a:pt x="156" y="186"/>
                  </a:lnTo>
                  <a:lnTo>
                    <a:pt x="162" y="190"/>
                  </a:lnTo>
                  <a:lnTo>
                    <a:pt x="162" y="190"/>
                  </a:lnTo>
                  <a:lnTo>
                    <a:pt x="162" y="194"/>
                  </a:lnTo>
                  <a:lnTo>
                    <a:pt x="164" y="196"/>
                  </a:lnTo>
                  <a:lnTo>
                    <a:pt x="166" y="198"/>
                  </a:lnTo>
                  <a:lnTo>
                    <a:pt x="170" y="196"/>
                  </a:lnTo>
                  <a:lnTo>
                    <a:pt x="170" y="196"/>
                  </a:lnTo>
                  <a:lnTo>
                    <a:pt x="174" y="194"/>
                  </a:lnTo>
                  <a:lnTo>
                    <a:pt x="174" y="194"/>
                  </a:lnTo>
                  <a:lnTo>
                    <a:pt x="176" y="196"/>
                  </a:lnTo>
                  <a:lnTo>
                    <a:pt x="176" y="196"/>
                  </a:lnTo>
                  <a:lnTo>
                    <a:pt x="172" y="198"/>
                  </a:lnTo>
                  <a:lnTo>
                    <a:pt x="170" y="202"/>
                  </a:lnTo>
                  <a:lnTo>
                    <a:pt x="170" y="202"/>
                  </a:lnTo>
                  <a:lnTo>
                    <a:pt x="172" y="208"/>
                  </a:lnTo>
                  <a:lnTo>
                    <a:pt x="176" y="216"/>
                  </a:lnTo>
                  <a:lnTo>
                    <a:pt x="182" y="224"/>
                  </a:lnTo>
                  <a:lnTo>
                    <a:pt x="192" y="232"/>
                  </a:lnTo>
                  <a:lnTo>
                    <a:pt x="192" y="232"/>
                  </a:lnTo>
                  <a:lnTo>
                    <a:pt x="196" y="236"/>
                  </a:lnTo>
                  <a:lnTo>
                    <a:pt x="202" y="236"/>
                  </a:lnTo>
                  <a:lnTo>
                    <a:pt x="202" y="236"/>
                  </a:lnTo>
                  <a:lnTo>
                    <a:pt x="206" y="234"/>
                  </a:lnTo>
                  <a:lnTo>
                    <a:pt x="208" y="234"/>
                  </a:lnTo>
                  <a:lnTo>
                    <a:pt x="214" y="238"/>
                  </a:lnTo>
                  <a:lnTo>
                    <a:pt x="214" y="238"/>
                  </a:lnTo>
                  <a:lnTo>
                    <a:pt x="218" y="242"/>
                  </a:lnTo>
                  <a:lnTo>
                    <a:pt x="218" y="242"/>
                  </a:lnTo>
                  <a:lnTo>
                    <a:pt x="220" y="244"/>
                  </a:lnTo>
                  <a:lnTo>
                    <a:pt x="220" y="244"/>
                  </a:lnTo>
                  <a:lnTo>
                    <a:pt x="226" y="242"/>
                  </a:lnTo>
                  <a:lnTo>
                    <a:pt x="232" y="236"/>
                  </a:lnTo>
                  <a:lnTo>
                    <a:pt x="236" y="230"/>
                  </a:lnTo>
                  <a:lnTo>
                    <a:pt x="236" y="222"/>
                  </a:lnTo>
                  <a:lnTo>
                    <a:pt x="236" y="222"/>
                  </a:lnTo>
                  <a:lnTo>
                    <a:pt x="236" y="220"/>
                  </a:lnTo>
                  <a:lnTo>
                    <a:pt x="236" y="216"/>
                  </a:lnTo>
                  <a:lnTo>
                    <a:pt x="240" y="214"/>
                  </a:lnTo>
                  <a:lnTo>
                    <a:pt x="240" y="214"/>
                  </a:lnTo>
                  <a:lnTo>
                    <a:pt x="246" y="210"/>
                  </a:lnTo>
                  <a:lnTo>
                    <a:pt x="248" y="206"/>
                  </a:lnTo>
                  <a:lnTo>
                    <a:pt x="250" y="204"/>
                  </a:lnTo>
                  <a:lnTo>
                    <a:pt x="250" y="204"/>
                  </a:lnTo>
                  <a:lnTo>
                    <a:pt x="250" y="198"/>
                  </a:lnTo>
                  <a:lnTo>
                    <a:pt x="252" y="192"/>
                  </a:lnTo>
                  <a:lnTo>
                    <a:pt x="256" y="188"/>
                  </a:lnTo>
                  <a:lnTo>
                    <a:pt x="260" y="188"/>
                  </a:lnTo>
                  <a:lnTo>
                    <a:pt x="260" y="188"/>
                  </a:lnTo>
                  <a:lnTo>
                    <a:pt x="264" y="186"/>
                  </a:lnTo>
                  <a:lnTo>
                    <a:pt x="268" y="184"/>
                  </a:lnTo>
                  <a:lnTo>
                    <a:pt x="272" y="182"/>
                  </a:lnTo>
                  <a:lnTo>
                    <a:pt x="272" y="182"/>
                  </a:lnTo>
                  <a:lnTo>
                    <a:pt x="274" y="186"/>
                  </a:lnTo>
                  <a:lnTo>
                    <a:pt x="276" y="186"/>
                  </a:lnTo>
                  <a:lnTo>
                    <a:pt x="280" y="182"/>
                  </a:lnTo>
                  <a:lnTo>
                    <a:pt x="280" y="182"/>
                  </a:lnTo>
                  <a:lnTo>
                    <a:pt x="280" y="182"/>
                  </a:lnTo>
                  <a:lnTo>
                    <a:pt x="280" y="182"/>
                  </a:lnTo>
                  <a:lnTo>
                    <a:pt x="288" y="182"/>
                  </a:lnTo>
                  <a:lnTo>
                    <a:pt x="294" y="178"/>
                  </a:lnTo>
                  <a:lnTo>
                    <a:pt x="302" y="174"/>
                  </a:lnTo>
                  <a:lnTo>
                    <a:pt x="306" y="168"/>
                  </a:lnTo>
                  <a:lnTo>
                    <a:pt x="306" y="168"/>
                  </a:lnTo>
                  <a:lnTo>
                    <a:pt x="314" y="162"/>
                  </a:lnTo>
                  <a:lnTo>
                    <a:pt x="322" y="160"/>
                  </a:lnTo>
                  <a:lnTo>
                    <a:pt x="322" y="160"/>
                  </a:lnTo>
                  <a:lnTo>
                    <a:pt x="340" y="158"/>
                  </a:lnTo>
                  <a:lnTo>
                    <a:pt x="358" y="154"/>
                  </a:lnTo>
                  <a:lnTo>
                    <a:pt x="374" y="148"/>
                  </a:lnTo>
                  <a:lnTo>
                    <a:pt x="390" y="140"/>
                  </a:lnTo>
                  <a:lnTo>
                    <a:pt x="390" y="140"/>
                  </a:lnTo>
                  <a:lnTo>
                    <a:pt x="382" y="140"/>
                  </a:lnTo>
                  <a:lnTo>
                    <a:pt x="376" y="138"/>
                  </a:lnTo>
                  <a:lnTo>
                    <a:pt x="370" y="138"/>
                  </a:lnTo>
                  <a:lnTo>
                    <a:pt x="362" y="140"/>
                  </a:lnTo>
                  <a:lnTo>
                    <a:pt x="362" y="14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6" name="Freeform 71"/>
            <p:cNvSpPr>
              <a:spLocks noEditPoints="1"/>
            </p:cNvSpPr>
            <p:nvPr/>
          </p:nvSpPr>
          <p:spPr bwMode="auto">
            <a:xfrm>
              <a:off x="6254750" y="279400"/>
              <a:ext cx="2559050" cy="1851025"/>
            </a:xfrm>
            <a:custGeom>
              <a:avLst/>
              <a:gdLst/>
              <a:ahLst/>
              <a:cxnLst>
                <a:cxn ang="0">
                  <a:pos x="1460" y="92"/>
                </a:cxn>
                <a:cxn ang="0">
                  <a:pos x="1272" y="54"/>
                </a:cxn>
                <a:cxn ang="0">
                  <a:pos x="1188" y="64"/>
                </a:cxn>
                <a:cxn ang="0">
                  <a:pos x="1078" y="48"/>
                </a:cxn>
                <a:cxn ang="0">
                  <a:pos x="1000" y="10"/>
                </a:cxn>
                <a:cxn ang="0">
                  <a:pos x="804" y="38"/>
                </a:cxn>
                <a:cxn ang="0">
                  <a:pos x="722" y="62"/>
                </a:cxn>
                <a:cxn ang="0">
                  <a:pos x="726" y="90"/>
                </a:cxn>
                <a:cxn ang="0">
                  <a:pos x="684" y="48"/>
                </a:cxn>
                <a:cxn ang="0">
                  <a:pos x="604" y="84"/>
                </a:cxn>
                <a:cxn ang="0">
                  <a:pos x="496" y="98"/>
                </a:cxn>
                <a:cxn ang="0">
                  <a:pos x="426" y="138"/>
                </a:cxn>
                <a:cxn ang="0">
                  <a:pos x="384" y="82"/>
                </a:cxn>
                <a:cxn ang="0">
                  <a:pos x="272" y="90"/>
                </a:cxn>
                <a:cxn ang="0">
                  <a:pos x="184" y="158"/>
                </a:cxn>
                <a:cxn ang="0">
                  <a:pos x="216" y="188"/>
                </a:cxn>
                <a:cxn ang="0">
                  <a:pos x="278" y="178"/>
                </a:cxn>
                <a:cxn ang="0">
                  <a:pos x="358" y="182"/>
                </a:cxn>
                <a:cxn ang="0">
                  <a:pos x="226" y="240"/>
                </a:cxn>
                <a:cxn ang="0">
                  <a:pos x="162" y="270"/>
                </a:cxn>
                <a:cxn ang="0">
                  <a:pos x="118" y="356"/>
                </a:cxn>
                <a:cxn ang="0">
                  <a:pos x="98" y="426"/>
                </a:cxn>
                <a:cxn ang="0">
                  <a:pos x="224" y="368"/>
                </a:cxn>
                <a:cxn ang="0">
                  <a:pos x="244" y="336"/>
                </a:cxn>
                <a:cxn ang="0">
                  <a:pos x="318" y="412"/>
                </a:cxn>
                <a:cxn ang="0">
                  <a:pos x="380" y="322"/>
                </a:cxn>
                <a:cxn ang="0">
                  <a:pos x="432" y="324"/>
                </a:cxn>
                <a:cxn ang="0">
                  <a:pos x="340" y="388"/>
                </a:cxn>
                <a:cxn ang="0">
                  <a:pos x="414" y="428"/>
                </a:cxn>
                <a:cxn ang="0">
                  <a:pos x="280" y="492"/>
                </a:cxn>
                <a:cxn ang="0">
                  <a:pos x="172" y="424"/>
                </a:cxn>
                <a:cxn ang="0">
                  <a:pos x="2" y="580"/>
                </a:cxn>
                <a:cxn ang="0">
                  <a:pos x="96" y="752"/>
                </a:cxn>
                <a:cxn ang="0">
                  <a:pos x="214" y="836"/>
                </a:cxn>
                <a:cxn ang="0">
                  <a:pos x="280" y="1162"/>
                </a:cxn>
                <a:cxn ang="0">
                  <a:pos x="404" y="1018"/>
                </a:cxn>
                <a:cxn ang="0">
                  <a:pos x="532" y="682"/>
                </a:cxn>
                <a:cxn ang="0">
                  <a:pos x="422" y="582"/>
                </a:cxn>
                <a:cxn ang="0">
                  <a:pos x="438" y="574"/>
                </a:cxn>
                <a:cxn ang="0">
                  <a:pos x="590" y="592"/>
                </a:cxn>
                <a:cxn ang="0">
                  <a:pos x="516" y="520"/>
                </a:cxn>
                <a:cxn ang="0">
                  <a:pos x="630" y="544"/>
                </a:cxn>
                <a:cxn ang="0">
                  <a:pos x="732" y="712"/>
                </a:cxn>
                <a:cxn ang="0">
                  <a:pos x="840" y="574"/>
                </a:cxn>
                <a:cxn ang="0">
                  <a:pos x="902" y="710"/>
                </a:cxn>
                <a:cxn ang="0">
                  <a:pos x="912" y="684"/>
                </a:cxn>
                <a:cxn ang="0">
                  <a:pos x="966" y="592"/>
                </a:cxn>
                <a:cxn ang="0">
                  <a:pos x="1084" y="498"/>
                </a:cxn>
                <a:cxn ang="0">
                  <a:pos x="1052" y="408"/>
                </a:cxn>
                <a:cxn ang="0">
                  <a:pos x="1112" y="400"/>
                </a:cxn>
                <a:cxn ang="0">
                  <a:pos x="1154" y="362"/>
                </a:cxn>
                <a:cxn ang="0">
                  <a:pos x="1200" y="242"/>
                </a:cxn>
                <a:cxn ang="0">
                  <a:pos x="1374" y="164"/>
                </a:cxn>
                <a:cxn ang="0">
                  <a:pos x="1366" y="270"/>
                </a:cxn>
                <a:cxn ang="0">
                  <a:pos x="1398" y="200"/>
                </a:cxn>
                <a:cxn ang="0">
                  <a:pos x="1518" y="134"/>
                </a:cxn>
                <a:cxn ang="0">
                  <a:pos x="1612" y="118"/>
                </a:cxn>
                <a:cxn ang="0">
                  <a:pos x="372" y="178"/>
                </a:cxn>
                <a:cxn ang="0">
                  <a:pos x="416" y="172"/>
                </a:cxn>
                <a:cxn ang="0">
                  <a:pos x="516" y="238"/>
                </a:cxn>
                <a:cxn ang="0">
                  <a:pos x="500" y="346"/>
                </a:cxn>
                <a:cxn ang="0">
                  <a:pos x="550" y="370"/>
                </a:cxn>
                <a:cxn ang="0">
                  <a:pos x="604" y="354"/>
                </a:cxn>
              </a:cxnLst>
              <a:rect l="0" t="0" r="r" b="b"/>
              <a:pathLst>
                <a:path w="1612" h="1166">
                  <a:moveTo>
                    <a:pt x="1612" y="118"/>
                  </a:moveTo>
                  <a:lnTo>
                    <a:pt x="1612" y="118"/>
                  </a:lnTo>
                  <a:lnTo>
                    <a:pt x="1608" y="114"/>
                  </a:lnTo>
                  <a:lnTo>
                    <a:pt x="1600" y="112"/>
                  </a:lnTo>
                  <a:lnTo>
                    <a:pt x="1592" y="110"/>
                  </a:lnTo>
                  <a:lnTo>
                    <a:pt x="1586" y="110"/>
                  </a:lnTo>
                  <a:lnTo>
                    <a:pt x="1586" y="110"/>
                  </a:lnTo>
                  <a:lnTo>
                    <a:pt x="1586" y="112"/>
                  </a:lnTo>
                  <a:lnTo>
                    <a:pt x="1586" y="114"/>
                  </a:lnTo>
                  <a:lnTo>
                    <a:pt x="1586" y="116"/>
                  </a:lnTo>
                  <a:lnTo>
                    <a:pt x="1582" y="116"/>
                  </a:lnTo>
                  <a:lnTo>
                    <a:pt x="1582" y="116"/>
                  </a:lnTo>
                  <a:lnTo>
                    <a:pt x="1580" y="114"/>
                  </a:lnTo>
                  <a:lnTo>
                    <a:pt x="1578" y="112"/>
                  </a:lnTo>
                  <a:lnTo>
                    <a:pt x="1578" y="108"/>
                  </a:lnTo>
                  <a:lnTo>
                    <a:pt x="1578" y="108"/>
                  </a:lnTo>
                  <a:lnTo>
                    <a:pt x="1574" y="104"/>
                  </a:lnTo>
                  <a:lnTo>
                    <a:pt x="1570" y="102"/>
                  </a:lnTo>
                  <a:lnTo>
                    <a:pt x="1570" y="102"/>
                  </a:lnTo>
                  <a:lnTo>
                    <a:pt x="1546" y="92"/>
                  </a:lnTo>
                  <a:lnTo>
                    <a:pt x="1522" y="84"/>
                  </a:lnTo>
                  <a:lnTo>
                    <a:pt x="1496" y="80"/>
                  </a:lnTo>
                  <a:lnTo>
                    <a:pt x="1470" y="78"/>
                  </a:lnTo>
                  <a:lnTo>
                    <a:pt x="1470" y="78"/>
                  </a:lnTo>
                  <a:lnTo>
                    <a:pt x="1466" y="78"/>
                  </a:lnTo>
                  <a:lnTo>
                    <a:pt x="1464" y="80"/>
                  </a:lnTo>
                  <a:lnTo>
                    <a:pt x="1466" y="84"/>
                  </a:lnTo>
                  <a:lnTo>
                    <a:pt x="1466" y="84"/>
                  </a:lnTo>
                  <a:lnTo>
                    <a:pt x="1468" y="86"/>
                  </a:lnTo>
                  <a:lnTo>
                    <a:pt x="1468" y="88"/>
                  </a:lnTo>
                  <a:lnTo>
                    <a:pt x="1466" y="90"/>
                  </a:lnTo>
                  <a:lnTo>
                    <a:pt x="1466" y="90"/>
                  </a:lnTo>
                  <a:lnTo>
                    <a:pt x="1462" y="92"/>
                  </a:lnTo>
                  <a:lnTo>
                    <a:pt x="1460" y="92"/>
                  </a:lnTo>
                  <a:lnTo>
                    <a:pt x="1458" y="92"/>
                  </a:lnTo>
                  <a:lnTo>
                    <a:pt x="1458" y="92"/>
                  </a:lnTo>
                  <a:lnTo>
                    <a:pt x="1450" y="86"/>
                  </a:lnTo>
                  <a:lnTo>
                    <a:pt x="1442" y="84"/>
                  </a:lnTo>
                  <a:lnTo>
                    <a:pt x="1426" y="84"/>
                  </a:lnTo>
                  <a:lnTo>
                    <a:pt x="1426" y="84"/>
                  </a:lnTo>
                  <a:lnTo>
                    <a:pt x="1412" y="82"/>
                  </a:lnTo>
                  <a:lnTo>
                    <a:pt x="1404" y="82"/>
                  </a:lnTo>
                  <a:lnTo>
                    <a:pt x="1398" y="84"/>
                  </a:lnTo>
                  <a:lnTo>
                    <a:pt x="1398" y="84"/>
                  </a:lnTo>
                  <a:lnTo>
                    <a:pt x="1392" y="86"/>
                  </a:lnTo>
                  <a:lnTo>
                    <a:pt x="1388" y="84"/>
                  </a:lnTo>
                  <a:lnTo>
                    <a:pt x="1382" y="82"/>
                  </a:lnTo>
                  <a:lnTo>
                    <a:pt x="1382" y="78"/>
                  </a:lnTo>
                  <a:lnTo>
                    <a:pt x="1382" y="78"/>
                  </a:lnTo>
                  <a:lnTo>
                    <a:pt x="1380" y="74"/>
                  </a:lnTo>
                  <a:lnTo>
                    <a:pt x="1378" y="72"/>
                  </a:lnTo>
                  <a:lnTo>
                    <a:pt x="1372" y="70"/>
                  </a:lnTo>
                  <a:lnTo>
                    <a:pt x="1372" y="70"/>
                  </a:lnTo>
                  <a:lnTo>
                    <a:pt x="1358" y="68"/>
                  </a:lnTo>
                  <a:lnTo>
                    <a:pt x="1344" y="68"/>
                  </a:lnTo>
                  <a:lnTo>
                    <a:pt x="1344" y="68"/>
                  </a:lnTo>
                  <a:lnTo>
                    <a:pt x="1334" y="70"/>
                  </a:lnTo>
                  <a:lnTo>
                    <a:pt x="1324" y="70"/>
                  </a:lnTo>
                  <a:lnTo>
                    <a:pt x="1304" y="62"/>
                  </a:lnTo>
                  <a:lnTo>
                    <a:pt x="1304" y="62"/>
                  </a:lnTo>
                  <a:lnTo>
                    <a:pt x="1302" y="62"/>
                  </a:lnTo>
                  <a:lnTo>
                    <a:pt x="1302" y="58"/>
                  </a:lnTo>
                  <a:lnTo>
                    <a:pt x="1302" y="56"/>
                  </a:lnTo>
                  <a:lnTo>
                    <a:pt x="1298" y="56"/>
                  </a:lnTo>
                  <a:lnTo>
                    <a:pt x="1298" y="56"/>
                  </a:lnTo>
                  <a:lnTo>
                    <a:pt x="1286" y="56"/>
                  </a:lnTo>
                  <a:lnTo>
                    <a:pt x="1278" y="56"/>
                  </a:lnTo>
                  <a:lnTo>
                    <a:pt x="1272" y="54"/>
                  </a:lnTo>
                  <a:lnTo>
                    <a:pt x="1272" y="54"/>
                  </a:lnTo>
                  <a:lnTo>
                    <a:pt x="1274" y="56"/>
                  </a:lnTo>
                  <a:lnTo>
                    <a:pt x="1274" y="60"/>
                  </a:lnTo>
                  <a:lnTo>
                    <a:pt x="1274" y="60"/>
                  </a:lnTo>
                  <a:lnTo>
                    <a:pt x="1274" y="60"/>
                  </a:lnTo>
                  <a:lnTo>
                    <a:pt x="1272" y="62"/>
                  </a:lnTo>
                  <a:lnTo>
                    <a:pt x="1266" y="62"/>
                  </a:lnTo>
                  <a:lnTo>
                    <a:pt x="1266" y="62"/>
                  </a:lnTo>
                  <a:lnTo>
                    <a:pt x="1268" y="58"/>
                  </a:lnTo>
                  <a:lnTo>
                    <a:pt x="1266" y="56"/>
                  </a:lnTo>
                  <a:lnTo>
                    <a:pt x="1262" y="54"/>
                  </a:lnTo>
                  <a:lnTo>
                    <a:pt x="1262" y="54"/>
                  </a:lnTo>
                  <a:lnTo>
                    <a:pt x="1258" y="52"/>
                  </a:lnTo>
                  <a:lnTo>
                    <a:pt x="1258" y="52"/>
                  </a:lnTo>
                  <a:lnTo>
                    <a:pt x="1246" y="52"/>
                  </a:lnTo>
                  <a:lnTo>
                    <a:pt x="1246" y="52"/>
                  </a:lnTo>
                  <a:lnTo>
                    <a:pt x="1238" y="50"/>
                  </a:lnTo>
                  <a:lnTo>
                    <a:pt x="1238" y="50"/>
                  </a:lnTo>
                  <a:lnTo>
                    <a:pt x="1222" y="56"/>
                  </a:lnTo>
                  <a:lnTo>
                    <a:pt x="1222" y="56"/>
                  </a:lnTo>
                  <a:lnTo>
                    <a:pt x="1224" y="58"/>
                  </a:lnTo>
                  <a:lnTo>
                    <a:pt x="1224" y="62"/>
                  </a:lnTo>
                  <a:lnTo>
                    <a:pt x="1224" y="62"/>
                  </a:lnTo>
                  <a:lnTo>
                    <a:pt x="1222" y="64"/>
                  </a:lnTo>
                  <a:lnTo>
                    <a:pt x="1220" y="64"/>
                  </a:lnTo>
                  <a:lnTo>
                    <a:pt x="1216" y="64"/>
                  </a:lnTo>
                  <a:lnTo>
                    <a:pt x="1216" y="64"/>
                  </a:lnTo>
                  <a:lnTo>
                    <a:pt x="1210" y="66"/>
                  </a:lnTo>
                  <a:lnTo>
                    <a:pt x="1206" y="64"/>
                  </a:lnTo>
                  <a:lnTo>
                    <a:pt x="1202" y="64"/>
                  </a:lnTo>
                  <a:lnTo>
                    <a:pt x="1198" y="64"/>
                  </a:lnTo>
                  <a:lnTo>
                    <a:pt x="1198" y="64"/>
                  </a:lnTo>
                  <a:lnTo>
                    <a:pt x="1192" y="64"/>
                  </a:lnTo>
                  <a:lnTo>
                    <a:pt x="1188" y="64"/>
                  </a:lnTo>
                  <a:lnTo>
                    <a:pt x="1178" y="62"/>
                  </a:lnTo>
                  <a:lnTo>
                    <a:pt x="1172" y="62"/>
                  </a:lnTo>
                  <a:lnTo>
                    <a:pt x="1168" y="64"/>
                  </a:lnTo>
                  <a:lnTo>
                    <a:pt x="1164" y="66"/>
                  </a:lnTo>
                  <a:lnTo>
                    <a:pt x="1160" y="70"/>
                  </a:lnTo>
                  <a:lnTo>
                    <a:pt x="1160" y="70"/>
                  </a:lnTo>
                  <a:lnTo>
                    <a:pt x="1156" y="72"/>
                  </a:lnTo>
                  <a:lnTo>
                    <a:pt x="1152" y="70"/>
                  </a:lnTo>
                  <a:lnTo>
                    <a:pt x="1144" y="66"/>
                  </a:lnTo>
                  <a:lnTo>
                    <a:pt x="1144" y="66"/>
                  </a:lnTo>
                  <a:lnTo>
                    <a:pt x="1132" y="56"/>
                  </a:lnTo>
                  <a:lnTo>
                    <a:pt x="1132" y="56"/>
                  </a:lnTo>
                  <a:lnTo>
                    <a:pt x="1134" y="48"/>
                  </a:lnTo>
                  <a:lnTo>
                    <a:pt x="1134" y="48"/>
                  </a:lnTo>
                  <a:lnTo>
                    <a:pt x="1136" y="48"/>
                  </a:lnTo>
                  <a:lnTo>
                    <a:pt x="1138" y="48"/>
                  </a:lnTo>
                  <a:lnTo>
                    <a:pt x="1136" y="46"/>
                  </a:lnTo>
                  <a:lnTo>
                    <a:pt x="1136" y="46"/>
                  </a:lnTo>
                  <a:lnTo>
                    <a:pt x="1130" y="44"/>
                  </a:lnTo>
                  <a:lnTo>
                    <a:pt x="1126" y="42"/>
                  </a:lnTo>
                  <a:lnTo>
                    <a:pt x="1124" y="44"/>
                  </a:lnTo>
                  <a:lnTo>
                    <a:pt x="1124" y="44"/>
                  </a:lnTo>
                  <a:lnTo>
                    <a:pt x="1118" y="44"/>
                  </a:lnTo>
                  <a:lnTo>
                    <a:pt x="1118" y="44"/>
                  </a:lnTo>
                  <a:lnTo>
                    <a:pt x="1108" y="42"/>
                  </a:lnTo>
                  <a:lnTo>
                    <a:pt x="1104" y="40"/>
                  </a:lnTo>
                  <a:lnTo>
                    <a:pt x="1098" y="42"/>
                  </a:lnTo>
                  <a:lnTo>
                    <a:pt x="1098" y="42"/>
                  </a:lnTo>
                  <a:lnTo>
                    <a:pt x="1096" y="44"/>
                  </a:lnTo>
                  <a:lnTo>
                    <a:pt x="1096" y="46"/>
                  </a:lnTo>
                  <a:lnTo>
                    <a:pt x="1096" y="50"/>
                  </a:lnTo>
                  <a:lnTo>
                    <a:pt x="1096" y="50"/>
                  </a:lnTo>
                  <a:lnTo>
                    <a:pt x="1086" y="50"/>
                  </a:lnTo>
                  <a:lnTo>
                    <a:pt x="1078" y="48"/>
                  </a:lnTo>
                  <a:lnTo>
                    <a:pt x="1070" y="48"/>
                  </a:lnTo>
                  <a:lnTo>
                    <a:pt x="1062" y="46"/>
                  </a:lnTo>
                  <a:lnTo>
                    <a:pt x="1062" y="46"/>
                  </a:lnTo>
                  <a:lnTo>
                    <a:pt x="1054" y="42"/>
                  </a:lnTo>
                  <a:lnTo>
                    <a:pt x="1046" y="42"/>
                  </a:lnTo>
                  <a:lnTo>
                    <a:pt x="1038" y="40"/>
                  </a:lnTo>
                  <a:lnTo>
                    <a:pt x="1030" y="42"/>
                  </a:lnTo>
                  <a:lnTo>
                    <a:pt x="1030" y="42"/>
                  </a:lnTo>
                  <a:lnTo>
                    <a:pt x="1024" y="42"/>
                  </a:lnTo>
                  <a:lnTo>
                    <a:pt x="1018" y="42"/>
                  </a:lnTo>
                  <a:lnTo>
                    <a:pt x="1004" y="40"/>
                  </a:lnTo>
                  <a:lnTo>
                    <a:pt x="1004" y="40"/>
                  </a:lnTo>
                  <a:lnTo>
                    <a:pt x="1000" y="38"/>
                  </a:lnTo>
                  <a:lnTo>
                    <a:pt x="994" y="40"/>
                  </a:lnTo>
                  <a:lnTo>
                    <a:pt x="994" y="40"/>
                  </a:lnTo>
                  <a:lnTo>
                    <a:pt x="986" y="44"/>
                  </a:lnTo>
                  <a:lnTo>
                    <a:pt x="980" y="46"/>
                  </a:lnTo>
                  <a:lnTo>
                    <a:pt x="964" y="44"/>
                  </a:lnTo>
                  <a:lnTo>
                    <a:pt x="964" y="44"/>
                  </a:lnTo>
                  <a:lnTo>
                    <a:pt x="990" y="36"/>
                  </a:lnTo>
                  <a:lnTo>
                    <a:pt x="990" y="36"/>
                  </a:lnTo>
                  <a:lnTo>
                    <a:pt x="994" y="34"/>
                  </a:lnTo>
                  <a:lnTo>
                    <a:pt x="998" y="32"/>
                  </a:lnTo>
                  <a:lnTo>
                    <a:pt x="1008" y="30"/>
                  </a:lnTo>
                  <a:lnTo>
                    <a:pt x="1008" y="30"/>
                  </a:lnTo>
                  <a:lnTo>
                    <a:pt x="1016" y="26"/>
                  </a:lnTo>
                  <a:lnTo>
                    <a:pt x="1016" y="26"/>
                  </a:lnTo>
                  <a:lnTo>
                    <a:pt x="1018" y="24"/>
                  </a:lnTo>
                  <a:lnTo>
                    <a:pt x="1018" y="20"/>
                  </a:lnTo>
                  <a:lnTo>
                    <a:pt x="1018" y="18"/>
                  </a:lnTo>
                  <a:lnTo>
                    <a:pt x="1018" y="16"/>
                  </a:lnTo>
                  <a:lnTo>
                    <a:pt x="1018" y="16"/>
                  </a:lnTo>
                  <a:lnTo>
                    <a:pt x="1006" y="12"/>
                  </a:lnTo>
                  <a:lnTo>
                    <a:pt x="1000" y="10"/>
                  </a:lnTo>
                  <a:lnTo>
                    <a:pt x="994" y="8"/>
                  </a:lnTo>
                  <a:lnTo>
                    <a:pt x="994" y="8"/>
                  </a:lnTo>
                  <a:lnTo>
                    <a:pt x="976" y="10"/>
                  </a:lnTo>
                  <a:lnTo>
                    <a:pt x="968" y="10"/>
                  </a:lnTo>
                  <a:lnTo>
                    <a:pt x="960" y="6"/>
                  </a:lnTo>
                  <a:lnTo>
                    <a:pt x="960" y="6"/>
                  </a:lnTo>
                  <a:lnTo>
                    <a:pt x="956" y="6"/>
                  </a:lnTo>
                  <a:lnTo>
                    <a:pt x="956" y="6"/>
                  </a:lnTo>
                  <a:lnTo>
                    <a:pt x="946" y="0"/>
                  </a:lnTo>
                  <a:lnTo>
                    <a:pt x="938" y="0"/>
                  </a:lnTo>
                  <a:lnTo>
                    <a:pt x="938" y="0"/>
                  </a:lnTo>
                  <a:lnTo>
                    <a:pt x="932" y="2"/>
                  </a:lnTo>
                  <a:lnTo>
                    <a:pt x="924" y="6"/>
                  </a:lnTo>
                  <a:lnTo>
                    <a:pt x="918" y="10"/>
                  </a:lnTo>
                  <a:lnTo>
                    <a:pt x="910" y="12"/>
                  </a:lnTo>
                  <a:lnTo>
                    <a:pt x="910" y="12"/>
                  </a:lnTo>
                  <a:lnTo>
                    <a:pt x="914" y="16"/>
                  </a:lnTo>
                  <a:lnTo>
                    <a:pt x="914" y="16"/>
                  </a:lnTo>
                  <a:lnTo>
                    <a:pt x="908" y="16"/>
                  </a:lnTo>
                  <a:lnTo>
                    <a:pt x="908" y="16"/>
                  </a:lnTo>
                  <a:lnTo>
                    <a:pt x="902" y="14"/>
                  </a:lnTo>
                  <a:lnTo>
                    <a:pt x="894" y="14"/>
                  </a:lnTo>
                  <a:lnTo>
                    <a:pt x="880" y="16"/>
                  </a:lnTo>
                  <a:lnTo>
                    <a:pt x="880" y="16"/>
                  </a:lnTo>
                  <a:lnTo>
                    <a:pt x="852" y="18"/>
                  </a:lnTo>
                  <a:lnTo>
                    <a:pt x="824" y="24"/>
                  </a:lnTo>
                  <a:lnTo>
                    <a:pt x="824" y="24"/>
                  </a:lnTo>
                  <a:lnTo>
                    <a:pt x="816" y="28"/>
                  </a:lnTo>
                  <a:lnTo>
                    <a:pt x="814" y="30"/>
                  </a:lnTo>
                  <a:lnTo>
                    <a:pt x="812" y="36"/>
                  </a:lnTo>
                  <a:lnTo>
                    <a:pt x="814" y="42"/>
                  </a:lnTo>
                  <a:lnTo>
                    <a:pt x="814" y="42"/>
                  </a:lnTo>
                  <a:lnTo>
                    <a:pt x="808" y="38"/>
                  </a:lnTo>
                  <a:lnTo>
                    <a:pt x="804" y="38"/>
                  </a:lnTo>
                  <a:lnTo>
                    <a:pt x="802" y="40"/>
                  </a:lnTo>
                  <a:lnTo>
                    <a:pt x="802" y="40"/>
                  </a:lnTo>
                  <a:lnTo>
                    <a:pt x="770" y="42"/>
                  </a:lnTo>
                  <a:lnTo>
                    <a:pt x="770" y="42"/>
                  </a:lnTo>
                  <a:lnTo>
                    <a:pt x="766" y="42"/>
                  </a:lnTo>
                  <a:lnTo>
                    <a:pt x="764" y="42"/>
                  </a:lnTo>
                  <a:lnTo>
                    <a:pt x="762" y="44"/>
                  </a:lnTo>
                  <a:lnTo>
                    <a:pt x="762" y="44"/>
                  </a:lnTo>
                  <a:lnTo>
                    <a:pt x="764" y="50"/>
                  </a:lnTo>
                  <a:lnTo>
                    <a:pt x="766" y="52"/>
                  </a:lnTo>
                  <a:lnTo>
                    <a:pt x="768" y="54"/>
                  </a:lnTo>
                  <a:lnTo>
                    <a:pt x="768" y="54"/>
                  </a:lnTo>
                  <a:lnTo>
                    <a:pt x="774" y="56"/>
                  </a:lnTo>
                  <a:lnTo>
                    <a:pt x="780" y="58"/>
                  </a:lnTo>
                  <a:lnTo>
                    <a:pt x="780" y="58"/>
                  </a:lnTo>
                  <a:lnTo>
                    <a:pt x="780" y="60"/>
                  </a:lnTo>
                  <a:lnTo>
                    <a:pt x="780" y="60"/>
                  </a:lnTo>
                  <a:lnTo>
                    <a:pt x="770" y="62"/>
                  </a:lnTo>
                  <a:lnTo>
                    <a:pt x="770" y="62"/>
                  </a:lnTo>
                  <a:lnTo>
                    <a:pt x="766" y="58"/>
                  </a:lnTo>
                  <a:lnTo>
                    <a:pt x="760" y="56"/>
                  </a:lnTo>
                  <a:lnTo>
                    <a:pt x="750" y="56"/>
                  </a:lnTo>
                  <a:lnTo>
                    <a:pt x="740" y="58"/>
                  </a:lnTo>
                  <a:lnTo>
                    <a:pt x="730" y="60"/>
                  </a:lnTo>
                  <a:lnTo>
                    <a:pt x="730" y="60"/>
                  </a:lnTo>
                  <a:lnTo>
                    <a:pt x="730" y="62"/>
                  </a:lnTo>
                  <a:lnTo>
                    <a:pt x="732" y="62"/>
                  </a:lnTo>
                  <a:lnTo>
                    <a:pt x="736" y="64"/>
                  </a:lnTo>
                  <a:lnTo>
                    <a:pt x="736" y="64"/>
                  </a:lnTo>
                  <a:lnTo>
                    <a:pt x="730" y="66"/>
                  </a:lnTo>
                  <a:lnTo>
                    <a:pt x="730" y="66"/>
                  </a:lnTo>
                  <a:lnTo>
                    <a:pt x="726" y="66"/>
                  </a:lnTo>
                  <a:lnTo>
                    <a:pt x="722" y="66"/>
                  </a:lnTo>
                  <a:lnTo>
                    <a:pt x="722" y="62"/>
                  </a:lnTo>
                  <a:lnTo>
                    <a:pt x="722" y="62"/>
                  </a:lnTo>
                  <a:lnTo>
                    <a:pt x="720" y="58"/>
                  </a:lnTo>
                  <a:lnTo>
                    <a:pt x="716" y="58"/>
                  </a:lnTo>
                  <a:lnTo>
                    <a:pt x="710" y="60"/>
                  </a:lnTo>
                  <a:lnTo>
                    <a:pt x="710" y="60"/>
                  </a:lnTo>
                  <a:lnTo>
                    <a:pt x="706" y="62"/>
                  </a:lnTo>
                  <a:lnTo>
                    <a:pt x="706" y="66"/>
                  </a:lnTo>
                  <a:lnTo>
                    <a:pt x="710" y="70"/>
                  </a:lnTo>
                  <a:lnTo>
                    <a:pt x="710" y="70"/>
                  </a:lnTo>
                  <a:lnTo>
                    <a:pt x="712" y="72"/>
                  </a:lnTo>
                  <a:lnTo>
                    <a:pt x="712" y="76"/>
                  </a:lnTo>
                  <a:lnTo>
                    <a:pt x="712" y="76"/>
                  </a:lnTo>
                  <a:lnTo>
                    <a:pt x="708" y="82"/>
                  </a:lnTo>
                  <a:lnTo>
                    <a:pt x="708" y="84"/>
                  </a:lnTo>
                  <a:lnTo>
                    <a:pt x="710" y="86"/>
                  </a:lnTo>
                  <a:lnTo>
                    <a:pt x="714" y="88"/>
                  </a:lnTo>
                  <a:lnTo>
                    <a:pt x="720" y="88"/>
                  </a:lnTo>
                  <a:lnTo>
                    <a:pt x="720" y="88"/>
                  </a:lnTo>
                  <a:lnTo>
                    <a:pt x="726" y="86"/>
                  </a:lnTo>
                  <a:lnTo>
                    <a:pt x="730" y="88"/>
                  </a:lnTo>
                  <a:lnTo>
                    <a:pt x="740" y="92"/>
                  </a:lnTo>
                  <a:lnTo>
                    <a:pt x="740" y="92"/>
                  </a:lnTo>
                  <a:lnTo>
                    <a:pt x="742" y="94"/>
                  </a:lnTo>
                  <a:lnTo>
                    <a:pt x="742" y="96"/>
                  </a:lnTo>
                  <a:lnTo>
                    <a:pt x="742" y="96"/>
                  </a:lnTo>
                  <a:lnTo>
                    <a:pt x="738" y="98"/>
                  </a:lnTo>
                  <a:lnTo>
                    <a:pt x="738" y="98"/>
                  </a:lnTo>
                  <a:lnTo>
                    <a:pt x="736" y="100"/>
                  </a:lnTo>
                  <a:lnTo>
                    <a:pt x="736" y="98"/>
                  </a:lnTo>
                  <a:lnTo>
                    <a:pt x="736" y="96"/>
                  </a:lnTo>
                  <a:lnTo>
                    <a:pt x="736" y="96"/>
                  </a:lnTo>
                  <a:lnTo>
                    <a:pt x="734" y="92"/>
                  </a:lnTo>
                  <a:lnTo>
                    <a:pt x="732" y="92"/>
                  </a:lnTo>
                  <a:lnTo>
                    <a:pt x="726" y="90"/>
                  </a:lnTo>
                  <a:lnTo>
                    <a:pt x="726" y="90"/>
                  </a:lnTo>
                  <a:lnTo>
                    <a:pt x="720" y="92"/>
                  </a:lnTo>
                  <a:lnTo>
                    <a:pt x="718" y="92"/>
                  </a:lnTo>
                  <a:lnTo>
                    <a:pt x="716" y="96"/>
                  </a:lnTo>
                  <a:lnTo>
                    <a:pt x="716" y="96"/>
                  </a:lnTo>
                  <a:lnTo>
                    <a:pt x="712" y="104"/>
                  </a:lnTo>
                  <a:lnTo>
                    <a:pt x="708" y="112"/>
                  </a:lnTo>
                  <a:lnTo>
                    <a:pt x="700" y="116"/>
                  </a:lnTo>
                  <a:lnTo>
                    <a:pt x="692" y="118"/>
                  </a:lnTo>
                  <a:lnTo>
                    <a:pt x="692" y="118"/>
                  </a:lnTo>
                  <a:lnTo>
                    <a:pt x="692" y="112"/>
                  </a:lnTo>
                  <a:lnTo>
                    <a:pt x="692" y="112"/>
                  </a:lnTo>
                  <a:lnTo>
                    <a:pt x="702" y="102"/>
                  </a:lnTo>
                  <a:lnTo>
                    <a:pt x="702" y="102"/>
                  </a:lnTo>
                  <a:lnTo>
                    <a:pt x="706" y="98"/>
                  </a:lnTo>
                  <a:lnTo>
                    <a:pt x="706" y="96"/>
                  </a:lnTo>
                  <a:lnTo>
                    <a:pt x="704" y="94"/>
                  </a:lnTo>
                  <a:lnTo>
                    <a:pt x="704" y="94"/>
                  </a:lnTo>
                  <a:lnTo>
                    <a:pt x="700" y="90"/>
                  </a:lnTo>
                  <a:lnTo>
                    <a:pt x="698" y="84"/>
                  </a:lnTo>
                  <a:lnTo>
                    <a:pt x="700" y="80"/>
                  </a:lnTo>
                  <a:lnTo>
                    <a:pt x="702" y="74"/>
                  </a:lnTo>
                  <a:lnTo>
                    <a:pt x="702" y="74"/>
                  </a:lnTo>
                  <a:lnTo>
                    <a:pt x="700" y="70"/>
                  </a:lnTo>
                  <a:lnTo>
                    <a:pt x="698" y="68"/>
                  </a:lnTo>
                  <a:lnTo>
                    <a:pt x="696" y="64"/>
                  </a:lnTo>
                  <a:lnTo>
                    <a:pt x="698" y="62"/>
                  </a:lnTo>
                  <a:lnTo>
                    <a:pt x="698" y="62"/>
                  </a:lnTo>
                  <a:lnTo>
                    <a:pt x="700" y="56"/>
                  </a:lnTo>
                  <a:lnTo>
                    <a:pt x="700" y="52"/>
                  </a:lnTo>
                  <a:lnTo>
                    <a:pt x="696" y="50"/>
                  </a:lnTo>
                  <a:lnTo>
                    <a:pt x="692" y="48"/>
                  </a:lnTo>
                  <a:lnTo>
                    <a:pt x="692" y="48"/>
                  </a:lnTo>
                  <a:lnTo>
                    <a:pt x="684" y="48"/>
                  </a:lnTo>
                  <a:lnTo>
                    <a:pt x="678" y="48"/>
                  </a:lnTo>
                  <a:lnTo>
                    <a:pt x="672" y="52"/>
                  </a:lnTo>
                  <a:lnTo>
                    <a:pt x="670" y="58"/>
                  </a:lnTo>
                  <a:lnTo>
                    <a:pt x="670" y="58"/>
                  </a:lnTo>
                  <a:lnTo>
                    <a:pt x="666" y="60"/>
                  </a:lnTo>
                  <a:lnTo>
                    <a:pt x="664" y="64"/>
                  </a:lnTo>
                  <a:lnTo>
                    <a:pt x="664" y="64"/>
                  </a:lnTo>
                  <a:lnTo>
                    <a:pt x="660" y="64"/>
                  </a:lnTo>
                  <a:lnTo>
                    <a:pt x="658" y="66"/>
                  </a:lnTo>
                  <a:lnTo>
                    <a:pt x="656" y="68"/>
                  </a:lnTo>
                  <a:lnTo>
                    <a:pt x="658" y="74"/>
                  </a:lnTo>
                  <a:lnTo>
                    <a:pt x="658" y="74"/>
                  </a:lnTo>
                  <a:lnTo>
                    <a:pt x="658" y="76"/>
                  </a:lnTo>
                  <a:lnTo>
                    <a:pt x="658" y="80"/>
                  </a:lnTo>
                  <a:lnTo>
                    <a:pt x="660" y="82"/>
                  </a:lnTo>
                  <a:lnTo>
                    <a:pt x="664" y="84"/>
                  </a:lnTo>
                  <a:lnTo>
                    <a:pt x="664" y="84"/>
                  </a:lnTo>
                  <a:lnTo>
                    <a:pt x="666" y="86"/>
                  </a:lnTo>
                  <a:lnTo>
                    <a:pt x="670" y="90"/>
                  </a:lnTo>
                  <a:lnTo>
                    <a:pt x="670" y="90"/>
                  </a:lnTo>
                  <a:lnTo>
                    <a:pt x="672" y="92"/>
                  </a:lnTo>
                  <a:lnTo>
                    <a:pt x="670" y="96"/>
                  </a:lnTo>
                  <a:lnTo>
                    <a:pt x="670" y="96"/>
                  </a:lnTo>
                  <a:lnTo>
                    <a:pt x="668" y="98"/>
                  </a:lnTo>
                  <a:lnTo>
                    <a:pt x="664" y="96"/>
                  </a:lnTo>
                  <a:lnTo>
                    <a:pt x="664" y="96"/>
                  </a:lnTo>
                  <a:lnTo>
                    <a:pt x="658" y="92"/>
                  </a:lnTo>
                  <a:lnTo>
                    <a:pt x="650" y="90"/>
                  </a:lnTo>
                  <a:lnTo>
                    <a:pt x="636" y="86"/>
                  </a:lnTo>
                  <a:lnTo>
                    <a:pt x="636" y="86"/>
                  </a:lnTo>
                  <a:lnTo>
                    <a:pt x="620" y="82"/>
                  </a:lnTo>
                  <a:lnTo>
                    <a:pt x="612" y="82"/>
                  </a:lnTo>
                  <a:lnTo>
                    <a:pt x="604" y="84"/>
                  </a:lnTo>
                  <a:lnTo>
                    <a:pt x="604" y="84"/>
                  </a:lnTo>
                  <a:lnTo>
                    <a:pt x="608" y="86"/>
                  </a:lnTo>
                  <a:lnTo>
                    <a:pt x="608" y="88"/>
                  </a:lnTo>
                  <a:lnTo>
                    <a:pt x="608" y="90"/>
                  </a:lnTo>
                  <a:lnTo>
                    <a:pt x="608" y="90"/>
                  </a:lnTo>
                  <a:lnTo>
                    <a:pt x="602" y="96"/>
                  </a:lnTo>
                  <a:lnTo>
                    <a:pt x="598" y="96"/>
                  </a:lnTo>
                  <a:lnTo>
                    <a:pt x="596" y="96"/>
                  </a:lnTo>
                  <a:lnTo>
                    <a:pt x="596" y="96"/>
                  </a:lnTo>
                  <a:lnTo>
                    <a:pt x="594" y="92"/>
                  </a:lnTo>
                  <a:lnTo>
                    <a:pt x="590" y="90"/>
                  </a:lnTo>
                  <a:lnTo>
                    <a:pt x="584" y="92"/>
                  </a:lnTo>
                  <a:lnTo>
                    <a:pt x="584" y="92"/>
                  </a:lnTo>
                  <a:lnTo>
                    <a:pt x="570" y="94"/>
                  </a:lnTo>
                  <a:lnTo>
                    <a:pt x="552" y="90"/>
                  </a:lnTo>
                  <a:lnTo>
                    <a:pt x="552" y="90"/>
                  </a:lnTo>
                  <a:lnTo>
                    <a:pt x="548" y="92"/>
                  </a:lnTo>
                  <a:lnTo>
                    <a:pt x="548" y="92"/>
                  </a:lnTo>
                  <a:lnTo>
                    <a:pt x="542" y="94"/>
                  </a:lnTo>
                  <a:lnTo>
                    <a:pt x="538" y="96"/>
                  </a:lnTo>
                  <a:lnTo>
                    <a:pt x="538" y="96"/>
                  </a:lnTo>
                  <a:lnTo>
                    <a:pt x="522" y="100"/>
                  </a:lnTo>
                  <a:lnTo>
                    <a:pt x="514" y="102"/>
                  </a:lnTo>
                  <a:lnTo>
                    <a:pt x="508" y="106"/>
                  </a:lnTo>
                  <a:lnTo>
                    <a:pt x="508" y="106"/>
                  </a:lnTo>
                  <a:lnTo>
                    <a:pt x="502" y="112"/>
                  </a:lnTo>
                  <a:lnTo>
                    <a:pt x="496" y="112"/>
                  </a:lnTo>
                  <a:lnTo>
                    <a:pt x="492" y="110"/>
                  </a:lnTo>
                  <a:lnTo>
                    <a:pt x="486" y="104"/>
                  </a:lnTo>
                  <a:lnTo>
                    <a:pt x="486" y="104"/>
                  </a:lnTo>
                  <a:lnTo>
                    <a:pt x="488" y="102"/>
                  </a:lnTo>
                  <a:lnTo>
                    <a:pt x="492" y="102"/>
                  </a:lnTo>
                  <a:lnTo>
                    <a:pt x="494" y="102"/>
                  </a:lnTo>
                  <a:lnTo>
                    <a:pt x="496" y="98"/>
                  </a:lnTo>
                  <a:lnTo>
                    <a:pt x="496" y="98"/>
                  </a:lnTo>
                  <a:lnTo>
                    <a:pt x="492" y="96"/>
                  </a:lnTo>
                  <a:lnTo>
                    <a:pt x="488" y="94"/>
                  </a:lnTo>
                  <a:lnTo>
                    <a:pt x="484" y="94"/>
                  </a:lnTo>
                  <a:lnTo>
                    <a:pt x="480" y="96"/>
                  </a:lnTo>
                  <a:lnTo>
                    <a:pt x="480" y="96"/>
                  </a:lnTo>
                  <a:lnTo>
                    <a:pt x="478" y="100"/>
                  </a:lnTo>
                  <a:lnTo>
                    <a:pt x="478" y="106"/>
                  </a:lnTo>
                  <a:lnTo>
                    <a:pt x="478" y="106"/>
                  </a:lnTo>
                  <a:lnTo>
                    <a:pt x="482" y="114"/>
                  </a:lnTo>
                  <a:lnTo>
                    <a:pt x="482" y="116"/>
                  </a:lnTo>
                  <a:lnTo>
                    <a:pt x="480" y="118"/>
                  </a:lnTo>
                  <a:lnTo>
                    <a:pt x="476" y="118"/>
                  </a:lnTo>
                  <a:lnTo>
                    <a:pt x="468" y="118"/>
                  </a:lnTo>
                  <a:lnTo>
                    <a:pt x="468" y="118"/>
                  </a:lnTo>
                  <a:lnTo>
                    <a:pt x="462" y="116"/>
                  </a:lnTo>
                  <a:lnTo>
                    <a:pt x="456" y="118"/>
                  </a:lnTo>
                  <a:lnTo>
                    <a:pt x="446" y="126"/>
                  </a:lnTo>
                  <a:lnTo>
                    <a:pt x="446" y="126"/>
                  </a:lnTo>
                  <a:lnTo>
                    <a:pt x="446" y="128"/>
                  </a:lnTo>
                  <a:lnTo>
                    <a:pt x="448" y="130"/>
                  </a:lnTo>
                  <a:lnTo>
                    <a:pt x="450" y="132"/>
                  </a:lnTo>
                  <a:lnTo>
                    <a:pt x="448" y="134"/>
                  </a:lnTo>
                  <a:lnTo>
                    <a:pt x="448" y="134"/>
                  </a:lnTo>
                  <a:lnTo>
                    <a:pt x="438" y="134"/>
                  </a:lnTo>
                  <a:lnTo>
                    <a:pt x="428" y="132"/>
                  </a:lnTo>
                  <a:lnTo>
                    <a:pt x="428" y="132"/>
                  </a:lnTo>
                  <a:lnTo>
                    <a:pt x="424" y="130"/>
                  </a:lnTo>
                  <a:lnTo>
                    <a:pt x="422" y="130"/>
                  </a:lnTo>
                  <a:lnTo>
                    <a:pt x="422" y="132"/>
                  </a:lnTo>
                  <a:lnTo>
                    <a:pt x="422" y="132"/>
                  </a:lnTo>
                  <a:lnTo>
                    <a:pt x="422" y="134"/>
                  </a:lnTo>
                  <a:lnTo>
                    <a:pt x="422" y="136"/>
                  </a:lnTo>
                  <a:lnTo>
                    <a:pt x="426" y="138"/>
                  </a:lnTo>
                  <a:lnTo>
                    <a:pt x="426" y="138"/>
                  </a:lnTo>
                  <a:lnTo>
                    <a:pt x="430" y="138"/>
                  </a:lnTo>
                  <a:lnTo>
                    <a:pt x="430" y="140"/>
                  </a:lnTo>
                  <a:lnTo>
                    <a:pt x="430" y="140"/>
                  </a:lnTo>
                  <a:lnTo>
                    <a:pt x="424" y="142"/>
                  </a:lnTo>
                  <a:lnTo>
                    <a:pt x="416" y="140"/>
                  </a:lnTo>
                  <a:lnTo>
                    <a:pt x="408" y="138"/>
                  </a:lnTo>
                  <a:lnTo>
                    <a:pt x="406" y="134"/>
                  </a:lnTo>
                  <a:lnTo>
                    <a:pt x="406" y="134"/>
                  </a:lnTo>
                  <a:lnTo>
                    <a:pt x="404" y="126"/>
                  </a:lnTo>
                  <a:lnTo>
                    <a:pt x="402" y="122"/>
                  </a:lnTo>
                  <a:lnTo>
                    <a:pt x="398" y="116"/>
                  </a:lnTo>
                  <a:lnTo>
                    <a:pt x="390" y="114"/>
                  </a:lnTo>
                  <a:lnTo>
                    <a:pt x="390" y="114"/>
                  </a:lnTo>
                  <a:lnTo>
                    <a:pt x="398" y="112"/>
                  </a:lnTo>
                  <a:lnTo>
                    <a:pt x="402" y="114"/>
                  </a:lnTo>
                  <a:lnTo>
                    <a:pt x="412" y="116"/>
                  </a:lnTo>
                  <a:lnTo>
                    <a:pt x="412" y="116"/>
                  </a:lnTo>
                  <a:lnTo>
                    <a:pt x="432" y="120"/>
                  </a:lnTo>
                  <a:lnTo>
                    <a:pt x="440" y="120"/>
                  </a:lnTo>
                  <a:lnTo>
                    <a:pt x="450" y="116"/>
                  </a:lnTo>
                  <a:lnTo>
                    <a:pt x="450" y="116"/>
                  </a:lnTo>
                  <a:lnTo>
                    <a:pt x="454" y="112"/>
                  </a:lnTo>
                  <a:lnTo>
                    <a:pt x="456" y="110"/>
                  </a:lnTo>
                  <a:lnTo>
                    <a:pt x="456" y="108"/>
                  </a:lnTo>
                  <a:lnTo>
                    <a:pt x="456" y="108"/>
                  </a:lnTo>
                  <a:lnTo>
                    <a:pt x="454" y="104"/>
                  </a:lnTo>
                  <a:lnTo>
                    <a:pt x="450" y="102"/>
                  </a:lnTo>
                  <a:lnTo>
                    <a:pt x="450" y="102"/>
                  </a:lnTo>
                  <a:lnTo>
                    <a:pt x="418" y="90"/>
                  </a:lnTo>
                  <a:lnTo>
                    <a:pt x="418" y="90"/>
                  </a:lnTo>
                  <a:lnTo>
                    <a:pt x="410" y="88"/>
                  </a:lnTo>
                  <a:lnTo>
                    <a:pt x="402" y="86"/>
                  </a:lnTo>
                  <a:lnTo>
                    <a:pt x="394" y="86"/>
                  </a:lnTo>
                  <a:lnTo>
                    <a:pt x="384" y="82"/>
                  </a:lnTo>
                  <a:lnTo>
                    <a:pt x="384" y="82"/>
                  </a:lnTo>
                  <a:lnTo>
                    <a:pt x="380" y="80"/>
                  </a:lnTo>
                  <a:lnTo>
                    <a:pt x="374" y="80"/>
                  </a:lnTo>
                  <a:lnTo>
                    <a:pt x="360" y="80"/>
                  </a:lnTo>
                  <a:lnTo>
                    <a:pt x="360" y="80"/>
                  </a:lnTo>
                  <a:lnTo>
                    <a:pt x="364" y="78"/>
                  </a:lnTo>
                  <a:lnTo>
                    <a:pt x="368" y="78"/>
                  </a:lnTo>
                  <a:lnTo>
                    <a:pt x="370" y="78"/>
                  </a:lnTo>
                  <a:lnTo>
                    <a:pt x="372" y="74"/>
                  </a:lnTo>
                  <a:lnTo>
                    <a:pt x="372" y="74"/>
                  </a:lnTo>
                  <a:lnTo>
                    <a:pt x="352" y="70"/>
                  </a:lnTo>
                  <a:lnTo>
                    <a:pt x="352" y="70"/>
                  </a:lnTo>
                  <a:lnTo>
                    <a:pt x="354" y="70"/>
                  </a:lnTo>
                  <a:lnTo>
                    <a:pt x="354" y="70"/>
                  </a:lnTo>
                  <a:lnTo>
                    <a:pt x="354" y="68"/>
                  </a:lnTo>
                  <a:lnTo>
                    <a:pt x="354" y="68"/>
                  </a:lnTo>
                  <a:lnTo>
                    <a:pt x="340" y="72"/>
                  </a:lnTo>
                  <a:lnTo>
                    <a:pt x="324" y="74"/>
                  </a:lnTo>
                  <a:lnTo>
                    <a:pt x="324" y="74"/>
                  </a:lnTo>
                  <a:lnTo>
                    <a:pt x="310" y="76"/>
                  </a:lnTo>
                  <a:lnTo>
                    <a:pt x="302" y="78"/>
                  </a:lnTo>
                  <a:lnTo>
                    <a:pt x="296" y="82"/>
                  </a:lnTo>
                  <a:lnTo>
                    <a:pt x="296" y="82"/>
                  </a:lnTo>
                  <a:lnTo>
                    <a:pt x="292" y="82"/>
                  </a:lnTo>
                  <a:lnTo>
                    <a:pt x="288" y="80"/>
                  </a:lnTo>
                  <a:lnTo>
                    <a:pt x="284" y="78"/>
                  </a:lnTo>
                  <a:lnTo>
                    <a:pt x="280" y="80"/>
                  </a:lnTo>
                  <a:lnTo>
                    <a:pt x="280" y="80"/>
                  </a:lnTo>
                  <a:lnTo>
                    <a:pt x="278" y="82"/>
                  </a:lnTo>
                  <a:lnTo>
                    <a:pt x="274" y="84"/>
                  </a:lnTo>
                  <a:lnTo>
                    <a:pt x="270" y="86"/>
                  </a:lnTo>
                  <a:lnTo>
                    <a:pt x="272" y="90"/>
                  </a:lnTo>
                  <a:lnTo>
                    <a:pt x="272" y="90"/>
                  </a:lnTo>
                  <a:lnTo>
                    <a:pt x="272" y="90"/>
                  </a:lnTo>
                  <a:lnTo>
                    <a:pt x="266" y="92"/>
                  </a:lnTo>
                  <a:lnTo>
                    <a:pt x="262" y="90"/>
                  </a:lnTo>
                  <a:lnTo>
                    <a:pt x="262" y="90"/>
                  </a:lnTo>
                  <a:lnTo>
                    <a:pt x="258" y="90"/>
                  </a:lnTo>
                  <a:lnTo>
                    <a:pt x="256" y="90"/>
                  </a:lnTo>
                  <a:lnTo>
                    <a:pt x="256" y="92"/>
                  </a:lnTo>
                  <a:lnTo>
                    <a:pt x="256" y="92"/>
                  </a:lnTo>
                  <a:lnTo>
                    <a:pt x="256" y="94"/>
                  </a:lnTo>
                  <a:lnTo>
                    <a:pt x="256" y="94"/>
                  </a:lnTo>
                  <a:lnTo>
                    <a:pt x="260" y="96"/>
                  </a:lnTo>
                  <a:lnTo>
                    <a:pt x="260" y="96"/>
                  </a:lnTo>
                  <a:lnTo>
                    <a:pt x="260" y="100"/>
                  </a:lnTo>
                  <a:lnTo>
                    <a:pt x="260" y="100"/>
                  </a:lnTo>
                  <a:lnTo>
                    <a:pt x="254" y="102"/>
                  </a:lnTo>
                  <a:lnTo>
                    <a:pt x="250" y="106"/>
                  </a:lnTo>
                  <a:lnTo>
                    <a:pt x="250" y="106"/>
                  </a:lnTo>
                  <a:lnTo>
                    <a:pt x="240" y="114"/>
                  </a:lnTo>
                  <a:lnTo>
                    <a:pt x="232" y="126"/>
                  </a:lnTo>
                  <a:lnTo>
                    <a:pt x="224" y="136"/>
                  </a:lnTo>
                  <a:lnTo>
                    <a:pt x="218" y="140"/>
                  </a:lnTo>
                  <a:lnTo>
                    <a:pt x="212" y="142"/>
                  </a:lnTo>
                  <a:lnTo>
                    <a:pt x="212" y="142"/>
                  </a:lnTo>
                  <a:lnTo>
                    <a:pt x="206" y="148"/>
                  </a:lnTo>
                  <a:lnTo>
                    <a:pt x="206" y="148"/>
                  </a:lnTo>
                  <a:lnTo>
                    <a:pt x="204" y="148"/>
                  </a:lnTo>
                  <a:lnTo>
                    <a:pt x="202" y="150"/>
                  </a:lnTo>
                  <a:lnTo>
                    <a:pt x="202" y="150"/>
                  </a:lnTo>
                  <a:lnTo>
                    <a:pt x="200" y="152"/>
                  </a:lnTo>
                  <a:lnTo>
                    <a:pt x="196" y="152"/>
                  </a:lnTo>
                  <a:lnTo>
                    <a:pt x="192" y="152"/>
                  </a:lnTo>
                  <a:lnTo>
                    <a:pt x="190" y="154"/>
                  </a:lnTo>
                  <a:lnTo>
                    <a:pt x="190" y="154"/>
                  </a:lnTo>
                  <a:lnTo>
                    <a:pt x="186" y="154"/>
                  </a:lnTo>
                  <a:lnTo>
                    <a:pt x="184" y="158"/>
                  </a:lnTo>
                  <a:lnTo>
                    <a:pt x="184" y="158"/>
                  </a:lnTo>
                  <a:lnTo>
                    <a:pt x="182" y="160"/>
                  </a:lnTo>
                  <a:lnTo>
                    <a:pt x="178" y="162"/>
                  </a:lnTo>
                  <a:lnTo>
                    <a:pt x="176" y="164"/>
                  </a:lnTo>
                  <a:lnTo>
                    <a:pt x="176" y="170"/>
                  </a:lnTo>
                  <a:lnTo>
                    <a:pt x="176" y="170"/>
                  </a:lnTo>
                  <a:lnTo>
                    <a:pt x="174" y="172"/>
                  </a:lnTo>
                  <a:lnTo>
                    <a:pt x="174" y="172"/>
                  </a:lnTo>
                  <a:lnTo>
                    <a:pt x="178" y="180"/>
                  </a:lnTo>
                  <a:lnTo>
                    <a:pt x="178" y="180"/>
                  </a:lnTo>
                  <a:lnTo>
                    <a:pt x="178" y="180"/>
                  </a:lnTo>
                  <a:lnTo>
                    <a:pt x="178" y="180"/>
                  </a:lnTo>
                  <a:lnTo>
                    <a:pt x="180" y="184"/>
                  </a:lnTo>
                  <a:lnTo>
                    <a:pt x="180" y="184"/>
                  </a:lnTo>
                  <a:lnTo>
                    <a:pt x="178" y="186"/>
                  </a:lnTo>
                  <a:lnTo>
                    <a:pt x="176" y="188"/>
                  </a:lnTo>
                  <a:lnTo>
                    <a:pt x="176" y="188"/>
                  </a:lnTo>
                  <a:lnTo>
                    <a:pt x="176" y="190"/>
                  </a:lnTo>
                  <a:lnTo>
                    <a:pt x="178" y="190"/>
                  </a:lnTo>
                  <a:lnTo>
                    <a:pt x="180" y="188"/>
                  </a:lnTo>
                  <a:lnTo>
                    <a:pt x="182" y="190"/>
                  </a:lnTo>
                  <a:lnTo>
                    <a:pt x="182" y="190"/>
                  </a:lnTo>
                  <a:lnTo>
                    <a:pt x="182" y="192"/>
                  </a:lnTo>
                  <a:lnTo>
                    <a:pt x="182" y="192"/>
                  </a:lnTo>
                  <a:lnTo>
                    <a:pt x="178" y="196"/>
                  </a:lnTo>
                  <a:lnTo>
                    <a:pt x="178" y="198"/>
                  </a:lnTo>
                  <a:lnTo>
                    <a:pt x="182" y="200"/>
                  </a:lnTo>
                  <a:lnTo>
                    <a:pt x="182" y="200"/>
                  </a:lnTo>
                  <a:lnTo>
                    <a:pt x="188" y="202"/>
                  </a:lnTo>
                  <a:lnTo>
                    <a:pt x="194" y="202"/>
                  </a:lnTo>
                  <a:lnTo>
                    <a:pt x="198" y="202"/>
                  </a:lnTo>
                  <a:lnTo>
                    <a:pt x="204" y="198"/>
                  </a:lnTo>
                  <a:lnTo>
                    <a:pt x="204" y="198"/>
                  </a:lnTo>
                  <a:lnTo>
                    <a:pt x="216" y="188"/>
                  </a:lnTo>
                  <a:lnTo>
                    <a:pt x="216" y="188"/>
                  </a:lnTo>
                  <a:lnTo>
                    <a:pt x="222" y="196"/>
                  </a:lnTo>
                  <a:lnTo>
                    <a:pt x="226" y="204"/>
                  </a:lnTo>
                  <a:lnTo>
                    <a:pt x="226" y="204"/>
                  </a:lnTo>
                  <a:lnTo>
                    <a:pt x="228" y="210"/>
                  </a:lnTo>
                  <a:lnTo>
                    <a:pt x="232" y="216"/>
                  </a:lnTo>
                  <a:lnTo>
                    <a:pt x="232" y="216"/>
                  </a:lnTo>
                  <a:lnTo>
                    <a:pt x="234" y="220"/>
                  </a:lnTo>
                  <a:lnTo>
                    <a:pt x="232" y="222"/>
                  </a:lnTo>
                  <a:lnTo>
                    <a:pt x="232" y="222"/>
                  </a:lnTo>
                  <a:lnTo>
                    <a:pt x="234" y="232"/>
                  </a:lnTo>
                  <a:lnTo>
                    <a:pt x="238" y="234"/>
                  </a:lnTo>
                  <a:lnTo>
                    <a:pt x="242" y="232"/>
                  </a:lnTo>
                  <a:lnTo>
                    <a:pt x="242" y="232"/>
                  </a:lnTo>
                  <a:lnTo>
                    <a:pt x="250" y="228"/>
                  </a:lnTo>
                  <a:lnTo>
                    <a:pt x="258" y="224"/>
                  </a:lnTo>
                  <a:lnTo>
                    <a:pt x="264" y="218"/>
                  </a:lnTo>
                  <a:lnTo>
                    <a:pt x="266" y="214"/>
                  </a:lnTo>
                  <a:lnTo>
                    <a:pt x="266" y="208"/>
                  </a:lnTo>
                  <a:lnTo>
                    <a:pt x="266" y="208"/>
                  </a:lnTo>
                  <a:lnTo>
                    <a:pt x="268" y="200"/>
                  </a:lnTo>
                  <a:lnTo>
                    <a:pt x="274" y="196"/>
                  </a:lnTo>
                  <a:lnTo>
                    <a:pt x="274" y="196"/>
                  </a:lnTo>
                  <a:lnTo>
                    <a:pt x="274" y="194"/>
                  </a:lnTo>
                  <a:lnTo>
                    <a:pt x="274" y="194"/>
                  </a:lnTo>
                  <a:lnTo>
                    <a:pt x="276" y="192"/>
                  </a:lnTo>
                  <a:lnTo>
                    <a:pt x="276" y="190"/>
                  </a:lnTo>
                  <a:lnTo>
                    <a:pt x="276" y="190"/>
                  </a:lnTo>
                  <a:lnTo>
                    <a:pt x="276" y="190"/>
                  </a:lnTo>
                  <a:lnTo>
                    <a:pt x="276" y="190"/>
                  </a:lnTo>
                  <a:lnTo>
                    <a:pt x="280" y="188"/>
                  </a:lnTo>
                  <a:lnTo>
                    <a:pt x="282" y="184"/>
                  </a:lnTo>
                  <a:lnTo>
                    <a:pt x="280" y="182"/>
                  </a:lnTo>
                  <a:lnTo>
                    <a:pt x="278" y="178"/>
                  </a:lnTo>
                  <a:lnTo>
                    <a:pt x="278" y="178"/>
                  </a:lnTo>
                  <a:lnTo>
                    <a:pt x="272" y="170"/>
                  </a:lnTo>
                  <a:lnTo>
                    <a:pt x="272" y="166"/>
                  </a:lnTo>
                  <a:lnTo>
                    <a:pt x="274" y="160"/>
                  </a:lnTo>
                  <a:lnTo>
                    <a:pt x="280" y="154"/>
                  </a:lnTo>
                  <a:lnTo>
                    <a:pt x="280" y="154"/>
                  </a:lnTo>
                  <a:lnTo>
                    <a:pt x="288" y="150"/>
                  </a:lnTo>
                  <a:lnTo>
                    <a:pt x="288" y="150"/>
                  </a:lnTo>
                  <a:lnTo>
                    <a:pt x="296" y="144"/>
                  </a:lnTo>
                  <a:lnTo>
                    <a:pt x="302" y="136"/>
                  </a:lnTo>
                  <a:lnTo>
                    <a:pt x="302" y="136"/>
                  </a:lnTo>
                  <a:lnTo>
                    <a:pt x="306" y="130"/>
                  </a:lnTo>
                  <a:lnTo>
                    <a:pt x="312" y="126"/>
                  </a:lnTo>
                  <a:lnTo>
                    <a:pt x="318" y="126"/>
                  </a:lnTo>
                  <a:lnTo>
                    <a:pt x="326" y="128"/>
                  </a:lnTo>
                  <a:lnTo>
                    <a:pt x="326" y="128"/>
                  </a:lnTo>
                  <a:lnTo>
                    <a:pt x="316" y="138"/>
                  </a:lnTo>
                  <a:lnTo>
                    <a:pt x="304" y="146"/>
                  </a:lnTo>
                  <a:lnTo>
                    <a:pt x="304" y="146"/>
                  </a:lnTo>
                  <a:lnTo>
                    <a:pt x="300" y="152"/>
                  </a:lnTo>
                  <a:lnTo>
                    <a:pt x="298" y="154"/>
                  </a:lnTo>
                  <a:lnTo>
                    <a:pt x="298" y="158"/>
                  </a:lnTo>
                  <a:lnTo>
                    <a:pt x="298" y="158"/>
                  </a:lnTo>
                  <a:lnTo>
                    <a:pt x="298" y="172"/>
                  </a:lnTo>
                  <a:lnTo>
                    <a:pt x="300" y="176"/>
                  </a:lnTo>
                  <a:lnTo>
                    <a:pt x="304" y="180"/>
                  </a:lnTo>
                  <a:lnTo>
                    <a:pt x="308" y="182"/>
                  </a:lnTo>
                  <a:lnTo>
                    <a:pt x="312" y="184"/>
                  </a:lnTo>
                  <a:lnTo>
                    <a:pt x="328" y="184"/>
                  </a:lnTo>
                  <a:lnTo>
                    <a:pt x="328" y="184"/>
                  </a:lnTo>
                  <a:lnTo>
                    <a:pt x="342" y="180"/>
                  </a:lnTo>
                  <a:lnTo>
                    <a:pt x="350" y="180"/>
                  </a:lnTo>
                  <a:lnTo>
                    <a:pt x="358" y="182"/>
                  </a:lnTo>
                  <a:lnTo>
                    <a:pt x="358" y="182"/>
                  </a:lnTo>
                  <a:lnTo>
                    <a:pt x="358" y="182"/>
                  </a:lnTo>
                  <a:lnTo>
                    <a:pt x="360" y="182"/>
                  </a:lnTo>
                  <a:lnTo>
                    <a:pt x="360" y="182"/>
                  </a:lnTo>
                  <a:lnTo>
                    <a:pt x="358" y="182"/>
                  </a:lnTo>
                  <a:lnTo>
                    <a:pt x="358" y="182"/>
                  </a:lnTo>
                  <a:lnTo>
                    <a:pt x="348" y="184"/>
                  </a:lnTo>
                  <a:lnTo>
                    <a:pt x="338" y="184"/>
                  </a:lnTo>
                  <a:lnTo>
                    <a:pt x="338" y="184"/>
                  </a:lnTo>
                  <a:lnTo>
                    <a:pt x="326" y="186"/>
                  </a:lnTo>
                  <a:lnTo>
                    <a:pt x="322" y="186"/>
                  </a:lnTo>
                  <a:lnTo>
                    <a:pt x="320" y="188"/>
                  </a:lnTo>
                  <a:lnTo>
                    <a:pt x="318" y="192"/>
                  </a:lnTo>
                  <a:lnTo>
                    <a:pt x="318" y="196"/>
                  </a:lnTo>
                  <a:lnTo>
                    <a:pt x="320" y="206"/>
                  </a:lnTo>
                  <a:lnTo>
                    <a:pt x="320" y="206"/>
                  </a:lnTo>
                  <a:lnTo>
                    <a:pt x="320" y="208"/>
                  </a:lnTo>
                  <a:lnTo>
                    <a:pt x="320" y="208"/>
                  </a:lnTo>
                  <a:lnTo>
                    <a:pt x="308" y="206"/>
                  </a:lnTo>
                  <a:lnTo>
                    <a:pt x="302" y="208"/>
                  </a:lnTo>
                  <a:lnTo>
                    <a:pt x="298" y="214"/>
                  </a:lnTo>
                  <a:lnTo>
                    <a:pt x="296" y="228"/>
                  </a:lnTo>
                  <a:lnTo>
                    <a:pt x="296" y="228"/>
                  </a:lnTo>
                  <a:lnTo>
                    <a:pt x="294" y="232"/>
                  </a:lnTo>
                  <a:lnTo>
                    <a:pt x="290" y="236"/>
                  </a:lnTo>
                  <a:lnTo>
                    <a:pt x="286" y="236"/>
                  </a:lnTo>
                  <a:lnTo>
                    <a:pt x="282" y="236"/>
                  </a:lnTo>
                  <a:lnTo>
                    <a:pt x="282" y="236"/>
                  </a:lnTo>
                  <a:lnTo>
                    <a:pt x="276" y="236"/>
                  </a:lnTo>
                  <a:lnTo>
                    <a:pt x="272" y="234"/>
                  </a:lnTo>
                  <a:lnTo>
                    <a:pt x="270" y="236"/>
                  </a:lnTo>
                  <a:lnTo>
                    <a:pt x="270" y="236"/>
                  </a:lnTo>
                  <a:lnTo>
                    <a:pt x="258" y="240"/>
                  </a:lnTo>
                  <a:lnTo>
                    <a:pt x="248" y="242"/>
                  </a:lnTo>
                  <a:lnTo>
                    <a:pt x="226" y="240"/>
                  </a:lnTo>
                  <a:lnTo>
                    <a:pt x="226" y="240"/>
                  </a:lnTo>
                  <a:lnTo>
                    <a:pt x="220" y="240"/>
                  </a:lnTo>
                  <a:lnTo>
                    <a:pt x="216" y="238"/>
                  </a:lnTo>
                  <a:lnTo>
                    <a:pt x="212" y="232"/>
                  </a:lnTo>
                  <a:lnTo>
                    <a:pt x="212" y="226"/>
                  </a:lnTo>
                  <a:lnTo>
                    <a:pt x="212" y="226"/>
                  </a:lnTo>
                  <a:lnTo>
                    <a:pt x="216" y="224"/>
                  </a:lnTo>
                  <a:lnTo>
                    <a:pt x="216" y="218"/>
                  </a:lnTo>
                  <a:lnTo>
                    <a:pt x="214" y="214"/>
                  </a:lnTo>
                  <a:lnTo>
                    <a:pt x="214" y="210"/>
                  </a:lnTo>
                  <a:lnTo>
                    <a:pt x="214" y="210"/>
                  </a:lnTo>
                  <a:lnTo>
                    <a:pt x="212" y="210"/>
                  </a:lnTo>
                  <a:lnTo>
                    <a:pt x="208" y="212"/>
                  </a:lnTo>
                  <a:lnTo>
                    <a:pt x="208" y="214"/>
                  </a:lnTo>
                  <a:lnTo>
                    <a:pt x="206" y="216"/>
                  </a:lnTo>
                  <a:lnTo>
                    <a:pt x="206" y="216"/>
                  </a:lnTo>
                  <a:lnTo>
                    <a:pt x="200" y="220"/>
                  </a:lnTo>
                  <a:lnTo>
                    <a:pt x="198" y="224"/>
                  </a:lnTo>
                  <a:lnTo>
                    <a:pt x="198" y="228"/>
                  </a:lnTo>
                  <a:lnTo>
                    <a:pt x="202" y="232"/>
                  </a:lnTo>
                  <a:lnTo>
                    <a:pt x="202" y="232"/>
                  </a:lnTo>
                  <a:lnTo>
                    <a:pt x="202" y="238"/>
                  </a:lnTo>
                  <a:lnTo>
                    <a:pt x="202" y="242"/>
                  </a:lnTo>
                  <a:lnTo>
                    <a:pt x="202" y="242"/>
                  </a:lnTo>
                  <a:lnTo>
                    <a:pt x="204" y="246"/>
                  </a:lnTo>
                  <a:lnTo>
                    <a:pt x="202" y="248"/>
                  </a:lnTo>
                  <a:lnTo>
                    <a:pt x="200" y="250"/>
                  </a:lnTo>
                  <a:lnTo>
                    <a:pt x="196" y="250"/>
                  </a:lnTo>
                  <a:lnTo>
                    <a:pt x="196" y="250"/>
                  </a:lnTo>
                  <a:lnTo>
                    <a:pt x="188" y="250"/>
                  </a:lnTo>
                  <a:lnTo>
                    <a:pt x="180" y="254"/>
                  </a:lnTo>
                  <a:lnTo>
                    <a:pt x="170" y="264"/>
                  </a:lnTo>
                  <a:lnTo>
                    <a:pt x="170" y="264"/>
                  </a:lnTo>
                  <a:lnTo>
                    <a:pt x="162" y="270"/>
                  </a:lnTo>
                  <a:lnTo>
                    <a:pt x="158" y="274"/>
                  </a:lnTo>
                  <a:lnTo>
                    <a:pt x="154" y="276"/>
                  </a:lnTo>
                  <a:lnTo>
                    <a:pt x="154" y="276"/>
                  </a:lnTo>
                  <a:lnTo>
                    <a:pt x="150" y="278"/>
                  </a:lnTo>
                  <a:lnTo>
                    <a:pt x="146" y="282"/>
                  </a:lnTo>
                  <a:lnTo>
                    <a:pt x="146" y="282"/>
                  </a:lnTo>
                  <a:lnTo>
                    <a:pt x="142" y="288"/>
                  </a:lnTo>
                  <a:lnTo>
                    <a:pt x="136" y="292"/>
                  </a:lnTo>
                  <a:lnTo>
                    <a:pt x="130" y="294"/>
                  </a:lnTo>
                  <a:lnTo>
                    <a:pt x="122" y="292"/>
                  </a:lnTo>
                  <a:lnTo>
                    <a:pt x="122" y="292"/>
                  </a:lnTo>
                  <a:lnTo>
                    <a:pt x="122" y="298"/>
                  </a:lnTo>
                  <a:lnTo>
                    <a:pt x="120" y="302"/>
                  </a:lnTo>
                  <a:lnTo>
                    <a:pt x="118" y="302"/>
                  </a:lnTo>
                  <a:lnTo>
                    <a:pt x="112" y="300"/>
                  </a:lnTo>
                  <a:lnTo>
                    <a:pt x="112" y="300"/>
                  </a:lnTo>
                  <a:lnTo>
                    <a:pt x="104" y="300"/>
                  </a:lnTo>
                  <a:lnTo>
                    <a:pt x="102" y="302"/>
                  </a:lnTo>
                  <a:lnTo>
                    <a:pt x="100" y="304"/>
                  </a:lnTo>
                  <a:lnTo>
                    <a:pt x="100" y="304"/>
                  </a:lnTo>
                  <a:lnTo>
                    <a:pt x="100" y="306"/>
                  </a:lnTo>
                  <a:lnTo>
                    <a:pt x="102" y="308"/>
                  </a:lnTo>
                  <a:lnTo>
                    <a:pt x="108" y="310"/>
                  </a:lnTo>
                  <a:lnTo>
                    <a:pt x="108" y="310"/>
                  </a:lnTo>
                  <a:lnTo>
                    <a:pt x="114" y="314"/>
                  </a:lnTo>
                  <a:lnTo>
                    <a:pt x="118" y="318"/>
                  </a:lnTo>
                  <a:lnTo>
                    <a:pt x="122" y="324"/>
                  </a:lnTo>
                  <a:lnTo>
                    <a:pt x="124" y="330"/>
                  </a:lnTo>
                  <a:lnTo>
                    <a:pt x="126" y="336"/>
                  </a:lnTo>
                  <a:lnTo>
                    <a:pt x="126" y="342"/>
                  </a:lnTo>
                  <a:lnTo>
                    <a:pt x="124" y="348"/>
                  </a:lnTo>
                  <a:lnTo>
                    <a:pt x="122" y="354"/>
                  </a:lnTo>
                  <a:lnTo>
                    <a:pt x="122" y="354"/>
                  </a:lnTo>
                  <a:lnTo>
                    <a:pt x="118" y="356"/>
                  </a:lnTo>
                  <a:lnTo>
                    <a:pt x="114" y="356"/>
                  </a:lnTo>
                  <a:lnTo>
                    <a:pt x="114" y="356"/>
                  </a:lnTo>
                  <a:lnTo>
                    <a:pt x="104" y="354"/>
                  </a:lnTo>
                  <a:lnTo>
                    <a:pt x="94" y="354"/>
                  </a:lnTo>
                  <a:lnTo>
                    <a:pt x="86" y="354"/>
                  </a:lnTo>
                  <a:lnTo>
                    <a:pt x="76" y="354"/>
                  </a:lnTo>
                  <a:lnTo>
                    <a:pt x="76" y="354"/>
                  </a:lnTo>
                  <a:lnTo>
                    <a:pt x="72" y="354"/>
                  </a:lnTo>
                  <a:lnTo>
                    <a:pt x="68" y="354"/>
                  </a:lnTo>
                  <a:lnTo>
                    <a:pt x="64" y="358"/>
                  </a:lnTo>
                  <a:lnTo>
                    <a:pt x="64" y="366"/>
                  </a:lnTo>
                  <a:lnTo>
                    <a:pt x="64" y="366"/>
                  </a:lnTo>
                  <a:lnTo>
                    <a:pt x="66" y="372"/>
                  </a:lnTo>
                  <a:lnTo>
                    <a:pt x="66" y="380"/>
                  </a:lnTo>
                  <a:lnTo>
                    <a:pt x="66" y="388"/>
                  </a:lnTo>
                  <a:lnTo>
                    <a:pt x="62" y="396"/>
                  </a:lnTo>
                  <a:lnTo>
                    <a:pt x="62" y="396"/>
                  </a:lnTo>
                  <a:lnTo>
                    <a:pt x="62" y="400"/>
                  </a:lnTo>
                  <a:lnTo>
                    <a:pt x="62" y="404"/>
                  </a:lnTo>
                  <a:lnTo>
                    <a:pt x="62" y="404"/>
                  </a:lnTo>
                  <a:lnTo>
                    <a:pt x="64" y="410"/>
                  </a:lnTo>
                  <a:lnTo>
                    <a:pt x="66" y="418"/>
                  </a:lnTo>
                  <a:lnTo>
                    <a:pt x="68" y="420"/>
                  </a:lnTo>
                  <a:lnTo>
                    <a:pt x="70" y="422"/>
                  </a:lnTo>
                  <a:lnTo>
                    <a:pt x="74" y="422"/>
                  </a:lnTo>
                  <a:lnTo>
                    <a:pt x="80" y="420"/>
                  </a:lnTo>
                  <a:lnTo>
                    <a:pt x="80" y="420"/>
                  </a:lnTo>
                  <a:lnTo>
                    <a:pt x="84" y="424"/>
                  </a:lnTo>
                  <a:lnTo>
                    <a:pt x="84" y="424"/>
                  </a:lnTo>
                  <a:lnTo>
                    <a:pt x="86" y="428"/>
                  </a:lnTo>
                  <a:lnTo>
                    <a:pt x="90" y="430"/>
                  </a:lnTo>
                  <a:lnTo>
                    <a:pt x="94" y="430"/>
                  </a:lnTo>
                  <a:lnTo>
                    <a:pt x="98" y="426"/>
                  </a:lnTo>
                  <a:lnTo>
                    <a:pt x="98" y="426"/>
                  </a:lnTo>
                  <a:lnTo>
                    <a:pt x="104" y="424"/>
                  </a:lnTo>
                  <a:lnTo>
                    <a:pt x="110" y="424"/>
                  </a:lnTo>
                  <a:lnTo>
                    <a:pt x="110" y="424"/>
                  </a:lnTo>
                  <a:lnTo>
                    <a:pt x="118" y="422"/>
                  </a:lnTo>
                  <a:lnTo>
                    <a:pt x="124" y="416"/>
                  </a:lnTo>
                  <a:lnTo>
                    <a:pt x="130" y="408"/>
                  </a:lnTo>
                  <a:lnTo>
                    <a:pt x="132" y="402"/>
                  </a:lnTo>
                  <a:lnTo>
                    <a:pt x="132" y="402"/>
                  </a:lnTo>
                  <a:lnTo>
                    <a:pt x="132" y="394"/>
                  </a:lnTo>
                  <a:lnTo>
                    <a:pt x="136" y="386"/>
                  </a:lnTo>
                  <a:lnTo>
                    <a:pt x="142" y="382"/>
                  </a:lnTo>
                  <a:lnTo>
                    <a:pt x="148" y="378"/>
                  </a:lnTo>
                  <a:lnTo>
                    <a:pt x="148" y="378"/>
                  </a:lnTo>
                  <a:lnTo>
                    <a:pt x="156" y="374"/>
                  </a:lnTo>
                  <a:lnTo>
                    <a:pt x="158" y="370"/>
                  </a:lnTo>
                  <a:lnTo>
                    <a:pt x="158" y="366"/>
                  </a:lnTo>
                  <a:lnTo>
                    <a:pt x="158" y="366"/>
                  </a:lnTo>
                  <a:lnTo>
                    <a:pt x="158" y="358"/>
                  </a:lnTo>
                  <a:lnTo>
                    <a:pt x="162" y="354"/>
                  </a:lnTo>
                  <a:lnTo>
                    <a:pt x="166" y="354"/>
                  </a:lnTo>
                  <a:lnTo>
                    <a:pt x="172" y="356"/>
                  </a:lnTo>
                  <a:lnTo>
                    <a:pt x="172" y="356"/>
                  </a:lnTo>
                  <a:lnTo>
                    <a:pt x="180" y="358"/>
                  </a:lnTo>
                  <a:lnTo>
                    <a:pt x="186" y="356"/>
                  </a:lnTo>
                  <a:lnTo>
                    <a:pt x="192" y="352"/>
                  </a:lnTo>
                  <a:lnTo>
                    <a:pt x="198" y="348"/>
                  </a:lnTo>
                  <a:lnTo>
                    <a:pt x="198" y="348"/>
                  </a:lnTo>
                  <a:lnTo>
                    <a:pt x="204" y="346"/>
                  </a:lnTo>
                  <a:lnTo>
                    <a:pt x="208" y="346"/>
                  </a:lnTo>
                  <a:lnTo>
                    <a:pt x="212" y="348"/>
                  </a:lnTo>
                  <a:lnTo>
                    <a:pt x="214" y="352"/>
                  </a:lnTo>
                  <a:lnTo>
                    <a:pt x="214" y="352"/>
                  </a:lnTo>
                  <a:lnTo>
                    <a:pt x="218" y="360"/>
                  </a:lnTo>
                  <a:lnTo>
                    <a:pt x="224" y="368"/>
                  </a:lnTo>
                  <a:lnTo>
                    <a:pt x="232" y="374"/>
                  </a:lnTo>
                  <a:lnTo>
                    <a:pt x="240" y="378"/>
                  </a:lnTo>
                  <a:lnTo>
                    <a:pt x="240" y="378"/>
                  </a:lnTo>
                  <a:lnTo>
                    <a:pt x="252" y="386"/>
                  </a:lnTo>
                  <a:lnTo>
                    <a:pt x="256" y="392"/>
                  </a:lnTo>
                  <a:lnTo>
                    <a:pt x="260" y="398"/>
                  </a:lnTo>
                  <a:lnTo>
                    <a:pt x="260" y="398"/>
                  </a:lnTo>
                  <a:lnTo>
                    <a:pt x="260" y="402"/>
                  </a:lnTo>
                  <a:lnTo>
                    <a:pt x="262" y="404"/>
                  </a:lnTo>
                  <a:lnTo>
                    <a:pt x="264" y="404"/>
                  </a:lnTo>
                  <a:lnTo>
                    <a:pt x="264" y="404"/>
                  </a:lnTo>
                  <a:lnTo>
                    <a:pt x="266" y="402"/>
                  </a:lnTo>
                  <a:lnTo>
                    <a:pt x="266" y="400"/>
                  </a:lnTo>
                  <a:lnTo>
                    <a:pt x="266" y="396"/>
                  </a:lnTo>
                  <a:lnTo>
                    <a:pt x="266" y="396"/>
                  </a:lnTo>
                  <a:lnTo>
                    <a:pt x="264" y="390"/>
                  </a:lnTo>
                  <a:lnTo>
                    <a:pt x="264" y="388"/>
                  </a:lnTo>
                  <a:lnTo>
                    <a:pt x="270" y="386"/>
                  </a:lnTo>
                  <a:lnTo>
                    <a:pt x="276" y="386"/>
                  </a:lnTo>
                  <a:lnTo>
                    <a:pt x="276" y="386"/>
                  </a:lnTo>
                  <a:lnTo>
                    <a:pt x="264" y="378"/>
                  </a:lnTo>
                  <a:lnTo>
                    <a:pt x="252" y="370"/>
                  </a:lnTo>
                  <a:lnTo>
                    <a:pt x="242" y="360"/>
                  </a:lnTo>
                  <a:lnTo>
                    <a:pt x="234" y="350"/>
                  </a:lnTo>
                  <a:lnTo>
                    <a:pt x="234" y="350"/>
                  </a:lnTo>
                  <a:lnTo>
                    <a:pt x="230" y="344"/>
                  </a:lnTo>
                  <a:lnTo>
                    <a:pt x="230" y="336"/>
                  </a:lnTo>
                  <a:lnTo>
                    <a:pt x="230" y="336"/>
                  </a:lnTo>
                  <a:lnTo>
                    <a:pt x="230" y="334"/>
                  </a:lnTo>
                  <a:lnTo>
                    <a:pt x="232" y="332"/>
                  </a:lnTo>
                  <a:lnTo>
                    <a:pt x="238" y="330"/>
                  </a:lnTo>
                  <a:lnTo>
                    <a:pt x="238" y="330"/>
                  </a:lnTo>
                  <a:lnTo>
                    <a:pt x="240" y="334"/>
                  </a:lnTo>
                  <a:lnTo>
                    <a:pt x="244" y="336"/>
                  </a:lnTo>
                  <a:lnTo>
                    <a:pt x="248" y="338"/>
                  </a:lnTo>
                  <a:lnTo>
                    <a:pt x="250" y="342"/>
                  </a:lnTo>
                  <a:lnTo>
                    <a:pt x="250" y="342"/>
                  </a:lnTo>
                  <a:lnTo>
                    <a:pt x="252" y="346"/>
                  </a:lnTo>
                  <a:lnTo>
                    <a:pt x="256" y="350"/>
                  </a:lnTo>
                  <a:lnTo>
                    <a:pt x="264" y="356"/>
                  </a:lnTo>
                  <a:lnTo>
                    <a:pt x="264" y="356"/>
                  </a:lnTo>
                  <a:lnTo>
                    <a:pt x="278" y="364"/>
                  </a:lnTo>
                  <a:lnTo>
                    <a:pt x="284" y="368"/>
                  </a:lnTo>
                  <a:lnTo>
                    <a:pt x="286" y="374"/>
                  </a:lnTo>
                  <a:lnTo>
                    <a:pt x="286" y="374"/>
                  </a:lnTo>
                  <a:lnTo>
                    <a:pt x="286" y="382"/>
                  </a:lnTo>
                  <a:lnTo>
                    <a:pt x="290" y="392"/>
                  </a:lnTo>
                  <a:lnTo>
                    <a:pt x="298" y="406"/>
                  </a:lnTo>
                  <a:lnTo>
                    <a:pt x="298" y="406"/>
                  </a:lnTo>
                  <a:lnTo>
                    <a:pt x="298" y="406"/>
                  </a:lnTo>
                  <a:lnTo>
                    <a:pt x="300" y="412"/>
                  </a:lnTo>
                  <a:lnTo>
                    <a:pt x="300" y="412"/>
                  </a:lnTo>
                  <a:lnTo>
                    <a:pt x="302" y="416"/>
                  </a:lnTo>
                  <a:lnTo>
                    <a:pt x="302" y="416"/>
                  </a:lnTo>
                  <a:lnTo>
                    <a:pt x="304" y="422"/>
                  </a:lnTo>
                  <a:lnTo>
                    <a:pt x="306" y="424"/>
                  </a:lnTo>
                  <a:lnTo>
                    <a:pt x="310" y="424"/>
                  </a:lnTo>
                  <a:lnTo>
                    <a:pt x="310" y="424"/>
                  </a:lnTo>
                  <a:lnTo>
                    <a:pt x="312" y="424"/>
                  </a:lnTo>
                  <a:lnTo>
                    <a:pt x="312" y="422"/>
                  </a:lnTo>
                  <a:lnTo>
                    <a:pt x="312" y="418"/>
                  </a:lnTo>
                  <a:lnTo>
                    <a:pt x="312" y="418"/>
                  </a:lnTo>
                  <a:lnTo>
                    <a:pt x="312" y="418"/>
                  </a:lnTo>
                  <a:lnTo>
                    <a:pt x="314" y="416"/>
                  </a:lnTo>
                  <a:lnTo>
                    <a:pt x="314" y="414"/>
                  </a:lnTo>
                  <a:lnTo>
                    <a:pt x="316" y="412"/>
                  </a:lnTo>
                  <a:lnTo>
                    <a:pt x="318" y="412"/>
                  </a:lnTo>
                  <a:lnTo>
                    <a:pt x="318" y="412"/>
                  </a:lnTo>
                  <a:lnTo>
                    <a:pt x="322" y="412"/>
                  </a:lnTo>
                  <a:lnTo>
                    <a:pt x="322" y="412"/>
                  </a:lnTo>
                  <a:lnTo>
                    <a:pt x="324" y="410"/>
                  </a:lnTo>
                  <a:lnTo>
                    <a:pt x="324" y="410"/>
                  </a:lnTo>
                  <a:lnTo>
                    <a:pt x="324" y="406"/>
                  </a:lnTo>
                  <a:lnTo>
                    <a:pt x="320" y="404"/>
                  </a:lnTo>
                  <a:lnTo>
                    <a:pt x="320" y="404"/>
                  </a:lnTo>
                  <a:lnTo>
                    <a:pt x="318" y="406"/>
                  </a:lnTo>
                  <a:lnTo>
                    <a:pt x="318" y="408"/>
                  </a:lnTo>
                  <a:lnTo>
                    <a:pt x="318" y="408"/>
                  </a:lnTo>
                  <a:lnTo>
                    <a:pt x="314" y="406"/>
                  </a:lnTo>
                  <a:lnTo>
                    <a:pt x="314" y="406"/>
                  </a:lnTo>
                  <a:lnTo>
                    <a:pt x="312" y="398"/>
                  </a:lnTo>
                  <a:lnTo>
                    <a:pt x="312" y="392"/>
                  </a:lnTo>
                  <a:lnTo>
                    <a:pt x="316" y="388"/>
                  </a:lnTo>
                  <a:lnTo>
                    <a:pt x="320" y="384"/>
                  </a:lnTo>
                  <a:lnTo>
                    <a:pt x="320" y="384"/>
                  </a:lnTo>
                  <a:lnTo>
                    <a:pt x="324" y="382"/>
                  </a:lnTo>
                  <a:lnTo>
                    <a:pt x="330" y="380"/>
                  </a:lnTo>
                  <a:lnTo>
                    <a:pt x="336" y="382"/>
                  </a:lnTo>
                  <a:lnTo>
                    <a:pt x="340" y="386"/>
                  </a:lnTo>
                  <a:lnTo>
                    <a:pt x="340" y="386"/>
                  </a:lnTo>
                  <a:lnTo>
                    <a:pt x="358" y="376"/>
                  </a:lnTo>
                  <a:lnTo>
                    <a:pt x="358" y="376"/>
                  </a:lnTo>
                  <a:lnTo>
                    <a:pt x="354" y="374"/>
                  </a:lnTo>
                  <a:lnTo>
                    <a:pt x="350" y="370"/>
                  </a:lnTo>
                  <a:lnTo>
                    <a:pt x="350" y="366"/>
                  </a:lnTo>
                  <a:lnTo>
                    <a:pt x="350" y="360"/>
                  </a:lnTo>
                  <a:lnTo>
                    <a:pt x="350" y="360"/>
                  </a:lnTo>
                  <a:lnTo>
                    <a:pt x="362" y="340"/>
                  </a:lnTo>
                  <a:lnTo>
                    <a:pt x="368" y="330"/>
                  </a:lnTo>
                  <a:lnTo>
                    <a:pt x="378" y="322"/>
                  </a:lnTo>
                  <a:lnTo>
                    <a:pt x="378" y="322"/>
                  </a:lnTo>
                  <a:lnTo>
                    <a:pt x="380" y="322"/>
                  </a:lnTo>
                  <a:lnTo>
                    <a:pt x="382" y="324"/>
                  </a:lnTo>
                  <a:lnTo>
                    <a:pt x="384" y="326"/>
                  </a:lnTo>
                  <a:lnTo>
                    <a:pt x="388" y="328"/>
                  </a:lnTo>
                  <a:lnTo>
                    <a:pt x="388" y="328"/>
                  </a:lnTo>
                  <a:lnTo>
                    <a:pt x="392" y="328"/>
                  </a:lnTo>
                  <a:lnTo>
                    <a:pt x="396" y="328"/>
                  </a:lnTo>
                  <a:lnTo>
                    <a:pt x="396" y="328"/>
                  </a:lnTo>
                  <a:lnTo>
                    <a:pt x="392" y="330"/>
                  </a:lnTo>
                  <a:lnTo>
                    <a:pt x="390" y="332"/>
                  </a:lnTo>
                  <a:lnTo>
                    <a:pt x="390" y="334"/>
                  </a:lnTo>
                  <a:lnTo>
                    <a:pt x="392" y="336"/>
                  </a:lnTo>
                  <a:lnTo>
                    <a:pt x="398" y="342"/>
                  </a:lnTo>
                  <a:lnTo>
                    <a:pt x="398" y="342"/>
                  </a:lnTo>
                  <a:lnTo>
                    <a:pt x="400" y="344"/>
                  </a:lnTo>
                  <a:lnTo>
                    <a:pt x="402" y="344"/>
                  </a:lnTo>
                  <a:lnTo>
                    <a:pt x="404" y="342"/>
                  </a:lnTo>
                  <a:lnTo>
                    <a:pt x="406" y="340"/>
                  </a:lnTo>
                  <a:lnTo>
                    <a:pt x="406" y="340"/>
                  </a:lnTo>
                  <a:lnTo>
                    <a:pt x="410" y="338"/>
                  </a:lnTo>
                  <a:lnTo>
                    <a:pt x="408" y="336"/>
                  </a:lnTo>
                  <a:lnTo>
                    <a:pt x="408" y="336"/>
                  </a:lnTo>
                  <a:lnTo>
                    <a:pt x="406" y="328"/>
                  </a:lnTo>
                  <a:lnTo>
                    <a:pt x="406" y="326"/>
                  </a:lnTo>
                  <a:lnTo>
                    <a:pt x="408" y="324"/>
                  </a:lnTo>
                  <a:lnTo>
                    <a:pt x="412" y="322"/>
                  </a:lnTo>
                  <a:lnTo>
                    <a:pt x="418" y="320"/>
                  </a:lnTo>
                  <a:lnTo>
                    <a:pt x="418" y="320"/>
                  </a:lnTo>
                  <a:lnTo>
                    <a:pt x="440" y="314"/>
                  </a:lnTo>
                  <a:lnTo>
                    <a:pt x="440" y="314"/>
                  </a:lnTo>
                  <a:lnTo>
                    <a:pt x="438" y="318"/>
                  </a:lnTo>
                  <a:lnTo>
                    <a:pt x="434" y="320"/>
                  </a:lnTo>
                  <a:lnTo>
                    <a:pt x="432" y="322"/>
                  </a:lnTo>
                  <a:lnTo>
                    <a:pt x="432" y="324"/>
                  </a:lnTo>
                  <a:lnTo>
                    <a:pt x="432" y="324"/>
                  </a:lnTo>
                  <a:lnTo>
                    <a:pt x="432" y="328"/>
                  </a:lnTo>
                  <a:lnTo>
                    <a:pt x="430" y="330"/>
                  </a:lnTo>
                  <a:lnTo>
                    <a:pt x="426" y="336"/>
                  </a:lnTo>
                  <a:lnTo>
                    <a:pt x="426" y="336"/>
                  </a:lnTo>
                  <a:lnTo>
                    <a:pt x="424" y="338"/>
                  </a:lnTo>
                  <a:lnTo>
                    <a:pt x="426" y="340"/>
                  </a:lnTo>
                  <a:lnTo>
                    <a:pt x="426" y="340"/>
                  </a:lnTo>
                  <a:lnTo>
                    <a:pt x="428" y="342"/>
                  </a:lnTo>
                  <a:lnTo>
                    <a:pt x="428" y="342"/>
                  </a:lnTo>
                  <a:lnTo>
                    <a:pt x="448" y="356"/>
                  </a:lnTo>
                  <a:lnTo>
                    <a:pt x="448" y="356"/>
                  </a:lnTo>
                  <a:lnTo>
                    <a:pt x="456" y="362"/>
                  </a:lnTo>
                  <a:lnTo>
                    <a:pt x="460" y="368"/>
                  </a:lnTo>
                  <a:lnTo>
                    <a:pt x="458" y="374"/>
                  </a:lnTo>
                  <a:lnTo>
                    <a:pt x="458" y="374"/>
                  </a:lnTo>
                  <a:lnTo>
                    <a:pt x="456" y="378"/>
                  </a:lnTo>
                  <a:lnTo>
                    <a:pt x="452" y="380"/>
                  </a:lnTo>
                  <a:lnTo>
                    <a:pt x="440" y="380"/>
                  </a:lnTo>
                  <a:lnTo>
                    <a:pt x="440" y="380"/>
                  </a:lnTo>
                  <a:lnTo>
                    <a:pt x="432" y="380"/>
                  </a:lnTo>
                  <a:lnTo>
                    <a:pt x="424" y="380"/>
                  </a:lnTo>
                  <a:lnTo>
                    <a:pt x="412" y="374"/>
                  </a:lnTo>
                  <a:lnTo>
                    <a:pt x="412" y="374"/>
                  </a:lnTo>
                  <a:lnTo>
                    <a:pt x="404" y="372"/>
                  </a:lnTo>
                  <a:lnTo>
                    <a:pt x="398" y="370"/>
                  </a:lnTo>
                  <a:lnTo>
                    <a:pt x="390" y="372"/>
                  </a:lnTo>
                  <a:lnTo>
                    <a:pt x="384" y="374"/>
                  </a:lnTo>
                  <a:lnTo>
                    <a:pt x="384" y="374"/>
                  </a:lnTo>
                  <a:lnTo>
                    <a:pt x="374" y="378"/>
                  </a:lnTo>
                  <a:lnTo>
                    <a:pt x="364" y="378"/>
                  </a:lnTo>
                  <a:lnTo>
                    <a:pt x="364" y="378"/>
                  </a:lnTo>
                  <a:lnTo>
                    <a:pt x="360" y="386"/>
                  </a:lnTo>
                  <a:lnTo>
                    <a:pt x="354" y="388"/>
                  </a:lnTo>
                  <a:lnTo>
                    <a:pt x="340" y="388"/>
                  </a:lnTo>
                  <a:lnTo>
                    <a:pt x="340" y="388"/>
                  </a:lnTo>
                  <a:lnTo>
                    <a:pt x="338" y="394"/>
                  </a:lnTo>
                  <a:lnTo>
                    <a:pt x="340" y="398"/>
                  </a:lnTo>
                  <a:lnTo>
                    <a:pt x="342" y="402"/>
                  </a:lnTo>
                  <a:lnTo>
                    <a:pt x="342" y="402"/>
                  </a:lnTo>
                  <a:lnTo>
                    <a:pt x="342" y="402"/>
                  </a:lnTo>
                  <a:lnTo>
                    <a:pt x="342" y="404"/>
                  </a:lnTo>
                  <a:lnTo>
                    <a:pt x="340" y="406"/>
                  </a:lnTo>
                  <a:lnTo>
                    <a:pt x="338" y="410"/>
                  </a:lnTo>
                  <a:lnTo>
                    <a:pt x="344" y="412"/>
                  </a:lnTo>
                  <a:lnTo>
                    <a:pt x="344" y="412"/>
                  </a:lnTo>
                  <a:lnTo>
                    <a:pt x="346" y="418"/>
                  </a:lnTo>
                  <a:lnTo>
                    <a:pt x="352" y="422"/>
                  </a:lnTo>
                  <a:lnTo>
                    <a:pt x="364" y="430"/>
                  </a:lnTo>
                  <a:lnTo>
                    <a:pt x="364" y="430"/>
                  </a:lnTo>
                  <a:lnTo>
                    <a:pt x="366" y="430"/>
                  </a:lnTo>
                  <a:lnTo>
                    <a:pt x="368" y="430"/>
                  </a:lnTo>
                  <a:lnTo>
                    <a:pt x="372" y="428"/>
                  </a:lnTo>
                  <a:lnTo>
                    <a:pt x="372" y="428"/>
                  </a:lnTo>
                  <a:lnTo>
                    <a:pt x="374" y="424"/>
                  </a:lnTo>
                  <a:lnTo>
                    <a:pt x="378" y="424"/>
                  </a:lnTo>
                  <a:lnTo>
                    <a:pt x="380" y="424"/>
                  </a:lnTo>
                  <a:lnTo>
                    <a:pt x="384" y="428"/>
                  </a:lnTo>
                  <a:lnTo>
                    <a:pt x="384" y="428"/>
                  </a:lnTo>
                  <a:lnTo>
                    <a:pt x="388" y="430"/>
                  </a:lnTo>
                  <a:lnTo>
                    <a:pt x="392" y="432"/>
                  </a:lnTo>
                  <a:lnTo>
                    <a:pt x="396" y="430"/>
                  </a:lnTo>
                  <a:lnTo>
                    <a:pt x="400" y="426"/>
                  </a:lnTo>
                  <a:lnTo>
                    <a:pt x="400" y="426"/>
                  </a:lnTo>
                  <a:lnTo>
                    <a:pt x="404" y="424"/>
                  </a:lnTo>
                  <a:lnTo>
                    <a:pt x="406" y="424"/>
                  </a:lnTo>
                  <a:lnTo>
                    <a:pt x="412" y="426"/>
                  </a:lnTo>
                  <a:lnTo>
                    <a:pt x="412" y="426"/>
                  </a:lnTo>
                  <a:lnTo>
                    <a:pt x="414" y="428"/>
                  </a:lnTo>
                  <a:lnTo>
                    <a:pt x="414" y="430"/>
                  </a:lnTo>
                  <a:lnTo>
                    <a:pt x="414" y="434"/>
                  </a:lnTo>
                  <a:lnTo>
                    <a:pt x="414" y="434"/>
                  </a:lnTo>
                  <a:lnTo>
                    <a:pt x="414" y="444"/>
                  </a:lnTo>
                  <a:lnTo>
                    <a:pt x="412" y="452"/>
                  </a:lnTo>
                  <a:lnTo>
                    <a:pt x="406" y="470"/>
                  </a:lnTo>
                  <a:lnTo>
                    <a:pt x="406" y="470"/>
                  </a:lnTo>
                  <a:lnTo>
                    <a:pt x="404" y="478"/>
                  </a:lnTo>
                  <a:lnTo>
                    <a:pt x="398" y="482"/>
                  </a:lnTo>
                  <a:lnTo>
                    <a:pt x="392" y="484"/>
                  </a:lnTo>
                  <a:lnTo>
                    <a:pt x="382" y="482"/>
                  </a:lnTo>
                  <a:lnTo>
                    <a:pt x="382" y="482"/>
                  </a:lnTo>
                  <a:lnTo>
                    <a:pt x="376" y="480"/>
                  </a:lnTo>
                  <a:lnTo>
                    <a:pt x="368" y="482"/>
                  </a:lnTo>
                  <a:lnTo>
                    <a:pt x="368" y="482"/>
                  </a:lnTo>
                  <a:lnTo>
                    <a:pt x="364" y="486"/>
                  </a:lnTo>
                  <a:lnTo>
                    <a:pt x="360" y="486"/>
                  </a:lnTo>
                  <a:lnTo>
                    <a:pt x="360" y="486"/>
                  </a:lnTo>
                  <a:lnTo>
                    <a:pt x="338" y="480"/>
                  </a:lnTo>
                  <a:lnTo>
                    <a:pt x="326" y="476"/>
                  </a:lnTo>
                  <a:lnTo>
                    <a:pt x="316" y="472"/>
                  </a:lnTo>
                  <a:lnTo>
                    <a:pt x="316" y="472"/>
                  </a:lnTo>
                  <a:lnTo>
                    <a:pt x="306" y="466"/>
                  </a:lnTo>
                  <a:lnTo>
                    <a:pt x="300" y="466"/>
                  </a:lnTo>
                  <a:lnTo>
                    <a:pt x="298" y="466"/>
                  </a:lnTo>
                  <a:lnTo>
                    <a:pt x="294" y="468"/>
                  </a:lnTo>
                  <a:lnTo>
                    <a:pt x="294" y="472"/>
                  </a:lnTo>
                  <a:lnTo>
                    <a:pt x="292" y="482"/>
                  </a:lnTo>
                  <a:lnTo>
                    <a:pt x="292" y="482"/>
                  </a:lnTo>
                  <a:lnTo>
                    <a:pt x="290" y="488"/>
                  </a:lnTo>
                  <a:lnTo>
                    <a:pt x="286" y="492"/>
                  </a:lnTo>
                  <a:lnTo>
                    <a:pt x="286" y="492"/>
                  </a:lnTo>
                  <a:lnTo>
                    <a:pt x="284" y="492"/>
                  </a:lnTo>
                  <a:lnTo>
                    <a:pt x="280" y="492"/>
                  </a:lnTo>
                  <a:lnTo>
                    <a:pt x="278" y="488"/>
                  </a:lnTo>
                  <a:lnTo>
                    <a:pt x="278" y="488"/>
                  </a:lnTo>
                  <a:lnTo>
                    <a:pt x="270" y="484"/>
                  </a:lnTo>
                  <a:lnTo>
                    <a:pt x="262" y="482"/>
                  </a:lnTo>
                  <a:lnTo>
                    <a:pt x="262" y="482"/>
                  </a:lnTo>
                  <a:lnTo>
                    <a:pt x="258" y="482"/>
                  </a:lnTo>
                  <a:lnTo>
                    <a:pt x="254" y="476"/>
                  </a:lnTo>
                  <a:lnTo>
                    <a:pt x="254" y="476"/>
                  </a:lnTo>
                  <a:lnTo>
                    <a:pt x="252" y="472"/>
                  </a:lnTo>
                  <a:lnTo>
                    <a:pt x="248" y="468"/>
                  </a:lnTo>
                  <a:lnTo>
                    <a:pt x="244" y="466"/>
                  </a:lnTo>
                  <a:lnTo>
                    <a:pt x="238" y="466"/>
                  </a:lnTo>
                  <a:lnTo>
                    <a:pt x="238" y="466"/>
                  </a:lnTo>
                  <a:lnTo>
                    <a:pt x="232" y="466"/>
                  </a:lnTo>
                  <a:lnTo>
                    <a:pt x="226" y="464"/>
                  </a:lnTo>
                  <a:lnTo>
                    <a:pt x="216" y="458"/>
                  </a:lnTo>
                  <a:lnTo>
                    <a:pt x="216" y="458"/>
                  </a:lnTo>
                  <a:lnTo>
                    <a:pt x="212" y="454"/>
                  </a:lnTo>
                  <a:lnTo>
                    <a:pt x="212" y="452"/>
                  </a:lnTo>
                  <a:lnTo>
                    <a:pt x="212" y="452"/>
                  </a:lnTo>
                  <a:lnTo>
                    <a:pt x="212" y="452"/>
                  </a:lnTo>
                  <a:lnTo>
                    <a:pt x="216" y="446"/>
                  </a:lnTo>
                  <a:lnTo>
                    <a:pt x="218" y="442"/>
                  </a:lnTo>
                  <a:lnTo>
                    <a:pt x="216" y="430"/>
                  </a:lnTo>
                  <a:lnTo>
                    <a:pt x="216" y="430"/>
                  </a:lnTo>
                  <a:lnTo>
                    <a:pt x="214" y="426"/>
                  </a:lnTo>
                  <a:lnTo>
                    <a:pt x="212" y="422"/>
                  </a:lnTo>
                  <a:lnTo>
                    <a:pt x="210" y="420"/>
                  </a:lnTo>
                  <a:lnTo>
                    <a:pt x="204" y="422"/>
                  </a:lnTo>
                  <a:lnTo>
                    <a:pt x="204" y="422"/>
                  </a:lnTo>
                  <a:lnTo>
                    <a:pt x="196" y="424"/>
                  </a:lnTo>
                  <a:lnTo>
                    <a:pt x="188" y="424"/>
                  </a:lnTo>
                  <a:lnTo>
                    <a:pt x="172" y="424"/>
                  </a:lnTo>
                  <a:lnTo>
                    <a:pt x="172" y="424"/>
                  </a:lnTo>
                  <a:lnTo>
                    <a:pt x="154" y="426"/>
                  </a:lnTo>
                  <a:lnTo>
                    <a:pt x="144" y="428"/>
                  </a:lnTo>
                  <a:lnTo>
                    <a:pt x="136" y="432"/>
                  </a:lnTo>
                  <a:lnTo>
                    <a:pt x="136" y="432"/>
                  </a:lnTo>
                  <a:lnTo>
                    <a:pt x="122" y="440"/>
                  </a:lnTo>
                  <a:lnTo>
                    <a:pt x="110" y="442"/>
                  </a:lnTo>
                  <a:lnTo>
                    <a:pt x="98" y="440"/>
                  </a:lnTo>
                  <a:lnTo>
                    <a:pt x="88" y="434"/>
                  </a:lnTo>
                  <a:lnTo>
                    <a:pt x="88" y="434"/>
                  </a:lnTo>
                  <a:lnTo>
                    <a:pt x="86" y="442"/>
                  </a:lnTo>
                  <a:lnTo>
                    <a:pt x="82" y="450"/>
                  </a:lnTo>
                  <a:lnTo>
                    <a:pt x="76" y="456"/>
                  </a:lnTo>
                  <a:lnTo>
                    <a:pt x="68" y="462"/>
                  </a:lnTo>
                  <a:lnTo>
                    <a:pt x="68" y="462"/>
                  </a:lnTo>
                  <a:lnTo>
                    <a:pt x="64" y="466"/>
                  </a:lnTo>
                  <a:lnTo>
                    <a:pt x="60" y="472"/>
                  </a:lnTo>
                  <a:lnTo>
                    <a:pt x="58" y="478"/>
                  </a:lnTo>
                  <a:lnTo>
                    <a:pt x="58" y="486"/>
                  </a:lnTo>
                  <a:lnTo>
                    <a:pt x="58" y="486"/>
                  </a:lnTo>
                  <a:lnTo>
                    <a:pt x="58" y="496"/>
                  </a:lnTo>
                  <a:lnTo>
                    <a:pt x="54" y="504"/>
                  </a:lnTo>
                  <a:lnTo>
                    <a:pt x="48" y="508"/>
                  </a:lnTo>
                  <a:lnTo>
                    <a:pt x="40" y="514"/>
                  </a:lnTo>
                  <a:lnTo>
                    <a:pt x="40" y="514"/>
                  </a:lnTo>
                  <a:lnTo>
                    <a:pt x="34" y="520"/>
                  </a:lnTo>
                  <a:lnTo>
                    <a:pt x="28" y="526"/>
                  </a:lnTo>
                  <a:lnTo>
                    <a:pt x="28" y="526"/>
                  </a:lnTo>
                  <a:lnTo>
                    <a:pt x="24" y="534"/>
                  </a:lnTo>
                  <a:lnTo>
                    <a:pt x="20" y="542"/>
                  </a:lnTo>
                  <a:lnTo>
                    <a:pt x="16" y="550"/>
                  </a:lnTo>
                  <a:lnTo>
                    <a:pt x="12" y="560"/>
                  </a:lnTo>
                  <a:lnTo>
                    <a:pt x="12" y="560"/>
                  </a:lnTo>
                  <a:lnTo>
                    <a:pt x="4" y="572"/>
                  </a:lnTo>
                  <a:lnTo>
                    <a:pt x="2" y="580"/>
                  </a:lnTo>
                  <a:lnTo>
                    <a:pt x="2" y="588"/>
                  </a:lnTo>
                  <a:lnTo>
                    <a:pt x="2" y="588"/>
                  </a:lnTo>
                  <a:lnTo>
                    <a:pt x="8" y="604"/>
                  </a:lnTo>
                  <a:lnTo>
                    <a:pt x="8" y="620"/>
                  </a:lnTo>
                  <a:lnTo>
                    <a:pt x="6" y="634"/>
                  </a:lnTo>
                  <a:lnTo>
                    <a:pt x="2" y="650"/>
                  </a:lnTo>
                  <a:lnTo>
                    <a:pt x="2" y="650"/>
                  </a:lnTo>
                  <a:lnTo>
                    <a:pt x="0" y="654"/>
                  </a:lnTo>
                  <a:lnTo>
                    <a:pt x="2" y="656"/>
                  </a:lnTo>
                  <a:lnTo>
                    <a:pt x="4" y="662"/>
                  </a:lnTo>
                  <a:lnTo>
                    <a:pt x="4" y="662"/>
                  </a:lnTo>
                  <a:lnTo>
                    <a:pt x="4" y="668"/>
                  </a:lnTo>
                  <a:lnTo>
                    <a:pt x="4" y="668"/>
                  </a:lnTo>
                  <a:lnTo>
                    <a:pt x="4" y="676"/>
                  </a:lnTo>
                  <a:lnTo>
                    <a:pt x="6" y="682"/>
                  </a:lnTo>
                  <a:lnTo>
                    <a:pt x="6" y="682"/>
                  </a:lnTo>
                  <a:lnTo>
                    <a:pt x="16" y="690"/>
                  </a:lnTo>
                  <a:lnTo>
                    <a:pt x="22" y="700"/>
                  </a:lnTo>
                  <a:lnTo>
                    <a:pt x="28" y="710"/>
                  </a:lnTo>
                  <a:lnTo>
                    <a:pt x="32" y="722"/>
                  </a:lnTo>
                  <a:lnTo>
                    <a:pt x="32" y="722"/>
                  </a:lnTo>
                  <a:lnTo>
                    <a:pt x="34" y="726"/>
                  </a:lnTo>
                  <a:lnTo>
                    <a:pt x="38" y="730"/>
                  </a:lnTo>
                  <a:lnTo>
                    <a:pt x="38" y="730"/>
                  </a:lnTo>
                  <a:lnTo>
                    <a:pt x="50" y="742"/>
                  </a:lnTo>
                  <a:lnTo>
                    <a:pt x="64" y="754"/>
                  </a:lnTo>
                  <a:lnTo>
                    <a:pt x="64" y="754"/>
                  </a:lnTo>
                  <a:lnTo>
                    <a:pt x="68" y="758"/>
                  </a:lnTo>
                  <a:lnTo>
                    <a:pt x="72" y="760"/>
                  </a:lnTo>
                  <a:lnTo>
                    <a:pt x="78" y="760"/>
                  </a:lnTo>
                  <a:lnTo>
                    <a:pt x="84" y="756"/>
                  </a:lnTo>
                  <a:lnTo>
                    <a:pt x="84" y="756"/>
                  </a:lnTo>
                  <a:lnTo>
                    <a:pt x="90" y="754"/>
                  </a:lnTo>
                  <a:lnTo>
                    <a:pt x="96" y="752"/>
                  </a:lnTo>
                  <a:lnTo>
                    <a:pt x="102" y="752"/>
                  </a:lnTo>
                  <a:lnTo>
                    <a:pt x="108" y="754"/>
                  </a:lnTo>
                  <a:lnTo>
                    <a:pt x="108" y="754"/>
                  </a:lnTo>
                  <a:lnTo>
                    <a:pt x="114" y="754"/>
                  </a:lnTo>
                  <a:lnTo>
                    <a:pt x="120" y="754"/>
                  </a:lnTo>
                  <a:lnTo>
                    <a:pt x="130" y="750"/>
                  </a:lnTo>
                  <a:lnTo>
                    <a:pt x="130" y="750"/>
                  </a:lnTo>
                  <a:lnTo>
                    <a:pt x="144" y="744"/>
                  </a:lnTo>
                  <a:lnTo>
                    <a:pt x="150" y="742"/>
                  </a:lnTo>
                  <a:lnTo>
                    <a:pt x="158" y="740"/>
                  </a:lnTo>
                  <a:lnTo>
                    <a:pt x="158" y="740"/>
                  </a:lnTo>
                  <a:lnTo>
                    <a:pt x="164" y="740"/>
                  </a:lnTo>
                  <a:lnTo>
                    <a:pt x="170" y="742"/>
                  </a:lnTo>
                  <a:lnTo>
                    <a:pt x="174" y="744"/>
                  </a:lnTo>
                  <a:lnTo>
                    <a:pt x="176" y="750"/>
                  </a:lnTo>
                  <a:lnTo>
                    <a:pt x="176" y="750"/>
                  </a:lnTo>
                  <a:lnTo>
                    <a:pt x="178" y="756"/>
                  </a:lnTo>
                  <a:lnTo>
                    <a:pt x="182" y="758"/>
                  </a:lnTo>
                  <a:lnTo>
                    <a:pt x="186" y="760"/>
                  </a:lnTo>
                  <a:lnTo>
                    <a:pt x="192" y="760"/>
                  </a:lnTo>
                  <a:lnTo>
                    <a:pt x="192" y="760"/>
                  </a:lnTo>
                  <a:lnTo>
                    <a:pt x="200" y="760"/>
                  </a:lnTo>
                  <a:lnTo>
                    <a:pt x="206" y="764"/>
                  </a:lnTo>
                  <a:lnTo>
                    <a:pt x="210" y="770"/>
                  </a:lnTo>
                  <a:lnTo>
                    <a:pt x="212" y="778"/>
                  </a:lnTo>
                  <a:lnTo>
                    <a:pt x="212" y="778"/>
                  </a:lnTo>
                  <a:lnTo>
                    <a:pt x="210" y="792"/>
                  </a:lnTo>
                  <a:lnTo>
                    <a:pt x="208" y="806"/>
                  </a:lnTo>
                  <a:lnTo>
                    <a:pt x="208" y="806"/>
                  </a:lnTo>
                  <a:lnTo>
                    <a:pt x="206" y="816"/>
                  </a:lnTo>
                  <a:lnTo>
                    <a:pt x="206" y="824"/>
                  </a:lnTo>
                  <a:lnTo>
                    <a:pt x="210" y="830"/>
                  </a:lnTo>
                  <a:lnTo>
                    <a:pt x="214" y="836"/>
                  </a:lnTo>
                  <a:lnTo>
                    <a:pt x="214" y="836"/>
                  </a:lnTo>
                  <a:lnTo>
                    <a:pt x="222" y="846"/>
                  </a:lnTo>
                  <a:lnTo>
                    <a:pt x="226" y="858"/>
                  </a:lnTo>
                  <a:lnTo>
                    <a:pt x="230" y="868"/>
                  </a:lnTo>
                  <a:lnTo>
                    <a:pt x="234" y="878"/>
                  </a:lnTo>
                  <a:lnTo>
                    <a:pt x="242" y="924"/>
                  </a:lnTo>
                  <a:lnTo>
                    <a:pt x="242" y="924"/>
                  </a:lnTo>
                  <a:lnTo>
                    <a:pt x="242" y="930"/>
                  </a:lnTo>
                  <a:lnTo>
                    <a:pt x="240" y="936"/>
                  </a:lnTo>
                  <a:lnTo>
                    <a:pt x="240" y="936"/>
                  </a:lnTo>
                  <a:lnTo>
                    <a:pt x="234" y="946"/>
                  </a:lnTo>
                  <a:lnTo>
                    <a:pt x="230" y="956"/>
                  </a:lnTo>
                  <a:lnTo>
                    <a:pt x="226" y="976"/>
                  </a:lnTo>
                  <a:lnTo>
                    <a:pt x="226" y="976"/>
                  </a:lnTo>
                  <a:lnTo>
                    <a:pt x="226" y="984"/>
                  </a:lnTo>
                  <a:lnTo>
                    <a:pt x="226" y="992"/>
                  </a:lnTo>
                  <a:lnTo>
                    <a:pt x="232" y="1006"/>
                  </a:lnTo>
                  <a:lnTo>
                    <a:pt x="232" y="1006"/>
                  </a:lnTo>
                  <a:lnTo>
                    <a:pt x="242" y="1030"/>
                  </a:lnTo>
                  <a:lnTo>
                    <a:pt x="246" y="1042"/>
                  </a:lnTo>
                  <a:lnTo>
                    <a:pt x="248" y="1056"/>
                  </a:lnTo>
                  <a:lnTo>
                    <a:pt x="248" y="1056"/>
                  </a:lnTo>
                  <a:lnTo>
                    <a:pt x="250" y="1068"/>
                  </a:lnTo>
                  <a:lnTo>
                    <a:pt x="252" y="1082"/>
                  </a:lnTo>
                  <a:lnTo>
                    <a:pt x="256" y="1094"/>
                  </a:lnTo>
                  <a:lnTo>
                    <a:pt x="262" y="1106"/>
                  </a:lnTo>
                  <a:lnTo>
                    <a:pt x="262" y="1106"/>
                  </a:lnTo>
                  <a:lnTo>
                    <a:pt x="268" y="1116"/>
                  </a:lnTo>
                  <a:lnTo>
                    <a:pt x="274" y="1126"/>
                  </a:lnTo>
                  <a:lnTo>
                    <a:pt x="276" y="1138"/>
                  </a:lnTo>
                  <a:lnTo>
                    <a:pt x="274" y="1150"/>
                  </a:lnTo>
                  <a:lnTo>
                    <a:pt x="274" y="1150"/>
                  </a:lnTo>
                  <a:lnTo>
                    <a:pt x="274" y="1154"/>
                  </a:lnTo>
                  <a:lnTo>
                    <a:pt x="276" y="1156"/>
                  </a:lnTo>
                  <a:lnTo>
                    <a:pt x="280" y="1162"/>
                  </a:lnTo>
                  <a:lnTo>
                    <a:pt x="288" y="1164"/>
                  </a:lnTo>
                  <a:lnTo>
                    <a:pt x="296" y="1166"/>
                  </a:lnTo>
                  <a:lnTo>
                    <a:pt x="296" y="1166"/>
                  </a:lnTo>
                  <a:lnTo>
                    <a:pt x="306" y="1162"/>
                  </a:lnTo>
                  <a:lnTo>
                    <a:pt x="310" y="1160"/>
                  </a:lnTo>
                  <a:lnTo>
                    <a:pt x="316" y="1160"/>
                  </a:lnTo>
                  <a:lnTo>
                    <a:pt x="316" y="1160"/>
                  </a:lnTo>
                  <a:lnTo>
                    <a:pt x="330" y="1160"/>
                  </a:lnTo>
                  <a:lnTo>
                    <a:pt x="342" y="1156"/>
                  </a:lnTo>
                  <a:lnTo>
                    <a:pt x="352" y="1148"/>
                  </a:lnTo>
                  <a:lnTo>
                    <a:pt x="362" y="1138"/>
                  </a:lnTo>
                  <a:lnTo>
                    <a:pt x="362" y="1138"/>
                  </a:lnTo>
                  <a:lnTo>
                    <a:pt x="372" y="1124"/>
                  </a:lnTo>
                  <a:lnTo>
                    <a:pt x="376" y="1116"/>
                  </a:lnTo>
                  <a:lnTo>
                    <a:pt x="380" y="1110"/>
                  </a:lnTo>
                  <a:lnTo>
                    <a:pt x="380" y="1110"/>
                  </a:lnTo>
                  <a:lnTo>
                    <a:pt x="386" y="1104"/>
                  </a:lnTo>
                  <a:lnTo>
                    <a:pt x="388" y="1096"/>
                  </a:lnTo>
                  <a:lnTo>
                    <a:pt x="390" y="1088"/>
                  </a:lnTo>
                  <a:lnTo>
                    <a:pt x="390" y="1080"/>
                  </a:lnTo>
                  <a:lnTo>
                    <a:pt x="390" y="1080"/>
                  </a:lnTo>
                  <a:lnTo>
                    <a:pt x="390" y="1076"/>
                  </a:lnTo>
                  <a:lnTo>
                    <a:pt x="390" y="1072"/>
                  </a:lnTo>
                  <a:lnTo>
                    <a:pt x="392" y="1070"/>
                  </a:lnTo>
                  <a:lnTo>
                    <a:pt x="396" y="1068"/>
                  </a:lnTo>
                  <a:lnTo>
                    <a:pt x="396" y="1068"/>
                  </a:lnTo>
                  <a:lnTo>
                    <a:pt x="404" y="1064"/>
                  </a:lnTo>
                  <a:lnTo>
                    <a:pt x="408" y="1058"/>
                  </a:lnTo>
                  <a:lnTo>
                    <a:pt x="410" y="1052"/>
                  </a:lnTo>
                  <a:lnTo>
                    <a:pt x="410" y="1042"/>
                  </a:lnTo>
                  <a:lnTo>
                    <a:pt x="410" y="1042"/>
                  </a:lnTo>
                  <a:lnTo>
                    <a:pt x="406" y="1022"/>
                  </a:lnTo>
                  <a:lnTo>
                    <a:pt x="406" y="1022"/>
                  </a:lnTo>
                  <a:lnTo>
                    <a:pt x="404" y="1018"/>
                  </a:lnTo>
                  <a:lnTo>
                    <a:pt x="404" y="1016"/>
                  </a:lnTo>
                  <a:lnTo>
                    <a:pt x="406" y="1014"/>
                  </a:lnTo>
                  <a:lnTo>
                    <a:pt x="406" y="1014"/>
                  </a:lnTo>
                  <a:lnTo>
                    <a:pt x="412" y="1006"/>
                  </a:lnTo>
                  <a:lnTo>
                    <a:pt x="420" y="998"/>
                  </a:lnTo>
                  <a:lnTo>
                    <a:pt x="426" y="990"/>
                  </a:lnTo>
                  <a:lnTo>
                    <a:pt x="436" y="984"/>
                  </a:lnTo>
                  <a:lnTo>
                    <a:pt x="436" y="984"/>
                  </a:lnTo>
                  <a:lnTo>
                    <a:pt x="442" y="980"/>
                  </a:lnTo>
                  <a:lnTo>
                    <a:pt x="448" y="974"/>
                  </a:lnTo>
                  <a:lnTo>
                    <a:pt x="450" y="966"/>
                  </a:lnTo>
                  <a:lnTo>
                    <a:pt x="452" y="958"/>
                  </a:lnTo>
                  <a:lnTo>
                    <a:pt x="452" y="958"/>
                  </a:lnTo>
                  <a:lnTo>
                    <a:pt x="450" y="938"/>
                  </a:lnTo>
                  <a:lnTo>
                    <a:pt x="448" y="918"/>
                  </a:lnTo>
                  <a:lnTo>
                    <a:pt x="440" y="880"/>
                  </a:lnTo>
                  <a:lnTo>
                    <a:pt x="440" y="880"/>
                  </a:lnTo>
                  <a:lnTo>
                    <a:pt x="438" y="866"/>
                  </a:lnTo>
                  <a:lnTo>
                    <a:pt x="442" y="852"/>
                  </a:lnTo>
                  <a:lnTo>
                    <a:pt x="448" y="840"/>
                  </a:lnTo>
                  <a:lnTo>
                    <a:pt x="454" y="828"/>
                  </a:lnTo>
                  <a:lnTo>
                    <a:pt x="454" y="828"/>
                  </a:lnTo>
                  <a:lnTo>
                    <a:pt x="464" y="814"/>
                  </a:lnTo>
                  <a:lnTo>
                    <a:pt x="474" y="800"/>
                  </a:lnTo>
                  <a:lnTo>
                    <a:pt x="496" y="776"/>
                  </a:lnTo>
                  <a:lnTo>
                    <a:pt x="496" y="776"/>
                  </a:lnTo>
                  <a:lnTo>
                    <a:pt x="502" y="768"/>
                  </a:lnTo>
                  <a:lnTo>
                    <a:pt x="508" y="760"/>
                  </a:lnTo>
                  <a:lnTo>
                    <a:pt x="516" y="744"/>
                  </a:lnTo>
                  <a:lnTo>
                    <a:pt x="530" y="708"/>
                  </a:lnTo>
                  <a:lnTo>
                    <a:pt x="530" y="708"/>
                  </a:lnTo>
                  <a:lnTo>
                    <a:pt x="532" y="696"/>
                  </a:lnTo>
                  <a:lnTo>
                    <a:pt x="532" y="690"/>
                  </a:lnTo>
                  <a:lnTo>
                    <a:pt x="532" y="682"/>
                  </a:lnTo>
                  <a:lnTo>
                    <a:pt x="532" y="682"/>
                  </a:lnTo>
                  <a:lnTo>
                    <a:pt x="524" y="688"/>
                  </a:lnTo>
                  <a:lnTo>
                    <a:pt x="514" y="690"/>
                  </a:lnTo>
                  <a:lnTo>
                    <a:pt x="504" y="692"/>
                  </a:lnTo>
                  <a:lnTo>
                    <a:pt x="496" y="696"/>
                  </a:lnTo>
                  <a:lnTo>
                    <a:pt x="496" y="696"/>
                  </a:lnTo>
                  <a:lnTo>
                    <a:pt x="490" y="698"/>
                  </a:lnTo>
                  <a:lnTo>
                    <a:pt x="482" y="698"/>
                  </a:lnTo>
                  <a:lnTo>
                    <a:pt x="476" y="696"/>
                  </a:lnTo>
                  <a:lnTo>
                    <a:pt x="470" y="688"/>
                  </a:lnTo>
                  <a:lnTo>
                    <a:pt x="470" y="688"/>
                  </a:lnTo>
                  <a:lnTo>
                    <a:pt x="470" y="684"/>
                  </a:lnTo>
                  <a:lnTo>
                    <a:pt x="472" y="682"/>
                  </a:lnTo>
                  <a:lnTo>
                    <a:pt x="472" y="678"/>
                  </a:lnTo>
                  <a:lnTo>
                    <a:pt x="472" y="676"/>
                  </a:lnTo>
                  <a:lnTo>
                    <a:pt x="472" y="676"/>
                  </a:lnTo>
                  <a:lnTo>
                    <a:pt x="458" y="660"/>
                  </a:lnTo>
                  <a:lnTo>
                    <a:pt x="452" y="654"/>
                  </a:lnTo>
                  <a:lnTo>
                    <a:pt x="444" y="646"/>
                  </a:lnTo>
                  <a:lnTo>
                    <a:pt x="444" y="646"/>
                  </a:lnTo>
                  <a:lnTo>
                    <a:pt x="442" y="644"/>
                  </a:lnTo>
                  <a:lnTo>
                    <a:pt x="440" y="642"/>
                  </a:lnTo>
                  <a:lnTo>
                    <a:pt x="440" y="634"/>
                  </a:lnTo>
                  <a:lnTo>
                    <a:pt x="440" y="634"/>
                  </a:lnTo>
                  <a:lnTo>
                    <a:pt x="438" y="628"/>
                  </a:lnTo>
                  <a:lnTo>
                    <a:pt x="436" y="624"/>
                  </a:lnTo>
                  <a:lnTo>
                    <a:pt x="434" y="622"/>
                  </a:lnTo>
                  <a:lnTo>
                    <a:pt x="434" y="622"/>
                  </a:lnTo>
                  <a:lnTo>
                    <a:pt x="428" y="614"/>
                  </a:lnTo>
                  <a:lnTo>
                    <a:pt x="426" y="606"/>
                  </a:lnTo>
                  <a:lnTo>
                    <a:pt x="424" y="598"/>
                  </a:lnTo>
                  <a:lnTo>
                    <a:pt x="424" y="590"/>
                  </a:lnTo>
                  <a:lnTo>
                    <a:pt x="424" y="590"/>
                  </a:lnTo>
                  <a:lnTo>
                    <a:pt x="422" y="582"/>
                  </a:lnTo>
                  <a:lnTo>
                    <a:pt x="418" y="578"/>
                  </a:lnTo>
                  <a:lnTo>
                    <a:pt x="414" y="572"/>
                  </a:lnTo>
                  <a:lnTo>
                    <a:pt x="412" y="566"/>
                  </a:lnTo>
                  <a:lnTo>
                    <a:pt x="412" y="566"/>
                  </a:lnTo>
                  <a:lnTo>
                    <a:pt x="408" y="556"/>
                  </a:lnTo>
                  <a:lnTo>
                    <a:pt x="404" y="544"/>
                  </a:lnTo>
                  <a:lnTo>
                    <a:pt x="400" y="532"/>
                  </a:lnTo>
                  <a:lnTo>
                    <a:pt x="396" y="522"/>
                  </a:lnTo>
                  <a:lnTo>
                    <a:pt x="396" y="522"/>
                  </a:lnTo>
                  <a:lnTo>
                    <a:pt x="392" y="510"/>
                  </a:lnTo>
                  <a:lnTo>
                    <a:pt x="392" y="510"/>
                  </a:lnTo>
                  <a:lnTo>
                    <a:pt x="394" y="512"/>
                  </a:lnTo>
                  <a:lnTo>
                    <a:pt x="396" y="514"/>
                  </a:lnTo>
                  <a:lnTo>
                    <a:pt x="400" y="518"/>
                  </a:lnTo>
                  <a:lnTo>
                    <a:pt x="400" y="518"/>
                  </a:lnTo>
                  <a:lnTo>
                    <a:pt x="402" y="516"/>
                  </a:lnTo>
                  <a:lnTo>
                    <a:pt x="402" y="516"/>
                  </a:lnTo>
                  <a:lnTo>
                    <a:pt x="402" y="508"/>
                  </a:lnTo>
                  <a:lnTo>
                    <a:pt x="406" y="502"/>
                  </a:lnTo>
                  <a:lnTo>
                    <a:pt x="406" y="502"/>
                  </a:lnTo>
                  <a:lnTo>
                    <a:pt x="408" y="516"/>
                  </a:lnTo>
                  <a:lnTo>
                    <a:pt x="408" y="516"/>
                  </a:lnTo>
                  <a:lnTo>
                    <a:pt x="410" y="518"/>
                  </a:lnTo>
                  <a:lnTo>
                    <a:pt x="412" y="522"/>
                  </a:lnTo>
                  <a:lnTo>
                    <a:pt x="416" y="530"/>
                  </a:lnTo>
                  <a:lnTo>
                    <a:pt x="416" y="530"/>
                  </a:lnTo>
                  <a:lnTo>
                    <a:pt x="420" y="538"/>
                  </a:lnTo>
                  <a:lnTo>
                    <a:pt x="424" y="546"/>
                  </a:lnTo>
                  <a:lnTo>
                    <a:pt x="428" y="554"/>
                  </a:lnTo>
                  <a:lnTo>
                    <a:pt x="434" y="560"/>
                  </a:lnTo>
                  <a:lnTo>
                    <a:pt x="434" y="560"/>
                  </a:lnTo>
                  <a:lnTo>
                    <a:pt x="436" y="564"/>
                  </a:lnTo>
                  <a:lnTo>
                    <a:pt x="436" y="564"/>
                  </a:lnTo>
                  <a:lnTo>
                    <a:pt x="438" y="574"/>
                  </a:lnTo>
                  <a:lnTo>
                    <a:pt x="440" y="582"/>
                  </a:lnTo>
                  <a:lnTo>
                    <a:pt x="448" y="598"/>
                  </a:lnTo>
                  <a:lnTo>
                    <a:pt x="458" y="614"/>
                  </a:lnTo>
                  <a:lnTo>
                    <a:pt x="466" y="632"/>
                  </a:lnTo>
                  <a:lnTo>
                    <a:pt x="466" y="632"/>
                  </a:lnTo>
                  <a:lnTo>
                    <a:pt x="470" y="648"/>
                  </a:lnTo>
                  <a:lnTo>
                    <a:pt x="472" y="666"/>
                  </a:lnTo>
                  <a:lnTo>
                    <a:pt x="472" y="666"/>
                  </a:lnTo>
                  <a:lnTo>
                    <a:pt x="474" y="674"/>
                  </a:lnTo>
                  <a:lnTo>
                    <a:pt x="474" y="674"/>
                  </a:lnTo>
                  <a:lnTo>
                    <a:pt x="476" y="674"/>
                  </a:lnTo>
                  <a:lnTo>
                    <a:pt x="480" y="676"/>
                  </a:lnTo>
                  <a:lnTo>
                    <a:pt x="484" y="672"/>
                  </a:lnTo>
                  <a:lnTo>
                    <a:pt x="488" y="670"/>
                  </a:lnTo>
                  <a:lnTo>
                    <a:pt x="494" y="668"/>
                  </a:lnTo>
                  <a:lnTo>
                    <a:pt x="494" y="668"/>
                  </a:lnTo>
                  <a:lnTo>
                    <a:pt x="506" y="664"/>
                  </a:lnTo>
                  <a:lnTo>
                    <a:pt x="516" y="658"/>
                  </a:lnTo>
                  <a:lnTo>
                    <a:pt x="526" y="652"/>
                  </a:lnTo>
                  <a:lnTo>
                    <a:pt x="536" y="646"/>
                  </a:lnTo>
                  <a:lnTo>
                    <a:pt x="536" y="646"/>
                  </a:lnTo>
                  <a:lnTo>
                    <a:pt x="540" y="644"/>
                  </a:lnTo>
                  <a:lnTo>
                    <a:pt x="540" y="644"/>
                  </a:lnTo>
                  <a:lnTo>
                    <a:pt x="542" y="638"/>
                  </a:lnTo>
                  <a:lnTo>
                    <a:pt x="544" y="634"/>
                  </a:lnTo>
                  <a:lnTo>
                    <a:pt x="554" y="632"/>
                  </a:lnTo>
                  <a:lnTo>
                    <a:pt x="554" y="632"/>
                  </a:lnTo>
                  <a:lnTo>
                    <a:pt x="560" y="628"/>
                  </a:lnTo>
                  <a:lnTo>
                    <a:pt x="566" y="624"/>
                  </a:lnTo>
                  <a:lnTo>
                    <a:pt x="576" y="614"/>
                  </a:lnTo>
                  <a:lnTo>
                    <a:pt x="576" y="614"/>
                  </a:lnTo>
                  <a:lnTo>
                    <a:pt x="582" y="608"/>
                  </a:lnTo>
                  <a:lnTo>
                    <a:pt x="586" y="600"/>
                  </a:lnTo>
                  <a:lnTo>
                    <a:pt x="590" y="592"/>
                  </a:lnTo>
                  <a:lnTo>
                    <a:pt x="594" y="586"/>
                  </a:lnTo>
                  <a:lnTo>
                    <a:pt x="594" y="586"/>
                  </a:lnTo>
                  <a:lnTo>
                    <a:pt x="598" y="578"/>
                  </a:lnTo>
                  <a:lnTo>
                    <a:pt x="598" y="572"/>
                  </a:lnTo>
                  <a:lnTo>
                    <a:pt x="596" y="566"/>
                  </a:lnTo>
                  <a:lnTo>
                    <a:pt x="590" y="562"/>
                  </a:lnTo>
                  <a:lnTo>
                    <a:pt x="590" y="562"/>
                  </a:lnTo>
                  <a:lnTo>
                    <a:pt x="582" y="558"/>
                  </a:lnTo>
                  <a:lnTo>
                    <a:pt x="576" y="554"/>
                  </a:lnTo>
                  <a:lnTo>
                    <a:pt x="574" y="546"/>
                  </a:lnTo>
                  <a:lnTo>
                    <a:pt x="572" y="538"/>
                  </a:lnTo>
                  <a:lnTo>
                    <a:pt x="572" y="538"/>
                  </a:lnTo>
                  <a:lnTo>
                    <a:pt x="564" y="548"/>
                  </a:lnTo>
                  <a:lnTo>
                    <a:pt x="556" y="554"/>
                  </a:lnTo>
                  <a:lnTo>
                    <a:pt x="552" y="556"/>
                  </a:lnTo>
                  <a:lnTo>
                    <a:pt x="546" y="558"/>
                  </a:lnTo>
                  <a:lnTo>
                    <a:pt x="542" y="558"/>
                  </a:lnTo>
                  <a:lnTo>
                    <a:pt x="536" y="554"/>
                  </a:lnTo>
                  <a:lnTo>
                    <a:pt x="536" y="554"/>
                  </a:lnTo>
                  <a:lnTo>
                    <a:pt x="536" y="546"/>
                  </a:lnTo>
                  <a:lnTo>
                    <a:pt x="536" y="542"/>
                  </a:lnTo>
                  <a:lnTo>
                    <a:pt x="534" y="538"/>
                  </a:lnTo>
                  <a:lnTo>
                    <a:pt x="534" y="538"/>
                  </a:lnTo>
                  <a:lnTo>
                    <a:pt x="532" y="540"/>
                  </a:lnTo>
                  <a:lnTo>
                    <a:pt x="530" y="542"/>
                  </a:lnTo>
                  <a:lnTo>
                    <a:pt x="530" y="544"/>
                  </a:lnTo>
                  <a:lnTo>
                    <a:pt x="528" y="546"/>
                  </a:lnTo>
                  <a:lnTo>
                    <a:pt x="528" y="546"/>
                  </a:lnTo>
                  <a:lnTo>
                    <a:pt x="526" y="542"/>
                  </a:lnTo>
                  <a:lnTo>
                    <a:pt x="526" y="536"/>
                  </a:lnTo>
                  <a:lnTo>
                    <a:pt x="524" y="530"/>
                  </a:lnTo>
                  <a:lnTo>
                    <a:pt x="520" y="526"/>
                  </a:lnTo>
                  <a:lnTo>
                    <a:pt x="520" y="526"/>
                  </a:lnTo>
                  <a:lnTo>
                    <a:pt x="516" y="520"/>
                  </a:lnTo>
                  <a:lnTo>
                    <a:pt x="514" y="516"/>
                  </a:lnTo>
                  <a:lnTo>
                    <a:pt x="508" y="504"/>
                  </a:lnTo>
                  <a:lnTo>
                    <a:pt x="508" y="504"/>
                  </a:lnTo>
                  <a:lnTo>
                    <a:pt x="508" y="500"/>
                  </a:lnTo>
                  <a:lnTo>
                    <a:pt x="508" y="498"/>
                  </a:lnTo>
                  <a:lnTo>
                    <a:pt x="514" y="494"/>
                  </a:lnTo>
                  <a:lnTo>
                    <a:pt x="514" y="494"/>
                  </a:lnTo>
                  <a:lnTo>
                    <a:pt x="518" y="492"/>
                  </a:lnTo>
                  <a:lnTo>
                    <a:pt x="522" y="494"/>
                  </a:lnTo>
                  <a:lnTo>
                    <a:pt x="526" y="496"/>
                  </a:lnTo>
                  <a:lnTo>
                    <a:pt x="528" y="500"/>
                  </a:lnTo>
                  <a:lnTo>
                    <a:pt x="528" y="500"/>
                  </a:lnTo>
                  <a:lnTo>
                    <a:pt x="532" y="508"/>
                  </a:lnTo>
                  <a:lnTo>
                    <a:pt x="536" y="514"/>
                  </a:lnTo>
                  <a:lnTo>
                    <a:pt x="548" y="524"/>
                  </a:lnTo>
                  <a:lnTo>
                    <a:pt x="548" y="524"/>
                  </a:lnTo>
                  <a:lnTo>
                    <a:pt x="552" y="528"/>
                  </a:lnTo>
                  <a:lnTo>
                    <a:pt x="558" y="530"/>
                  </a:lnTo>
                  <a:lnTo>
                    <a:pt x="562" y="530"/>
                  </a:lnTo>
                  <a:lnTo>
                    <a:pt x="568" y="526"/>
                  </a:lnTo>
                  <a:lnTo>
                    <a:pt x="568" y="526"/>
                  </a:lnTo>
                  <a:lnTo>
                    <a:pt x="572" y="524"/>
                  </a:lnTo>
                  <a:lnTo>
                    <a:pt x="576" y="524"/>
                  </a:lnTo>
                  <a:lnTo>
                    <a:pt x="578" y="526"/>
                  </a:lnTo>
                  <a:lnTo>
                    <a:pt x="580" y="532"/>
                  </a:lnTo>
                  <a:lnTo>
                    <a:pt x="580" y="532"/>
                  </a:lnTo>
                  <a:lnTo>
                    <a:pt x="582" y="538"/>
                  </a:lnTo>
                  <a:lnTo>
                    <a:pt x="584" y="540"/>
                  </a:lnTo>
                  <a:lnTo>
                    <a:pt x="588" y="540"/>
                  </a:lnTo>
                  <a:lnTo>
                    <a:pt x="588" y="540"/>
                  </a:lnTo>
                  <a:lnTo>
                    <a:pt x="608" y="544"/>
                  </a:lnTo>
                  <a:lnTo>
                    <a:pt x="620" y="544"/>
                  </a:lnTo>
                  <a:lnTo>
                    <a:pt x="630" y="544"/>
                  </a:lnTo>
                  <a:lnTo>
                    <a:pt x="630" y="544"/>
                  </a:lnTo>
                  <a:lnTo>
                    <a:pt x="638" y="542"/>
                  </a:lnTo>
                  <a:lnTo>
                    <a:pt x="648" y="542"/>
                  </a:lnTo>
                  <a:lnTo>
                    <a:pt x="652" y="544"/>
                  </a:lnTo>
                  <a:lnTo>
                    <a:pt x="656" y="546"/>
                  </a:lnTo>
                  <a:lnTo>
                    <a:pt x="658" y="550"/>
                  </a:lnTo>
                  <a:lnTo>
                    <a:pt x="662" y="556"/>
                  </a:lnTo>
                  <a:lnTo>
                    <a:pt x="662" y="556"/>
                  </a:lnTo>
                  <a:lnTo>
                    <a:pt x="664" y="560"/>
                  </a:lnTo>
                  <a:lnTo>
                    <a:pt x="668" y="566"/>
                  </a:lnTo>
                  <a:lnTo>
                    <a:pt x="674" y="570"/>
                  </a:lnTo>
                  <a:lnTo>
                    <a:pt x="678" y="570"/>
                  </a:lnTo>
                  <a:lnTo>
                    <a:pt x="684" y="570"/>
                  </a:lnTo>
                  <a:lnTo>
                    <a:pt x="684" y="570"/>
                  </a:lnTo>
                  <a:lnTo>
                    <a:pt x="680" y="572"/>
                  </a:lnTo>
                  <a:lnTo>
                    <a:pt x="678" y="574"/>
                  </a:lnTo>
                  <a:lnTo>
                    <a:pt x="674" y="576"/>
                  </a:lnTo>
                  <a:lnTo>
                    <a:pt x="674" y="576"/>
                  </a:lnTo>
                  <a:lnTo>
                    <a:pt x="680" y="586"/>
                  </a:lnTo>
                  <a:lnTo>
                    <a:pt x="682" y="588"/>
                  </a:lnTo>
                  <a:lnTo>
                    <a:pt x="688" y="590"/>
                  </a:lnTo>
                  <a:lnTo>
                    <a:pt x="688" y="590"/>
                  </a:lnTo>
                  <a:lnTo>
                    <a:pt x="692" y="590"/>
                  </a:lnTo>
                  <a:lnTo>
                    <a:pt x="696" y="586"/>
                  </a:lnTo>
                  <a:lnTo>
                    <a:pt x="700" y="576"/>
                  </a:lnTo>
                  <a:lnTo>
                    <a:pt x="700" y="576"/>
                  </a:lnTo>
                  <a:lnTo>
                    <a:pt x="702" y="586"/>
                  </a:lnTo>
                  <a:lnTo>
                    <a:pt x="702" y="594"/>
                  </a:lnTo>
                  <a:lnTo>
                    <a:pt x="702" y="594"/>
                  </a:lnTo>
                  <a:lnTo>
                    <a:pt x="704" y="618"/>
                  </a:lnTo>
                  <a:lnTo>
                    <a:pt x="708" y="642"/>
                  </a:lnTo>
                  <a:lnTo>
                    <a:pt x="708" y="642"/>
                  </a:lnTo>
                  <a:lnTo>
                    <a:pt x="730" y="702"/>
                  </a:lnTo>
                  <a:lnTo>
                    <a:pt x="730" y="702"/>
                  </a:lnTo>
                  <a:lnTo>
                    <a:pt x="732" y="712"/>
                  </a:lnTo>
                  <a:lnTo>
                    <a:pt x="732" y="716"/>
                  </a:lnTo>
                  <a:lnTo>
                    <a:pt x="736" y="720"/>
                  </a:lnTo>
                  <a:lnTo>
                    <a:pt x="736" y="720"/>
                  </a:lnTo>
                  <a:lnTo>
                    <a:pt x="738" y="722"/>
                  </a:lnTo>
                  <a:lnTo>
                    <a:pt x="740" y="722"/>
                  </a:lnTo>
                  <a:lnTo>
                    <a:pt x="742" y="720"/>
                  </a:lnTo>
                  <a:lnTo>
                    <a:pt x="742" y="720"/>
                  </a:lnTo>
                  <a:lnTo>
                    <a:pt x="750" y="708"/>
                  </a:lnTo>
                  <a:lnTo>
                    <a:pt x="756" y="694"/>
                  </a:lnTo>
                  <a:lnTo>
                    <a:pt x="758" y="678"/>
                  </a:lnTo>
                  <a:lnTo>
                    <a:pt x="758" y="664"/>
                  </a:lnTo>
                  <a:lnTo>
                    <a:pt x="758" y="664"/>
                  </a:lnTo>
                  <a:lnTo>
                    <a:pt x="758" y="654"/>
                  </a:lnTo>
                  <a:lnTo>
                    <a:pt x="760" y="646"/>
                  </a:lnTo>
                  <a:lnTo>
                    <a:pt x="764" y="640"/>
                  </a:lnTo>
                  <a:lnTo>
                    <a:pt x="772" y="636"/>
                  </a:lnTo>
                  <a:lnTo>
                    <a:pt x="772" y="636"/>
                  </a:lnTo>
                  <a:lnTo>
                    <a:pt x="774" y="634"/>
                  </a:lnTo>
                  <a:lnTo>
                    <a:pt x="774" y="634"/>
                  </a:lnTo>
                  <a:lnTo>
                    <a:pt x="790" y="614"/>
                  </a:lnTo>
                  <a:lnTo>
                    <a:pt x="798" y="606"/>
                  </a:lnTo>
                  <a:lnTo>
                    <a:pt x="808" y="598"/>
                  </a:lnTo>
                  <a:lnTo>
                    <a:pt x="808" y="598"/>
                  </a:lnTo>
                  <a:lnTo>
                    <a:pt x="810" y="594"/>
                  </a:lnTo>
                  <a:lnTo>
                    <a:pt x="812" y="590"/>
                  </a:lnTo>
                  <a:lnTo>
                    <a:pt x="812" y="590"/>
                  </a:lnTo>
                  <a:lnTo>
                    <a:pt x="812" y="584"/>
                  </a:lnTo>
                  <a:lnTo>
                    <a:pt x="816" y="582"/>
                  </a:lnTo>
                  <a:lnTo>
                    <a:pt x="820" y="580"/>
                  </a:lnTo>
                  <a:lnTo>
                    <a:pt x="824" y="580"/>
                  </a:lnTo>
                  <a:lnTo>
                    <a:pt x="824" y="580"/>
                  </a:lnTo>
                  <a:lnTo>
                    <a:pt x="832" y="580"/>
                  </a:lnTo>
                  <a:lnTo>
                    <a:pt x="838" y="578"/>
                  </a:lnTo>
                  <a:lnTo>
                    <a:pt x="840" y="574"/>
                  </a:lnTo>
                  <a:lnTo>
                    <a:pt x="840" y="566"/>
                  </a:lnTo>
                  <a:lnTo>
                    <a:pt x="840" y="566"/>
                  </a:lnTo>
                  <a:lnTo>
                    <a:pt x="846" y="570"/>
                  </a:lnTo>
                  <a:lnTo>
                    <a:pt x="850" y="574"/>
                  </a:lnTo>
                  <a:lnTo>
                    <a:pt x="852" y="578"/>
                  </a:lnTo>
                  <a:lnTo>
                    <a:pt x="852" y="584"/>
                  </a:lnTo>
                  <a:lnTo>
                    <a:pt x="852" y="584"/>
                  </a:lnTo>
                  <a:lnTo>
                    <a:pt x="854" y="590"/>
                  </a:lnTo>
                  <a:lnTo>
                    <a:pt x="858" y="594"/>
                  </a:lnTo>
                  <a:lnTo>
                    <a:pt x="858" y="594"/>
                  </a:lnTo>
                  <a:lnTo>
                    <a:pt x="864" y="602"/>
                  </a:lnTo>
                  <a:lnTo>
                    <a:pt x="870" y="612"/>
                  </a:lnTo>
                  <a:lnTo>
                    <a:pt x="872" y="622"/>
                  </a:lnTo>
                  <a:lnTo>
                    <a:pt x="872" y="632"/>
                  </a:lnTo>
                  <a:lnTo>
                    <a:pt x="872" y="632"/>
                  </a:lnTo>
                  <a:lnTo>
                    <a:pt x="872" y="638"/>
                  </a:lnTo>
                  <a:lnTo>
                    <a:pt x="874" y="640"/>
                  </a:lnTo>
                  <a:lnTo>
                    <a:pt x="874" y="640"/>
                  </a:lnTo>
                  <a:lnTo>
                    <a:pt x="878" y="640"/>
                  </a:lnTo>
                  <a:lnTo>
                    <a:pt x="882" y="638"/>
                  </a:lnTo>
                  <a:lnTo>
                    <a:pt x="882" y="638"/>
                  </a:lnTo>
                  <a:lnTo>
                    <a:pt x="888" y="632"/>
                  </a:lnTo>
                  <a:lnTo>
                    <a:pt x="888" y="632"/>
                  </a:lnTo>
                  <a:lnTo>
                    <a:pt x="894" y="634"/>
                  </a:lnTo>
                  <a:lnTo>
                    <a:pt x="894" y="634"/>
                  </a:lnTo>
                  <a:lnTo>
                    <a:pt x="896" y="642"/>
                  </a:lnTo>
                  <a:lnTo>
                    <a:pt x="898" y="652"/>
                  </a:lnTo>
                  <a:lnTo>
                    <a:pt x="900" y="660"/>
                  </a:lnTo>
                  <a:lnTo>
                    <a:pt x="904" y="668"/>
                  </a:lnTo>
                  <a:lnTo>
                    <a:pt x="904" y="668"/>
                  </a:lnTo>
                  <a:lnTo>
                    <a:pt x="904" y="686"/>
                  </a:lnTo>
                  <a:lnTo>
                    <a:pt x="902" y="702"/>
                  </a:lnTo>
                  <a:lnTo>
                    <a:pt x="902" y="702"/>
                  </a:lnTo>
                  <a:lnTo>
                    <a:pt x="902" y="710"/>
                  </a:lnTo>
                  <a:lnTo>
                    <a:pt x="902" y="716"/>
                  </a:lnTo>
                  <a:lnTo>
                    <a:pt x="906" y="722"/>
                  </a:lnTo>
                  <a:lnTo>
                    <a:pt x="910" y="730"/>
                  </a:lnTo>
                  <a:lnTo>
                    <a:pt x="910" y="730"/>
                  </a:lnTo>
                  <a:lnTo>
                    <a:pt x="916" y="742"/>
                  </a:lnTo>
                  <a:lnTo>
                    <a:pt x="918" y="756"/>
                  </a:lnTo>
                  <a:lnTo>
                    <a:pt x="918" y="756"/>
                  </a:lnTo>
                  <a:lnTo>
                    <a:pt x="920" y="766"/>
                  </a:lnTo>
                  <a:lnTo>
                    <a:pt x="924" y="774"/>
                  </a:lnTo>
                  <a:lnTo>
                    <a:pt x="930" y="782"/>
                  </a:lnTo>
                  <a:lnTo>
                    <a:pt x="938" y="790"/>
                  </a:lnTo>
                  <a:lnTo>
                    <a:pt x="938" y="790"/>
                  </a:lnTo>
                  <a:lnTo>
                    <a:pt x="942" y="792"/>
                  </a:lnTo>
                  <a:lnTo>
                    <a:pt x="946" y="792"/>
                  </a:lnTo>
                  <a:lnTo>
                    <a:pt x="946" y="792"/>
                  </a:lnTo>
                  <a:lnTo>
                    <a:pt x="946" y="790"/>
                  </a:lnTo>
                  <a:lnTo>
                    <a:pt x="946" y="788"/>
                  </a:lnTo>
                  <a:lnTo>
                    <a:pt x="946" y="784"/>
                  </a:lnTo>
                  <a:lnTo>
                    <a:pt x="946" y="784"/>
                  </a:lnTo>
                  <a:lnTo>
                    <a:pt x="942" y="776"/>
                  </a:lnTo>
                  <a:lnTo>
                    <a:pt x="940" y="772"/>
                  </a:lnTo>
                  <a:lnTo>
                    <a:pt x="940" y="768"/>
                  </a:lnTo>
                  <a:lnTo>
                    <a:pt x="940" y="768"/>
                  </a:lnTo>
                  <a:lnTo>
                    <a:pt x="940" y="758"/>
                  </a:lnTo>
                  <a:lnTo>
                    <a:pt x="938" y="750"/>
                  </a:lnTo>
                  <a:lnTo>
                    <a:pt x="932" y="744"/>
                  </a:lnTo>
                  <a:lnTo>
                    <a:pt x="926" y="738"/>
                  </a:lnTo>
                  <a:lnTo>
                    <a:pt x="926" y="738"/>
                  </a:lnTo>
                  <a:lnTo>
                    <a:pt x="918" y="728"/>
                  </a:lnTo>
                  <a:lnTo>
                    <a:pt x="912" y="718"/>
                  </a:lnTo>
                  <a:lnTo>
                    <a:pt x="910" y="708"/>
                  </a:lnTo>
                  <a:lnTo>
                    <a:pt x="908" y="696"/>
                  </a:lnTo>
                  <a:lnTo>
                    <a:pt x="908" y="696"/>
                  </a:lnTo>
                  <a:lnTo>
                    <a:pt x="912" y="684"/>
                  </a:lnTo>
                  <a:lnTo>
                    <a:pt x="914" y="672"/>
                  </a:lnTo>
                  <a:lnTo>
                    <a:pt x="914" y="672"/>
                  </a:lnTo>
                  <a:lnTo>
                    <a:pt x="914" y="668"/>
                  </a:lnTo>
                  <a:lnTo>
                    <a:pt x="918" y="666"/>
                  </a:lnTo>
                  <a:lnTo>
                    <a:pt x="918" y="666"/>
                  </a:lnTo>
                  <a:lnTo>
                    <a:pt x="920" y="666"/>
                  </a:lnTo>
                  <a:lnTo>
                    <a:pt x="922" y="668"/>
                  </a:lnTo>
                  <a:lnTo>
                    <a:pt x="922" y="668"/>
                  </a:lnTo>
                  <a:lnTo>
                    <a:pt x="926" y="676"/>
                  </a:lnTo>
                  <a:lnTo>
                    <a:pt x="932" y="682"/>
                  </a:lnTo>
                  <a:lnTo>
                    <a:pt x="944" y="694"/>
                  </a:lnTo>
                  <a:lnTo>
                    <a:pt x="944" y="694"/>
                  </a:lnTo>
                  <a:lnTo>
                    <a:pt x="952" y="704"/>
                  </a:lnTo>
                  <a:lnTo>
                    <a:pt x="954" y="710"/>
                  </a:lnTo>
                  <a:lnTo>
                    <a:pt x="954" y="716"/>
                  </a:lnTo>
                  <a:lnTo>
                    <a:pt x="954" y="716"/>
                  </a:lnTo>
                  <a:lnTo>
                    <a:pt x="960" y="708"/>
                  </a:lnTo>
                  <a:lnTo>
                    <a:pt x="966" y="702"/>
                  </a:lnTo>
                  <a:lnTo>
                    <a:pt x="982" y="690"/>
                  </a:lnTo>
                  <a:lnTo>
                    <a:pt x="982" y="690"/>
                  </a:lnTo>
                  <a:lnTo>
                    <a:pt x="984" y="686"/>
                  </a:lnTo>
                  <a:lnTo>
                    <a:pt x="984" y="686"/>
                  </a:lnTo>
                  <a:lnTo>
                    <a:pt x="986" y="672"/>
                  </a:lnTo>
                  <a:lnTo>
                    <a:pt x="986" y="660"/>
                  </a:lnTo>
                  <a:lnTo>
                    <a:pt x="982" y="648"/>
                  </a:lnTo>
                  <a:lnTo>
                    <a:pt x="974" y="636"/>
                  </a:lnTo>
                  <a:lnTo>
                    <a:pt x="974" y="636"/>
                  </a:lnTo>
                  <a:lnTo>
                    <a:pt x="964" y="620"/>
                  </a:lnTo>
                  <a:lnTo>
                    <a:pt x="964" y="620"/>
                  </a:lnTo>
                  <a:lnTo>
                    <a:pt x="958" y="612"/>
                  </a:lnTo>
                  <a:lnTo>
                    <a:pt x="958" y="606"/>
                  </a:lnTo>
                  <a:lnTo>
                    <a:pt x="962" y="598"/>
                  </a:lnTo>
                  <a:lnTo>
                    <a:pt x="966" y="592"/>
                  </a:lnTo>
                  <a:lnTo>
                    <a:pt x="966" y="592"/>
                  </a:lnTo>
                  <a:lnTo>
                    <a:pt x="970" y="586"/>
                  </a:lnTo>
                  <a:lnTo>
                    <a:pt x="976" y="582"/>
                  </a:lnTo>
                  <a:lnTo>
                    <a:pt x="982" y="582"/>
                  </a:lnTo>
                  <a:lnTo>
                    <a:pt x="990" y="582"/>
                  </a:lnTo>
                  <a:lnTo>
                    <a:pt x="990" y="582"/>
                  </a:lnTo>
                  <a:lnTo>
                    <a:pt x="990" y="588"/>
                  </a:lnTo>
                  <a:lnTo>
                    <a:pt x="990" y="592"/>
                  </a:lnTo>
                  <a:lnTo>
                    <a:pt x="992" y="592"/>
                  </a:lnTo>
                  <a:lnTo>
                    <a:pt x="992" y="592"/>
                  </a:lnTo>
                  <a:lnTo>
                    <a:pt x="994" y="592"/>
                  </a:lnTo>
                  <a:lnTo>
                    <a:pt x="994" y="592"/>
                  </a:lnTo>
                  <a:lnTo>
                    <a:pt x="994" y="586"/>
                  </a:lnTo>
                  <a:lnTo>
                    <a:pt x="994" y="586"/>
                  </a:lnTo>
                  <a:lnTo>
                    <a:pt x="1000" y="584"/>
                  </a:lnTo>
                  <a:lnTo>
                    <a:pt x="1008" y="580"/>
                  </a:lnTo>
                  <a:lnTo>
                    <a:pt x="1014" y="578"/>
                  </a:lnTo>
                  <a:lnTo>
                    <a:pt x="1020" y="574"/>
                  </a:lnTo>
                  <a:lnTo>
                    <a:pt x="1020" y="574"/>
                  </a:lnTo>
                  <a:lnTo>
                    <a:pt x="1022" y="574"/>
                  </a:lnTo>
                  <a:lnTo>
                    <a:pt x="1026" y="574"/>
                  </a:lnTo>
                  <a:lnTo>
                    <a:pt x="1026" y="574"/>
                  </a:lnTo>
                  <a:lnTo>
                    <a:pt x="1026" y="572"/>
                  </a:lnTo>
                  <a:lnTo>
                    <a:pt x="1026" y="572"/>
                  </a:lnTo>
                  <a:lnTo>
                    <a:pt x="1038" y="568"/>
                  </a:lnTo>
                  <a:lnTo>
                    <a:pt x="1048" y="562"/>
                  </a:lnTo>
                  <a:lnTo>
                    <a:pt x="1056" y="552"/>
                  </a:lnTo>
                  <a:lnTo>
                    <a:pt x="1064" y="544"/>
                  </a:lnTo>
                  <a:lnTo>
                    <a:pt x="1064" y="544"/>
                  </a:lnTo>
                  <a:lnTo>
                    <a:pt x="1072" y="526"/>
                  </a:lnTo>
                  <a:lnTo>
                    <a:pt x="1076" y="518"/>
                  </a:lnTo>
                  <a:lnTo>
                    <a:pt x="1080" y="510"/>
                  </a:lnTo>
                  <a:lnTo>
                    <a:pt x="1080" y="510"/>
                  </a:lnTo>
                  <a:lnTo>
                    <a:pt x="1084" y="502"/>
                  </a:lnTo>
                  <a:lnTo>
                    <a:pt x="1084" y="498"/>
                  </a:lnTo>
                  <a:lnTo>
                    <a:pt x="1082" y="494"/>
                  </a:lnTo>
                  <a:lnTo>
                    <a:pt x="1082" y="494"/>
                  </a:lnTo>
                  <a:lnTo>
                    <a:pt x="1078" y="488"/>
                  </a:lnTo>
                  <a:lnTo>
                    <a:pt x="1078" y="488"/>
                  </a:lnTo>
                  <a:lnTo>
                    <a:pt x="1082" y="488"/>
                  </a:lnTo>
                  <a:lnTo>
                    <a:pt x="1082" y="486"/>
                  </a:lnTo>
                  <a:lnTo>
                    <a:pt x="1082" y="482"/>
                  </a:lnTo>
                  <a:lnTo>
                    <a:pt x="1080" y="476"/>
                  </a:lnTo>
                  <a:lnTo>
                    <a:pt x="1080" y="476"/>
                  </a:lnTo>
                  <a:lnTo>
                    <a:pt x="1082" y="474"/>
                  </a:lnTo>
                  <a:lnTo>
                    <a:pt x="1082" y="474"/>
                  </a:lnTo>
                  <a:lnTo>
                    <a:pt x="1078" y="468"/>
                  </a:lnTo>
                  <a:lnTo>
                    <a:pt x="1076" y="462"/>
                  </a:lnTo>
                  <a:lnTo>
                    <a:pt x="1074" y="454"/>
                  </a:lnTo>
                  <a:lnTo>
                    <a:pt x="1068" y="448"/>
                  </a:lnTo>
                  <a:lnTo>
                    <a:pt x="1068" y="448"/>
                  </a:lnTo>
                  <a:lnTo>
                    <a:pt x="1064" y="446"/>
                  </a:lnTo>
                  <a:lnTo>
                    <a:pt x="1064" y="442"/>
                  </a:lnTo>
                  <a:lnTo>
                    <a:pt x="1068" y="436"/>
                  </a:lnTo>
                  <a:lnTo>
                    <a:pt x="1068" y="436"/>
                  </a:lnTo>
                  <a:lnTo>
                    <a:pt x="1078" y="426"/>
                  </a:lnTo>
                  <a:lnTo>
                    <a:pt x="1090" y="420"/>
                  </a:lnTo>
                  <a:lnTo>
                    <a:pt x="1090" y="420"/>
                  </a:lnTo>
                  <a:lnTo>
                    <a:pt x="1078" y="416"/>
                  </a:lnTo>
                  <a:lnTo>
                    <a:pt x="1074" y="416"/>
                  </a:lnTo>
                  <a:lnTo>
                    <a:pt x="1068" y="420"/>
                  </a:lnTo>
                  <a:lnTo>
                    <a:pt x="1068" y="420"/>
                  </a:lnTo>
                  <a:lnTo>
                    <a:pt x="1066" y="420"/>
                  </a:lnTo>
                  <a:lnTo>
                    <a:pt x="1064" y="420"/>
                  </a:lnTo>
                  <a:lnTo>
                    <a:pt x="1062" y="416"/>
                  </a:lnTo>
                  <a:lnTo>
                    <a:pt x="1058" y="410"/>
                  </a:lnTo>
                  <a:lnTo>
                    <a:pt x="1056" y="408"/>
                  </a:lnTo>
                  <a:lnTo>
                    <a:pt x="1052" y="408"/>
                  </a:lnTo>
                  <a:lnTo>
                    <a:pt x="1052" y="408"/>
                  </a:lnTo>
                  <a:lnTo>
                    <a:pt x="1052" y="406"/>
                  </a:lnTo>
                  <a:lnTo>
                    <a:pt x="1052" y="402"/>
                  </a:lnTo>
                  <a:lnTo>
                    <a:pt x="1052" y="402"/>
                  </a:lnTo>
                  <a:lnTo>
                    <a:pt x="1054" y="400"/>
                  </a:lnTo>
                  <a:lnTo>
                    <a:pt x="1054" y="400"/>
                  </a:lnTo>
                  <a:lnTo>
                    <a:pt x="1060" y="398"/>
                  </a:lnTo>
                  <a:lnTo>
                    <a:pt x="1066" y="394"/>
                  </a:lnTo>
                  <a:lnTo>
                    <a:pt x="1070" y="390"/>
                  </a:lnTo>
                  <a:lnTo>
                    <a:pt x="1074" y="386"/>
                  </a:lnTo>
                  <a:lnTo>
                    <a:pt x="1074" y="386"/>
                  </a:lnTo>
                  <a:lnTo>
                    <a:pt x="1080" y="382"/>
                  </a:lnTo>
                  <a:lnTo>
                    <a:pt x="1082" y="382"/>
                  </a:lnTo>
                  <a:lnTo>
                    <a:pt x="1086" y="382"/>
                  </a:lnTo>
                  <a:lnTo>
                    <a:pt x="1086" y="382"/>
                  </a:lnTo>
                  <a:lnTo>
                    <a:pt x="1088" y="386"/>
                  </a:lnTo>
                  <a:lnTo>
                    <a:pt x="1088" y="388"/>
                  </a:lnTo>
                  <a:lnTo>
                    <a:pt x="1084" y="392"/>
                  </a:lnTo>
                  <a:lnTo>
                    <a:pt x="1084" y="392"/>
                  </a:lnTo>
                  <a:lnTo>
                    <a:pt x="1082" y="394"/>
                  </a:lnTo>
                  <a:lnTo>
                    <a:pt x="1082" y="396"/>
                  </a:lnTo>
                  <a:lnTo>
                    <a:pt x="1084" y="400"/>
                  </a:lnTo>
                  <a:lnTo>
                    <a:pt x="1084" y="400"/>
                  </a:lnTo>
                  <a:lnTo>
                    <a:pt x="1086" y="400"/>
                  </a:lnTo>
                  <a:lnTo>
                    <a:pt x="1086" y="400"/>
                  </a:lnTo>
                  <a:lnTo>
                    <a:pt x="1090" y="396"/>
                  </a:lnTo>
                  <a:lnTo>
                    <a:pt x="1090" y="396"/>
                  </a:lnTo>
                  <a:lnTo>
                    <a:pt x="1096" y="394"/>
                  </a:lnTo>
                  <a:lnTo>
                    <a:pt x="1096" y="394"/>
                  </a:lnTo>
                  <a:lnTo>
                    <a:pt x="1100" y="392"/>
                  </a:lnTo>
                  <a:lnTo>
                    <a:pt x="1102" y="392"/>
                  </a:lnTo>
                  <a:lnTo>
                    <a:pt x="1110" y="394"/>
                  </a:lnTo>
                  <a:lnTo>
                    <a:pt x="1110" y="394"/>
                  </a:lnTo>
                  <a:lnTo>
                    <a:pt x="1112" y="398"/>
                  </a:lnTo>
                  <a:lnTo>
                    <a:pt x="1112" y="400"/>
                  </a:lnTo>
                  <a:lnTo>
                    <a:pt x="1110" y="406"/>
                  </a:lnTo>
                  <a:lnTo>
                    <a:pt x="1110" y="406"/>
                  </a:lnTo>
                  <a:lnTo>
                    <a:pt x="1110" y="410"/>
                  </a:lnTo>
                  <a:lnTo>
                    <a:pt x="1110" y="412"/>
                  </a:lnTo>
                  <a:lnTo>
                    <a:pt x="1112" y="412"/>
                  </a:lnTo>
                  <a:lnTo>
                    <a:pt x="1116" y="412"/>
                  </a:lnTo>
                  <a:lnTo>
                    <a:pt x="1116" y="412"/>
                  </a:lnTo>
                  <a:lnTo>
                    <a:pt x="1120" y="414"/>
                  </a:lnTo>
                  <a:lnTo>
                    <a:pt x="1122" y="416"/>
                  </a:lnTo>
                  <a:lnTo>
                    <a:pt x="1124" y="418"/>
                  </a:lnTo>
                  <a:lnTo>
                    <a:pt x="1124" y="422"/>
                  </a:lnTo>
                  <a:lnTo>
                    <a:pt x="1124" y="422"/>
                  </a:lnTo>
                  <a:lnTo>
                    <a:pt x="1120" y="448"/>
                  </a:lnTo>
                  <a:lnTo>
                    <a:pt x="1120" y="448"/>
                  </a:lnTo>
                  <a:lnTo>
                    <a:pt x="1132" y="444"/>
                  </a:lnTo>
                  <a:lnTo>
                    <a:pt x="1140" y="440"/>
                  </a:lnTo>
                  <a:lnTo>
                    <a:pt x="1140" y="440"/>
                  </a:lnTo>
                  <a:lnTo>
                    <a:pt x="1144" y="436"/>
                  </a:lnTo>
                  <a:lnTo>
                    <a:pt x="1144" y="432"/>
                  </a:lnTo>
                  <a:lnTo>
                    <a:pt x="1142" y="422"/>
                  </a:lnTo>
                  <a:lnTo>
                    <a:pt x="1142" y="422"/>
                  </a:lnTo>
                  <a:lnTo>
                    <a:pt x="1138" y="412"/>
                  </a:lnTo>
                  <a:lnTo>
                    <a:pt x="1132" y="402"/>
                  </a:lnTo>
                  <a:lnTo>
                    <a:pt x="1132" y="402"/>
                  </a:lnTo>
                  <a:lnTo>
                    <a:pt x="1128" y="398"/>
                  </a:lnTo>
                  <a:lnTo>
                    <a:pt x="1128" y="396"/>
                  </a:lnTo>
                  <a:lnTo>
                    <a:pt x="1130" y="392"/>
                  </a:lnTo>
                  <a:lnTo>
                    <a:pt x="1134" y="390"/>
                  </a:lnTo>
                  <a:lnTo>
                    <a:pt x="1134" y="390"/>
                  </a:lnTo>
                  <a:lnTo>
                    <a:pt x="1142" y="384"/>
                  </a:lnTo>
                  <a:lnTo>
                    <a:pt x="1146" y="374"/>
                  </a:lnTo>
                  <a:lnTo>
                    <a:pt x="1146" y="374"/>
                  </a:lnTo>
                  <a:lnTo>
                    <a:pt x="1150" y="368"/>
                  </a:lnTo>
                  <a:lnTo>
                    <a:pt x="1154" y="362"/>
                  </a:lnTo>
                  <a:lnTo>
                    <a:pt x="1160" y="360"/>
                  </a:lnTo>
                  <a:lnTo>
                    <a:pt x="1162" y="358"/>
                  </a:lnTo>
                  <a:lnTo>
                    <a:pt x="1166" y="360"/>
                  </a:lnTo>
                  <a:lnTo>
                    <a:pt x="1166" y="360"/>
                  </a:lnTo>
                  <a:lnTo>
                    <a:pt x="1172" y="362"/>
                  </a:lnTo>
                  <a:lnTo>
                    <a:pt x="1178" y="360"/>
                  </a:lnTo>
                  <a:lnTo>
                    <a:pt x="1184" y="358"/>
                  </a:lnTo>
                  <a:lnTo>
                    <a:pt x="1188" y="354"/>
                  </a:lnTo>
                  <a:lnTo>
                    <a:pt x="1188" y="354"/>
                  </a:lnTo>
                  <a:lnTo>
                    <a:pt x="1202" y="336"/>
                  </a:lnTo>
                  <a:lnTo>
                    <a:pt x="1216" y="320"/>
                  </a:lnTo>
                  <a:lnTo>
                    <a:pt x="1222" y="310"/>
                  </a:lnTo>
                  <a:lnTo>
                    <a:pt x="1226" y="300"/>
                  </a:lnTo>
                  <a:lnTo>
                    <a:pt x="1230" y="290"/>
                  </a:lnTo>
                  <a:lnTo>
                    <a:pt x="1230" y="278"/>
                  </a:lnTo>
                  <a:lnTo>
                    <a:pt x="1230" y="278"/>
                  </a:lnTo>
                  <a:lnTo>
                    <a:pt x="1232" y="274"/>
                  </a:lnTo>
                  <a:lnTo>
                    <a:pt x="1232" y="272"/>
                  </a:lnTo>
                  <a:lnTo>
                    <a:pt x="1232" y="272"/>
                  </a:lnTo>
                  <a:lnTo>
                    <a:pt x="1236" y="268"/>
                  </a:lnTo>
                  <a:lnTo>
                    <a:pt x="1236" y="264"/>
                  </a:lnTo>
                  <a:lnTo>
                    <a:pt x="1236" y="254"/>
                  </a:lnTo>
                  <a:lnTo>
                    <a:pt x="1236" y="254"/>
                  </a:lnTo>
                  <a:lnTo>
                    <a:pt x="1232" y="250"/>
                  </a:lnTo>
                  <a:lnTo>
                    <a:pt x="1228" y="246"/>
                  </a:lnTo>
                  <a:lnTo>
                    <a:pt x="1220" y="246"/>
                  </a:lnTo>
                  <a:lnTo>
                    <a:pt x="1216" y="248"/>
                  </a:lnTo>
                  <a:lnTo>
                    <a:pt x="1216" y="248"/>
                  </a:lnTo>
                  <a:lnTo>
                    <a:pt x="1210" y="250"/>
                  </a:lnTo>
                  <a:lnTo>
                    <a:pt x="1206" y="250"/>
                  </a:lnTo>
                  <a:lnTo>
                    <a:pt x="1204" y="248"/>
                  </a:lnTo>
                  <a:lnTo>
                    <a:pt x="1202" y="248"/>
                  </a:lnTo>
                  <a:lnTo>
                    <a:pt x="1202" y="248"/>
                  </a:lnTo>
                  <a:lnTo>
                    <a:pt x="1200" y="242"/>
                  </a:lnTo>
                  <a:lnTo>
                    <a:pt x="1196" y="240"/>
                  </a:lnTo>
                  <a:lnTo>
                    <a:pt x="1186" y="236"/>
                  </a:lnTo>
                  <a:lnTo>
                    <a:pt x="1186" y="236"/>
                  </a:lnTo>
                  <a:lnTo>
                    <a:pt x="1202" y="228"/>
                  </a:lnTo>
                  <a:lnTo>
                    <a:pt x="1214" y="218"/>
                  </a:lnTo>
                  <a:lnTo>
                    <a:pt x="1238" y="196"/>
                  </a:lnTo>
                  <a:lnTo>
                    <a:pt x="1238" y="196"/>
                  </a:lnTo>
                  <a:lnTo>
                    <a:pt x="1248" y="190"/>
                  </a:lnTo>
                  <a:lnTo>
                    <a:pt x="1260" y="190"/>
                  </a:lnTo>
                  <a:lnTo>
                    <a:pt x="1260" y="190"/>
                  </a:lnTo>
                  <a:lnTo>
                    <a:pt x="1280" y="190"/>
                  </a:lnTo>
                  <a:lnTo>
                    <a:pt x="1290" y="190"/>
                  </a:lnTo>
                  <a:lnTo>
                    <a:pt x="1300" y="186"/>
                  </a:lnTo>
                  <a:lnTo>
                    <a:pt x="1300" y="186"/>
                  </a:lnTo>
                  <a:lnTo>
                    <a:pt x="1304" y="184"/>
                  </a:lnTo>
                  <a:lnTo>
                    <a:pt x="1308" y="186"/>
                  </a:lnTo>
                  <a:lnTo>
                    <a:pt x="1316" y="188"/>
                  </a:lnTo>
                  <a:lnTo>
                    <a:pt x="1316" y="188"/>
                  </a:lnTo>
                  <a:lnTo>
                    <a:pt x="1322" y="192"/>
                  </a:lnTo>
                  <a:lnTo>
                    <a:pt x="1328" y="192"/>
                  </a:lnTo>
                  <a:lnTo>
                    <a:pt x="1328" y="192"/>
                  </a:lnTo>
                  <a:lnTo>
                    <a:pt x="1342" y="192"/>
                  </a:lnTo>
                  <a:lnTo>
                    <a:pt x="1342" y="192"/>
                  </a:lnTo>
                  <a:lnTo>
                    <a:pt x="1340" y="188"/>
                  </a:lnTo>
                  <a:lnTo>
                    <a:pt x="1338" y="186"/>
                  </a:lnTo>
                  <a:lnTo>
                    <a:pt x="1338" y="186"/>
                  </a:lnTo>
                  <a:lnTo>
                    <a:pt x="1338" y="184"/>
                  </a:lnTo>
                  <a:lnTo>
                    <a:pt x="1338" y="184"/>
                  </a:lnTo>
                  <a:lnTo>
                    <a:pt x="1340" y="182"/>
                  </a:lnTo>
                  <a:lnTo>
                    <a:pt x="1340" y="182"/>
                  </a:lnTo>
                  <a:lnTo>
                    <a:pt x="1348" y="174"/>
                  </a:lnTo>
                  <a:lnTo>
                    <a:pt x="1358" y="168"/>
                  </a:lnTo>
                  <a:lnTo>
                    <a:pt x="1368" y="164"/>
                  </a:lnTo>
                  <a:lnTo>
                    <a:pt x="1374" y="164"/>
                  </a:lnTo>
                  <a:lnTo>
                    <a:pt x="1380" y="164"/>
                  </a:lnTo>
                  <a:lnTo>
                    <a:pt x="1380" y="164"/>
                  </a:lnTo>
                  <a:lnTo>
                    <a:pt x="1382" y="164"/>
                  </a:lnTo>
                  <a:lnTo>
                    <a:pt x="1384" y="166"/>
                  </a:lnTo>
                  <a:lnTo>
                    <a:pt x="1384" y="166"/>
                  </a:lnTo>
                  <a:lnTo>
                    <a:pt x="1386" y="170"/>
                  </a:lnTo>
                  <a:lnTo>
                    <a:pt x="1388" y="172"/>
                  </a:lnTo>
                  <a:lnTo>
                    <a:pt x="1396" y="170"/>
                  </a:lnTo>
                  <a:lnTo>
                    <a:pt x="1396" y="170"/>
                  </a:lnTo>
                  <a:lnTo>
                    <a:pt x="1402" y="164"/>
                  </a:lnTo>
                  <a:lnTo>
                    <a:pt x="1406" y="160"/>
                  </a:lnTo>
                  <a:lnTo>
                    <a:pt x="1412" y="156"/>
                  </a:lnTo>
                  <a:lnTo>
                    <a:pt x="1416" y="154"/>
                  </a:lnTo>
                  <a:lnTo>
                    <a:pt x="1420" y="154"/>
                  </a:lnTo>
                  <a:lnTo>
                    <a:pt x="1420" y="154"/>
                  </a:lnTo>
                  <a:lnTo>
                    <a:pt x="1416" y="164"/>
                  </a:lnTo>
                  <a:lnTo>
                    <a:pt x="1410" y="172"/>
                  </a:lnTo>
                  <a:lnTo>
                    <a:pt x="1402" y="178"/>
                  </a:lnTo>
                  <a:lnTo>
                    <a:pt x="1394" y="182"/>
                  </a:lnTo>
                  <a:lnTo>
                    <a:pt x="1394" y="182"/>
                  </a:lnTo>
                  <a:lnTo>
                    <a:pt x="1382" y="194"/>
                  </a:lnTo>
                  <a:lnTo>
                    <a:pt x="1368" y="204"/>
                  </a:lnTo>
                  <a:lnTo>
                    <a:pt x="1368" y="204"/>
                  </a:lnTo>
                  <a:lnTo>
                    <a:pt x="1358" y="212"/>
                  </a:lnTo>
                  <a:lnTo>
                    <a:pt x="1350" y="222"/>
                  </a:lnTo>
                  <a:lnTo>
                    <a:pt x="1348" y="230"/>
                  </a:lnTo>
                  <a:lnTo>
                    <a:pt x="1350" y="242"/>
                  </a:lnTo>
                  <a:lnTo>
                    <a:pt x="1350" y="242"/>
                  </a:lnTo>
                  <a:lnTo>
                    <a:pt x="1356" y="270"/>
                  </a:lnTo>
                  <a:lnTo>
                    <a:pt x="1356" y="270"/>
                  </a:lnTo>
                  <a:lnTo>
                    <a:pt x="1358" y="274"/>
                  </a:lnTo>
                  <a:lnTo>
                    <a:pt x="1360" y="272"/>
                  </a:lnTo>
                  <a:lnTo>
                    <a:pt x="1360" y="272"/>
                  </a:lnTo>
                  <a:lnTo>
                    <a:pt x="1366" y="270"/>
                  </a:lnTo>
                  <a:lnTo>
                    <a:pt x="1368" y="266"/>
                  </a:lnTo>
                  <a:lnTo>
                    <a:pt x="1370" y="262"/>
                  </a:lnTo>
                  <a:lnTo>
                    <a:pt x="1370" y="256"/>
                  </a:lnTo>
                  <a:lnTo>
                    <a:pt x="1370" y="256"/>
                  </a:lnTo>
                  <a:lnTo>
                    <a:pt x="1376" y="254"/>
                  </a:lnTo>
                  <a:lnTo>
                    <a:pt x="1378" y="254"/>
                  </a:lnTo>
                  <a:lnTo>
                    <a:pt x="1380" y="250"/>
                  </a:lnTo>
                  <a:lnTo>
                    <a:pt x="1380" y="250"/>
                  </a:lnTo>
                  <a:lnTo>
                    <a:pt x="1380" y="248"/>
                  </a:lnTo>
                  <a:lnTo>
                    <a:pt x="1380" y="246"/>
                  </a:lnTo>
                  <a:lnTo>
                    <a:pt x="1382" y="244"/>
                  </a:lnTo>
                  <a:lnTo>
                    <a:pt x="1382" y="244"/>
                  </a:lnTo>
                  <a:lnTo>
                    <a:pt x="1394" y="238"/>
                  </a:lnTo>
                  <a:lnTo>
                    <a:pt x="1396" y="234"/>
                  </a:lnTo>
                  <a:lnTo>
                    <a:pt x="1398" y="232"/>
                  </a:lnTo>
                  <a:lnTo>
                    <a:pt x="1396" y="226"/>
                  </a:lnTo>
                  <a:lnTo>
                    <a:pt x="1396" y="226"/>
                  </a:lnTo>
                  <a:lnTo>
                    <a:pt x="1398" y="224"/>
                  </a:lnTo>
                  <a:lnTo>
                    <a:pt x="1402" y="222"/>
                  </a:lnTo>
                  <a:lnTo>
                    <a:pt x="1402" y="222"/>
                  </a:lnTo>
                  <a:lnTo>
                    <a:pt x="1406" y="222"/>
                  </a:lnTo>
                  <a:lnTo>
                    <a:pt x="1408" y="222"/>
                  </a:lnTo>
                  <a:lnTo>
                    <a:pt x="1404" y="216"/>
                  </a:lnTo>
                  <a:lnTo>
                    <a:pt x="1404" y="216"/>
                  </a:lnTo>
                  <a:lnTo>
                    <a:pt x="1404" y="212"/>
                  </a:lnTo>
                  <a:lnTo>
                    <a:pt x="1404" y="208"/>
                  </a:lnTo>
                  <a:lnTo>
                    <a:pt x="1404" y="208"/>
                  </a:lnTo>
                  <a:lnTo>
                    <a:pt x="1406" y="208"/>
                  </a:lnTo>
                  <a:lnTo>
                    <a:pt x="1406" y="206"/>
                  </a:lnTo>
                  <a:lnTo>
                    <a:pt x="1404" y="206"/>
                  </a:lnTo>
                  <a:lnTo>
                    <a:pt x="1404" y="206"/>
                  </a:lnTo>
                  <a:lnTo>
                    <a:pt x="1400" y="206"/>
                  </a:lnTo>
                  <a:lnTo>
                    <a:pt x="1398" y="204"/>
                  </a:lnTo>
                  <a:lnTo>
                    <a:pt x="1398" y="200"/>
                  </a:lnTo>
                  <a:lnTo>
                    <a:pt x="1398" y="200"/>
                  </a:lnTo>
                  <a:lnTo>
                    <a:pt x="1410" y="188"/>
                  </a:lnTo>
                  <a:lnTo>
                    <a:pt x="1416" y="182"/>
                  </a:lnTo>
                  <a:lnTo>
                    <a:pt x="1424" y="180"/>
                  </a:lnTo>
                  <a:lnTo>
                    <a:pt x="1424" y="180"/>
                  </a:lnTo>
                  <a:lnTo>
                    <a:pt x="1430" y="182"/>
                  </a:lnTo>
                  <a:lnTo>
                    <a:pt x="1434" y="182"/>
                  </a:lnTo>
                  <a:lnTo>
                    <a:pt x="1436" y="180"/>
                  </a:lnTo>
                  <a:lnTo>
                    <a:pt x="1436" y="180"/>
                  </a:lnTo>
                  <a:lnTo>
                    <a:pt x="1446" y="176"/>
                  </a:lnTo>
                  <a:lnTo>
                    <a:pt x="1450" y="176"/>
                  </a:lnTo>
                  <a:lnTo>
                    <a:pt x="1454" y="178"/>
                  </a:lnTo>
                  <a:lnTo>
                    <a:pt x="1454" y="178"/>
                  </a:lnTo>
                  <a:lnTo>
                    <a:pt x="1460" y="180"/>
                  </a:lnTo>
                  <a:lnTo>
                    <a:pt x="1464" y="180"/>
                  </a:lnTo>
                  <a:lnTo>
                    <a:pt x="1474" y="174"/>
                  </a:lnTo>
                  <a:lnTo>
                    <a:pt x="1474" y="174"/>
                  </a:lnTo>
                  <a:lnTo>
                    <a:pt x="1484" y="168"/>
                  </a:lnTo>
                  <a:lnTo>
                    <a:pt x="1496" y="162"/>
                  </a:lnTo>
                  <a:lnTo>
                    <a:pt x="1496" y="162"/>
                  </a:lnTo>
                  <a:lnTo>
                    <a:pt x="1504" y="160"/>
                  </a:lnTo>
                  <a:lnTo>
                    <a:pt x="1512" y="156"/>
                  </a:lnTo>
                  <a:lnTo>
                    <a:pt x="1520" y="156"/>
                  </a:lnTo>
                  <a:lnTo>
                    <a:pt x="1528" y="156"/>
                  </a:lnTo>
                  <a:lnTo>
                    <a:pt x="1528" y="156"/>
                  </a:lnTo>
                  <a:lnTo>
                    <a:pt x="1532" y="156"/>
                  </a:lnTo>
                  <a:lnTo>
                    <a:pt x="1534" y="154"/>
                  </a:lnTo>
                  <a:lnTo>
                    <a:pt x="1534" y="152"/>
                  </a:lnTo>
                  <a:lnTo>
                    <a:pt x="1532" y="150"/>
                  </a:lnTo>
                  <a:lnTo>
                    <a:pt x="1532" y="150"/>
                  </a:lnTo>
                  <a:lnTo>
                    <a:pt x="1526" y="142"/>
                  </a:lnTo>
                  <a:lnTo>
                    <a:pt x="1522" y="138"/>
                  </a:lnTo>
                  <a:lnTo>
                    <a:pt x="1518" y="134"/>
                  </a:lnTo>
                  <a:lnTo>
                    <a:pt x="1518" y="134"/>
                  </a:lnTo>
                  <a:lnTo>
                    <a:pt x="1524" y="134"/>
                  </a:lnTo>
                  <a:lnTo>
                    <a:pt x="1524" y="134"/>
                  </a:lnTo>
                  <a:lnTo>
                    <a:pt x="1536" y="132"/>
                  </a:lnTo>
                  <a:lnTo>
                    <a:pt x="1540" y="128"/>
                  </a:lnTo>
                  <a:lnTo>
                    <a:pt x="1540" y="126"/>
                  </a:lnTo>
                  <a:lnTo>
                    <a:pt x="1540" y="122"/>
                  </a:lnTo>
                  <a:lnTo>
                    <a:pt x="1540" y="122"/>
                  </a:lnTo>
                  <a:lnTo>
                    <a:pt x="1542" y="118"/>
                  </a:lnTo>
                  <a:lnTo>
                    <a:pt x="1544" y="118"/>
                  </a:lnTo>
                  <a:lnTo>
                    <a:pt x="1544" y="118"/>
                  </a:lnTo>
                  <a:lnTo>
                    <a:pt x="1548" y="118"/>
                  </a:lnTo>
                  <a:lnTo>
                    <a:pt x="1548" y="118"/>
                  </a:lnTo>
                  <a:lnTo>
                    <a:pt x="1548" y="120"/>
                  </a:lnTo>
                  <a:lnTo>
                    <a:pt x="1548" y="120"/>
                  </a:lnTo>
                  <a:lnTo>
                    <a:pt x="1550" y="124"/>
                  </a:lnTo>
                  <a:lnTo>
                    <a:pt x="1552" y="124"/>
                  </a:lnTo>
                  <a:lnTo>
                    <a:pt x="1552" y="124"/>
                  </a:lnTo>
                  <a:lnTo>
                    <a:pt x="1562" y="124"/>
                  </a:lnTo>
                  <a:lnTo>
                    <a:pt x="1570" y="128"/>
                  </a:lnTo>
                  <a:lnTo>
                    <a:pt x="1578" y="132"/>
                  </a:lnTo>
                  <a:lnTo>
                    <a:pt x="1586" y="136"/>
                  </a:lnTo>
                  <a:lnTo>
                    <a:pt x="1586" y="136"/>
                  </a:lnTo>
                  <a:lnTo>
                    <a:pt x="1590" y="138"/>
                  </a:lnTo>
                  <a:lnTo>
                    <a:pt x="1592" y="138"/>
                  </a:lnTo>
                  <a:lnTo>
                    <a:pt x="1594" y="134"/>
                  </a:lnTo>
                  <a:lnTo>
                    <a:pt x="1594" y="134"/>
                  </a:lnTo>
                  <a:lnTo>
                    <a:pt x="1596" y="130"/>
                  </a:lnTo>
                  <a:lnTo>
                    <a:pt x="1598" y="126"/>
                  </a:lnTo>
                  <a:lnTo>
                    <a:pt x="1602" y="124"/>
                  </a:lnTo>
                  <a:lnTo>
                    <a:pt x="1608" y="124"/>
                  </a:lnTo>
                  <a:lnTo>
                    <a:pt x="1608" y="124"/>
                  </a:lnTo>
                  <a:lnTo>
                    <a:pt x="1612" y="122"/>
                  </a:lnTo>
                  <a:lnTo>
                    <a:pt x="1612" y="120"/>
                  </a:lnTo>
                  <a:lnTo>
                    <a:pt x="1612" y="118"/>
                  </a:lnTo>
                  <a:lnTo>
                    <a:pt x="1612" y="118"/>
                  </a:lnTo>
                  <a:close/>
                  <a:moveTo>
                    <a:pt x="350" y="152"/>
                  </a:moveTo>
                  <a:lnTo>
                    <a:pt x="350" y="152"/>
                  </a:lnTo>
                  <a:lnTo>
                    <a:pt x="352" y="152"/>
                  </a:lnTo>
                  <a:lnTo>
                    <a:pt x="352" y="152"/>
                  </a:lnTo>
                  <a:lnTo>
                    <a:pt x="354" y="154"/>
                  </a:lnTo>
                  <a:lnTo>
                    <a:pt x="354" y="156"/>
                  </a:lnTo>
                  <a:lnTo>
                    <a:pt x="352" y="160"/>
                  </a:lnTo>
                  <a:lnTo>
                    <a:pt x="352" y="160"/>
                  </a:lnTo>
                  <a:lnTo>
                    <a:pt x="350" y="156"/>
                  </a:lnTo>
                  <a:lnTo>
                    <a:pt x="348" y="154"/>
                  </a:lnTo>
                  <a:lnTo>
                    <a:pt x="350" y="152"/>
                  </a:lnTo>
                  <a:lnTo>
                    <a:pt x="350" y="152"/>
                  </a:lnTo>
                  <a:close/>
                  <a:moveTo>
                    <a:pt x="348" y="168"/>
                  </a:moveTo>
                  <a:lnTo>
                    <a:pt x="348" y="168"/>
                  </a:lnTo>
                  <a:lnTo>
                    <a:pt x="348" y="168"/>
                  </a:lnTo>
                  <a:lnTo>
                    <a:pt x="348" y="166"/>
                  </a:lnTo>
                  <a:lnTo>
                    <a:pt x="352" y="166"/>
                  </a:lnTo>
                  <a:lnTo>
                    <a:pt x="356" y="164"/>
                  </a:lnTo>
                  <a:lnTo>
                    <a:pt x="352" y="160"/>
                  </a:lnTo>
                  <a:lnTo>
                    <a:pt x="352" y="160"/>
                  </a:lnTo>
                  <a:lnTo>
                    <a:pt x="360" y="158"/>
                  </a:lnTo>
                  <a:lnTo>
                    <a:pt x="364" y="158"/>
                  </a:lnTo>
                  <a:lnTo>
                    <a:pt x="368" y="156"/>
                  </a:lnTo>
                  <a:lnTo>
                    <a:pt x="368" y="156"/>
                  </a:lnTo>
                  <a:lnTo>
                    <a:pt x="364" y="164"/>
                  </a:lnTo>
                  <a:lnTo>
                    <a:pt x="360" y="170"/>
                  </a:lnTo>
                  <a:lnTo>
                    <a:pt x="354" y="170"/>
                  </a:lnTo>
                  <a:lnTo>
                    <a:pt x="348" y="168"/>
                  </a:lnTo>
                  <a:lnTo>
                    <a:pt x="348" y="168"/>
                  </a:lnTo>
                  <a:close/>
                  <a:moveTo>
                    <a:pt x="380" y="184"/>
                  </a:moveTo>
                  <a:lnTo>
                    <a:pt x="380" y="184"/>
                  </a:lnTo>
                  <a:lnTo>
                    <a:pt x="376" y="182"/>
                  </a:lnTo>
                  <a:lnTo>
                    <a:pt x="372" y="178"/>
                  </a:lnTo>
                  <a:lnTo>
                    <a:pt x="368" y="170"/>
                  </a:lnTo>
                  <a:lnTo>
                    <a:pt x="368" y="170"/>
                  </a:lnTo>
                  <a:lnTo>
                    <a:pt x="372" y="166"/>
                  </a:lnTo>
                  <a:lnTo>
                    <a:pt x="374" y="166"/>
                  </a:lnTo>
                  <a:lnTo>
                    <a:pt x="376" y="166"/>
                  </a:lnTo>
                  <a:lnTo>
                    <a:pt x="376" y="166"/>
                  </a:lnTo>
                  <a:lnTo>
                    <a:pt x="384" y="168"/>
                  </a:lnTo>
                  <a:lnTo>
                    <a:pt x="388" y="170"/>
                  </a:lnTo>
                  <a:lnTo>
                    <a:pt x="390" y="174"/>
                  </a:lnTo>
                  <a:lnTo>
                    <a:pt x="390" y="174"/>
                  </a:lnTo>
                  <a:lnTo>
                    <a:pt x="388" y="180"/>
                  </a:lnTo>
                  <a:lnTo>
                    <a:pt x="386" y="182"/>
                  </a:lnTo>
                  <a:lnTo>
                    <a:pt x="380" y="184"/>
                  </a:lnTo>
                  <a:lnTo>
                    <a:pt x="380" y="184"/>
                  </a:lnTo>
                  <a:close/>
                  <a:moveTo>
                    <a:pt x="410" y="174"/>
                  </a:moveTo>
                  <a:lnTo>
                    <a:pt x="410" y="174"/>
                  </a:lnTo>
                  <a:lnTo>
                    <a:pt x="406" y="172"/>
                  </a:lnTo>
                  <a:lnTo>
                    <a:pt x="406" y="170"/>
                  </a:lnTo>
                  <a:lnTo>
                    <a:pt x="406" y="168"/>
                  </a:lnTo>
                  <a:lnTo>
                    <a:pt x="406" y="168"/>
                  </a:lnTo>
                  <a:lnTo>
                    <a:pt x="404" y="166"/>
                  </a:lnTo>
                  <a:lnTo>
                    <a:pt x="402" y="164"/>
                  </a:lnTo>
                  <a:lnTo>
                    <a:pt x="402" y="160"/>
                  </a:lnTo>
                  <a:lnTo>
                    <a:pt x="404" y="156"/>
                  </a:lnTo>
                  <a:lnTo>
                    <a:pt x="404" y="156"/>
                  </a:lnTo>
                  <a:lnTo>
                    <a:pt x="404" y="154"/>
                  </a:lnTo>
                  <a:lnTo>
                    <a:pt x="404" y="154"/>
                  </a:lnTo>
                  <a:lnTo>
                    <a:pt x="406" y="154"/>
                  </a:lnTo>
                  <a:lnTo>
                    <a:pt x="406" y="154"/>
                  </a:lnTo>
                  <a:lnTo>
                    <a:pt x="412" y="156"/>
                  </a:lnTo>
                  <a:lnTo>
                    <a:pt x="414" y="162"/>
                  </a:lnTo>
                  <a:lnTo>
                    <a:pt x="414" y="162"/>
                  </a:lnTo>
                  <a:lnTo>
                    <a:pt x="418" y="170"/>
                  </a:lnTo>
                  <a:lnTo>
                    <a:pt x="416" y="172"/>
                  </a:lnTo>
                  <a:lnTo>
                    <a:pt x="410" y="174"/>
                  </a:lnTo>
                  <a:lnTo>
                    <a:pt x="410" y="174"/>
                  </a:lnTo>
                  <a:close/>
                  <a:moveTo>
                    <a:pt x="432" y="202"/>
                  </a:moveTo>
                  <a:lnTo>
                    <a:pt x="432" y="202"/>
                  </a:lnTo>
                  <a:lnTo>
                    <a:pt x="428" y="200"/>
                  </a:lnTo>
                  <a:lnTo>
                    <a:pt x="428" y="198"/>
                  </a:lnTo>
                  <a:lnTo>
                    <a:pt x="426" y="196"/>
                  </a:lnTo>
                  <a:lnTo>
                    <a:pt x="426" y="196"/>
                  </a:lnTo>
                  <a:lnTo>
                    <a:pt x="428" y="192"/>
                  </a:lnTo>
                  <a:lnTo>
                    <a:pt x="428" y="192"/>
                  </a:lnTo>
                  <a:lnTo>
                    <a:pt x="430" y="192"/>
                  </a:lnTo>
                  <a:lnTo>
                    <a:pt x="430" y="192"/>
                  </a:lnTo>
                  <a:lnTo>
                    <a:pt x="434" y="194"/>
                  </a:lnTo>
                  <a:lnTo>
                    <a:pt x="436" y="198"/>
                  </a:lnTo>
                  <a:lnTo>
                    <a:pt x="436" y="198"/>
                  </a:lnTo>
                  <a:lnTo>
                    <a:pt x="436" y="202"/>
                  </a:lnTo>
                  <a:lnTo>
                    <a:pt x="432" y="202"/>
                  </a:lnTo>
                  <a:lnTo>
                    <a:pt x="432" y="202"/>
                  </a:lnTo>
                  <a:close/>
                  <a:moveTo>
                    <a:pt x="470" y="218"/>
                  </a:moveTo>
                  <a:lnTo>
                    <a:pt x="470" y="218"/>
                  </a:lnTo>
                  <a:lnTo>
                    <a:pt x="468" y="212"/>
                  </a:lnTo>
                  <a:lnTo>
                    <a:pt x="470" y="210"/>
                  </a:lnTo>
                  <a:lnTo>
                    <a:pt x="472" y="208"/>
                  </a:lnTo>
                  <a:lnTo>
                    <a:pt x="472" y="208"/>
                  </a:lnTo>
                  <a:lnTo>
                    <a:pt x="474" y="214"/>
                  </a:lnTo>
                  <a:lnTo>
                    <a:pt x="472" y="216"/>
                  </a:lnTo>
                  <a:lnTo>
                    <a:pt x="470" y="218"/>
                  </a:lnTo>
                  <a:lnTo>
                    <a:pt x="470" y="218"/>
                  </a:lnTo>
                  <a:close/>
                  <a:moveTo>
                    <a:pt x="518" y="232"/>
                  </a:moveTo>
                  <a:lnTo>
                    <a:pt x="518" y="232"/>
                  </a:lnTo>
                  <a:lnTo>
                    <a:pt x="522" y="232"/>
                  </a:lnTo>
                  <a:lnTo>
                    <a:pt x="522" y="234"/>
                  </a:lnTo>
                  <a:lnTo>
                    <a:pt x="522" y="234"/>
                  </a:lnTo>
                  <a:lnTo>
                    <a:pt x="516" y="238"/>
                  </a:lnTo>
                  <a:lnTo>
                    <a:pt x="516" y="238"/>
                  </a:lnTo>
                  <a:lnTo>
                    <a:pt x="512" y="238"/>
                  </a:lnTo>
                  <a:lnTo>
                    <a:pt x="512" y="238"/>
                  </a:lnTo>
                  <a:lnTo>
                    <a:pt x="518" y="232"/>
                  </a:lnTo>
                  <a:lnTo>
                    <a:pt x="518" y="232"/>
                  </a:lnTo>
                  <a:close/>
                  <a:moveTo>
                    <a:pt x="552" y="384"/>
                  </a:moveTo>
                  <a:lnTo>
                    <a:pt x="552" y="384"/>
                  </a:lnTo>
                  <a:lnTo>
                    <a:pt x="548" y="384"/>
                  </a:lnTo>
                  <a:lnTo>
                    <a:pt x="546" y="386"/>
                  </a:lnTo>
                  <a:lnTo>
                    <a:pt x="546" y="386"/>
                  </a:lnTo>
                  <a:lnTo>
                    <a:pt x="546" y="388"/>
                  </a:lnTo>
                  <a:lnTo>
                    <a:pt x="548" y="392"/>
                  </a:lnTo>
                  <a:lnTo>
                    <a:pt x="548" y="392"/>
                  </a:lnTo>
                  <a:lnTo>
                    <a:pt x="554" y="398"/>
                  </a:lnTo>
                  <a:lnTo>
                    <a:pt x="554" y="406"/>
                  </a:lnTo>
                  <a:lnTo>
                    <a:pt x="554" y="420"/>
                  </a:lnTo>
                  <a:lnTo>
                    <a:pt x="554" y="420"/>
                  </a:lnTo>
                  <a:lnTo>
                    <a:pt x="552" y="424"/>
                  </a:lnTo>
                  <a:lnTo>
                    <a:pt x="546" y="426"/>
                  </a:lnTo>
                  <a:lnTo>
                    <a:pt x="538" y="426"/>
                  </a:lnTo>
                  <a:lnTo>
                    <a:pt x="532" y="424"/>
                  </a:lnTo>
                  <a:lnTo>
                    <a:pt x="532" y="424"/>
                  </a:lnTo>
                  <a:lnTo>
                    <a:pt x="520" y="418"/>
                  </a:lnTo>
                  <a:lnTo>
                    <a:pt x="518" y="416"/>
                  </a:lnTo>
                  <a:lnTo>
                    <a:pt x="516" y="412"/>
                  </a:lnTo>
                  <a:lnTo>
                    <a:pt x="514" y="408"/>
                  </a:lnTo>
                  <a:lnTo>
                    <a:pt x="516" y="404"/>
                  </a:lnTo>
                  <a:lnTo>
                    <a:pt x="520" y="390"/>
                  </a:lnTo>
                  <a:lnTo>
                    <a:pt x="520" y="390"/>
                  </a:lnTo>
                  <a:lnTo>
                    <a:pt x="520" y="386"/>
                  </a:lnTo>
                  <a:lnTo>
                    <a:pt x="518" y="382"/>
                  </a:lnTo>
                  <a:lnTo>
                    <a:pt x="518" y="382"/>
                  </a:lnTo>
                  <a:lnTo>
                    <a:pt x="508" y="364"/>
                  </a:lnTo>
                  <a:lnTo>
                    <a:pt x="500" y="346"/>
                  </a:lnTo>
                  <a:lnTo>
                    <a:pt x="500" y="346"/>
                  </a:lnTo>
                  <a:lnTo>
                    <a:pt x="500" y="342"/>
                  </a:lnTo>
                  <a:lnTo>
                    <a:pt x="500" y="338"/>
                  </a:lnTo>
                  <a:lnTo>
                    <a:pt x="504" y="334"/>
                  </a:lnTo>
                  <a:lnTo>
                    <a:pt x="504" y="334"/>
                  </a:lnTo>
                  <a:lnTo>
                    <a:pt x="512" y="328"/>
                  </a:lnTo>
                  <a:lnTo>
                    <a:pt x="522" y="322"/>
                  </a:lnTo>
                  <a:lnTo>
                    <a:pt x="530" y="318"/>
                  </a:lnTo>
                  <a:lnTo>
                    <a:pt x="536" y="318"/>
                  </a:lnTo>
                  <a:lnTo>
                    <a:pt x="542" y="318"/>
                  </a:lnTo>
                  <a:lnTo>
                    <a:pt x="542" y="318"/>
                  </a:lnTo>
                  <a:lnTo>
                    <a:pt x="546" y="320"/>
                  </a:lnTo>
                  <a:lnTo>
                    <a:pt x="548" y="322"/>
                  </a:lnTo>
                  <a:lnTo>
                    <a:pt x="548" y="324"/>
                  </a:lnTo>
                  <a:lnTo>
                    <a:pt x="548" y="324"/>
                  </a:lnTo>
                  <a:lnTo>
                    <a:pt x="548" y="332"/>
                  </a:lnTo>
                  <a:lnTo>
                    <a:pt x="546" y="334"/>
                  </a:lnTo>
                  <a:lnTo>
                    <a:pt x="544" y="334"/>
                  </a:lnTo>
                  <a:lnTo>
                    <a:pt x="544" y="334"/>
                  </a:lnTo>
                  <a:lnTo>
                    <a:pt x="538" y="336"/>
                  </a:lnTo>
                  <a:lnTo>
                    <a:pt x="534" y="338"/>
                  </a:lnTo>
                  <a:lnTo>
                    <a:pt x="532" y="342"/>
                  </a:lnTo>
                  <a:lnTo>
                    <a:pt x="528" y="346"/>
                  </a:lnTo>
                  <a:lnTo>
                    <a:pt x="528" y="346"/>
                  </a:lnTo>
                  <a:lnTo>
                    <a:pt x="534" y="354"/>
                  </a:lnTo>
                  <a:lnTo>
                    <a:pt x="536" y="356"/>
                  </a:lnTo>
                  <a:lnTo>
                    <a:pt x="540" y="360"/>
                  </a:lnTo>
                  <a:lnTo>
                    <a:pt x="540" y="360"/>
                  </a:lnTo>
                  <a:lnTo>
                    <a:pt x="542" y="362"/>
                  </a:lnTo>
                  <a:lnTo>
                    <a:pt x="544" y="366"/>
                  </a:lnTo>
                  <a:lnTo>
                    <a:pt x="544" y="370"/>
                  </a:lnTo>
                  <a:lnTo>
                    <a:pt x="542" y="376"/>
                  </a:lnTo>
                  <a:lnTo>
                    <a:pt x="542" y="376"/>
                  </a:lnTo>
                  <a:lnTo>
                    <a:pt x="550" y="370"/>
                  </a:lnTo>
                  <a:lnTo>
                    <a:pt x="552" y="370"/>
                  </a:lnTo>
                  <a:lnTo>
                    <a:pt x="554" y="370"/>
                  </a:lnTo>
                  <a:lnTo>
                    <a:pt x="558" y="374"/>
                  </a:lnTo>
                  <a:lnTo>
                    <a:pt x="560" y="378"/>
                  </a:lnTo>
                  <a:lnTo>
                    <a:pt x="560" y="378"/>
                  </a:lnTo>
                  <a:lnTo>
                    <a:pt x="560" y="382"/>
                  </a:lnTo>
                  <a:lnTo>
                    <a:pt x="558" y="384"/>
                  </a:lnTo>
                  <a:lnTo>
                    <a:pt x="552" y="384"/>
                  </a:lnTo>
                  <a:lnTo>
                    <a:pt x="552" y="384"/>
                  </a:lnTo>
                  <a:close/>
                  <a:moveTo>
                    <a:pt x="604" y="354"/>
                  </a:moveTo>
                  <a:lnTo>
                    <a:pt x="604" y="354"/>
                  </a:lnTo>
                  <a:lnTo>
                    <a:pt x="596" y="354"/>
                  </a:lnTo>
                  <a:lnTo>
                    <a:pt x="592" y="352"/>
                  </a:lnTo>
                  <a:lnTo>
                    <a:pt x="590" y="350"/>
                  </a:lnTo>
                  <a:lnTo>
                    <a:pt x="590" y="350"/>
                  </a:lnTo>
                  <a:lnTo>
                    <a:pt x="588" y="344"/>
                  </a:lnTo>
                  <a:lnTo>
                    <a:pt x="588" y="338"/>
                  </a:lnTo>
                  <a:lnTo>
                    <a:pt x="590" y="334"/>
                  </a:lnTo>
                  <a:lnTo>
                    <a:pt x="592" y="330"/>
                  </a:lnTo>
                  <a:lnTo>
                    <a:pt x="592" y="330"/>
                  </a:lnTo>
                  <a:lnTo>
                    <a:pt x="602" y="322"/>
                  </a:lnTo>
                  <a:lnTo>
                    <a:pt x="608" y="320"/>
                  </a:lnTo>
                  <a:lnTo>
                    <a:pt x="614" y="322"/>
                  </a:lnTo>
                  <a:lnTo>
                    <a:pt x="614" y="322"/>
                  </a:lnTo>
                  <a:lnTo>
                    <a:pt x="612" y="326"/>
                  </a:lnTo>
                  <a:lnTo>
                    <a:pt x="610" y="330"/>
                  </a:lnTo>
                  <a:lnTo>
                    <a:pt x="612" y="334"/>
                  </a:lnTo>
                  <a:lnTo>
                    <a:pt x="616" y="338"/>
                  </a:lnTo>
                  <a:lnTo>
                    <a:pt x="616" y="338"/>
                  </a:lnTo>
                  <a:lnTo>
                    <a:pt x="612" y="342"/>
                  </a:lnTo>
                  <a:lnTo>
                    <a:pt x="610" y="348"/>
                  </a:lnTo>
                  <a:lnTo>
                    <a:pt x="608" y="352"/>
                  </a:lnTo>
                  <a:lnTo>
                    <a:pt x="604" y="354"/>
                  </a:lnTo>
                  <a:lnTo>
                    <a:pt x="604" y="354"/>
                  </a:lnTo>
                  <a:close/>
                  <a:moveTo>
                    <a:pt x="784" y="76"/>
                  </a:moveTo>
                  <a:lnTo>
                    <a:pt x="784" y="76"/>
                  </a:lnTo>
                  <a:lnTo>
                    <a:pt x="778" y="78"/>
                  </a:lnTo>
                  <a:lnTo>
                    <a:pt x="778" y="74"/>
                  </a:lnTo>
                  <a:lnTo>
                    <a:pt x="778" y="74"/>
                  </a:lnTo>
                  <a:lnTo>
                    <a:pt x="784" y="68"/>
                  </a:lnTo>
                  <a:lnTo>
                    <a:pt x="784" y="68"/>
                  </a:lnTo>
                  <a:lnTo>
                    <a:pt x="786" y="70"/>
                  </a:lnTo>
                  <a:lnTo>
                    <a:pt x="788" y="74"/>
                  </a:lnTo>
                  <a:lnTo>
                    <a:pt x="786" y="76"/>
                  </a:lnTo>
                  <a:lnTo>
                    <a:pt x="784" y="76"/>
                  </a:lnTo>
                  <a:lnTo>
                    <a:pt x="784" y="7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7" name="Freeform 72"/>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8" name="Freeform 73"/>
            <p:cNvSpPr/>
            <p:nvPr/>
          </p:nvSpPr>
          <p:spPr bwMode="auto">
            <a:xfrm>
              <a:off x="4886325" y="714375"/>
              <a:ext cx="1588" cy="3175"/>
            </a:xfrm>
            <a:custGeom>
              <a:avLst/>
              <a:gdLst/>
              <a:ahLst/>
              <a:cxnLst>
                <a:cxn ang="0">
                  <a:pos x="0" y="0"/>
                </a:cxn>
                <a:cxn ang="0">
                  <a:pos x="0" y="0"/>
                </a:cxn>
                <a:cxn ang="0">
                  <a:pos x="0" y="2"/>
                </a:cxn>
                <a:cxn ang="0">
                  <a:pos x="0" y="2"/>
                </a:cxn>
                <a:cxn ang="0">
                  <a:pos x="0" y="0"/>
                </a:cxn>
                <a:cxn ang="0">
                  <a:pos x="0" y="0"/>
                </a:cxn>
              </a:cxnLst>
              <a:rect l="0" t="0" r="r" b="b"/>
              <a:pathLst>
                <a:path h="2">
                  <a:moveTo>
                    <a:pt x="0" y="0"/>
                  </a:moveTo>
                  <a:lnTo>
                    <a:pt x="0" y="0"/>
                  </a:lnTo>
                  <a:lnTo>
                    <a:pt x="0" y="2"/>
                  </a:lnTo>
                  <a:lnTo>
                    <a:pt x="0" y="2"/>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9" name="Freeform 74"/>
            <p:cNvSpPr>
              <a:spLocks noEditPoints="1"/>
            </p:cNvSpPr>
            <p:nvPr/>
          </p:nvSpPr>
          <p:spPr bwMode="auto">
            <a:xfrm>
              <a:off x="4391025" y="336550"/>
              <a:ext cx="1644650" cy="2139950"/>
            </a:xfrm>
            <a:custGeom>
              <a:avLst/>
              <a:gdLst/>
              <a:ahLst/>
              <a:cxnLst>
                <a:cxn ang="0">
                  <a:pos x="924" y="772"/>
                </a:cxn>
                <a:cxn ang="0">
                  <a:pos x="872" y="710"/>
                </a:cxn>
                <a:cxn ang="0">
                  <a:pos x="776" y="662"/>
                </a:cxn>
                <a:cxn ang="0">
                  <a:pos x="708" y="686"/>
                </a:cxn>
                <a:cxn ang="0">
                  <a:pos x="618" y="592"/>
                </a:cxn>
                <a:cxn ang="0">
                  <a:pos x="544" y="532"/>
                </a:cxn>
                <a:cxn ang="0">
                  <a:pos x="646" y="462"/>
                </a:cxn>
                <a:cxn ang="0">
                  <a:pos x="712" y="378"/>
                </a:cxn>
                <a:cxn ang="0">
                  <a:pos x="734" y="344"/>
                </a:cxn>
                <a:cxn ang="0">
                  <a:pos x="798" y="318"/>
                </a:cxn>
                <a:cxn ang="0">
                  <a:pos x="806" y="264"/>
                </a:cxn>
                <a:cxn ang="0">
                  <a:pos x="854" y="208"/>
                </a:cxn>
                <a:cxn ang="0">
                  <a:pos x="776" y="164"/>
                </a:cxn>
                <a:cxn ang="0">
                  <a:pos x="698" y="160"/>
                </a:cxn>
                <a:cxn ang="0">
                  <a:pos x="666" y="212"/>
                </a:cxn>
                <a:cxn ang="0">
                  <a:pos x="610" y="104"/>
                </a:cxn>
                <a:cxn ang="0">
                  <a:pos x="672" y="54"/>
                </a:cxn>
                <a:cxn ang="0">
                  <a:pos x="734" y="80"/>
                </a:cxn>
                <a:cxn ang="0">
                  <a:pos x="792" y="126"/>
                </a:cxn>
                <a:cxn ang="0">
                  <a:pos x="782" y="80"/>
                </a:cxn>
                <a:cxn ang="0">
                  <a:pos x="774" y="54"/>
                </a:cxn>
                <a:cxn ang="0">
                  <a:pos x="732" y="28"/>
                </a:cxn>
                <a:cxn ang="0">
                  <a:pos x="640" y="24"/>
                </a:cxn>
                <a:cxn ang="0">
                  <a:pos x="618" y="30"/>
                </a:cxn>
                <a:cxn ang="0">
                  <a:pos x="630" y="70"/>
                </a:cxn>
                <a:cxn ang="0">
                  <a:pos x="570" y="24"/>
                </a:cxn>
                <a:cxn ang="0">
                  <a:pos x="574" y="60"/>
                </a:cxn>
                <a:cxn ang="0">
                  <a:pos x="536" y="52"/>
                </a:cxn>
                <a:cxn ang="0">
                  <a:pos x="468" y="68"/>
                </a:cxn>
                <a:cxn ang="0">
                  <a:pos x="338" y="48"/>
                </a:cxn>
                <a:cxn ang="0">
                  <a:pos x="258" y="48"/>
                </a:cxn>
                <a:cxn ang="0">
                  <a:pos x="12" y="56"/>
                </a:cxn>
                <a:cxn ang="0">
                  <a:pos x="52" y="100"/>
                </a:cxn>
                <a:cxn ang="0">
                  <a:pos x="78" y="160"/>
                </a:cxn>
                <a:cxn ang="0">
                  <a:pos x="128" y="136"/>
                </a:cxn>
                <a:cxn ang="0">
                  <a:pos x="200" y="146"/>
                </a:cxn>
                <a:cxn ang="0">
                  <a:pos x="282" y="194"/>
                </a:cxn>
                <a:cxn ang="0">
                  <a:pos x="338" y="252"/>
                </a:cxn>
                <a:cxn ang="0">
                  <a:pos x="354" y="380"/>
                </a:cxn>
                <a:cxn ang="0">
                  <a:pos x="448" y="528"/>
                </a:cxn>
                <a:cxn ang="0">
                  <a:pos x="442" y="480"/>
                </a:cxn>
                <a:cxn ang="0">
                  <a:pos x="582" y="612"/>
                </a:cxn>
                <a:cxn ang="0">
                  <a:pos x="692" y="678"/>
                </a:cxn>
                <a:cxn ang="0">
                  <a:pos x="676" y="826"/>
                </a:cxn>
                <a:cxn ang="0">
                  <a:pos x="746" y="1130"/>
                </a:cxn>
                <a:cxn ang="0">
                  <a:pos x="730" y="1262"/>
                </a:cxn>
                <a:cxn ang="0">
                  <a:pos x="748" y="1336"/>
                </a:cxn>
                <a:cxn ang="0">
                  <a:pos x="770" y="1310"/>
                </a:cxn>
                <a:cxn ang="0">
                  <a:pos x="800" y="1196"/>
                </a:cxn>
                <a:cxn ang="0">
                  <a:pos x="884" y="1132"/>
                </a:cxn>
                <a:cxn ang="0">
                  <a:pos x="968" y="1010"/>
                </a:cxn>
                <a:cxn ang="0">
                  <a:pos x="796" y="210"/>
                </a:cxn>
                <a:cxn ang="0">
                  <a:pos x="738" y="240"/>
                </a:cxn>
                <a:cxn ang="0">
                  <a:pos x="688" y="318"/>
                </a:cxn>
                <a:cxn ang="0">
                  <a:pos x="670" y="316"/>
                </a:cxn>
                <a:cxn ang="0">
                  <a:pos x="624" y="336"/>
                </a:cxn>
                <a:cxn ang="0">
                  <a:pos x="682" y="10"/>
                </a:cxn>
                <a:cxn ang="0">
                  <a:pos x="564" y="260"/>
                </a:cxn>
                <a:cxn ang="0">
                  <a:pos x="374" y="80"/>
                </a:cxn>
                <a:cxn ang="0">
                  <a:pos x="426" y="126"/>
                </a:cxn>
                <a:cxn ang="0">
                  <a:pos x="508" y="180"/>
                </a:cxn>
                <a:cxn ang="0">
                  <a:pos x="530" y="214"/>
                </a:cxn>
                <a:cxn ang="0">
                  <a:pos x="542" y="208"/>
                </a:cxn>
              </a:cxnLst>
              <a:rect l="0" t="0" r="r" b="b"/>
              <a:pathLst>
                <a:path w="1036" h="1348">
                  <a:moveTo>
                    <a:pt x="1028" y="824"/>
                  </a:moveTo>
                  <a:lnTo>
                    <a:pt x="1028" y="824"/>
                  </a:lnTo>
                  <a:lnTo>
                    <a:pt x="1022" y="824"/>
                  </a:lnTo>
                  <a:lnTo>
                    <a:pt x="1016" y="820"/>
                  </a:lnTo>
                  <a:lnTo>
                    <a:pt x="1008" y="812"/>
                  </a:lnTo>
                  <a:lnTo>
                    <a:pt x="1008" y="812"/>
                  </a:lnTo>
                  <a:lnTo>
                    <a:pt x="1004" y="808"/>
                  </a:lnTo>
                  <a:lnTo>
                    <a:pt x="998" y="804"/>
                  </a:lnTo>
                  <a:lnTo>
                    <a:pt x="992" y="800"/>
                  </a:lnTo>
                  <a:lnTo>
                    <a:pt x="984" y="800"/>
                  </a:lnTo>
                  <a:lnTo>
                    <a:pt x="984" y="800"/>
                  </a:lnTo>
                  <a:lnTo>
                    <a:pt x="970" y="800"/>
                  </a:lnTo>
                  <a:lnTo>
                    <a:pt x="964" y="798"/>
                  </a:lnTo>
                  <a:lnTo>
                    <a:pt x="962" y="796"/>
                  </a:lnTo>
                  <a:lnTo>
                    <a:pt x="962" y="796"/>
                  </a:lnTo>
                  <a:lnTo>
                    <a:pt x="956" y="788"/>
                  </a:lnTo>
                  <a:lnTo>
                    <a:pt x="950" y="784"/>
                  </a:lnTo>
                  <a:lnTo>
                    <a:pt x="934" y="778"/>
                  </a:lnTo>
                  <a:lnTo>
                    <a:pt x="934" y="778"/>
                  </a:lnTo>
                  <a:lnTo>
                    <a:pt x="930" y="786"/>
                  </a:lnTo>
                  <a:lnTo>
                    <a:pt x="928" y="788"/>
                  </a:lnTo>
                  <a:lnTo>
                    <a:pt x="922" y="790"/>
                  </a:lnTo>
                  <a:lnTo>
                    <a:pt x="922" y="790"/>
                  </a:lnTo>
                  <a:lnTo>
                    <a:pt x="928" y="782"/>
                  </a:lnTo>
                  <a:lnTo>
                    <a:pt x="928" y="778"/>
                  </a:lnTo>
                  <a:lnTo>
                    <a:pt x="928" y="774"/>
                  </a:lnTo>
                  <a:lnTo>
                    <a:pt x="928" y="774"/>
                  </a:lnTo>
                  <a:lnTo>
                    <a:pt x="924" y="772"/>
                  </a:lnTo>
                  <a:lnTo>
                    <a:pt x="924" y="772"/>
                  </a:lnTo>
                  <a:lnTo>
                    <a:pt x="914" y="774"/>
                  </a:lnTo>
                  <a:lnTo>
                    <a:pt x="914" y="774"/>
                  </a:lnTo>
                  <a:lnTo>
                    <a:pt x="912" y="778"/>
                  </a:lnTo>
                  <a:lnTo>
                    <a:pt x="912" y="782"/>
                  </a:lnTo>
                  <a:lnTo>
                    <a:pt x="910" y="784"/>
                  </a:lnTo>
                  <a:lnTo>
                    <a:pt x="910" y="784"/>
                  </a:lnTo>
                  <a:lnTo>
                    <a:pt x="906" y="782"/>
                  </a:lnTo>
                  <a:lnTo>
                    <a:pt x="906" y="782"/>
                  </a:lnTo>
                  <a:lnTo>
                    <a:pt x="906" y="774"/>
                  </a:lnTo>
                  <a:lnTo>
                    <a:pt x="908" y="770"/>
                  </a:lnTo>
                  <a:lnTo>
                    <a:pt x="912" y="768"/>
                  </a:lnTo>
                  <a:lnTo>
                    <a:pt x="912" y="768"/>
                  </a:lnTo>
                  <a:lnTo>
                    <a:pt x="916" y="762"/>
                  </a:lnTo>
                  <a:lnTo>
                    <a:pt x="916" y="762"/>
                  </a:lnTo>
                  <a:lnTo>
                    <a:pt x="916" y="762"/>
                  </a:lnTo>
                  <a:lnTo>
                    <a:pt x="916" y="762"/>
                  </a:lnTo>
                  <a:lnTo>
                    <a:pt x="918" y="756"/>
                  </a:lnTo>
                  <a:lnTo>
                    <a:pt x="918" y="754"/>
                  </a:lnTo>
                  <a:lnTo>
                    <a:pt x="916" y="752"/>
                  </a:lnTo>
                  <a:lnTo>
                    <a:pt x="916" y="752"/>
                  </a:lnTo>
                  <a:lnTo>
                    <a:pt x="912" y="750"/>
                  </a:lnTo>
                  <a:lnTo>
                    <a:pt x="912" y="746"/>
                  </a:lnTo>
                  <a:lnTo>
                    <a:pt x="910" y="738"/>
                  </a:lnTo>
                  <a:lnTo>
                    <a:pt x="910" y="738"/>
                  </a:lnTo>
                  <a:lnTo>
                    <a:pt x="904" y="726"/>
                  </a:lnTo>
                  <a:lnTo>
                    <a:pt x="896" y="716"/>
                  </a:lnTo>
                  <a:lnTo>
                    <a:pt x="886" y="710"/>
                  </a:lnTo>
                  <a:lnTo>
                    <a:pt x="880" y="710"/>
                  </a:lnTo>
                  <a:lnTo>
                    <a:pt x="872" y="710"/>
                  </a:lnTo>
                  <a:lnTo>
                    <a:pt x="872" y="710"/>
                  </a:lnTo>
                  <a:lnTo>
                    <a:pt x="866" y="710"/>
                  </a:lnTo>
                  <a:lnTo>
                    <a:pt x="860" y="706"/>
                  </a:lnTo>
                  <a:lnTo>
                    <a:pt x="854" y="702"/>
                  </a:lnTo>
                  <a:lnTo>
                    <a:pt x="852" y="698"/>
                  </a:lnTo>
                  <a:lnTo>
                    <a:pt x="852" y="698"/>
                  </a:lnTo>
                  <a:lnTo>
                    <a:pt x="848" y="690"/>
                  </a:lnTo>
                  <a:lnTo>
                    <a:pt x="842" y="686"/>
                  </a:lnTo>
                  <a:lnTo>
                    <a:pt x="836" y="682"/>
                  </a:lnTo>
                  <a:lnTo>
                    <a:pt x="828" y="682"/>
                  </a:lnTo>
                  <a:lnTo>
                    <a:pt x="828" y="682"/>
                  </a:lnTo>
                  <a:lnTo>
                    <a:pt x="830" y="678"/>
                  </a:lnTo>
                  <a:lnTo>
                    <a:pt x="832" y="674"/>
                  </a:lnTo>
                  <a:lnTo>
                    <a:pt x="830" y="672"/>
                  </a:lnTo>
                  <a:lnTo>
                    <a:pt x="826" y="668"/>
                  </a:lnTo>
                  <a:lnTo>
                    <a:pt x="826" y="668"/>
                  </a:lnTo>
                  <a:lnTo>
                    <a:pt x="820" y="664"/>
                  </a:lnTo>
                  <a:lnTo>
                    <a:pt x="814" y="662"/>
                  </a:lnTo>
                  <a:lnTo>
                    <a:pt x="808" y="662"/>
                  </a:lnTo>
                  <a:lnTo>
                    <a:pt x="800" y="666"/>
                  </a:lnTo>
                  <a:lnTo>
                    <a:pt x="800" y="666"/>
                  </a:lnTo>
                  <a:lnTo>
                    <a:pt x="798" y="666"/>
                  </a:lnTo>
                  <a:lnTo>
                    <a:pt x="796" y="664"/>
                  </a:lnTo>
                  <a:lnTo>
                    <a:pt x="796" y="664"/>
                  </a:lnTo>
                  <a:lnTo>
                    <a:pt x="790" y="662"/>
                  </a:lnTo>
                  <a:lnTo>
                    <a:pt x="782" y="662"/>
                  </a:lnTo>
                  <a:lnTo>
                    <a:pt x="782" y="662"/>
                  </a:lnTo>
                  <a:lnTo>
                    <a:pt x="778" y="662"/>
                  </a:lnTo>
                  <a:lnTo>
                    <a:pt x="776" y="662"/>
                  </a:lnTo>
                  <a:lnTo>
                    <a:pt x="776" y="660"/>
                  </a:lnTo>
                  <a:lnTo>
                    <a:pt x="776" y="660"/>
                  </a:lnTo>
                  <a:lnTo>
                    <a:pt x="770" y="652"/>
                  </a:lnTo>
                  <a:lnTo>
                    <a:pt x="766" y="652"/>
                  </a:lnTo>
                  <a:lnTo>
                    <a:pt x="760" y="654"/>
                  </a:lnTo>
                  <a:lnTo>
                    <a:pt x="754" y="656"/>
                  </a:lnTo>
                  <a:lnTo>
                    <a:pt x="754" y="656"/>
                  </a:lnTo>
                  <a:lnTo>
                    <a:pt x="752" y="658"/>
                  </a:lnTo>
                  <a:lnTo>
                    <a:pt x="750" y="658"/>
                  </a:lnTo>
                  <a:lnTo>
                    <a:pt x="748" y="656"/>
                  </a:lnTo>
                  <a:lnTo>
                    <a:pt x="748" y="656"/>
                  </a:lnTo>
                  <a:lnTo>
                    <a:pt x="746" y="652"/>
                  </a:lnTo>
                  <a:lnTo>
                    <a:pt x="746" y="650"/>
                  </a:lnTo>
                  <a:lnTo>
                    <a:pt x="750" y="648"/>
                  </a:lnTo>
                  <a:lnTo>
                    <a:pt x="750" y="648"/>
                  </a:lnTo>
                  <a:lnTo>
                    <a:pt x="752" y="646"/>
                  </a:lnTo>
                  <a:lnTo>
                    <a:pt x="750" y="642"/>
                  </a:lnTo>
                  <a:lnTo>
                    <a:pt x="750" y="642"/>
                  </a:lnTo>
                  <a:lnTo>
                    <a:pt x="738" y="652"/>
                  </a:lnTo>
                  <a:lnTo>
                    <a:pt x="730" y="656"/>
                  </a:lnTo>
                  <a:lnTo>
                    <a:pt x="722" y="658"/>
                  </a:lnTo>
                  <a:lnTo>
                    <a:pt x="722" y="658"/>
                  </a:lnTo>
                  <a:lnTo>
                    <a:pt x="720" y="662"/>
                  </a:lnTo>
                  <a:lnTo>
                    <a:pt x="720" y="662"/>
                  </a:lnTo>
                  <a:lnTo>
                    <a:pt x="718" y="668"/>
                  </a:lnTo>
                  <a:lnTo>
                    <a:pt x="716" y="674"/>
                  </a:lnTo>
                  <a:lnTo>
                    <a:pt x="710" y="680"/>
                  </a:lnTo>
                  <a:lnTo>
                    <a:pt x="708" y="686"/>
                  </a:lnTo>
                  <a:lnTo>
                    <a:pt x="708" y="686"/>
                  </a:lnTo>
                  <a:lnTo>
                    <a:pt x="698" y="676"/>
                  </a:lnTo>
                  <a:lnTo>
                    <a:pt x="692" y="672"/>
                  </a:lnTo>
                  <a:lnTo>
                    <a:pt x="688" y="674"/>
                  </a:lnTo>
                  <a:lnTo>
                    <a:pt x="684" y="674"/>
                  </a:lnTo>
                  <a:lnTo>
                    <a:pt x="684" y="674"/>
                  </a:lnTo>
                  <a:lnTo>
                    <a:pt x="678" y="678"/>
                  </a:lnTo>
                  <a:lnTo>
                    <a:pt x="672" y="678"/>
                  </a:lnTo>
                  <a:lnTo>
                    <a:pt x="666" y="676"/>
                  </a:lnTo>
                  <a:lnTo>
                    <a:pt x="662" y="670"/>
                  </a:lnTo>
                  <a:lnTo>
                    <a:pt x="662" y="670"/>
                  </a:lnTo>
                  <a:lnTo>
                    <a:pt x="658" y="664"/>
                  </a:lnTo>
                  <a:lnTo>
                    <a:pt x="656" y="660"/>
                  </a:lnTo>
                  <a:lnTo>
                    <a:pt x="654" y="648"/>
                  </a:lnTo>
                  <a:lnTo>
                    <a:pt x="658" y="626"/>
                  </a:lnTo>
                  <a:lnTo>
                    <a:pt x="658" y="626"/>
                  </a:lnTo>
                  <a:lnTo>
                    <a:pt x="656" y="616"/>
                  </a:lnTo>
                  <a:lnTo>
                    <a:pt x="652" y="610"/>
                  </a:lnTo>
                  <a:lnTo>
                    <a:pt x="646" y="606"/>
                  </a:lnTo>
                  <a:lnTo>
                    <a:pt x="638" y="606"/>
                  </a:lnTo>
                  <a:lnTo>
                    <a:pt x="638" y="606"/>
                  </a:lnTo>
                  <a:lnTo>
                    <a:pt x="626" y="606"/>
                  </a:lnTo>
                  <a:lnTo>
                    <a:pt x="616" y="608"/>
                  </a:lnTo>
                  <a:lnTo>
                    <a:pt x="616" y="608"/>
                  </a:lnTo>
                  <a:lnTo>
                    <a:pt x="614" y="602"/>
                  </a:lnTo>
                  <a:lnTo>
                    <a:pt x="614" y="602"/>
                  </a:lnTo>
                  <a:lnTo>
                    <a:pt x="616" y="600"/>
                  </a:lnTo>
                  <a:lnTo>
                    <a:pt x="618" y="598"/>
                  </a:lnTo>
                  <a:lnTo>
                    <a:pt x="618" y="592"/>
                  </a:lnTo>
                  <a:lnTo>
                    <a:pt x="618" y="592"/>
                  </a:lnTo>
                  <a:lnTo>
                    <a:pt x="626" y="560"/>
                  </a:lnTo>
                  <a:lnTo>
                    <a:pt x="626" y="560"/>
                  </a:lnTo>
                  <a:lnTo>
                    <a:pt x="630" y="554"/>
                  </a:lnTo>
                  <a:lnTo>
                    <a:pt x="630" y="552"/>
                  </a:lnTo>
                  <a:lnTo>
                    <a:pt x="630" y="550"/>
                  </a:lnTo>
                  <a:lnTo>
                    <a:pt x="630" y="550"/>
                  </a:lnTo>
                  <a:lnTo>
                    <a:pt x="626" y="548"/>
                  </a:lnTo>
                  <a:lnTo>
                    <a:pt x="622" y="548"/>
                  </a:lnTo>
                  <a:lnTo>
                    <a:pt x="616" y="548"/>
                  </a:lnTo>
                  <a:lnTo>
                    <a:pt x="616" y="548"/>
                  </a:lnTo>
                  <a:lnTo>
                    <a:pt x="610" y="550"/>
                  </a:lnTo>
                  <a:lnTo>
                    <a:pt x="606" y="552"/>
                  </a:lnTo>
                  <a:lnTo>
                    <a:pt x="604" y="556"/>
                  </a:lnTo>
                  <a:lnTo>
                    <a:pt x="602" y="562"/>
                  </a:lnTo>
                  <a:lnTo>
                    <a:pt x="602" y="562"/>
                  </a:lnTo>
                  <a:lnTo>
                    <a:pt x="600" y="568"/>
                  </a:lnTo>
                  <a:lnTo>
                    <a:pt x="598" y="572"/>
                  </a:lnTo>
                  <a:lnTo>
                    <a:pt x="594" y="576"/>
                  </a:lnTo>
                  <a:lnTo>
                    <a:pt x="588" y="580"/>
                  </a:lnTo>
                  <a:lnTo>
                    <a:pt x="582" y="580"/>
                  </a:lnTo>
                  <a:lnTo>
                    <a:pt x="576" y="582"/>
                  </a:lnTo>
                  <a:lnTo>
                    <a:pt x="572" y="580"/>
                  </a:lnTo>
                  <a:lnTo>
                    <a:pt x="566" y="578"/>
                  </a:lnTo>
                  <a:lnTo>
                    <a:pt x="566" y="578"/>
                  </a:lnTo>
                  <a:lnTo>
                    <a:pt x="556" y="568"/>
                  </a:lnTo>
                  <a:lnTo>
                    <a:pt x="550" y="558"/>
                  </a:lnTo>
                  <a:lnTo>
                    <a:pt x="546" y="546"/>
                  </a:lnTo>
                  <a:lnTo>
                    <a:pt x="544" y="532"/>
                  </a:lnTo>
                  <a:lnTo>
                    <a:pt x="544" y="532"/>
                  </a:lnTo>
                  <a:lnTo>
                    <a:pt x="546" y="516"/>
                  </a:lnTo>
                  <a:lnTo>
                    <a:pt x="548" y="500"/>
                  </a:lnTo>
                  <a:lnTo>
                    <a:pt x="548" y="500"/>
                  </a:lnTo>
                  <a:lnTo>
                    <a:pt x="550" y="490"/>
                  </a:lnTo>
                  <a:lnTo>
                    <a:pt x="552" y="480"/>
                  </a:lnTo>
                  <a:lnTo>
                    <a:pt x="556" y="472"/>
                  </a:lnTo>
                  <a:lnTo>
                    <a:pt x="562" y="468"/>
                  </a:lnTo>
                  <a:lnTo>
                    <a:pt x="570" y="464"/>
                  </a:lnTo>
                  <a:lnTo>
                    <a:pt x="578" y="462"/>
                  </a:lnTo>
                  <a:lnTo>
                    <a:pt x="586" y="462"/>
                  </a:lnTo>
                  <a:lnTo>
                    <a:pt x="598" y="466"/>
                  </a:lnTo>
                  <a:lnTo>
                    <a:pt x="598" y="466"/>
                  </a:lnTo>
                  <a:lnTo>
                    <a:pt x="602" y="466"/>
                  </a:lnTo>
                  <a:lnTo>
                    <a:pt x="604" y="466"/>
                  </a:lnTo>
                  <a:lnTo>
                    <a:pt x="608" y="464"/>
                  </a:lnTo>
                  <a:lnTo>
                    <a:pt x="608" y="460"/>
                  </a:lnTo>
                  <a:lnTo>
                    <a:pt x="608" y="460"/>
                  </a:lnTo>
                  <a:lnTo>
                    <a:pt x="610" y="456"/>
                  </a:lnTo>
                  <a:lnTo>
                    <a:pt x="612" y="454"/>
                  </a:lnTo>
                  <a:lnTo>
                    <a:pt x="614" y="454"/>
                  </a:lnTo>
                  <a:lnTo>
                    <a:pt x="614" y="454"/>
                  </a:lnTo>
                  <a:lnTo>
                    <a:pt x="628" y="454"/>
                  </a:lnTo>
                  <a:lnTo>
                    <a:pt x="636" y="456"/>
                  </a:lnTo>
                  <a:lnTo>
                    <a:pt x="640" y="458"/>
                  </a:lnTo>
                  <a:lnTo>
                    <a:pt x="642" y="460"/>
                  </a:lnTo>
                  <a:lnTo>
                    <a:pt x="642" y="460"/>
                  </a:lnTo>
                  <a:lnTo>
                    <a:pt x="644" y="462"/>
                  </a:lnTo>
                  <a:lnTo>
                    <a:pt x="646" y="462"/>
                  </a:lnTo>
                  <a:lnTo>
                    <a:pt x="646" y="462"/>
                  </a:lnTo>
                  <a:lnTo>
                    <a:pt x="652" y="460"/>
                  </a:lnTo>
                  <a:lnTo>
                    <a:pt x="658" y="464"/>
                  </a:lnTo>
                  <a:lnTo>
                    <a:pt x="662" y="468"/>
                  </a:lnTo>
                  <a:lnTo>
                    <a:pt x="664" y="474"/>
                  </a:lnTo>
                  <a:lnTo>
                    <a:pt x="664" y="474"/>
                  </a:lnTo>
                  <a:lnTo>
                    <a:pt x="664" y="484"/>
                  </a:lnTo>
                  <a:lnTo>
                    <a:pt x="668" y="492"/>
                  </a:lnTo>
                  <a:lnTo>
                    <a:pt x="678" y="510"/>
                  </a:lnTo>
                  <a:lnTo>
                    <a:pt x="678" y="510"/>
                  </a:lnTo>
                  <a:lnTo>
                    <a:pt x="682" y="502"/>
                  </a:lnTo>
                  <a:lnTo>
                    <a:pt x="682" y="496"/>
                  </a:lnTo>
                  <a:lnTo>
                    <a:pt x="682" y="488"/>
                  </a:lnTo>
                  <a:lnTo>
                    <a:pt x="680" y="482"/>
                  </a:lnTo>
                  <a:lnTo>
                    <a:pt x="680" y="482"/>
                  </a:lnTo>
                  <a:lnTo>
                    <a:pt x="674" y="460"/>
                  </a:lnTo>
                  <a:lnTo>
                    <a:pt x="672" y="452"/>
                  </a:lnTo>
                  <a:lnTo>
                    <a:pt x="672" y="444"/>
                  </a:lnTo>
                  <a:lnTo>
                    <a:pt x="676" y="438"/>
                  </a:lnTo>
                  <a:lnTo>
                    <a:pt x="682" y="432"/>
                  </a:lnTo>
                  <a:lnTo>
                    <a:pt x="700" y="416"/>
                  </a:lnTo>
                  <a:lnTo>
                    <a:pt x="700" y="416"/>
                  </a:lnTo>
                  <a:lnTo>
                    <a:pt x="706" y="410"/>
                  </a:lnTo>
                  <a:lnTo>
                    <a:pt x="712" y="402"/>
                  </a:lnTo>
                  <a:lnTo>
                    <a:pt x="714" y="398"/>
                  </a:lnTo>
                  <a:lnTo>
                    <a:pt x="714" y="394"/>
                  </a:lnTo>
                  <a:lnTo>
                    <a:pt x="714" y="388"/>
                  </a:lnTo>
                  <a:lnTo>
                    <a:pt x="712" y="382"/>
                  </a:lnTo>
                  <a:lnTo>
                    <a:pt x="712" y="382"/>
                  </a:lnTo>
                  <a:lnTo>
                    <a:pt x="712" y="378"/>
                  </a:lnTo>
                  <a:lnTo>
                    <a:pt x="712" y="378"/>
                  </a:lnTo>
                  <a:lnTo>
                    <a:pt x="710" y="376"/>
                  </a:lnTo>
                  <a:lnTo>
                    <a:pt x="710" y="376"/>
                  </a:lnTo>
                  <a:lnTo>
                    <a:pt x="712" y="370"/>
                  </a:lnTo>
                  <a:lnTo>
                    <a:pt x="712" y="364"/>
                  </a:lnTo>
                  <a:lnTo>
                    <a:pt x="712" y="364"/>
                  </a:lnTo>
                  <a:lnTo>
                    <a:pt x="712" y="362"/>
                  </a:lnTo>
                  <a:lnTo>
                    <a:pt x="712" y="362"/>
                  </a:lnTo>
                  <a:lnTo>
                    <a:pt x="714" y="360"/>
                  </a:lnTo>
                  <a:lnTo>
                    <a:pt x="714" y="360"/>
                  </a:lnTo>
                  <a:lnTo>
                    <a:pt x="714" y="368"/>
                  </a:lnTo>
                  <a:lnTo>
                    <a:pt x="714" y="372"/>
                  </a:lnTo>
                  <a:lnTo>
                    <a:pt x="716" y="376"/>
                  </a:lnTo>
                  <a:lnTo>
                    <a:pt x="716" y="376"/>
                  </a:lnTo>
                  <a:lnTo>
                    <a:pt x="722" y="372"/>
                  </a:lnTo>
                  <a:lnTo>
                    <a:pt x="722" y="368"/>
                  </a:lnTo>
                  <a:lnTo>
                    <a:pt x="720" y="364"/>
                  </a:lnTo>
                  <a:lnTo>
                    <a:pt x="720" y="362"/>
                  </a:lnTo>
                  <a:lnTo>
                    <a:pt x="720" y="362"/>
                  </a:lnTo>
                  <a:lnTo>
                    <a:pt x="726" y="362"/>
                  </a:lnTo>
                  <a:lnTo>
                    <a:pt x="728" y="360"/>
                  </a:lnTo>
                  <a:lnTo>
                    <a:pt x="730" y="356"/>
                  </a:lnTo>
                  <a:lnTo>
                    <a:pt x="730" y="352"/>
                  </a:lnTo>
                  <a:lnTo>
                    <a:pt x="730" y="352"/>
                  </a:lnTo>
                  <a:lnTo>
                    <a:pt x="730" y="350"/>
                  </a:lnTo>
                  <a:lnTo>
                    <a:pt x="732" y="348"/>
                  </a:lnTo>
                  <a:lnTo>
                    <a:pt x="736" y="348"/>
                  </a:lnTo>
                  <a:lnTo>
                    <a:pt x="736" y="348"/>
                  </a:lnTo>
                  <a:lnTo>
                    <a:pt x="734" y="344"/>
                  </a:lnTo>
                  <a:lnTo>
                    <a:pt x="736" y="342"/>
                  </a:lnTo>
                  <a:lnTo>
                    <a:pt x="744" y="342"/>
                  </a:lnTo>
                  <a:lnTo>
                    <a:pt x="744" y="342"/>
                  </a:lnTo>
                  <a:lnTo>
                    <a:pt x="754" y="338"/>
                  </a:lnTo>
                  <a:lnTo>
                    <a:pt x="754" y="338"/>
                  </a:lnTo>
                  <a:lnTo>
                    <a:pt x="756" y="338"/>
                  </a:lnTo>
                  <a:lnTo>
                    <a:pt x="756" y="334"/>
                  </a:lnTo>
                  <a:lnTo>
                    <a:pt x="756" y="334"/>
                  </a:lnTo>
                  <a:lnTo>
                    <a:pt x="754" y="328"/>
                  </a:lnTo>
                  <a:lnTo>
                    <a:pt x="756" y="322"/>
                  </a:lnTo>
                  <a:lnTo>
                    <a:pt x="760" y="318"/>
                  </a:lnTo>
                  <a:lnTo>
                    <a:pt x="764" y="314"/>
                  </a:lnTo>
                  <a:lnTo>
                    <a:pt x="764" y="314"/>
                  </a:lnTo>
                  <a:lnTo>
                    <a:pt x="776" y="308"/>
                  </a:lnTo>
                  <a:lnTo>
                    <a:pt x="786" y="302"/>
                  </a:lnTo>
                  <a:lnTo>
                    <a:pt x="786" y="302"/>
                  </a:lnTo>
                  <a:lnTo>
                    <a:pt x="790" y="300"/>
                  </a:lnTo>
                  <a:lnTo>
                    <a:pt x="796" y="298"/>
                  </a:lnTo>
                  <a:lnTo>
                    <a:pt x="802" y="298"/>
                  </a:lnTo>
                  <a:lnTo>
                    <a:pt x="810" y="302"/>
                  </a:lnTo>
                  <a:lnTo>
                    <a:pt x="810" y="302"/>
                  </a:lnTo>
                  <a:lnTo>
                    <a:pt x="804" y="302"/>
                  </a:lnTo>
                  <a:lnTo>
                    <a:pt x="800" y="302"/>
                  </a:lnTo>
                  <a:lnTo>
                    <a:pt x="794" y="308"/>
                  </a:lnTo>
                  <a:lnTo>
                    <a:pt x="794" y="308"/>
                  </a:lnTo>
                  <a:lnTo>
                    <a:pt x="792" y="312"/>
                  </a:lnTo>
                  <a:lnTo>
                    <a:pt x="794" y="316"/>
                  </a:lnTo>
                  <a:lnTo>
                    <a:pt x="794" y="316"/>
                  </a:lnTo>
                  <a:lnTo>
                    <a:pt x="798" y="318"/>
                  </a:lnTo>
                  <a:lnTo>
                    <a:pt x="800" y="316"/>
                  </a:lnTo>
                  <a:lnTo>
                    <a:pt x="800" y="316"/>
                  </a:lnTo>
                  <a:lnTo>
                    <a:pt x="804" y="310"/>
                  </a:lnTo>
                  <a:lnTo>
                    <a:pt x="810" y="308"/>
                  </a:lnTo>
                  <a:lnTo>
                    <a:pt x="822" y="304"/>
                  </a:lnTo>
                  <a:lnTo>
                    <a:pt x="822" y="304"/>
                  </a:lnTo>
                  <a:lnTo>
                    <a:pt x="826" y="302"/>
                  </a:lnTo>
                  <a:lnTo>
                    <a:pt x="828" y="300"/>
                  </a:lnTo>
                  <a:lnTo>
                    <a:pt x="828" y="298"/>
                  </a:lnTo>
                  <a:lnTo>
                    <a:pt x="828" y="298"/>
                  </a:lnTo>
                  <a:lnTo>
                    <a:pt x="826" y="296"/>
                  </a:lnTo>
                  <a:lnTo>
                    <a:pt x="824" y="296"/>
                  </a:lnTo>
                  <a:lnTo>
                    <a:pt x="820" y="296"/>
                  </a:lnTo>
                  <a:lnTo>
                    <a:pt x="820" y="296"/>
                  </a:lnTo>
                  <a:lnTo>
                    <a:pt x="814" y="294"/>
                  </a:lnTo>
                  <a:lnTo>
                    <a:pt x="808" y="292"/>
                  </a:lnTo>
                  <a:lnTo>
                    <a:pt x="802" y="288"/>
                  </a:lnTo>
                  <a:lnTo>
                    <a:pt x="800" y="282"/>
                  </a:lnTo>
                  <a:lnTo>
                    <a:pt x="800" y="282"/>
                  </a:lnTo>
                  <a:lnTo>
                    <a:pt x="800" y="278"/>
                  </a:lnTo>
                  <a:lnTo>
                    <a:pt x="798" y="276"/>
                  </a:lnTo>
                  <a:lnTo>
                    <a:pt x="792" y="274"/>
                  </a:lnTo>
                  <a:lnTo>
                    <a:pt x="792" y="274"/>
                  </a:lnTo>
                  <a:lnTo>
                    <a:pt x="796" y="272"/>
                  </a:lnTo>
                  <a:lnTo>
                    <a:pt x="796" y="272"/>
                  </a:lnTo>
                  <a:lnTo>
                    <a:pt x="802" y="268"/>
                  </a:lnTo>
                  <a:lnTo>
                    <a:pt x="804" y="266"/>
                  </a:lnTo>
                  <a:lnTo>
                    <a:pt x="806" y="264"/>
                  </a:lnTo>
                  <a:lnTo>
                    <a:pt x="806" y="264"/>
                  </a:lnTo>
                  <a:lnTo>
                    <a:pt x="804" y="260"/>
                  </a:lnTo>
                  <a:lnTo>
                    <a:pt x="800" y="260"/>
                  </a:lnTo>
                  <a:lnTo>
                    <a:pt x="794" y="260"/>
                  </a:lnTo>
                  <a:lnTo>
                    <a:pt x="794" y="260"/>
                  </a:lnTo>
                  <a:lnTo>
                    <a:pt x="786" y="262"/>
                  </a:lnTo>
                  <a:lnTo>
                    <a:pt x="786" y="262"/>
                  </a:lnTo>
                  <a:lnTo>
                    <a:pt x="766" y="270"/>
                  </a:lnTo>
                  <a:lnTo>
                    <a:pt x="766" y="270"/>
                  </a:lnTo>
                  <a:lnTo>
                    <a:pt x="778" y="258"/>
                  </a:lnTo>
                  <a:lnTo>
                    <a:pt x="790" y="250"/>
                  </a:lnTo>
                  <a:lnTo>
                    <a:pt x="796" y="248"/>
                  </a:lnTo>
                  <a:lnTo>
                    <a:pt x="804" y="246"/>
                  </a:lnTo>
                  <a:lnTo>
                    <a:pt x="810" y="246"/>
                  </a:lnTo>
                  <a:lnTo>
                    <a:pt x="818" y="248"/>
                  </a:lnTo>
                  <a:lnTo>
                    <a:pt x="818" y="248"/>
                  </a:lnTo>
                  <a:lnTo>
                    <a:pt x="826" y="248"/>
                  </a:lnTo>
                  <a:lnTo>
                    <a:pt x="834" y="248"/>
                  </a:lnTo>
                  <a:lnTo>
                    <a:pt x="846" y="242"/>
                  </a:lnTo>
                  <a:lnTo>
                    <a:pt x="858" y="236"/>
                  </a:lnTo>
                  <a:lnTo>
                    <a:pt x="864" y="232"/>
                  </a:lnTo>
                  <a:lnTo>
                    <a:pt x="870" y="232"/>
                  </a:lnTo>
                  <a:lnTo>
                    <a:pt x="870" y="232"/>
                  </a:lnTo>
                  <a:lnTo>
                    <a:pt x="870" y="230"/>
                  </a:lnTo>
                  <a:lnTo>
                    <a:pt x="872" y="230"/>
                  </a:lnTo>
                  <a:lnTo>
                    <a:pt x="872" y="226"/>
                  </a:lnTo>
                  <a:lnTo>
                    <a:pt x="872" y="226"/>
                  </a:lnTo>
                  <a:lnTo>
                    <a:pt x="870" y="218"/>
                  </a:lnTo>
                  <a:lnTo>
                    <a:pt x="866" y="214"/>
                  </a:lnTo>
                  <a:lnTo>
                    <a:pt x="854" y="208"/>
                  </a:lnTo>
                  <a:lnTo>
                    <a:pt x="854" y="208"/>
                  </a:lnTo>
                  <a:lnTo>
                    <a:pt x="856" y="206"/>
                  </a:lnTo>
                  <a:lnTo>
                    <a:pt x="856" y="206"/>
                  </a:lnTo>
                  <a:lnTo>
                    <a:pt x="858" y="204"/>
                  </a:lnTo>
                  <a:lnTo>
                    <a:pt x="858" y="204"/>
                  </a:lnTo>
                  <a:lnTo>
                    <a:pt x="858" y="204"/>
                  </a:lnTo>
                  <a:lnTo>
                    <a:pt x="858" y="204"/>
                  </a:lnTo>
                  <a:lnTo>
                    <a:pt x="842" y="198"/>
                  </a:lnTo>
                  <a:lnTo>
                    <a:pt x="842" y="198"/>
                  </a:lnTo>
                  <a:lnTo>
                    <a:pt x="832" y="192"/>
                  </a:lnTo>
                  <a:lnTo>
                    <a:pt x="828" y="188"/>
                  </a:lnTo>
                  <a:lnTo>
                    <a:pt x="826" y="184"/>
                  </a:lnTo>
                  <a:lnTo>
                    <a:pt x="826" y="184"/>
                  </a:lnTo>
                  <a:lnTo>
                    <a:pt x="824" y="174"/>
                  </a:lnTo>
                  <a:lnTo>
                    <a:pt x="818" y="166"/>
                  </a:lnTo>
                  <a:lnTo>
                    <a:pt x="812" y="158"/>
                  </a:lnTo>
                  <a:lnTo>
                    <a:pt x="808" y="150"/>
                  </a:lnTo>
                  <a:lnTo>
                    <a:pt x="808" y="150"/>
                  </a:lnTo>
                  <a:lnTo>
                    <a:pt x="806" y="146"/>
                  </a:lnTo>
                  <a:lnTo>
                    <a:pt x="802" y="146"/>
                  </a:lnTo>
                  <a:lnTo>
                    <a:pt x="800" y="148"/>
                  </a:lnTo>
                  <a:lnTo>
                    <a:pt x="798" y="152"/>
                  </a:lnTo>
                  <a:lnTo>
                    <a:pt x="798" y="152"/>
                  </a:lnTo>
                  <a:lnTo>
                    <a:pt x="796" y="158"/>
                  </a:lnTo>
                  <a:lnTo>
                    <a:pt x="790" y="162"/>
                  </a:lnTo>
                  <a:lnTo>
                    <a:pt x="786" y="164"/>
                  </a:lnTo>
                  <a:lnTo>
                    <a:pt x="780" y="164"/>
                  </a:lnTo>
                  <a:lnTo>
                    <a:pt x="780" y="164"/>
                  </a:lnTo>
                  <a:lnTo>
                    <a:pt x="776" y="164"/>
                  </a:lnTo>
                  <a:lnTo>
                    <a:pt x="770" y="160"/>
                  </a:lnTo>
                  <a:lnTo>
                    <a:pt x="766" y="156"/>
                  </a:lnTo>
                  <a:lnTo>
                    <a:pt x="764" y="150"/>
                  </a:lnTo>
                  <a:lnTo>
                    <a:pt x="764" y="150"/>
                  </a:lnTo>
                  <a:lnTo>
                    <a:pt x="762" y="144"/>
                  </a:lnTo>
                  <a:lnTo>
                    <a:pt x="760" y="138"/>
                  </a:lnTo>
                  <a:lnTo>
                    <a:pt x="756" y="136"/>
                  </a:lnTo>
                  <a:lnTo>
                    <a:pt x="750" y="134"/>
                  </a:lnTo>
                  <a:lnTo>
                    <a:pt x="750" y="134"/>
                  </a:lnTo>
                  <a:lnTo>
                    <a:pt x="746" y="130"/>
                  </a:lnTo>
                  <a:lnTo>
                    <a:pt x="740" y="126"/>
                  </a:lnTo>
                  <a:lnTo>
                    <a:pt x="736" y="124"/>
                  </a:lnTo>
                  <a:lnTo>
                    <a:pt x="730" y="124"/>
                  </a:lnTo>
                  <a:lnTo>
                    <a:pt x="718" y="124"/>
                  </a:lnTo>
                  <a:lnTo>
                    <a:pt x="706" y="122"/>
                  </a:lnTo>
                  <a:lnTo>
                    <a:pt x="706" y="122"/>
                  </a:lnTo>
                  <a:lnTo>
                    <a:pt x="704" y="120"/>
                  </a:lnTo>
                  <a:lnTo>
                    <a:pt x="702" y="122"/>
                  </a:lnTo>
                  <a:lnTo>
                    <a:pt x="700" y="124"/>
                  </a:lnTo>
                  <a:lnTo>
                    <a:pt x="700" y="130"/>
                  </a:lnTo>
                  <a:lnTo>
                    <a:pt x="700" y="130"/>
                  </a:lnTo>
                  <a:lnTo>
                    <a:pt x="702" y="136"/>
                  </a:lnTo>
                  <a:lnTo>
                    <a:pt x="704" y="142"/>
                  </a:lnTo>
                  <a:lnTo>
                    <a:pt x="704" y="148"/>
                  </a:lnTo>
                  <a:lnTo>
                    <a:pt x="704" y="150"/>
                  </a:lnTo>
                  <a:lnTo>
                    <a:pt x="700" y="154"/>
                  </a:lnTo>
                  <a:lnTo>
                    <a:pt x="700" y="154"/>
                  </a:lnTo>
                  <a:lnTo>
                    <a:pt x="698" y="156"/>
                  </a:lnTo>
                  <a:lnTo>
                    <a:pt x="698" y="160"/>
                  </a:lnTo>
                  <a:lnTo>
                    <a:pt x="698" y="162"/>
                  </a:lnTo>
                  <a:lnTo>
                    <a:pt x="702" y="166"/>
                  </a:lnTo>
                  <a:lnTo>
                    <a:pt x="702" y="166"/>
                  </a:lnTo>
                  <a:lnTo>
                    <a:pt x="710" y="172"/>
                  </a:lnTo>
                  <a:lnTo>
                    <a:pt x="712" y="180"/>
                  </a:lnTo>
                  <a:lnTo>
                    <a:pt x="712" y="184"/>
                  </a:lnTo>
                  <a:lnTo>
                    <a:pt x="710" y="188"/>
                  </a:lnTo>
                  <a:lnTo>
                    <a:pt x="706" y="192"/>
                  </a:lnTo>
                  <a:lnTo>
                    <a:pt x="702" y="194"/>
                  </a:lnTo>
                  <a:lnTo>
                    <a:pt x="702" y="194"/>
                  </a:lnTo>
                  <a:lnTo>
                    <a:pt x="694" y="200"/>
                  </a:lnTo>
                  <a:lnTo>
                    <a:pt x="692" y="204"/>
                  </a:lnTo>
                  <a:lnTo>
                    <a:pt x="690" y="206"/>
                  </a:lnTo>
                  <a:lnTo>
                    <a:pt x="692" y="214"/>
                  </a:lnTo>
                  <a:lnTo>
                    <a:pt x="694" y="222"/>
                  </a:lnTo>
                  <a:lnTo>
                    <a:pt x="694" y="222"/>
                  </a:lnTo>
                  <a:lnTo>
                    <a:pt x="696" y="226"/>
                  </a:lnTo>
                  <a:lnTo>
                    <a:pt x="696" y="226"/>
                  </a:lnTo>
                  <a:lnTo>
                    <a:pt x="694" y="230"/>
                  </a:lnTo>
                  <a:lnTo>
                    <a:pt x="692" y="232"/>
                  </a:lnTo>
                  <a:lnTo>
                    <a:pt x="686" y="238"/>
                  </a:lnTo>
                  <a:lnTo>
                    <a:pt x="686" y="238"/>
                  </a:lnTo>
                  <a:lnTo>
                    <a:pt x="684" y="238"/>
                  </a:lnTo>
                  <a:lnTo>
                    <a:pt x="682" y="238"/>
                  </a:lnTo>
                  <a:lnTo>
                    <a:pt x="678" y="234"/>
                  </a:lnTo>
                  <a:lnTo>
                    <a:pt x="678" y="234"/>
                  </a:lnTo>
                  <a:lnTo>
                    <a:pt x="672" y="228"/>
                  </a:lnTo>
                  <a:lnTo>
                    <a:pt x="668" y="220"/>
                  </a:lnTo>
                  <a:lnTo>
                    <a:pt x="666" y="212"/>
                  </a:lnTo>
                  <a:lnTo>
                    <a:pt x="666" y="204"/>
                  </a:lnTo>
                  <a:lnTo>
                    <a:pt x="666" y="204"/>
                  </a:lnTo>
                  <a:lnTo>
                    <a:pt x="664" y="200"/>
                  </a:lnTo>
                  <a:lnTo>
                    <a:pt x="664" y="198"/>
                  </a:lnTo>
                  <a:lnTo>
                    <a:pt x="658" y="198"/>
                  </a:lnTo>
                  <a:lnTo>
                    <a:pt x="658" y="198"/>
                  </a:lnTo>
                  <a:lnTo>
                    <a:pt x="648" y="196"/>
                  </a:lnTo>
                  <a:lnTo>
                    <a:pt x="638" y="192"/>
                  </a:lnTo>
                  <a:lnTo>
                    <a:pt x="618" y="184"/>
                  </a:lnTo>
                  <a:lnTo>
                    <a:pt x="618" y="184"/>
                  </a:lnTo>
                  <a:lnTo>
                    <a:pt x="606" y="178"/>
                  </a:lnTo>
                  <a:lnTo>
                    <a:pt x="598" y="176"/>
                  </a:lnTo>
                  <a:lnTo>
                    <a:pt x="592" y="178"/>
                  </a:lnTo>
                  <a:lnTo>
                    <a:pt x="592" y="178"/>
                  </a:lnTo>
                  <a:lnTo>
                    <a:pt x="588" y="174"/>
                  </a:lnTo>
                  <a:lnTo>
                    <a:pt x="580" y="166"/>
                  </a:lnTo>
                  <a:lnTo>
                    <a:pt x="568" y="150"/>
                  </a:lnTo>
                  <a:lnTo>
                    <a:pt x="568" y="150"/>
                  </a:lnTo>
                  <a:lnTo>
                    <a:pt x="570" y="140"/>
                  </a:lnTo>
                  <a:lnTo>
                    <a:pt x="576" y="130"/>
                  </a:lnTo>
                  <a:lnTo>
                    <a:pt x="586" y="122"/>
                  </a:lnTo>
                  <a:lnTo>
                    <a:pt x="596" y="116"/>
                  </a:lnTo>
                  <a:lnTo>
                    <a:pt x="596" y="116"/>
                  </a:lnTo>
                  <a:lnTo>
                    <a:pt x="598" y="116"/>
                  </a:lnTo>
                  <a:lnTo>
                    <a:pt x="600" y="114"/>
                  </a:lnTo>
                  <a:lnTo>
                    <a:pt x="600" y="114"/>
                  </a:lnTo>
                  <a:lnTo>
                    <a:pt x="604" y="108"/>
                  </a:lnTo>
                  <a:lnTo>
                    <a:pt x="606" y="104"/>
                  </a:lnTo>
                  <a:lnTo>
                    <a:pt x="610" y="104"/>
                  </a:lnTo>
                  <a:lnTo>
                    <a:pt x="610" y="104"/>
                  </a:lnTo>
                  <a:lnTo>
                    <a:pt x="616" y="104"/>
                  </a:lnTo>
                  <a:lnTo>
                    <a:pt x="620" y="102"/>
                  </a:lnTo>
                  <a:lnTo>
                    <a:pt x="624" y="98"/>
                  </a:lnTo>
                  <a:lnTo>
                    <a:pt x="628" y="94"/>
                  </a:lnTo>
                  <a:lnTo>
                    <a:pt x="628" y="94"/>
                  </a:lnTo>
                  <a:lnTo>
                    <a:pt x="628" y="92"/>
                  </a:lnTo>
                  <a:lnTo>
                    <a:pt x="628" y="92"/>
                  </a:lnTo>
                  <a:lnTo>
                    <a:pt x="630" y="90"/>
                  </a:lnTo>
                  <a:lnTo>
                    <a:pt x="632" y="86"/>
                  </a:lnTo>
                  <a:lnTo>
                    <a:pt x="634" y="82"/>
                  </a:lnTo>
                  <a:lnTo>
                    <a:pt x="638" y="78"/>
                  </a:lnTo>
                  <a:lnTo>
                    <a:pt x="638" y="78"/>
                  </a:lnTo>
                  <a:lnTo>
                    <a:pt x="642" y="80"/>
                  </a:lnTo>
                  <a:lnTo>
                    <a:pt x="644" y="82"/>
                  </a:lnTo>
                  <a:lnTo>
                    <a:pt x="648" y="82"/>
                  </a:lnTo>
                  <a:lnTo>
                    <a:pt x="652" y="80"/>
                  </a:lnTo>
                  <a:lnTo>
                    <a:pt x="652" y="80"/>
                  </a:lnTo>
                  <a:lnTo>
                    <a:pt x="656" y="80"/>
                  </a:lnTo>
                  <a:lnTo>
                    <a:pt x="656" y="80"/>
                  </a:lnTo>
                  <a:lnTo>
                    <a:pt x="664" y="78"/>
                  </a:lnTo>
                  <a:lnTo>
                    <a:pt x="668" y="74"/>
                  </a:lnTo>
                  <a:lnTo>
                    <a:pt x="668" y="70"/>
                  </a:lnTo>
                  <a:lnTo>
                    <a:pt x="666" y="62"/>
                  </a:lnTo>
                  <a:lnTo>
                    <a:pt x="666" y="62"/>
                  </a:lnTo>
                  <a:lnTo>
                    <a:pt x="666" y="60"/>
                  </a:lnTo>
                  <a:lnTo>
                    <a:pt x="666" y="60"/>
                  </a:lnTo>
                  <a:lnTo>
                    <a:pt x="672" y="54"/>
                  </a:lnTo>
                  <a:lnTo>
                    <a:pt x="672" y="54"/>
                  </a:lnTo>
                  <a:lnTo>
                    <a:pt x="670" y="52"/>
                  </a:lnTo>
                  <a:lnTo>
                    <a:pt x="666" y="50"/>
                  </a:lnTo>
                  <a:lnTo>
                    <a:pt x="662" y="48"/>
                  </a:lnTo>
                  <a:lnTo>
                    <a:pt x="662" y="48"/>
                  </a:lnTo>
                  <a:lnTo>
                    <a:pt x="662" y="44"/>
                  </a:lnTo>
                  <a:lnTo>
                    <a:pt x="662" y="44"/>
                  </a:lnTo>
                  <a:lnTo>
                    <a:pt x="676" y="44"/>
                  </a:lnTo>
                  <a:lnTo>
                    <a:pt x="690" y="42"/>
                  </a:lnTo>
                  <a:lnTo>
                    <a:pt x="704" y="44"/>
                  </a:lnTo>
                  <a:lnTo>
                    <a:pt x="710" y="46"/>
                  </a:lnTo>
                  <a:lnTo>
                    <a:pt x="716" y="50"/>
                  </a:lnTo>
                  <a:lnTo>
                    <a:pt x="716" y="50"/>
                  </a:lnTo>
                  <a:lnTo>
                    <a:pt x="716" y="52"/>
                  </a:lnTo>
                  <a:lnTo>
                    <a:pt x="714" y="52"/>
                  </a:lnTo>
                  <a:lnTo>
                    <a:pt x="712" y="54"/>
                  </a:lnTo>
                  <a:lnTo>
                    <a:pt x="712" y="56"/>
                  </a:lnTo>
                  <a:lnTo>
                    <a:pt x="712" y="56"/>
                  </a:lnTo>
                  <a:lnTo>
                    <a:pt x="720" y="54"/>
                  </a:lnTo>
                  <a:lnTo>
                    <a:pt x="720" y="54"/>
                  </a:lnTo>
                  <a:lnTo>
                    <a:pt x="726" y="56"/>
                  </a:lnTo>
                  <a:lnTo>
                    <a:pt x="732" y="58"/>
                  </a:lnTo>
                  <a:lnTo>
                    <a:pt x="738" y="62"/>
                  </a:lnTo>
                  <a:lnTo>
                    <a:pt x="742" y="68"/>
                  </a:lnTo>
                  <a:lnTo>
                    <a:pt x="742" y="68"/>
                  </a:lnTo>
                  <a:lnTo>
                    <a:pt x="742" y="70"/>
                  </a:lnTo>
                  <a:lnTo>
                    <a:pt x="742" y="74"/>
                  </a:lnTo>
                  <a:lnTo>
                    <a:pt x="742" y="74"/>
                  </a:lnTo>
                  <a:lnTo>
                    <a:pt x="738" y="76"/>
                  </a:lnTo>
                  <a:lnTo>
                    <a:pt x="734" y="80"/>
                  </a:lnTo>
                  <a:lnTo>
                    <a:pt x="730" y="82"/>
                  </a:lnTo>
                  <a:lnTo>
                    <a:pt x="730" y="86"/>
                  </a:lnTo>
                  <a:lnTo>
                    <a:pt x="732" y="88"/>
                  </a:lnTo>
                  <a:lnTo>
                    <a:pt x="732" y="88"/>
                  </a:lnTo>
                  <a:lnTo>
                    <a:pt x="728" y="90"/>
                  </a:lnTo>
                  <a:lnTo>
                    <a:pt x="728" y="90"/>
                  </a:lnTo>
                  <a:lnTo>
                    <a:pt x="724" y="92"/>
                  </a:lnTo>
                  <a:lnTo>
                    <a:pt x="722" y="92"/>
                  </a:lnTo>
                  <a:lnTo>
                    <a:pt x="722" y="94"/>
                  </a:lnTo>
                  <a:lnTo>
                    <a:pt x="722" y="94"/>
                  </a:lnTo>
                  <a:lnTo>
                    <a:pt x="718" y="94"/>
                  </a:lnTo>
                  <a:lnTo>
                    <a:pt x="716" y="94"/>
                  </a:lnTo>
                  <a:lnTo>
                    <a:pt x="710" y="92"/>
                  </a:lnTo>
                  <a:lnTo>
                    <a:pt x="710" y="92"/>
                  </a:lnTo>
                  <a:lnTo>
                    <a:pt x="702" y="92"/>
                  </a:lnTo>
                  <a:lnTo>
                    <a:pt x="700" y="94"/>
                  </a:lnTo>
                  <a:lnTo>
                    <a:pt x="700" y="98"/>
                  </a:lnTo>
                  <a:lnTo>
                    <a:pt x="700" y="98"/>
                  </a:lnTo>
                  <a:lnTo>
                    <a:pt x="700" y="100"/>
                  </a:lnTo>
                  <a:lnTo>
                    <a:pt x="702" y="102"/>
                  </a:lnTo>
                  <a:lnTo>
                    <a:pt x="708" y="102"/>
                  </a:lnTo>
                  <a:lnTo>
                    <a:pt x="708" y="102"/>
                  </a:lnTo>
                  <a:lnTo>
                    <a:pt x="732" y="98"/>
                  </a:lnTo>
                  <a:lnTo>
                    <a:pt x="732" y="98"/>
                  </a:lnTo>
                  <a:lnTo>
                    <a:pt x="742" y="108"/>
                  </a:lnTo>
                  <a:lnTo>
                    <a:pt x="754" y="116"/>
                  </a:lnTo>
                  <a:lnTo>
                    <a:pt x="754" y="116"/>
                  </a:lnTo>
                  <a:lnTo>
                    <a:pt x="772" y="122"/>
                  </a:lnTo>
                  <a:lnTo>
                    <a:pt x="792" y="126"/>
                  </a:lnTo>
                  <a:lnTo>
                    <a:pt x="792" y="126"/>
                  </a:lnTo>
                  <a:lnTo>
                    <a:pt x="788" y="122"/>
                  </a:lnTo>
                  <a:lnTo>
                    <a:pt x="782" y="118"/>
                  </a:lnTo>
                  <a:lnTo>
                    <a:pt x="778" y="114"/>
                  </a:lnTo>
                  <a:lnTo>
                    <a:pt x="774" y="110"/>
                  </a:lnTo>
                  <a:lnTo>
                    <a:pt x="774" y="110"/>
                  </a:lnTo>
                  <a:lnTo>
                    <a:pt x="780" y="110"/>
                  </a:lnTo>
                  <a:lnTo>
                    <a:pt x="784" y="112"/>
                  </a:lnTo>
                  <a:lnTo>
                    <a:pt x="788" y="114"/>
                  </a:lnTo>
                  <a:lnTo>
                    <a:pt x="792" y="116"/>
                  </a:lnTo>
                  <a:lnTo>
                    <a:pt x="792" y="116"/>
                  </a:lnTo>
                  <a:lnTo>
                    <a:pt x="798" y="118"/>
                  </a:lnTo>
                  <a:lnTo>
                    <a:pt x="800" y="118"/>
                  </a:lnTo>
                  <a:lnTo>
                    <a:pt x="800" y="116"/>
                  </a:lnTo>
                  <a:lnTo>
                    <a:pt x="800" y="116"/>
                  </a:lnTo>
                  <a:lnTo>
                    <a:pt x="802" y="110"/>
                  </a:lnTo>
                  <a:lnTo>
                    <a:pt x="802" y="108"/>
                  </a:lnTo>
                  <a:lnTo>
                    <a:pt x="802" y="106"/>
                  </a:lnTo>
                  <a:lnTo>
                    <a:pt x="802" y="106"/>
                  </a:lnTo>
                  <a:lnTo>
                    <a:pt x="796" y="102"/>
                  </a:lnTo>
                  <a:lnTo>
                    <a:pt x="794" y="98"/>
                  </a:lnTo>
                  <a:lnTo>
                    <a:pt x="790" y="96"/>
                  </a:lnTo>
                  <a:lnTo>
                    <a:pt x="790" y="96"/>
                  </a:lnTo>
                  <a:lnTo>
                    <a:pt x="786" y="94"/>
                  </a:lnTo>
                  <a:lnTo>
                    <a:pt x="782" y="92"/>
                  </a:lnTo>
                  <a:lnTo>
                    <a:pt x="780" y="88"/>
                  </a:lnTo>
                  <a:lnTo>
                    <a:pt x="782" y="82"/>
                  </a:lnTo>
                  <a:lnTo>
                    <a:pt x="782" y="82"/>
                  </a:lnTo>
                  <a:lnTo>
                    <a:pt x="782" y="80"/>
                  </a:lnTo>
                  <a:lnTo>
                    <a:pt x="784" y="78"/>
                  </a:lnTo>
                  <a:lnTo>
                    <a:pt x="788" y="80"/>
                  </a:lnTo>
                  <a:lnTo>
                    <a:pt x="792" y="82"/>
                  </a:lnTo>
                  <a:lnTo>
                    <a:pt x="796" y="84"/>
                  </a:lnTo>
                  <a:lnTo>
                    <a:pt x="796" y="84"/>
                  </a:lnTo>
                  <a:lnTo>
                    <a:pt x="798" y="84"/>
                  </a:lnTo>
                  <a:lnTo>
                    <a:pt x="798" y="84"/>
                  </a:lnTo>
                  <a:lnTo>
                    <a:pt x="802" y="92"/>
                  </a:lnTo>
                  <a:lnTo>
                    <a:pt x="806" y="94"/>
                  </a:lnTo>
                  <a:lnTo>
                    <a:pt x="812" y="92"/>
                  </a:lnTo>
                  <a:lnTo>
                    <a:pt x="816" y="88"/>
                  </a:lnTo>
                  <a:lnTo>
                    <a:pt x="816" y="88"/>
                  </a:lnTo>
                  <a:lnTo>
                    <a:pt x="822" y="84"/>
                  </a:lnTo>
                  <a:lnTo>
                    <a:pt x="826" y="80"/>
                  </a:lnTo>
                  <a:lnTo>
                    <a:pt x="826" y="78"/>
                  </a:lnTo>
                  <a:lnTo>
                    <a:pt x="826" y="78"/>
                  </a:lnTo>
                  <a:lnTo>
                    <a:pt x="824" y="76"/>
                  </a:lnTo>
                  <a:lnTo>
                    <a:pt x="822" y="76"/>
                  </a:lnTo>
                  <a:lnTo>
                    <a:pt x="820" y="76"/>
                  </a:lnTo>
                  <a:lnTo>
                    <a:pt x="816" y="76"/>
                  </a:lnTo>
                  <a:lnTo>
                    <a:pt x="816" y="76"/>
                  </a:lnTo>
                  <a:lnTo>
                    <a:pt x="810" y="72"/>
                  </a:lnTo>
                  <a:lnTo>
                    <a:pt x="810" y="72"/>
                  </a:lnTo>
                  <a:lnTo>
                    <a:pt x="802" y="66"/>
                  </a:lnTo>
                  <a:lnTo>
                    <a:pt x="794" y="64"/>
                  </a:lnTo>
                  <a:lnTo>
                    <a:pt x="784" y="62"/>
                  </a:lnTo>
                  <a:lnTo>
                    <a:pt x="776" y="60"/>
                  </a:lnTo>
                  <a:lnTo>
                    <a:pt x="776" y="60"/>
                  </a:lnTo>
                  <a:lnTo>
                    <a:pt x="774" y="54"/>
                  </a:lnTo>
                  <a:lnTo>
                    <a:pt x="774" y="54"/>
                  </a:lnTo>
                  <a:lnTo>
                    <a:pt x="772" y="52"/>
                  </a:lnTo>
                  <a:lnTo>
                    <a:pt x="772" y="52"/>
                  </a:lnTo>
                  <a:lnTo>
                    <a:pt x="772" y="52"/>
                  </a:lnTo>
                  <a:lnTo>
                    <a:pt x="772" y="52"/>
                  </a:lnTo>
                  <a:lnTo>
                    <a:pt x="772" y="52"/>
                  </a:lnTo>
                  <a:lnTo>
                    <a:pt x="772" y="52"/>
                  </a:lnTo>
                  <a:lnTo>
                    <a:pt x="774" y="48"/>
                  </a:lnTo>
                  <a:lnTo>
                    <a:pt x="774" y="48"/>
                  </a:lnTo>
                  <a:lnTo>
                    <a:pt x="770" y="42"/>
                  </a:lnTo>
                  <a:lnTo>
                    <a:pt x="770" y="42"/>
                  </a:lnTo>
                  <a:lnTo>
                    <a:pt x="770" y="42"/>
                  </a:lnTo>
                  <a:lnTo>
                    <a:pt x="774" y="40"/>
                  </a:lnTo>
                  <a:lnTo>
                    <a:pt x="774" y="40"/>
                  </a:lnTo>
                  <a:lnTo>
                    <a:pt x="772" y="38"/>
                  </a:lnTo>
                  <a:lnTo>
                    <a:pt x="768" y="36"/>
                  </a:lnTo>
                  <a:lnTo>
                    <a:pt x="762" y="36"/>
                  </a:lnTo>
                  <a:lnTo>
                    <a:pt x="762" y="36"/>
                  </a:lnTo>
                  <a:lnTo>
                    <a:pt x="756" y="36"/>
                  </a:lnTo>
                  <a:lnTo>
                    <a:pt x="754" y="36"/>
                  </a:lnTo>
                  <a:lnTo>
                    <a:pt x="752" y="32"/>
                  </a:lnTo>
                  <a:lnTo>
                    <a:pt x="752" y="32"/>
                  </a:lnTo>
                  <a:lnTo>
                    <a:pt x="750" y="28"/>
                  </a:lnTo>
                  <a:lnTo>
                    <a:pt x="746" y="26"/>
                  </a:lnTo>
                  <a:lnTo>
                    <a:pt x="742" y="26"/>
                  </a:lnTo>
                  <a:lnTo>
                    <a:pt x="738" y="28"/>
                  </a:lnTo>
                  <a:lnTo>
                    <a:pt x="738" y="28"/>
                  </a:lnTo>
                  <a:lnTo>
                    <a:pt x="734" y="30"/>
                  </a:lnTo>
                  <a:lnTo>
                    <a:pt x="732" y="28"/>
                  </a:lnTo>
                  <a:lnTo>
                    <a:pt x="728" y="26"/>
                  </a:lnTo>
                  <a:lnTo>
                    <a:pt x="724" y="28"/>
                  </a:lnTo>
                  <a:lnTo>
                    <a:pt x="724" y="28"/>
                  </a:lnTo>
                  <a:lnTo>
                    <a:pt x="722" y="20"/>
                  </a:lnTo>
                  <a:lnTo>
                    <a:pt x="718" y="18"/>
                  </a:lnTo>
                  <a:lnTo>
                    <a:pt x="708" y="14"/>
                  </a:lnTo>
                  <a:lnTo>
                    <a:pt x="708" y="14"/>
                  </a:lnTo>
                  <a:lnTo>
                    <a:pt x="706" y="14"/>
                  </a:lnTo>
                  <a:lnTo>
                    <a:pt x="706" y="14"/>
                  </a:lnTo>
                  <a:lnTo>
                    <a:pt x="710" y="12"/>
                  </a:lnTo>
                  <a:lnTo>
                    <a:pt x="710" y="10"/>
                  </a:lnTo>
                  <a:lnTo>
                    <a:pt x="708" y="8"/>
                  </a:lnTo>
                  <a:lnTo>
                    <a:pt x="708" y="8"/>
                  </a:lnTo>
                  <a:lnTo>
                    <a:pt x="700" y="6"/>
                  </a:lnTo>
                  <a:lnTo>
                    <a:pt x="694" y="4"/>
                  </a:lnTo>
                  <a:lnTo>
                    <a:pt x="680" y="6"/>
                  </a:lnTo>
                  <a:lnTo>
                    <a:pt x="680" y="6"/>
                  </a:lnTo>
                  <a:lnTo>
                    <a:pt x="678" y="6"/>
                  </a:lnTo>
                  <a:lnTo>
                    <a:pt x="678" y="8"/>
                  </a:lnTo>
                  <a:lnTo>
                    <a:pt x="680" y="10"/>
                  </a:lnTo>
                  <a:lnTo>
                    <a:pt x="680" y="10"/>
                  </a:lnTo>
                  <a:lnTo>
                    <a:pt x="672" y="6"/>
                  </a:lnTo>
                  <a:lnTo>
                    <a:pt x="666" y="4"/>
                  </a:lnTo>
                  <a:lnTo>
                    <a:pt x="658" y="6"/>
                  </a:lnTo>
                  <a:lnTo>
                    <a:pt x="650" y="8"/>
                  </a:lnTo>
                  <a:lnTo>
                    <a:pt x="650" y="8"/>
                  </a:lnTo>
                  <a:lnTo>
                    <a:pt x="646" y="10"/>
                  </a:lnTo>
                  <a:lnTo>
                    <a:pt x="644" y="14"/>
                  </a:lnTo>
                  <a:lnTo>
                    <a:pt x="640" y="24"/>
                  </a:lnTo>
                  <a:lnTo>
                    <a:pt x="640" y="24"/>
                  </a:lnTo>
                  <a:lnTo>
                    <a:pt x="644" y="24"/>
                  </a:lnTo>
                  <a:lnTo>
                    <a:pt x="646" y="26"/>
                  </a:lnTo>
                  <a:lnTo>
                    <a:pt x="646" y="26"/>
                  </a:lnTo>
                  <a:lnTo>
                    <a:pt x="648" y="30"/>
                  </a:lnTo>
                  <a:lnTo>
                    <a:pt x="646" y="32"/>
                  </a:lnTo>
                  <a:lnTo>
                    <a:pt x="646" y="32"/>
                  </a:lnTo>
                  <a:lnTo>
                    <a:pt x="642" y="32"/>
                  </a:lnTo>
                  <a:lnTo>
                    <a:pt x="642" y="30"/>
                  </a:lnTo>
                  <a:lnTo>
                    <a:pt x="642" y="28"/>
                  </a:lnTo>
                  <a:lnTo>
                    <a:pt x="640" y="26"/>
                  </a:lnTo>
                  <a:lnTo>
                    <a:pt x="640" y="26"/>
                  </a:lnTo>
                  <a:lnTo>
                    <a:pt x="634" y="20"/>
                  </a:lnTo>
                  <a:lnTo>
                    <a:pt x="632" y="16"/>
                  </a:lnTo>
                  <a:lnTo>
                    <a:pt x="634" y="10"/>
                  </a:lnTo>
                  <a:lnTo>
                    <a:pt x="642" y="4"/>
                  </a:lnTo>
                  <a:lnTo>
                    <a:pt x="642" y="4"/>
                  </a:lnTo>
                  <a:lnTo>
                    <a:pt x="636" y="2"/>
                  </a:lnTo>
                  <a:lnTo>
                    <a:pt x="630" y="2"/>
                  </a:lnTo>
                  <a:lnTo>
                    <a:pt x="620" y="6"/>
                  </a:lnTo>
                  <a:lnTo>
                    <a:pt x="620" y="6"/>
                  </a:lnTo>
                  <a:lnTo>
                    <a:pt x="614" y="10"/>
                  </a:lnTo>
                  <a:lnTo>
                    <a:pt x="610" y="14"/>
                  </a:lnTo>
                  <a:lnTo>
                    <a:pt x="606" y="20"/>
                  </a:lnTo>
                  <a:lnTo>
                    <a:pt x="606" y="26"/>
                  </a:lnTo>
                  <a:lnTo>
                    <a:pt x="606" y="26"/>
                  </a:lnTo>
                  <a:lnTo>
                    <a:pt x="608" y="30"/>
                  </a:lnTo>
                  <a:lnTo>
                    <a:pt x="612" y="30"/>
                  </a:lnTo>
                  <a:lnTo>
                    <a:pt x="618" y="30"/>
                  </a:lnTo>
                  <a:lnTo>
                    <a:pt x="622" y="30"/>
                  </a:lnTo>
                  <a:lnTo>
                    <a:pt x="622" y="30"/>
                  </a:lnTo>
                  <a:lnTo>
                    <a:pt x="620" y="32"/>
                  </a:lnTo>
                  <a:lnTo>
                    <a:pt x="618" y="32"/>
                  </a:lnTo>
                  <a:lnTo>
                    <a:pt x="618" y="32"/>
                  </a:lnTo>
                  <a:lnTo>
                    <a:pt x="612" y="32"/>
                  </a:lnTo>
                  <a:lnTo>
                    <a:pt x="612" y="32"/>
                  </a:lnTo>
                  <a:lnTo>
                    <a:pt x="612" y="34"/>
                  </a:lnTo>
                  <a:lnTo>
                    <a:pt x="614" y="36"/>
                  </a:lnTo>
                  <a:lnTo>
                    <a:pt x="616" y="38"/>
                  </a:lnTo>
                  <a:lnTo>
                    <a:pt x="616" y="38"/>
                  </a:lnTo>
                  <a:lnTo>
                    <a:pt x="622" y="40"/>
                  </a:lnTo>
                  <a:lnTo>
                    <a:pt x="626" y="40"/>
                  </a:lnTo>
                  <a:lnTo>
                    <a:pt x="632" y="40"/>
                  </a:lnTo>
                  <a:lnTo>
                    <a:pt x="638" y="42"/>
                  </a:lnTo>
                  <a:lnTo>
                    <a:pt x="638" y="42"/>
                  </a:lnTo>
                  <a:lnTo>
                    <a:pt x="640" y="48"/>
                  </a:lnTo>
                  <a:lnTo>
                    <a:pt x="640" y="50"/>
                  </a:lnTo>
                  <a:lnTo>
                    <a:pt x="642" y="52"/>
                  </a:lnTo>
                  <a:lnTo>
                    <a:pt x="642" y="52"/>
                  </a:lnTo>
                  <a:lnTo>
                    <a:pt x="646" y="54"/>
                  </a:lnTo>
                  <a:lnTo>
                    <a:pt x="646" y="54"/>
                  </a:lnTo>
                  <a:lnTo>
                    <a:pt x="644" y="56"/>
                  </a:lnTo>
                  <a:lnTo>
                    <a:pt x="644" y="56"/>
                  </a:lnTo>
                  <a:lnTo>
                    <a:pt x="640" y="58"/>
                  </a:lnTo>
                  <a:lnTo>
                    <a:pt x="638" y="60"/>
                  </a:lnTo>
                  <a:lnTo>
                    <a:pt x="632" y="66"/>
                  </a:lnTo>
                  <a:lnTo>
                    <a:pt x="632" y="66"/>
                  </a:lnTo>
                  <a:lnTo>
                    <a:pt x="630" y="70"/>
                  </a:lnTo>
                  <a:lnTo>
                    <a:pt x="628" y="72"/>
                  </a:lnTo>
                  <a:lnTo>
                    <a:pt x="626" y="70"/>
                  </a:lnTo>
                  <a:lnTo>
                    <a:pt x="626" y="70"/>
                  </a:lnTo>
                  <a:lnTo>
                    <a:pt x="620" y="68"/>
                  </a:lnTo>
                  <a:lnTo>
                    <a:pt x="618" y="64"/>
                  </a:lnTo>
                  <a:lnTo>
                    <a:pt x="620" y="60"/>
                  </a:lnTo>
                  <a:lnTo>
                    <a:pt x="620" y="60"/>
                  </a:lnTo>
                  <a:lnTo>
                    <a:pt x="622" y="58"/>
                  </a:lnTo>
                  <a:lnTo>
                    <a:pt x="620" y="56"/>
                  </a:lnTo>
                  <a:lnTo>
                    <a:pt x="616" y="54"/>
                  </a:lnTo>
                  <a:lnTo>
                    <a:pt x="616" y="54"/>
                  </a:lnTo>
                  <a:lnTo>
                    <a:pt x="612" y="52"/>
                  </a:lnTo>
                  <a:lnTo>
                    <a:pt x="610" y="52"/>
                  </a:lnTo>
                  <a:lnTo>
                    <a:pt x="608" y="54"/>
                  </a:lnTo>
                  <a:lnTo>
                    <a:pt x="608" y="54"/>
                  </a:lnTo>
                  <a:lnTo>
                    <a:pt x="606" y="58"/>
                  </a:lnTo>
                  <a:lnTo>
                    <a:pt x="602" y="60"/>
                  </a:lnTo>
                  <a:lnTo>
                    <a:pt x="602" y="60"/>
                  </a:lnTo>
                  <a:lnTo>
                    <a:pt x="598" y="52"/>
                  </a:lnTo>
                  <a:lnTo>
                    <a:pt x="594" y="48"/>
                  </a:lnTo>
                  <a:lnTo>
                    <a:pt x="588" y="48"/>
                  </a:lnTo>
                  <a:lnTo>
                    <a:pt x="588" y="48"/>
                  </a:lnTo>
                  <a:lnTo>
                    <a:pt x="586" y="46"/>
                  </a:lnTo>
                  <a:lnTo>
                    <a:pt x="586" y="44"/>
                  </a:lnTo>
                  <a:lnTo>
                    <a:pt x="586" y="44"/>
                  </a:lnTo>
                  <a:lnTo>
                    <a:pt x="586" y="36"/>
                  </a:lnTo>
                  <a:lnTo>
                    <a:pt x="584" y="32"/>
                  </a:lnTo>
                  <a:lnTo>
                    <a:pt x="578" y="28"/>
                  </a:lnTo>
                  <a:lnTo>
                    <a:pt x="570" y="24"/>
                  </a:lnTo>
                  <a:lnTo>
                    <a:pt x="570" y="24"/>
                  </a:lnTo>
                  <a:lnTo>
                    <a:pt x="576" y="18"/>
                  </a:lnTo>
                  <a:lnTo>
                    <a:pt x="578" y="14"/>
                  </a:lnTo>
                  <a:lnTo>
                    <a:pt x="580" y="14"/>
                  </a:lnTo>
                  <a:lnTo>
                    <a:pt x="580" y="14"/>
                  </a:lnTo>
                  <a:lnTo>
                    <a:pt x="588" y="14"/>
                  </a:lnTo>
                  <a:lnTo>
                    <a:pt x="592" y="12"/>
                  </a:lnTo>
                  <a:lnTo>
                    <a:pt x="602" y="2"/>
                  </a:lnTo>
                  <a:lnTo>
                    <a:pt x="602" y="2"/>
                  </a:lnTo>
                  <a:lnTo>
                    <a:pt x="578" y="0"/>
                  </a:lnTo>
                  <a:lnTo>
                    <a:pt x="578" y="0"/>
                  </a:lnTo>
                  <a:lnTo>
                    <a:pt x="568" y="0"/>
                  </a:lnTo>
                  <a:lnTo>
                    <a:pt x="564" y="4"/>
                  </a:lnTo>
                  <a:lnTo>
                    <a:pt x="562" y="8"/>
                  </a:lnTo>
                  <a:lnTo>
                    <a:pt x="566" y="18"/>
                  </a:lnTo>
                  <a:lnTo>
                    <a:pt x="566" y="18"/>
                  </a:lnTo>
                  <a:lnTo>
                    <a:pt x="566" y="24"/>
                  </a:lnTo>
                  <a:lnTo>
                    <a:pt x="566" y="24"/>
                  </a:lnTo>
                  <a:lnTo>
                    <a:pt x="560" y="28"/>
                  </a:lnTo>
                  <a:lnTo>
                    <a:pt x="556" y="32"/>
                  </a:lnTo>
                  <a:lnTo>
                    <a:pt x="556" y="38"/>
                  </a:lnTo>
                  <a:lnTo>
                    <a:pt x="558" y="44"/>
                  </a:lnTo>
                  <a:lnTo>
                    <a:pt x="558" y="44"/>
                  </a:lnTo>
                  <a:lnTo>
                    <a:pt x="568" y="46"/>
                  </a:lnTo>
                  <a:lnTo>
                    <a:pt x="572" y="50"/>
                  </a:lnTo>
                  <a:lnTo>
                    <a:pt x="576" y="54"/>
                  </a:lnTo>
                  <a:lnTo>
                    <a:pt x="576" y="54"/>
                  </a:lnTo>
                  <a:lnTo>
                    <a:pt x="576" y="56"/>
                  </a:lnTo>
                  <a:lnTo>
                    <a:pt x="574" y="60"/>
                  </a:lnTo>
                  <a:lnTo>
                    <a:pt x="574" y="60"/>
                  </a:lnTo>
                  <a:lnTo>
                    <a:pt x="568" y="64"/>
                  </a:lnTo>
                  <a:lnTo>
                    <a:pt x="564" y="66"/>
                  </a:lnTo>
                  <a:lnTo>
                    <a:pt x="562" y="70"/>
                  </a:lnTo>
                  <a:lnTo>
                    <a:pt x="562" y="70"/>
                  </a:lnTo>
                  <a:lnTo>
                    <a:pt x="562" y="72"/>
                  </a:lnTo>
                  <a:lnTo>
                    <a:pt x="558" y="72"/>
                  </a:lnTo>
                  <a:lnTo>
                    <a:pt x="558" y="72"/>
                  </a:lnTo>
                  <a:lnTo>
                    <a:pt x="556" y="70"/>
                  </a:lnTo>
                  <a:lnTo>
                    <a:pt x="556" y="68"/>
                  </a:lnTo>
                  <a:lnTo>
                    <a:pt x="556" y="64"/>
                  </a:lnTo>
                  <a:lnTo>
                    <a:pt x="556" y="64"/>
                  </a:lnTo>
                  <a:lnTo>
                    <a:pt x="558" y="64"/>
                  </a:lnTo>
                  <a:lnTo>
                    <a:pt x="558" y="64"/>
                  </a:lnTo>
                  <a:lnTo>
                    <a:pt x="556" y="62"/>
                  </a:lnTo>
                  <a:lnTo>
                    <a:pt x="556" y="62"/>
                  </a:lnTo>
                  <a:lnTo>
                    <a:pt x="554" y="62"/>
                  </a:lnTo>
                  <a:lnTo>
                    <a:pt x="552" y="62"/>
                  </a:lnTo>
                  <a:lnTo>
                    <a:pt x="552" y="60"/>
                  </a:lnTo>
                  <a:lnTo>
                    <a:pt x="552" y="60"/>
                  </a:lnTo>
                  <a:lnTo>
                    <a:pt x="562" y="56"/>
                  </a:lnTo>
                  <a:lnTo>
                    <a:pt x="562" y="56"/>
                  </a:lnTo>
                  <a:lnTo>
                    <a:pt x="556" y="50"/>
                  </a:lnTo>
                  <a:lnTo>
                    <a:pt x="550" y="48"/>
                  </a:lnTo>
                  <a:lnTo>
                    <a:pt x="550" y="48"/>
                  </a:lnTo>
                  <a:lnTo>
                    <a:pt x="548" y="46"/>
                  </a:lnTo>
                  <a:lnTo>
                    <a:pt x="544" y="44"/>
                  </a:lnTo>
                  <a:lnTo>
                    <a:pt x="540" y="48"/>
                  </a:lnTo>
                  <a:lnTo>
                    <a:pt x="536" y="52"/>
                  </a:lnTo>
                  <a:lnTo>
                    <a:pt x="534" y="52"/>
                  </a:lnTo>
                  <a:lnTo>
                    <a:pt x="530" y="52"/>
                  </a:lnTo>
                  <a:lnTo>
                    <a:pt x="530" y="52"/>
                  </a:lnTo>
                  <a:lnTo>
                    <a:pt x="538" y="54"/>
                  </a:lnTo>
                  <a:lnTo>
                    <a:pt x="542" y="56"/>
                  </a:lnTo>
                  <a:lnTo>
                    <a:pt x="544" y="60"/>
                  </a:lnTo>
                  <a:lnTo>
                    <a:pt x="544" y="60"/>
                  </a:lnTo>
                  <a:lnTo>
                    <a:pt x="542" y="60"/>
                  </a:lnTo>
                  <a:lnTo>
                    <a:pt x="540" y="62"/>
                  </a:lnTo>
                  <a:lnTo>
                    <a:pt x="538" y="66"/>
                  </a:lnTo>
                  <a:lnTo>
                    <a:pt x="538" y="66"/>
                  </a:lnTo>
                  <a:lnTo>
                    <a:pt x="510" y="66"/>
                  </a:lnTo>
                  <a:lnTo>
                    <a:pt x="498" y="64"/>
                  </a:lnTo>
                  <a:lnTo>
                    <a:pt x="484" y="60"/>
                  </a:lnTo>
                  <a:lnTo>
                    <a:pt x="484" y="60"/>
                  </a:lnTo>
                  <a:lnTo>
                    <a:pt x="482" y="56"/>
                  </a:lnTo>
                  <a:lnTo>
                    <a:pt x="480" y="54"/>
                  </a:lnTo>
                  <a:lnTo>
                    <a:pt x="474" y="56"/>
                  </a:lnTo>
                  <a:lnTo>
                    <a:pt x="474" y="56"/>
                  </a:lnTo>
                  <a:lnTo>
                    <a:pt x="464" y="58"/>
                  </a:lnTo>
                  <a:lnTo>
                    <a:pt x="464" y="58"/>
                  </a:lnTo>
                  <a:lnTo>
                    <a:pt x="462" y="58"/>
                  </a:lnTo>
                  <a:lnTo>
                    <a:pt x="462" y="60"/>
                  </a:lnTo>
                  <a:lnTo>
                    <a:pt x="462" y="60"/>
                  </a:lnTo>
                  <a:lnTo>
                    <a:pt x="466" y="62"/>
                  </a:lnTo>
                  <a:lnTo>
                    <a:pt x="466" y="62"/>
                  </a:lnTo>
                  <a:lnTo>
                    <a:pt x="468" y="64"/>
                  </a:lnTo>
                  <a:lnTo>
                    <a:pt x="468" y="64"/>
                  </a:lnTo>
                  <a:lnTo>
                    <a:pt x="468" y="68"/>
                  </a:lnTo>
                  <a:lnTo>
                    <a:pt x="468" y="68"/>
                  </a:lnTo>
                  <a:lnTo>
                    <a:pt x="464" y="72"/>
                  </a:lnTo>
                  <a:lnTo>
                    <a:pt x="464" y="72"/>
                  </a:lnTo>
                  <a:lnTo>
                    <a:pt x="452" y="66"/>
                  </a:lnTo>
                  <a:lnTo>
                    <a:pt x="446" y="66"/>
                  </a:lnTo>
                  <a:lnTo>
                    <a:pt x="440" y="66"/>
                  </a:lnTo>
                  <a:lnTo>
                    <a:pt x="440" y="66"/>
                  </a:lnTo>
                  <a:lnTo>
                    <a:pt x="424" y="68"/>
                  </a:lnTo>
                  <a:lnTo>
                    <a:pt x="408" y="66"/>
                  </a:lnTo>
                  <a:lnTo>
                    <a:pt x="408" y="66"/>
                  </a:lnTo>
                  <a:lnTo>
                    <a:pt x="410" y="62"/>
                  </a:lnTo>
                  <a:lnTo>
                    <a:pt x="412" y="62"/>
                  </a:lnTo>
                  <a:lnTo>
                    <a:pt x="414" y="60"/>
                  </a:lnTo>
                  <a:lnTo>
                    <a:pt x="416" y="60"/>
                  </a:lnTo>
                  <a:lnTo>
                    <a:pt x="416" y="60"/>
                  </a:lnTo>
                  <a:lnTo>
                    <a:pt x="412" y="56"/>
                  </a:lnTo>
                  <a:lnTo>
                    <a:pt x="406" y="54"/>
                  </a:lnTo>
                  <a:lnTo>
                    <a:pt x="406" y="54"/>
                  </a:lnTo>
                  <a:lnTo>
                    <a:pt x="398" y="54"/>
                  </a:lnTo>
                  <a:lnTo>
                    <a:pt x="390" y="54"/>
                  </a:lnTo>
                  <a:lnTo>
                    <a:pt x="374" y="50"/>
                  </a:lnTo>
                  <a:lnTo>
                    <a:pt x="374" y="50"/>
                  </a:lnTo>
                  <a:lnTo>
                    <a:pt x="358" y="46"/>
                  </a:lnTo>
                  <a:lnTo>
                    <a:pt x="350" y="46"/>
                  </a:lnTo>
                  <a:lnTo>
                    <a:pt x="348" y="46"/>
                  </a:lnTo>
                  <a:lnTo>
                    <a:pt x="344" y="50"/>
                  </a:lnTo>
                  <a:lnTo>
                    <a:pt x="344" y="50"/>
                  </a:lnTo>
                  <a:lnTo>
                    <a:pt x="340" y="50"/>
                  </a:lnTo>
                  <a:lnTo>
                    <a:pt x="338" y="48"/>
                  </a:lnTo>
                  <a:lnTo>
                    <a:pt x="338" y="48"/>
                  </a:lnTo>
                  <a:lnTo>
                    <a:pt x="336" y="44"/>
                  </a:lnTo>
                  <a:lnTo>
                    <a:pt x="334" y="44"/>
                  </a:lnTo>
                  <a:lnTo>
                    <a:pt x="330" y="48"/>
                  </a:lnTo>
                  <a:lnTo>
                    <a:pt x="330" y="48"/>
                  </a:lnTo>
                  <a:lnTo>
                    <a:pt x="326" y="50"/>
                  </a:lnTo>
                  <a:lnTo>
                    <a:pt x="324" y="48"/>
                  </a:lnTo>
                  <a:lnTo>
                    <a:pt x="324" y="48"/>
                  </a:lnTo>
                  <a:lnTo>
                    <a:pt x="318" y="44"/>
                  </a:lnTo>
                  <a:lnTo>
                    <a:pt x="314" y="42"/>
                  </a:lnTo>
                  <a:lnTo>
                    <a:pt x="308" y="42"/>
                  </a:lnTo>
                  <a:lnTo>
                    <a:pt x="302" y="46"/>
                  </a:lnTo>
                  <a:lnTo>
                    <a:pt x="302" y="46"/>
                  </a:lnTo>
                  <a:lnTo>
                    <a:pt x="296" y="44"/>
                  </a:lnTo>
                  <a:lnTo>
                    <a:pt x="296" y="44"/>
                  </a:lnTo>
                  <a:lnTo>
                    <a:pt x="294" y="48"/>
                  </a:lnTo>
                  <a:lnTo>
                    <a:pt x="290" y="48"/>
                  </a:lnTo>
                  <a:lnTo>
                    <a:pt x="290" y="48"/>
                  </a:lnTo>
                  <a:lnTo>
                    <a:pt x="286" y="46"/>
                  </a:lnTo>
                  <a:lnTo>
                    <a:pt x="286" y="46"/>
                  </a:lnTo>
                  <a:lnTo>
                    <a:pt x="286" y="46"/>
                  </a:lnTo>
                  <a:lnTo>
                    <a:pt x="286" y="46"/>
                  </a:lnTo>
                  <a:lnTo>
                    <a:pt x="280" y="46"/>
                  </a:lnTo>
                  <a:lnTo>
                    <a:pt x="278" y="44"/>
                  </a:lnTo>
                  <a:lnTo>
                    <a:pt x="274" y="46"/>
                  </a:lnTo>
                  <a:lnTo>
                    <a:pt x="274" y="46"/>
                  </a:lnTo>
                  <a:lnTo>
                    <a:pt x="268" y="48"/>
                  </a:lnTo>
                  <a:lnTo>
                    <a:pt x="264" y="48"/>
                  </a:lnTo>
                  <a:lnTo>
                    <a:pt x="258" y="48"/>
                  </a:lnTo>
                  <a:lnTo>
                    <a:pt x="254" y="50"/>
                  </a:lnTo>
                  <a:lnTo>
                    <a:pt x="254" y="50"/>
                  </a:lnTo>
                  <a:lnTo>
                    <a:pt x="246" y="54"/>
                  </a:lnTo>
                  <a:lnTo>
                    <a:pt x="238" y="54"/>
                  </a:lnTo>
                  <a:lnTo>
                    <a:pt x="224" y="50"/>
                  </a:lnTo>
                  <a:lnTo>
                    <a:pt x="224" y="50"/>
                  </a:lnTo>
                  <a:lnTo>
                    <a:pt x="202" y="46"/>
                  </a:lnTo>
                  <a:lnTo>
                    <a:pt x="192" y="44"/>
                  </a:lnTo>
                  <a:lnTo>
                    <a:pt x="180" y="42"/>
                  </a:lnTo>
                  <a:lnTo>
                    <a:pt x="180" y="42"/>
                  </a:lnTo>
                  <a:lnTo>
                    <a:pt x="166" y="42"/>
                  </a:lnTo>
                  <a:lnTo>
                    <a:pt x="152" y="42"/>
                  </a:lnTo>
                  <a:lnTo>
                    <a:pt x="124" y="38"/>
                  </a:lnTo>
                  <a:lnTo>
                    <a:pt x="124" y="38"/>
                  </a:lnTo>
                  <a:lnTo>
                    <a:pt x="96" y="32"/>
                  </a:lnTo>
                  <a:lnTo>
                    <a:pt x="82" y="32"/>
                  </a:lnTo>
                  <a:lnTo>
                    <a:pt x="68" y="36"/>
                  </a:lnTo>
                  <a:lnTo>
                    <a:pt x="68" y="36"/>
                  </a:lnTo>
                  <a:lnTo>
                    <a:pt x="52" y="38"/>
                  </a:lnTo>
                  <a:lnTo>
                    <a:pt x="44" y="40"/>
                  </a:lnTo>
                  <a:lnTo>
                    <a:pt x="38" y="46"/>
                  </a:lnTo>
                  <a:lnTo>
                    <a:pt x="38" y="46"/>
                  </a:lnTo>
                  <a:lnTo>
                    <a:pt x="34" y="50"/>
                  </a:lnTo>
                  <a:lnTo>
                    <a:pt x="30" y="52"/>
                  </a:lnTo>
                  <a:lnTo>
                    <a:pt x="24" y="54"/>
                  </a:lnTo>
                  <a:lnTo>
                    <a:pt x="18" y="54"/>
                  </a:lnTo>
                  <a:lnTo>
                    <a:pt x="18" y="54"/>
                  </a:lnTo>
                  <a:lnTo>
                    <a:pt x="14" y="56"/>
                  </a:lnTo>
                  <a:lnTo>
                    <a:pt x="12" y="56"/>
                  </a:lnTo>
                  <a:lnTo>
                    <a:pt x="12" y="58"/>
                  </a:lnTo>
                  <a:lnTo>
                    <a:pt x="12" y="58"/>
                  </a:lnTo>
                  <a:lnTo>
                    <a:pt x="12" y="60"/>
                  </a:lnTo>
                  <a:lnTo>
                    <a:pt x="12" y="62"/>
                  </a:lnTo>
                  <a:lnTo>
                    <a:pt x="16" y="62"/>
                  </a:lnTo>
                  <a:lnTo>
                    <a:pt x="16" y="62"/>
                  </a:lnTo>
                  <a:lnTo>
                    <a:pt x="50" y="78"/>
                  </a:lnTo>
                  <a:lnTo>
                    <a:pt x="50" y="78"/>
                  </a:lnTo>
                  <a:lnTo>
                    <a:pt x="46" y="84"/>
                  </a:lnTo>
                  <a:lnTo>
                    <a:pt x="40" y="86"/>
                  </a:lnTo>
                  <a:lnTo>
                    <a:pt x="34" y="84"/>
                  </a:lnTo>
                  <a:lnTo>
                    <a:pt x="30" y="82"/>
                  </a:lnTo>
                  <a:lnTo>
                    <a:pt x="30" y="82"/>
                  </a:lnTo>
                  <a:lnTo>
                    <a:pt x="26" y="80"/>
                  </a:lnTo>
                  <a:lnTo>
                    <a:pt x="22" y="80"/>
                  </a:lnTo>
                  <a:lnTo>
                    <a:pt x="22" y="80"/>
                  </a:lnTo>
                  <a:lnTo>
                    <a:pt x="0" y="88"/>
                  </a:lnTo>
                  <a:lnTo>
                    <a:pt x="0" y="88"/>
                  </a:lnTo>
                  <a:lnTo>
                    <a:pt x="6" y="90"/>
                  </a:lnTo>
                  <a:lnTo>
                    <a:pt x="8" y="94"/>
                  </a:lnTo>
                  <a:lnTo>
                    <a:pt x="10" y="98"/>
                  </a:lnTo>
                  <a:lnTo>
                    <a:pt x="14" y="100"/>
                  </a:lnTo>
                  <a:lnTo>
                    <a:pt x="14" y="100"/>
                  </a:lnTo>
                  <a:lnTo>
                    <a:pt x="30" y="100"/>
                  </a:lnTo>
                  <a:lnTo>
                    <a:pt x="44" y="98"/>
                  </a:lnTo>
                  <a:lnTo>
                    <a:pt x="44" y="98"/>
                  </a:lnTo>
                  <a:lnTo>
                    <a:pt x="48" y="96"/>
                  </a:lnTo>
                  <a:lnTo>
                    <a:pt x="50" y="96"/>
                  </a:lnTo>
                  <a:lnTo>
                    <a:pt x="52" y="100"/>
                  </a:lnTo>
                  <a:lnTo>
                    <a:pt x="52" y="100"/>
                  </a:lnTo>
                  <a:lnTo>
                    <a:pt x="52" y="108"/>
                  </a:lnTo>
                  <a:lnTo>
                    <a:pt x="52" y="110"/>
                  </a:lnTo>
                  <a:lnTo>
                    <a:pt x="46" y="112"/>
                  </a:lnTo>
                  <a:lnTo>
                    <a:pt x="46" y="112"/>
                  </a:lnTo>
                  <a:lnTo>
                    <a:pt x="36" y="114"/>
                  </a:lnTo>
                  <a:lnTo>
                    <a:pt x="24" y="116"/>
                  </a:lnTo>
                  <a:lnTo>
                    <a:pt x="24" y="116"/>
                  </a:lnTo>
                  <a:lnTo>
                    <a:pt x="22" y="118"/>
                  </a:lnTo>
                  <a:lnTo>
                    <a:pt x="18" y="122"/>
                  </a:lnTo>
                  <a:lnTo>
                    <a:pt x="14" y="130"/>
                  </a:lnTo>
                  <a:lnTo>
                    <a:pt x="14" y="130"/>
                  </a:lnTo>
                  <a:lnTo>
                    <a:pt x="18" y="134"/>
                  </a:lnTo>
                  <a:lnTo>
                    <a:pt x="20" y="140"/>
                  </a:lnTo>
                  <a:lnTo>
                    <a:pt x="22" y="144"/>
                  </a:lnTo>
                  <a:lnTo>
                    <a:pt x="28" y="146"/>
                  </a:lnTo>
                  <a:lnTo>
                    <a:pt x="28" y="146"/>
                  </a:lnTo>
                  <a:lnTo>
                    <a:pt x="40" y="148"/>
                  </a:lnTo>
                  <a:lnTo>
                    <a:pt x="46" y="152"/>
                  </a:lnTo>
                  <a:lnTo>
                    <a:pt x="46" y="154"/>
                  </a:lnTo>
                  <a:lnTo>
                    <a:pt x="48" y="160"/>
                  </a:lnTo>
                  <a:lnTo>
                    <a:pt x="48" y="160"/>
                  </a:lnTo>
                  <a:lnTo>
                    <a:pt x="48" y="160"/>
                  </a:lnTo>
                  <a:lnTo>
                    <a:pt x="48" y="160"/>
                  </a:lnTo>
                  <a:lnTo>
                    <a:pt x="52" y="158"/>
                  </a:lnTo>
                  <a:lnTo>
                    <a:pt x="56" y="158"/>
                  </a:lnTo>
                  <a:lnTo>
                    <a:pt x="66" y="160"/>
                  </a:lnTo>
                  <a:lnTo>
                    <a:pt x="74" y="160"/>
                  </a:lnTo>
                  <a:lnTo>
                    <a:pt x="78" y="160"/>
                  </a:lnTo>
                  <a:lnTo>
                    <a:pt x="82" y="158"/>
                  </a:lnTo>
                  <a:lnTo>
                    <a:pt x="82" y="158"/>
                  </a:lnTo>
                  <a:lnTo>
                    <a:pt x="80" y="166"/>
                  </a:lnTo>
                  <a:lnTo>
                    <a:pt x="74" y="174"/>
                  </a:lnTo>
                  <a:lnTo>
                    <a:pt x="68" y="180"/>
                  </a:lnTo>
                  <a:lnTo>
                    <a:pt x="60" y="184"/>
                  </a:lnTo>
                  <a:lnTo>
                    <a:pt x="60" y="184"/>
                  </a:lnTo>
                  <a:lnTo>
                    <a:pt x="58" y="186"/>
                  </a:lnTo>
                  <a:lnTo>
                    <a:pt x="56" y="188"/>
                  </a:lnTo>
                  <a:lnTo>
                    <a:pt x="56" y="190"/>
                  </a:lnTo>
                  <a:lnTo>
                    <a:pt x="56" y="190"/>
                  </a:lnTo>
                  <a:lnTo>
                    <a:pt x="58" y="190"/>
                  </a:lnTo>
                  <a:lnTo>
                    <a:pt x="60" y="190"/>
                  </a:lnTo>
                  <a:lnTo>
                    <a:pt x="64" y="190"/>
                  </a:lnTo>
                  <a:lnTo>
                    <a:pt x="64" y="190"/>
                  </a:lnTo>
                  <a:lnTo>
                    <a:pt x="70" y="188"/>
                  </a:lnTo>
                  <a:lnTo>
                    <a:pt x="70" y="188"/>
                  </a:lnTo>
                  <a:lnTo>
                    <a:pt x="98" y="168"/>
                  </a:lnTo>
                  <a:lnTo>
                    <a:pt x="98" y="168"/>
                  </a:lnTo>
                  <a:lnTo>
                    <a:pt x="104" y="164"/>
                  </a:lnTo>
                  <a:lnTo>
                    <a:pt x="106" y="160"/>
                  </a:lnTo>
                  <a:lnTo>
                    <a:pt x="106" y="156"/>
                  </a:lnTo>
                  <a:lnTo>
                    <a:pt x="106" y="156"/>
                  </a:lnTo>
                  <a:lnTo>
                    <a:pt x="106" y="154"/>
                  </a:lnTo>
                  <a:lnTo>
                    <a:pt x="106" y="154"/>
                  </a:lnTo>
                  <a:lnTo>
                    <a:pt x="112" y="150"/>
                  </a:lnTo>
                  <a:lnTo>
                    <a:pt x="118" y="144"/>
                  </a:lnTo>
                  <a:lnTo>
                    <a:pt x="122" y="140"/>
                  </a:lnTo>
                  <a:lnTo>
                    <a:pt x="128" y="136"/>
                  </a:lnTo>
                  <a:lnTo>
                    <a:pt x="128" y="136"/>
                  </a:lnTo>
                  <a:lnTo>
                    <a:pt x="130" y="138"/>
                  </a:lnTo>
                  <a:lnTo>
                    <a:pt x="130" y="138"/>
                  </a:lnTo>
                  <a:lnTo>
                    <a:pt x="128" y="140"/>
                  </a:lnTo>
                  <a:lnTo>
                    <a:pt x="128" y="142"/>
                  </a:lnTo>
                  <a:lnTo>
                    <a:pt x="126" y="146"/>
                  </a:lnTo>
                  <a:lnTo>
                    <a:pt x="126" y="146"/>
                  </a:lnTo>
                  <a:lnTo>
                    <a:pt x="124" y="148"/>
                  </a:lnTo>
                  <a:lnTo>
                    <a:pt x="124" y="150"/>
                  </a:lnTo>
                  <a:lnTo>
                    <a:pt x="126" y="152"/>
                  </a:lnTo>
                  <a:lnTo>
                    <a:pt x="124" y="156"/>
                  </a:lnTo>
                  <a:lnTo>
                    <a:pt x="124" y="156"/>
                  </a:lnTo>
                  <a:lnTo>
                    <a:pt x="128" y="156"/>
                  </a:lnTo>
                  <a:lnTo>
                    <a:pt x="128" y="154"/>
                  </a:lnTo>
                  <a:lnTo>
                    <a:pt x="130" y="152"/>
                  </a:lnTo>
                  <a:lnTo>
                    <a:pt x="132" y="150"/>
                  </a:lnTo>
                  <a:lnTo>
                    <a:pt x="132" y="150"/>
                  </a:lnTo>
                  <a:lnTo>
                    <a:pt x="142" y="148"/>
                  </a:lnTo>
                  <a:lnTo>
                    <a:pt x="148" y="146"/>
                  </a:lnTo>
                  <a:lnTo>
                    <a:pt x="150" y="142"/>
                  </a:lnTo>
                  <a:lnTo>
                    <a:pt x="150" y="142"/>
                  </a:lnTo>
                  <a:lnTo>
                    <a:pt x="152" y="138"/>
                  </a:lnTo>
                  <a:lnTo>
                    <a:pt x="152" y="136"/>
                  </a:lnTo>
                  <a:lnTo>
                    <a:pt x="160" y="138"/>
                  </a:lnTo>
                  <a:lnTo>
                    <a:pt x="160" y="138"/>
                  </a:lnTo>
                  <a:lnTo>
                    <a:pt x="180" y="144"/>
                  </a:lnTo>
                  <a:lnTo>
                    <a:pt x="190" y="146"/>
                  </a:lnTo>
                  <a:lnTo>
                    <a:pt x="200" y="146"/>
                  </a:lnTo>
                  <a:lnTo>
                    <a:pt x="200" y="146"/>
                  </a:lnTo>
                  <a:lnTo>
                    <a:pt x="210" y="148"/>
                  </a:lnTo>
                  <a:lnTo>
                    <a:pt x="220" y="150"/>
                  </a:lnTo>
                  <a:lnTo>
                    <a:pt x="220" y="150"/>
                  </a:lnTo>
                  <a:lnTo>
                    <a:pt x="230" y="156"/>
                  </a:lnTo>
                  <a:lnTo>
                    <a:pt x="240" y="164"/>
                  </a:lnTo>
                  <a:lnTo>
                    <a:pt x="240" y="164"/>
                  </a:lnTo>
                  <a:lnTo>
                    <a:pt x="244" y="168"/>
                  </a:lnTo>
                  <a:lnTo>
                    <a:pt x="244" y="168"/>
                  </a:lnTo>
                  <a:lnTo>
                    <a:pt x="246" y="166"/>
                  </a:lnTo>
                  <a:lnTo>
                    <a:pt x="250" y="166"/>
                  </a:lnTo>
                  <a:lnTo>
                    <a:pt x="250" y="166"/>
                  </a:lnTo>
                  <a:lnTo>
                    <a:pt x="252" y="166"/>
                  </a:lnTo>
                  <a:lnTo>
                    <a:pt x="252" y="166"/>
                  </a:lnTo>
                  <a:lnTo>
                    <a:pt x="258" y="164"/>
                  </a:lnTo>
                  <a:lnTo>
                    <a:pt x="258" y="164"/>
                  </a:lnTo>
                  <a:lnTo>
                    <a:pt x="262" y="164"/>
                  </a:lnTo>
                  <a:lnTo>
                    <a:pt x="264" y="168"/>
                  </a:lnTo>
                  <a:lnTo>
                    <a:pt x="264" y="168"/>
                  </a:lnTo>
                  <a:lnTo>
                    <a:pt x="266" y="170"/>
                  </a:lnTo>
                  <a:lnTo>
                    <a:pt x="268" y="172"/>
                  </a:lnTo>
                  <a:lnTo>
                    <a:pt x="270" y="178"/>
                  </a:lnTo>
                  <a:lnTo>
                    <a:pt x="270" y="178"/>
                  </a:lnTo>
                  <a:lnTo>
                    <a:pt x="272" y="180"/>
                  </a:lnTo>
                  <a:lnTo>
                    <a:pt x="272" y="180"/>
                  </a:lnTo>
                  <a:lnTo>
                    <a:pt x="276" y="182"/>
                  </a:lnTo>
                  <a:lnTo>
                    <a:pt x="276" y="186"/>
                  </a:lnTo>
                  <a:lnTo>
                    <a:pt x="276" y="186"/>
                  </a:lnTo>
                  <a:lnTo>
                    <a:pt x="282" y="190"/>
                  </a:lnTo>
                  <a:lnTo>
                    <a:pt x="282" y="194"/>
                  </a:lnTo>
                  <a:lnTo>
                    <a:pt x="282" y="194"/>
                  </a:lnTo>
                  <a:lnTo>
                    <a:pt x="284" y="194"/>
                  </a:lnTo>
                  <a:lnTo>
                    <a:pt x="286" y="196"/>
                  </a:lnTo>
                  <a:lnTo>
                    <a:pt x="286" y="200"/>
                  </a:lnTo>
                  <a:lnTo>
                    <a:pt x="286" y="200"/>
                  </a:lnTo>
                  <a:lnTo>
                    <a:pt x="288" y="202"/>
                  </a:lnTo>
                  <a:lnTo>
                    <a:pt x="292" y="206"/>
                  </a:lnTo>
                  <a:lnTo>
                    <a:pt x="292" y="206"/>
                  </a:lnTo>
                  <a:lnTo>
                    <a:pt x="294" y="208"/>
                  </a:lnTo>
                  <a:lnTo>
                    <a:pt x="294" y="210"/>
                  </a:lnTo>
                  <a:lnTo>
                    <a:pt x="296" y="214"/>
                  </a:lnTo>
                  <a:lnTo>
                    <a:pt x="298" y="216"/>
                  </a:lnTo>
                  <a:lnTo>
                    <a:pt x="298" y="216"/>
                  </a:lnTo>
                  <a:lnTo>
                    <a:pt x="304" y="218"/>
                  </a:lnTo>
                  <a:lnTo>
                    <a:pt x="310" y="224"/>
                  </a:lnTo>
                  <a:lnTo>
                    <a:pt x="312" y="230"/>
                  </a:lnTo>
                  <a:lnTo>
                    <a:pt x="312" y="234"/>
                  </a:lnTo>
                  <a:lnTo>
                    <a:pt x="312" y="238"/>
                  </a:lnTo>
                  <a:lnTo>
                    <a:pt x="312" y="238"/>
                  </a:lnTo>
                  <a:lnTo>
                    <a:pt x="314" y="240"/>
                  </a:lnTo>
                  <a:lnTo>
                    <a:pt x="316" y="242"/>
                  </a:lnTo>
                  <a:lnTo>
                    <a:pt x="322" y="242"/>
                  </a:lnTo>
                  <a:lnTo>
                    <a:pt x="322" y="242"/>
                  </a:lnTo>
                  <a:lnTo>
                    <a:pt x="324" y="242"/>
                  </a:lnTo>
                  <a:lnTo>
                    <a:pt x="328" y="244"/>
                  </a:lnTo>
                  <a:lnTo>
                    <a:pt x="334" y="246"/>
                  </a:lnTo>
                  <a:lnTo>
                    <a:pt x="334" y="246"/>
                  </a:lnTo>
                  <a:lnTo>
                    <a:pt x="336" y="250"/>
                  </a:lnTo>
                  <a:lnTo>
                    <a:pt x="338" y="252"/>
                  </a:lnTo>
                  <a:lnTo>
                    <a:pt x="344" y="256"/>
                  </a:lnTo>
                  <a:lnTo>
                    <a:pt x="344" y="256"/>
                  </a:lnTo>
                  <a:lnTo>
                    <a:pt x="348" y="260"/>
                  </a:lnTo>
                  <a:lnTo>
                    <a:pt x="352" y="264"/>
                  </a:lnTo>
                  <a:lnTo>
                    <a:pt x="354" y="268"/>
                  </a:lnTo>
                  <a:lnTo>
                    <a:pt x="354" y="274"/>
                  </a:lnTo>
                  <a:lnTo>
                    <a:pt x="354" y="274"/>
                  </a:lnTo>
                  <a:lnTo>
                    <a:pt x="348" y="272"/>
                  </a:lnTo>
                  <a:lnTo>
                    <a:pt x="348" y="272"/>
                  </a:lnTo>
                  <a:lnTo>
                    <a:pt x="346" y="272"/>
                  </a:lnTo>
                  <a:lnTo>
                    <a:pt x="342" y="270"/>
                  </a:lnTo>
                  <a:lnTo>
                    <a:pt x="338" y="270"/>
                  </a:lnTo>
                  <a:lnTo>
                    <a:pt x="336" y="272"/>
                  </a:lnTo>
                  <a:lnTo>
                    <a:pt x="336" y="272"/>
                  </a:lnTo>
                  <a:lnTo>
                    <a:pt x="338" y="278"/>
                  </a:lnTo>
                  <a:lnTo>
                    <a:pt x="340" y="284"/>
                  </a:lnTo>
                  <a:lnTo>
                    <a:pt x="342" y="292"/>
                  </a:lnTo>
                  <a:lnTo>
                    <a:pt x="342" y="298"/>
                  </a:lnTo>
                  <a:lnTo>
                    <a:pt x="342" y="298"/>
                  </a:lnTo>
                  <a:lnTo>
                    <a:pt x="340" y="314"/>
                  </a:lnTo>
                  <a:lnTo>
                    <a:pt x="338" y="330"/>
                  </a:lnTo>
                  <a:lnTo>
                    <a:pt x="340" y="346"/>
                  </a:lnTo>
                  <a:lnTo>
                    <a:pt x="342" y="362"/>
                  </a:lnTo>
                  <a:lnTo>
                    <a:pt x="342" y="362"/>
                  </a:lnTo>
                  <a:lnTo>
                    <a:pt x="346" y="368"/>
                  </a:lnTo>
                  <a:lnTo>
                    <a:pt x="348" y="372"/>
                  </a:lnTo>
                  <a:lnTo>
                    <a:pt x="352" y="376"/>
                  </a:lnTo>
                  <a:lnTo>
                    <a:pt x="354" y="380"/>
                  </a:lnTo>
                  <a:lnTo>
                    <a:pt x="354" y="380"/>
                  </a:lnTo>
                  <a:lnTo>
                    <a:pt x="358" y="392"/>
                  </a:lnTo>
                  <a:lnTo>
                    <a:pt x="364" y="402"/>
                  </a:lnTo>
                  <a:lnTo>
                    <a:pt x="372" y="412"/>
                  </a:lnTo>
                  <a:lnTo>
                    <a:pt x="376" y="414"/>
                  </a:lnTo>
                  <a:lnTo>
                    <a:pt x="382" y="418"/>
                  </a:lnTo>
                  <a:lnTo>
                    <a:pt x="382" y="418"/>
                  </a:lnTo>
                  <a:lnTo>
                    <a:pt x="386" y="420"/>
                  </a:lnTo>
                  <a:lnTo>
                    <a:pt x="390" y="422"/>
                  </a:lnTo>
                  <a:lnTo>
                    <a:pt x="394" y="432"/>
                  </a:lnTo>
                  <a:lnTo>
                    <a:pt x="394" y="432"/>
                  </a:lnTo>
                  <a:lnTo>
                    <a:pt x="402" y="452"/>
                  </a:lnTo>
                  <a:lnTo>
                    <a:pt x="408" y="462"/>
                  </a:lnTo>
                  <a:lnTo>
                    <a:pt x="414" y="470"/>
                  </a:lnTo>
                  <a:lnTo>
                    <a:pt x="414" y="470"/>
                  </a:lnTo>
                  <a:lnTo>
                    <a:pt x="416" y="472"/>
                  </a:lnTo>
                  <a:lnTo>
                    <a:pt x="418" y="476"/>
                  </a:lnTo>
                  <a:lnTo>
                    <a:pt x="418" y="478"/>
                  </a:lnTo>
                  <a:lnTo>
                    <a:pt x="416" y="482"/>
                  </a:lnTo>
                  <a:lnTo>
                    <a:pt x="416" y="482"/>
                  </a:lnTo>
                  <a:lnTo>
                    <a:pt x="414" y="484"/>
                  </a:lnTo>
                  <a:lnTo>
                    <a:pt x="414" y="486"/>
                  </a:lnTo>
                  <a:lnTo>
                    <a:pt x="414" y="486"/>
                  </a:lnTo>
                  <a:lnTo>
                    <a:pt x="424" y="492"/>
                  </a:lnTo>
                  <a:lnTo>
                    <a:pt x="430" y="500"/>
                  </a:lnTo>
                  <a:lnTo>
                    <a:pt x="440" y="518"/>
                  </a:lnTo>
                  <a:lnTo>
                    <a:pt x="440" y="518"/>
                  </a:lnTo>
                  <a:lnTo>
                    <a:pt x="442" y="520"/>
                  </a:lnTo>
                  <a:lnTo>
                    <a:pt x="442" y="520"/>
                  </a:lnTo>
                  <a:lnTo>
                    <a:pt x="448" y="528"/>
                  </a:lnTo>
                  <a:lnTo>
                    <a:pt x="448" y="528"/>
                  </a:lnTo>
                  <a:lnTo>
                    <a:pt x="450" y="530"/>
                  </a:lnTo>
                  <a:lnTo>
                    <a:pt x="450" y="532"/>
                  </a:lnTo>
                  <a:lnTo>
                    <a:pt x="452" y="530"/>
                  </a:lnTo>
                  <a:lnTo>
                    <a:pt x="452" y="530"/>
                  </a:lnTo>
                  <a:lnTo>
                    <a:pt x="454" y="528"/>
                  </a:lnTo>
                  <a:lnTo>
                    <a:pt x="454" y="528"/>
                  </a:lnTo>
                  <a:lnTo>
                    <a:pt x="452" y="524"/>
                  </a:lnTo>
                  <a:lnTo>
                    <a:pt x="452" y="524"/>
                  </a:lnTo>
                  <a:lnTo>
                    <a:pt x="448" y="520"/>
                  </a:lnTo>
                  <a:lnTo>
                    <a:pt x="444" y="514"/>
                  </a:lnTo>
                  <a:lnTo>
                    <a:pt x="444" y="514"/>
                  </a:lnTo>
                  <a:lnTo>
                    <a:pt x="442" y="512"/>
                  </a:lnTo>
                  <a:lnTo>
                    <a:pt x="442" y="512"/>
                  </a:lnTo>
                  <a:lnTo>
                    <a:pt x="432" y="486"/>
                  </a:lnTo>
                  <a:lnTo>
                    <a:pt x="418" y="464"/>
                  </a:lnTo>
                  <a:lnTo>
                    <a:pt x="418" y="464"/>
                  </a:lnTo>
                  <a:lnTo>
                    <a:pt x="414" y="458"/>
                  </a:lnTo>
                  <a:lnTo>
                    <a:pt x="412" y="452"/>
                  </a:lnTo>
                  <a:lnTo>
                    <a:pt x="412" y="442"/>
                  </a:lnTo>
                  <a:lnTo>
                    <a:pt x="412" y="442"/>
                  </a:lnTo>
                  <a:lnTo>
                    <a:pt x="418" y="442"/>
                  </a:lnTo>
                  <a:lnTo>
                    <a:pt x="424" y="446"/>
                  </a:lnTo>
                  <a:lnTo>
                    <a:pt x="426" y="450"/>
                  </a:lnTo>
                  <a:lnTo>
                    <a:pt x="428" y="456"/>
                  </a:lnTo>
                  <a:lnTo>
                    <a:pt x="428" y="456"/>
                  </a:lnTo>
                  <a:lnTo>
                    <a:pt x="430" y="462"/>
                  </a:lnTo>
                  <a:lnTo>
                    <a:pt x="434" y="470"/>
                  </a:lnTo>
                  <a:lnTo>
                    <a:pt x="442" y="480"/>
                  </a:lnTo>
                  <a:lnTo>
                    <a:pt x="452" y="492"/>
                  </a:lnTo>
                  <a:lnTo>
                    <a:pt x="458" y="504"/>
                  </a:lnTo>
                  <a:lnTo>
                    <a:pt x="458" y="504"/>
                  </a:lnTo>
                  <a:lnTo>
                    <a:pt x="462" y="510"/>
                  </a:lnTo>
                  <a:lnTo>
                    <a:pt x="468" y="518"/>
                  </a:lnTo>
                  <a:lnTo>
                    <a:pt x="478" y="530"/>
                  </a:lnTo>
                  <a:lnTo>
                    <a:pt x="478" y="530"/>
                  </a:lnTo>
                  <a:lnTo>
                    <a:pt x="482" y="536"/>
                  </a:lnTo>
                  <a:lnTo>
                    <a:pt x="486" y="544"/>
                  </a:lnTo>
                  <a:lnTo>
                    <a:pt x="486" y="550"/>
                  </a:lnTo>
                  <a:lnTo>
                    <a:pt x="486" y="558"/>
                  </a:lnTo>
                  <a:lnTo>
                    <a:pt x="486" y="558"/>
                  </a:lnTo>
                  <a:lnTo>
                    <a:pt x="484" y="562"/>
                  </a:lnTo>
                  <a:lnTo>
                    <a:pt x="486" y="566"/>
                  </a:lnTo>
                  <a:lnTo>
                    <a:pt x="492" y="570"/>
                  </a:lnTo>
                  <a:lnTo>
                    <a:pt x="492" y="570"/>
                  </a:lnTo>
                  <a:lnTo>
                    <a:pt x="504" y="580"/>
                  </a:lnTo>
                  <a:lnTo>
                    <a:pt x="516" y="588"/>
                  </a:lnTo>
                  <a:lnTo>
                    <a:pt x="516" y="588"/>
                  </a:lnTo>
                  <a:lnTo>
                    <a:pt x="534" y="598"/>
                  </a:lnTo>
                  <a:lnTo>
                    <a:pt x="550" y="606"/>
                  </a:lnTo>
                  <a:lnTo>
                    <a:pt x="550" y="606"/>
                  </a:lnTo>
                  <a:lnTo>
                    <a:pt x="556" y="608"/>
                  </a:lnTo>
                  <a:lnTo>
                    <a:pt x="560" y="606"/>
                  </a:lnTo>
                  <a:lnTo>
                    <a:pt x="560" y="606"/>
                  </a:lnTo>
                  <a:lnTo>
                    <a:pt x="566" y="602"/>
                  </a:lnTo>
                  <a:lnTo>
                    <a:pt x="572" y="602"/>
                  </a:lnTo>
                  <a:lnTo>
                    <a:pt x="578" y="606"/>
                  </a:lnTo>
                  <a:lnTo>
                    <a:pt x="582" y="612"/>
                  </a:lnTo>
                  <a:lnTo>
                    <a:pt x="582" y="612"/>
                  </a:lnTo>
                  <a:lnTo>
                    <a:pt x="592" y="622"/>
                  </a:lnTo>
                  <a:lnTo>
                    <a:pt x="596" y="624"/>
                  </a:lnTo>
                  <a:lnTo>
                    <a:pt x="604" y="628"/>
                  </a:lnTo>
                  <a:lnTo>
                    <a:pt x="604" y="628"/>
                  </a:lnTo>
                  <a:lnTo>
                    <a:pt x="614" y="630"/>
                  </a:lnTo>
                  <a:lnTo>
                    <a:pt x="622" y="634"/>
                  </a:lnTo>
                  <a:lnTo>
                    <a:pt x="630" y="642"/>
                  </a:lnTo>
                  <a:lnTo>
                    <a:pt x="636" y="652"/>
                  </a:lnTo>
                  <a:lnTo>
                    <a:pt x="636" y="652"/>
                  </a:lnTo>
                  <a:lnTo>
                    <a:pt x="638" y="652"/>
                  </a:lnTo>
                  <a:lnTo>
                    <a:pt x="638" y="652"/>
                  </a:lnTo>
                  <a:lnTo>
                    <a:pt x="638" y="656"/>
                  </a:lnTo>
                  <a:lnTo>
                    <a:pt x="638" y="656"/>
                  </a:lnTo>
                  <a:lnTo>
                    <a:pt x="638" y="662"/>
                  </a:lnTo>
                  <a:lnTo>
                    <a:pt x="640" y="666"/>
                  </a:lnTo>
                  <a:lnTo>
                    <a:pt x="640" y="666"/>
                  </a:lnTo>
                  <a:lnTo>
                    <a:pt x="678" y="694"/>
                  </a:lnTo>
                  <a:lnTo>
                    <a:pt x="678" y="694"/>
                  </a:lnTo>
                  <a:lnTo>
                    <a:pt x="682" y="694"/>
                  </a:lnTo>
                  <a:lnTo>
                    <a:pt x="682" y="694"/>
                  </a:lnTo>
                  <a:lnTo>
                    <a:pt x="682" y="692"/>
                  </a:lnTo>
                  <a:lnTo>
                    <a:pt x="682" y="692"/>
                  </a:lnTo>
                  <a:lnTo>
                    <a:pt x="680" y="686"/>
                  </a:lnTo>
                  <a:lnTo>
                    <a:pt x="682" y="684"/>
                  </a:lnTo>
                  <a:lnTo>
                    <a:pt x="686" y="680"/>
                  </a:lnTo>
                  <a:lnTo>
                    <a:pt x="688" y="676"/>
                  </a:lnTo>
                  <a:lnTo>
                    <a:pt x="688" y="676"/>
                  </a:lnTo>
                  <a:lnTo>
                    <a:pt x="692" y="678"/>
                  </a:lnTo>
                  <a:lnTo>
                    <a:pt x="694" y="678"/>
                  </a:lnTo>
                  <a:lnTo>
                    <a:pt x="696" y="684"/>
                  </a:lnTo>
                  <a:lnTo>
                    <a:pt x="698" y="690"/>
                  </a:lnTo>
                  <a:lnTo>
                    <a:pt x="700" y="694"/>
                  </a:lnTo>
                  <a:lnTo>
                    <a:pt x="700" y="694"/>
                  </a:lnTo>
                  <a:lnTo>
                    <a:pt x="702" y="702"/>
                  </a:lnTo>
                  <a:lnTo>
                    <a:pt x="704" y="710"/>
                  </a:lnTo>
                  <a:lnTo>
                    <a:pt x="706" y="720"/>
                  </a:lnTo>
                  <a:lnTo>
                    <a:pt x="704" y="728"/>
                  </a:lnTo>
                  <a:lnTo>
                    <a:pt x="702" y="738"/>
                  </a:lnTo>
                  <a:lnTo>
                    <a:pt x="700" y="746"/>
                  </a:lnTo>
                  <a:lnTo>
                    <a:pt x="696" y="754"/>
                  </a:lnTo>
                  <a:lnTo>
                    <a:pt x="690" y="760"/>
                  </a:lnTo>
                  <a:lnTo>
                    <a:pt x="690" y="760"/>
                  </a:lnTo>
                  <a:lnTo>
                    <a:pt x="684" y="766"/>
                  </a:lnTo>
                  <a:lnTo>
                    <a:pt x="680" y="774"/>
                  </a:lnTo>
                  <a:lnTo>
                    <a:pt x="678" y="784"/>
                  </a:lnTo>
                  <a:lnTo>
                    <a:pt x="678" y="792"/>
                  </a:lnTo>
                  <a:lnTo>
                    <a:pt x="678" y="792"/>
                  </a:lnTo>
                  <a:lnTo>
                    <a:pt x="678" y="796"/>
                  </a:lnTo>
                  <a:lnTo>
                    <a:pt x="680" y="798"/>
                  </a:lnTo>
                  <a:lnTo>
                    <a:pt x="680" y="798"/>
                  </a:lnTo>
                  <a:lnTo>
                    <a:pt x="684" y="800"/>
                  </a:lnTo>
                  <a:lnTo>
                    <a:pt x="686" y="802"/>
                  </a:lnTo>
                  <a:lnTo>
                    <a:pt x="682" y="806"/>
                  </a:lnTo>
                  <a:lnTo>
                    <a:pt x="682" y="806"/>
                  </a:lnTo>
                  <a:lnTo>
                    <a:pt x="678" y="812"/>
                  </a:lnTo>
                  <a:lnTo>
                    <a:pt x="676" y="816"/>
                  </a:lnTo>
                  <a:lnTo>
                    <a:pt x="676" y="826"/>
                  </a:lnTo>
                  <a:lnTo>
                    <a:pt x="676" y="826"/>
                  </a:lnTo>
                  <a:lnTo>
                    <a:pt x="676" y="832"/>
                  </a:lnTo>
                  <a:lnTo>
                    <a:pt x="680" y="836"/>
                  </a:lnTo>
                  <a:lnTo>
                    <a:pt x="684" y="840"/>
                  </a:lnTo>
                  <a:lnTo>
                    <a:pt x="686" y="846"/>
                  </a:lnTo>
                  <a:lnTo>
                    <a:pt x="686" y="846"/>
                  </a:lnTo>
                  <a:lnTo>
                    <a:pt x="700" y="876"/>
                  </a:lnTo>
                  <a:lnTo>
                    <a:pt x="706" y="892"/>
                  </a:lnTo>
                  <a:lnTo>
                    <a:pt x="712" y="908"/>
                  </a:lnTo>
                  <a:lnTo>
                    <a:pt x="712" y="908"/>
                  </a:lnTo>
                  <a:lnTo>
                    <a:pt x="716" y="920"/>
                  </a:lnTo>
                  <a:lnTo>
                    <a:pt x="722" y="930"/>
                  </a:lnTo>
                  <a:lnTo>
                    <a:pt x="730" y="938"/>
                  </a:lnTo>
                  <a:lnTo>
                    <a:pt x="740" y="944"/>
                  </a:lnTo>
                  <a:lnTo>
                    <a:pt x="740" y="944"/>
                  </a:lnTo>
                  <a:lnTo>
                    <a:pt x="748" y="950"/>
                  </a:lnTo>
                  <a:lnTo>
                    <a:pt x="754" y="958"/>
                  </a:lnTo>
                  <a:lnTo>
                    <a:pt x="760" y="966"/>
                  </a:lnTo>
                  <a:lnTo>
                    <a:pt x="760" y="976"/>
                  </a:lnTo>
                  <a:lnTo>
                    <a:pt x="760" y="976"/>
                  </a:lnTo>
                  <a:lnTo>
                    <a:pt x="760" y="1006"/>
                  </a:lnTo>
                  <a:lnTo>
                    <a:pt x="758" y="1038"/>
                  </a:lnTo>
                  <a:lnTo>
                    <a:pt x="758" y="1038"/>
                  </a:lnTo>
                  <a:lnTo>
                    <a:pt x="752" y="1066"/>
                  </a:lnTo>
                  <a:lnTo>
                    <a:pt x="750" y="1080"/>
                  </a:lnTo>
                  <a:lnTo>
                    <a:pt x="750" y="1094"/>
                  </a:lnTo>
                  <a:lnTo>
                    <a:pt x="750" y="1094"/>
                  </a:lnTo>
                  <a:lnTo>
                    <a:pt x="748" y="1118"/>
                  </a:lnTo>
                  <a:lnTo>
                    <a:pt x="746" y="1130"/>
                  </a:lnTo>
                  <a:lnTo>
                    <a:pt x="742" y="1140"/>
                  </a:lnTo>
                  <a:lnTo>
                    <a:pt x="742" y="1140"/>
                  </a:lnTo>
                  <a:lnTo>
                    <a:pt x="740" y="1148"/>
                  </a:lnTo>
                  <a:lnTo>
                    <a:pt x="738" y="1154"/>
                  </a:lnTo>
                  <a:lnTo>
                    <a:pt x="736" y="1170"/>
                  </a:lnTo>
                  <a:lnTo>
                    <a:pt x="734" y="1184"/>
                  </a:lnTo>
                  <a:lnTo>
                    <a:pt x="732" y="1198"/>
                  </a:lnTo>
                  <a:lnTo>
                    <a:pt x="732" y="1198"/>
                  </a:lnTo>
                  <a:lnTo>
                    <a:pt x="732" y="1202"/>
                  </a:lnTo>
                  <a:lnTo>
                    <a:pt x="734" y="1206"/>
                  </a:lnTo>
                  <a:lnTo>
                    <a:pt x="734" y="1206"/>
                  </a:lnTo>
                  <a:lnTo>
                    <a:pt x="738" y="1204"/>
                  </a:lnTo>
                  <a:lnTo>
                    <a:pt x="740" y="1204"/>
                  </a:lnTo>
                  <a:lnTo>
                    <a:pt x="742" y="1206"/>
                  </a:lnTo>
                  <a:lnTo>
                    <a:pt x="742" y="1210"/>
                  </a:lnTo>
                  <a:lnTo>
                    <a:pt x="742" y="1210"/>
                  </a:lnTo>
                  <a:lnTo>
                    <a:pt x="738" y="1232"/>
                  </a:lnTo>
                  <a:lnTo>
                    <a:pt x="736" y="1242"/>
                  </a:lnTo>
                  <a:lnTo>
                    <a:pt x="732" y="1252"/>
                  </a:lnTo>
                  <a:lnTo>
                    <a:pt x="732" y="1252"/>
                  </a:lnTo>
                  <a:lnTo>
                    <a:pt x="730" y="1252"/>
                  </a:lnTo>
                  <a:lnTo>
                    <a:pt x="728" y="1250"/>
                  </a:lnTo>
                  <a:lnTo>
                    <a:pt x="726" y="1248"/>
                  </a:lnTo>
                  <a:lnTo>
                    <a:pt x="722" y="1252"/>
                  </a:lnTo>
                  <a:lnTo>
                    <a:pt x="722" y="1252"/>
                  </a:lnTo>
                  <a:lnTo>
                    <a:pt x="722" y="1254"/>
                  </a:lnTo>
                  <a:lnTo>
                    <a:pt x="724" y="1258"/>
                  </a:lnTo>
                  <a:lnTo>
                    <a:pt x="724" y="1258"/>
                  </a:lnTo>
                  <a:lnTo>
                    <a:pt x="730" y="1262"/>
                  </a:lnTo>
                  <a:lnTo>
                    <a:pt x="730" y="1268"/>
                  </a:lnTo>
                  <a:lnTo>
                    <a:pt x="730" y="1274"/>
                  </a:lnTo>
                  <a:lnTo>
                    <a:pt x="726" y="1278"/>
                  </a:lnTo>
                  <a:lnTo>
                    <a:pt x="726" y="1278"/>
                  </a:lnTo>
                  <a:lnTo>
                    <a:pt x="724" y="1282"/>
                  </a:lnTo>
                  <a:lnTo>
                    <a:pt x="724" y="1284"/>
                  </a:lnTo>
                  <a:lnTo>
                    <a:pt x="724" y="1284"/>
                  </a:lnTo>
                  <a:lnTo>
                    <a:pt x="726" y="1290"/>
                  </a:lnTo>
                  <a:lnTo>
                    <a:pt x="728" y="1294"/>
                  </a:lnTo>
                  <a:lnTo>
                    <a:pt x="728" y="1294"/>
                  </a:lnTo>
                  <a:lnTo>
                    <a:pt x="728" y="1294"/>
                  </a:lnTo>
                  <a:lnTo>
                    <a:pt x="734" y="1316"/>
                  </a:lnTo>
                  <a:lnTo>
                    <a:pt x="734" y="1316"/>
                  </a:lnTo>
                  <a:lnTo>
                    <a:pt x="736" y="1320"/>
                  </a:lnTo>
                  <a:lnTo>
                    <a:pt x="736" y="1322"/>
                  </a:lnTo>
                  <a:lnTo>
                    <a:pt x="734" y="1324"/>
                  </a:lnTo>
                  <a:lnTo>
                    <a:pt x="734" y="1324"/>
                  </a:lnTo>
                  <a:lnTo>
                    <a:pt x="734" y="1328"/>
                  </a:lnTo>
                  <a:lnTo>
                    <a:pt x="736" y="1332"/>
                  </a:lnTo>
                  <a:lnTo>
                    <a:pt x="736" y="1332"/>
                  </a:lnTo>
                  <a:lnTo>
                    <a:pt x="740" y="1332"/>
                  </a:lnTo>
                  <a:lnTo>
                    <a:pt x="742" y="1332"/>
                  </a:lnTo>
                  <a:lnTo>
                    <a:pt x="744" y="1330"/>
                  </a:lnTo>
                  <a:lnTo>
                    <a:pt x="744" y="1330"/>
                  </a:lnTo>
                  <a:lnTo>
                    <a:pt x="746" y="1330"/>
                  </a:lnTo>
                  <a:lnTo>
                    <a:pt x="748" y="1332"/>
                  </a:lnTo>
                  <a:lnTo>
                    <a:pt x="748" y="1332"/>
                  </a:lnTo>
                  <a:lnTo>
                    <a:pt x="746" y="1334"/>
                  </a:lnTo>
                  <a:lnTo>
                    <a:pt x="748" y="1336"/>
                  </a:lnTo>
                  <a:lnTo>
                    <a:pt x="752" y="1338"/>
                  </a:lnTo>
                  <a:lnTo>
                    <a:pt x="752" y="1338"/>
                  </a:lnTo>
                  <a:lnTo>
                    <a:pt x="756" y="1342"/>
                  </a:lnTo>
                  <a:lnTo>
                    <a:pt x="758" y="1342"/>
                  </a:lnTo>
                  <a:lnTo>
                    <a:pt x="760" y="1340"/>
                  </a:lnTo>
                  <a:lnTo>
                    <a:pt x="760" y="1340"/>
                  </a:lnTo>
                  <a:lnTo>
                    <a:pt x="766" y="1342"/>
                  </a:lnTo>
                  <a:lnTo>
                    <a:pt x="766" y="1342"/>
                  </a:lnTo>
                  <a:lnTo>
                    <a:pt x="766" y="1342"/>
                  </a:lnTo>
                  <a:lnTo>
                    <a:pt x="766" y="1346"/>
                  </a:lnTo>
                  <a:lnTo>
                    <a:pt x="768" y="1346"/>
                  </a:lnTo>
                  <a:lnTo>
                    <a:pt x="770" y="1348"/>
                  </a:lnTo>
                  <a:lnTo>
                    <a:pt x="772" y="1348"/>
                  </a:lnTo>
                  <a:lnTo>
                    <a:pt x="772" y="1348"/>
                  </a:lnTo>
                  <a:lnTo>
                    <a:pt x="782" y="1346"/>
                  </a:lnTo>
                  <a:lnTo>
                    <a:pt x="786" y="1346"/>
                  </a:lnTo>
                  <a:lnTo>
                    <a:pt x="788" y="1344"/>
                  </a:lnTo>
                  <a:lnTo>
                    <a:pt x="788" y="1344"/>
                  </a:lnTo>
                  <a:lnTo>
                    <a:pt x="792" y="1340"/>
                  </a:lnTo>
                  <a:lnTo>
                    <a:pt x="788" y="1338"/>
                  </a:lnTo>
                  <a:lnTo>
                    <a:pt x="788" y="1338"/>
                  </a:lnTo>
                  <a:lnTo>
                    <a:pt x="778" y="1330"/>
                  </a:lnTo>
                  <a:lnTo>
                    <a:pt x="774" y="1326"/>
                  </a:lnTo>
                  <a:lnTo>
                    <a:pt x="774" y="1320"/>
                  </a:lnTo>
                  <a:lnTo>
                    <a:pt x="774" y="1320"/>
                  </a:lnTo>
                  <a:lnTo>
                    <a:pt x="774" y="1314"/>
                  </a:lnTo>
                  <a:lnTo>
                    <a:pt x="772" y="1312"/>
                  </a:lnTo>
                  <a:lnTo>
                    <a:pt x="770" y="1310"/>
                  </a:lnTo>
                  <a:lnTo>
                    <a:pt x="770" y="1310"/>
                  </a:lnTo>
                  <a:lnTo>
                    <a:pt x="768" y="1302"/>
                  </a:lnTo>
                  <a:lnTo>
                    <a:pt x="768" y="1298"/>
                  </a:lnTo>
                  <a:lnTo>
                    <a:pt x="770" y="1296"/>
                  </a:lnTo>
                  <a:lnTo>
                    <a:pt x="770" y="1296"/>
                  </a:lnTo>
                  <a:lnTo>
                    <a:pt x="776" y="1292"/>
                  </a:lnTo>
                  <a:lnTo>
                    <a:pt x="780" y="1284"/>
                  </a:lnTo>
                  <a:lnTo>
                    <a:pt x="782" y="1278"/>
                  </a:lnTo>
                  <a:lnTo>
                    <a:pt x="788" y="1274"/>
                  </a:lnTo>
                  <a:lnTo>
                    <a:pt x="788" y="1274"/>
                  </a:lnTo>
                  <a:lnTo>
                    <a:pt x="792" y="1270"/>
                  </a:lnTo>
                  <a:lnTo>
                    <a:pt x="794" y="1268"/>
                  </a:lnTo>
                  <a:lnTo>
                    <a:pt x="794" y="1264"/>
                  </a:lnTo>
                  <a:lnTo>
                    <a:pt x="788" y="1260"/>
                  </a:lnTo>
                  <a:lnTo>
                    <a:pt x="788" y="1260"/>
                  </a:lnTo>
                  <a:lnTo>
                    <a:pt x="784" y="1258"/>
                  </a:lnTo>
                  <a:lnTo>
                    <a:pt x="782" y="1256"/>
                  </a:lnTo>
                  <a:lnTo>
                    <a:pt x="780" y="1252"/>
                  </a:lnTo>
                  <a:lnTo>
                    <a:pt x="780" y="1248"/>
                  </a:lnTo>
                  <a:lnTo>
                    <a:pt x="780" y="1248"/>
                  </a:lnTo>
                  <a:lnTo>
                    <a:pt x="784" y="1244"/>
                  </a:lnTo>
                  <a:lnTo>
                    <a:pt x="784" y="1244"/>
                  </a:lnTo>
                  <a:lnTo>
                    <a:pt x="794" y="1236"/>
                  </a:lnTo>
                  <a:lnTo>
                    <a:pt x="798" y="1230"/>
                  </a:lnTo>
                  <a:lnTo>
                    <a:pt x="800" y="1226"/>
                  </a:lnTo>
                  <a:lnTo>
                    <a:pt x="802" y="1214"/>
                  </a:lnTo>
                  <a:lnTo>
                    <a:pt x="800" y="1202"/>
                  </a:lnTo>
                  <a:lnTo>
                    <a:pt x="800" y="1202"/>
                  </a:lnTo>
                  <a:lnTo>
                    <a:pt x="800" y="1198"/>
                  </a:lnTo>
                  <a:lnTo>
                    <a:pt x="800" y="1196"/>
                  </a:lnTo>
                  <a:lnTo>
                    <a:pt x="806" y="1196"/>
                  </a:lnTo>
                  <a:lnTo>
                    <a:pt x="806" y="1196"/>
                  </a:lnTo>
                  <a:lnTo>
                    <a:pt x="814" y="1198"/>
                  </a:lnTo>
                  <a:lnTo>
                    <a:pt x="818" y="1198"/>
                  </a:lnTo>
                  <a:lnTo>
                    <a:pt x="820" y="1194"/>
                  </a:lnTo>
                  <a:lnTo>
                    <a:pt x="820" y="1194"/>
                  </a:lnTo>
                  <a:lnTo>
                    <a:pt x="822" y="1186"/>
                  </a:lnTo>
                  <a:lnTo>
                    <a:pt x="822" y="1180"/>
                  </a:lnTo>
                  <a:lnTo>
                    <a:pt x="820" y="1176"/>
                  </a:lnTo>
                  <a:lnTo>
                    <a:pt x="820" y="1176"/>
                  </a:lnTo>
                  <a:lnTo>
                    <a:pt x="844" y="1174"/>
                  </a:lnTo>
                  <a:lnTo>
                    <a:pt x="844" y="1174"/>
                  </a:lnTo>
                  <a:lnTo>
                    <a:pt x="852" y="1172"/>
                  </a:lnTo>
                  <a:lnTo>
                    <a:pt x="858" y="1168"/>
                  </a:lnTo>
                  <a:lnTo>
                    <a:pt x="862" y="1162"/>
                  </a:lnTo>
                  <a:lnTo>
                    <a:pt x="864" y="1154"/>
                  </a:lnTo>
                  <a:lnTo>
                    <a:pt x="864" y="1154"/>
                  </a:lnTo>
                  <a:lnTo>
                    <a:pt x="864" y="1148"/>
                  </a:lnTo>
                  <a:lnTo>
                    <a:pt x="862" y="1142"/>
                  </a:lnTo>
                  <a:lnTo>
                    <a:pt x="858" y="1136"/>
                  </a:lnTo>
                  <a:lnTo>
                    <a:pt x="852" y="1132"/>
                  </a:lnTo>
                  <a:lnTo>
                    <a:pt x="852" y="1132"/>
                  </a:lnTo>
                  <a:lnTo>
                    <a:pt x="852" y="1128"/>
                  </a:lnTo>
                  <a:lnTo>
                    <a:pt x="854" y="1126"/>
                  </a:lnTo>
                  <a:lnTo>
                    <a:pt x="854" y="1126"/>
                  </a:lnTo>
                  <a:lnTo>
                    <a:pt x="868" y="1132"/>
                  </a:lnTo>
                  <a:lnTo>
                    <a:pt x="868" y="1132"/>
                  </a:lnTo>
                  <a:lnTo>
                    <a:pt x="876" y="1134"/>
                  </a:lnTo>
                  <a:lnTo>
                    <a:pt x="884" y="1132"/>
                  </a:lnTo>
                  <a:lnTo>
                    <a:pt x="888" y="1128"/>
                  </a:lnTo>
                  <a:lnTo>
                    <a:pt x="892" y="1120"/>
                  </a:lnTo>
                  <a:lnTo>
                    <a:pt x="892" y="1120"/>
                  </a:lnTo>
                  <a:lnTo>
                    <a:pt x="894" y="1112"/>
                  </a:lnTo>
                  <a:lnTo>
                    <a:pt x="900" y="1104"/>
                  </a:lnTo>
                  <a:lnTo>
                    <a:pt x="910" y="1088"/>
                  </a:lnTo>
                  <a:lnTo>
                    <a:pt x="910" y="1088"/>
                  </a:lnTo>
                  <a:lnTo>
                    <a:pt x="908" y="1092"/>
                  </a:lnTo>
                  <a:lnTo>
                    <a:pt x="910" y="1096"/>
                  </a:lnTo>
                  <a:lnTo>
                    <a:pt x="910" y="1096"/>
                  </a:lnTo>
                  <a:lnTo>
                    <a:pt x="914" y="1090"/>
                  </a:lnTo>
                  <a:lnTo>
                    <a:pt x="916" y="1084"/>
                  </a:lnTo>
                  <a:lnTo>
                    <a:pt x="916" y="1084"/>
                  </a:lnTo>
                  <a:lnTo>
                    <a:pt x="918" y="1078"/>
                  </a:lnTo>
                  <a:lnTo>
                    <a:pt x="922" y="1072"/>
                  </a:lnTo>
                  <a:lnTo>
                    <a:pt x="922" y="1072"/>
                  </a:lnTo>
                  <a:lnTo>
                    <a:pt x="926" y="1068"/>
                  </a:lnTo>
                  <a:lnTo>
                    <a:pt x="928" y="1064"/>
                  </a:lnTo>
                  <a:lnTo>
                    <a:pt x="928" y="1054"/>
                  </a:lnTo>
                  <a:lnTo>
                    <a:pt x="928" y="1054"/>
                  </a:lnTo>
                  <a:lnTo>
                    <a:pt x="930" y="1046"/>
                  </a:lnTo>
                  <a:lnTo>
                    <a:pt x="932" y="1038"/>
                  </a:lnTo>
                  <a:lnTo>
                    <a:pt x="936" y="1030"/>
                  </a:lnTo>
                  <a:lnTo>
                    <a:pt x="940" y="1024"/>
                  </a:lnTo>
                  <a:lnTo>
                    <a:pt x="946" y="1018"/>
                  </a:lnTo>
                  <a:lnTo>
                    <a:pt x="954" y="1014"/>
                  </a:lnTo>
                  <a:lnTo>
                    <a:pt x="962" y="1012"/>
                  </a:lnTo>
                  <a:lnTo>
                    <a:pt x="968" y="1010"/>
                  </a:lnTo>
                  <a:lnTo>
                    <a:pt x="968" y="1010"/>
                  </a:lnTo>
                  <a:lnTo>
                    <a:pt x="976" y="1008"/>
                  </a:lnTo>
                  <a:lnTo>
                    <a:pt x="982" y="1004"/>
                  </a:lnTo>
                  <a:lnTo>
                    <a:pt x="982" y="1004"/>
                  </a:lnTo>
                  <a:lnTo>
                    <a:pt x="986" y="1000"/>
                  </a:lnTo>
                  <a:lnTo>
                    <a:pt x="988" y="994"/>
                  </a:lnTo>
                  <a:lnTo>
                    <a:pt x="990" y="986"/>
                  </a:lnTo>
                  <a:lnTo>
                    <a:pt x="990" y="986"/>
                  </a:lnTo>
                  <a:lnTo>
                    <a:pt x="996" y="972"/>
                  </a:lnTo>
                  <a:lnTo>
                    <a:pt x="1000" y="960"/>
                  </a:lnTo>
                  <a:lnTo>
                    <a:pt x="1002" y="946"/>
                  </a:lnTo>
                  <a:lnTo>
                    <a:pt x="1002" y="932"/>
                  </a:lnTo>
                  <a:lnTo>
                    <a:pt x="1002" y="932"/>
                  </a:lnTo>
                  <a:lnTo>
                    <a:pt x="1004" y="918"/>
                  </a:lnTo>
                  <a:lnTo>
                    <a:pt x="1008" y="904"/>
                  </a:lnTo>
                  <a:lnTo>
                    <a:pt x="1014" y="892"/>
                  </a:lnTo>
                  <a:lnTo>
                    <a:pt x="1022" y="880"/>
                  </a:lnTo>
                  <a:lnTo>
                    <a:pt x="1022" y="880"/>
                  </a:lnTo>
                  <a:lnTo>
                    <a:pt x="1030" y="870"/>
                  </a:lnTo>
                  <a:lnTo>
                    <a:pt x="1034" y="858"/>
                  </a:lnTo>
                  <a:lnTo>
                    <a:pt x="1036" y="846"/>
                  </a:lnTo>
                  <a:lnTo>
                    <a:pt x="1032" y="832"/>
                  </a:lnTo>
                  <a:lnTo>
                    <a:pt x="1032" y="832"/>
                  </a:lnTo>
                  <a:lnTo>
                    <a:pt x="1032" y="828"/>
                  </a:lnTo>
                  <a:lnTo>
                    <a:pt x="1030" y="826"/>
                  </a:lnTo>
                  <a:lnTo>
                    <a:pt x="1028" y="824"/>
                  </a:lnTo>
                  <a:lnTo>
                    <a:pt x="1028" y="824"/>
                  </a:lnTo>
                  <a:close/>
                  <a:moveTo>
                    <a:pt x="796" y="214"/>
                  </a:moveTo>
                  <a:lnTo>
                    <a:pt x="796" y="214"/>
                  </a:lnTo>
                  <a:lnTo>
                    <a:pt x="796" y="210"/>
                  </a:lnTo>
                  <a:lnTo>
                    <a:pt x="798" y="208"/>
                  </a:lnTo>
                  <a:lnTo>
                    <a:pt x="800" y="208"/>
                  </a:lnTo>
                  <a:lnTo>
                    <a:pt x="800" y="208"/>
                  </a:lnTo>
                  <a:lnTo>
                    <a:pt x="800" y="210"/>
                  </a:lnTo>
                  <a:lnTo>
                    <a:pt x="800" y="210"/>
                  </a:lnTo>
                  <a:lnTo>
                    <a:pt x="800" y="212"/>
                  </a:lnTo>
                  <a:lnTo>
                    <a:pt x="798" y="214"/>
                  </a:lnTo>
                  <a:lnTo>
                    <a:pt x="798" y="214"/>
                  </a:lnTo>
                  <a:lnTo>
                    <a:pt x="796" y="214"/>
                  </a:lnTo>
                  <a:lnTo>
                    <a:pt x="796" y="214"/>
                  </a:lnTo>
                  <a:lnTo>
                    <a:pt x="796" y="214"/>
                  </a:lnTo>
                  <a:close/>
                  <a:moveTo>
                    <a:pt x="772" y="232"/>
                  </a:moveTo>
                  <a:lnTo>
                    <a:pt x="772" y="232"/>
                  </a:lnTo>
                  <a:lnTo>
                    <a:pt x="776" y="234"/>
                  </a:lnTo>
                  <a:lnTo>
                    <a:pt x="776" y="238"/>
                  </a:lnTo>
                  <a:lnTo>
                    <a:pt x="776" y="238"/>
                  </a:lnTo>
                  <a:lnTo>
                    <a:pt x="774" y="240"/>
                  </a:lnTo>
                  <a:lnTo>
                    <a:pt x="772" y="240"/>
                  </a:lnTo>
                  <a:lnTo>
                    <a:pt x="772" y="240"/>
                  </a:lnTo>
                  <a:lnTo>
                    <a:pt x="768" y="238"/>
                  </a:lnTo>
                  <a:lnTo>
                    <a:pt x="768" y="236"/>
                  </a:lnTo>
                  <a:lnTo>
                    <a:pt x="768" y="236"/>
                  </a:lnTo>
                  <a:lnTo>
                    <a:pt x="770" y="232"/>
                  </a:lnTo>
                  <a:lnTo>
                    <a:pt x="772" y="232"/>
                  </a:lnTo>
                  <a:lnTo>
                    <a:pt x="772" y="232"/>
                  </a:lnTo>
                  <a:close/>
                  <a:moveTo>
                    <a:pt x="736" y="238"/>
                  </a:moveTo>
                  <a:lnTo>
                    <a:pt x="736" y="238"/>
                  </a:lnTo>
                  <a:lnTo>
                    <a:pt x="738" y="240"/>
                  </a:lnTo>
                  <a:lnTo>
                    <a:pt x="738" y="240"/>
                  </a:lnTo>
                  <a:lnTo>
                    <a:pt x="734" y="244"/>
                  </a:lnTo>
                  <a:lnTo>
                    <a:pt x="728" y="244"/>
                  </a:lnTo>
                  <a:lnTo>
                    <a:pt x="728" y="244"/>
                  </a:lnTo>
                  <a:lnTo>
                    <a:pt x="732" y="240"/>
                  </a:lnTo>
                  <a:lnTo>
                    <a:pt x="736" y="238"/>
                  </a:lnTo>
                  <a:lnTo>
                    <a:pt x="736" y="238"/>
                  </a:lnTo>
                  <a:close/>
                  <a:moveTo>
                    <a:pt x="658" y="336"/>
                  </a:moveTo>
                  <a:lnTo>
                    <a:pt x="658" y="336"/>
                  </a:lnTo>
                  <a:lnTo>
                    <a:pt x="676" y="328"/>
                  </a:lnTo>
                  <a:lnTo>
                    <a:pt x="682" y="326"/>
                  </a:lnTo>
                  <a:lnTo>
                    <a:pt x="690" y="328"/>
                  </a:lnTo>
                  <a:lnTo>
                    <a:pt x="690" y="328"/>
                  </a:lnTo>
                  <a:lnTo>
                    <a:pt x="680" y="334"/>
                  </a:lnTo>
                  <a:lnTo>
                    <a:pt x="672" y="338"/>
                  </a:lnTo>
                  <a:lnTo>
                    <a:pt x="664" y="338"/>
                  </a:lnTo>
                  <a:lnTo>
                    <a:pt x="658" y="336"/>
                  </a:lnTo>
                  <a:lnTo>
                    <a:pt x="658" y="336"/>
                  </a:lnTo>
                  <a:close/>
                  <a:moveTo>
                    <a:pt x="712" y="310"/>
                  </a:moveTo>
                  <a:lnTo>
                    <a:pt x="712" y="310"/>
                  </a:lnTo>
                  <a:lnTo>
                    <a:pt x="714" y="312"/>
                  </a:lnTo>
                  <a:lnTo>
                    <a:pt x="714" y="314"/>
                  </a:lnTo>
                  <a:lnTo>
                    <a:pt x="714" y="314"/>
                  </a:lnTo>
                  <a:lnTo>
                    <a:pt x="714" y="316"/>
                  </a:lnTo>
                  <a:lnTo>
                    <a:pt x="712" y="318"/>
                  </a:lnTo>
                  <a:lnTo>
                    <a:pt x="708" y="320"/>
                  </a:lnTo>
                  <a:lnTo>
                    <a:pt x="708" y="320"/>
                  </a:lnTo>
                  <a:lnTo>
                    <a:pt x="686" y="320"/>
                  </a:lnTo>
                  <a:lnTo>
                    <a:pt x="686" y="320"/>
                  </a:lnTo>
                  <a:lnTo>
                    <a:pt x="688" y="318"/>
                  </a:lnTo>
                  <a:lnTo>
                    <a:pt x="692" y="316"/>
                  </a:lnTo>
                  <a:lnTo>
                    <a:pt x="698" y="314"/>
                  </a:lnTo>
                  <a:lnTo>
                    <a:pt x="706" y="312"/>
                  </a:lnTo>
                  <a:lnTo>
                    <a:pt x="712" y="310"/>
                  </a:lnTo>
                  <a:lnTo>
                    <a:pt x="712" y="310"/>
                  </a:lnTo>
                  <a:close/>
                  <a:moveTo>
                    <a:pt x="628" y="264"/>
                  </a:moveTo>
                  <a:lnTo>
                    <a:pt x="628" y="264"/>
                  </a:lnTo>
                  <a:lnTo>
                    <a:pt x="634" y="266"/>
                  </a:lnTo>
                  <a:lnTo>
                    <a:pt x="640" y="270"/>
                  </a:lnTo>
                  <a:lnTo>
                    <a:pt x="646" y="274"/>
                  </a:lnTo>
                  <a:lnTo>
                    <a:pt x="648" y="284"/>
                  </a:lnTo>
                  <a:lnTo>
                    <a:pt x="648" y="284"/>
                  </a:lnTo>
                  <a:lnTo>
                    <a:pt x="652" y="290"/>
                  </a:lnTo>
                  <a:lnTo>
                    <a:pt x="652" y="290"/>
                  </a:lnTo>
                  <a:lnTo>
                    <a:pt x="668" y="290"/>
                  </a:lnTo>
                  <a:lnTo>
                    <a:pt x="676" y="292"/>
                  </a:lnTo>
                  <a:lnTo>
                    <a:pt x="682" y="298"/>
                  </a:lnTo>
                  <a:lnTo>
                    <a:pt x="682" y="298"/>
                  </a:lnTo>
                  <a:lnTo>
                    <a:pt x="684" y="302"/>
                  </a:lnTo>
                  <a:lnTo>
                    <a:pt x="684" y="306"/>
                  </a:lnTo>
                  <a:lnTo>
                    <a:pt x="684" y="306"/>
                  </a:lnTo>
                  <a:lnTo>
                    <a:pt x="682" y="308"/>
                  </a:lnTo>
                  <a:lnTo>
                    <a:pt x="682" y="308"/>
                  </a:lnTo>
                  <a:lnTo>
                    <a:pt x="678" y="306"/>
                  </a:lnTo>
                  <a:lnTo>
                    <a:pt x="678" y="306"/>
                  </a:lnTo>
                  <a:lnTo>
                    <a:pt x="674" y="308"/>
                  </a:lnTo>
                  <a:lnTo>
                    <a:pt x="672" y="310"/>
                  </a:lnTo>
                  <a:lnTo>
                    <a:pt x="670" y="316"/>
                  </a:lnTo>
                  <a:lnTo>
                    <a:pt x="670" y="316"/>
                  </a:lnTo>
                  <a:lnTo>
                    <a:pt x="670" y="320"/>
                  </a:lnTo>
                  <a:lnTo>
                    <a:pt x="666" y="322"/>
                  </a:lnTo>
                  <a:lnTo>
                    <a:pt x="666" y="322"/>
                  </a:lnTo>
                  <a:lnTo>
                    <a:pt x="664" y="322"/>
                  </a:lnTo>
                  <a:lnTo>
                    <a:pt x="664" y="322"/>
                  </a:lnTo>
                  <a:lnTo>
                    <a:pt x="662" y="318"/>
                  </a:lnTo>
                  <a:lnTo>
                    <a:pt x="662" y="318"/>
                  </a:lnTo>
                  <a:lnTo>
                    <a:pt x="662" y="314"/>
                  </a:lnTo>
                  <a:lnTo>
                    <a:pt x="658" y="314"/>
                  </a:lnTo>
                  <a:lnTo>
                    <a:pt x="656" y="316"/>
                  </a:lnTo>
                  <a:lnTo>
                    <a:pt x="654" y="316"/>
                  </a:lnTo>
                  <a:lnTo>
                    <a:pt x="654" y="316"/>
                  </a:lnTo>
                  <a:lnTo>
                    <a:pt x="656" y="310"/>
                  </a:lnTo>
                  <a:lnTo>
                    <a:pt x="658" y="304"/>
                  </a:lnTo>
                  <a:lnTo>
                    <a:pt x="656" y="300"/>
                  </a:lnTo>
                  <a:lnTo>
                    <a:pt x="650" y="296"/>
                  </a:lnTo>
                  <a:lnTo>
                    <a:pt x="650" y="296"/>
                  </a:lnTo>
                  <a:lnTo>
                    <a:pt x="642" y="300"/>
                  </a:lnTo>
                  <a:lnTo>
                    <a:pt x="638" y="306"/>
                  </a:lnTo>
                  <a:lnTo>
                    <a:pt x="634" y="312"/>
                  </a:lnTo>
                  <a:lnTo>
                    <a:pt x="634" y="320"/>
                  </a:lnTo>
                  <a:lnTo>
                    <a:pt x="634" y="320"/>
                  </a:lnTo>
                  <a:lnTo>
                    <a:pt x="636" y="326"/>
                  </a:lnTo>
                  <a:lnTo>
                    <a:pt x="636" y="326"/>
                  </a:lnTo>
                  <a:lnTo>
                    <a:pt x="634" y="334"/>
                  </a:lnTo>
                  <a:lnTo>
                    <a:pt x="632" y="336"/>
                  </a:lnTo>
                  <a:lnTo>
                    <a:pt x="628" y="338"/>
                  </a:lnTo>
                  <a:lnTo>
                    <a:pt x="628" y="338"/>
                  </a:lnTo>
                  <a:lnTo>
                    <a:pt x="624" y="336"/>
                  </a:lnTo>
                  <a:lnTo>
                    <a:pt x="624" y="334"/>
                  </a:lnTo>
                  <a:lnTo>
                    <a:pt x="622" y="326"/>
                  </a:lnTo>
                  <a:lnTo>
                    <a:pt x="622" y="326"/>
                  </a:lnTo>
                  <a:lnTo>
                    <a:pt x="622" y="320"/>
                  </a:lnTo>
                  <a:lnTo>
                    <a:pt x="622" y="314"/>
                  </a:lnTo>
                  <a:lnTo>
                    <a:pt x="624" y="304"/>
                  </a:lnTo>
                  <a:lnTo>
                    <a:pt x="624" y="304"/>
                  </a:lnTo>
                  <a:lnTo>
                    <a:pt x="626" y="298"/>
                  </a:lnTo>
                  <a:lnTo>
                    <a:pt x="630" y="294"/>
                  </a:lnTo>
                  <a:lnTo>
                    <a:pt x="636" y="292"/>
                  </a:lnTo>
                  <a:lnTo>
                    <a:pt x="644" y="292"/>
                  </a:lnTo>
                  <a:lnTo>
                    <a:pt x="644" y="292"/>
                  </a:lnTo>
                  <a:lnTo>
                    <a:pt x="648" y="292"/>
                  </a:lnTo>
                  <a:lnTo>
                    <a:pt x="650" y="290"/>
                  </a:lnTo>
                  <a:lnTo>
                    <a:pt x="648" y="286"/>
                  </a:lnTo>
                  <a:lnTo>
                    <a:pt x="648" y="286"/>
                  </a:lnTo>
                  <a:lnTo>
                    <a:pt x="620" y="284"/>
                  </a:lnTo>
                  <a:lnTo>
                    <a:pt x="604" y="284"/>
                  </a:lnTo>
                  <a:lnTo>
                    <a:pt x="590" y="284"/>
                  </a:lnTo>
                  <a:lnTo>
                    <a:pt x="590" y="284"/>
                  </a:lnTo>
                  <a:lnTo>
                    <a:pt x="600" y="278"/>
                  </a:lnTo>
                  <a:lnTo>
                    <a:pt x="608" y="270"/>
                  </a:lnTo>
                  <a:lnTo>
                    <a:pt x="616" y="264"/>
                  </a:lnTo>
                  <a:lnTo>
                    <a:pt x="622" y="264"/>
                  </a:lnTo>
                  <a:lnTo>
                    <a:pt x="628" y="264"/>
                  </a:lnTo>
                  <a:lnTo>
                    <a:pt x="628" y="264"/>
                  </a:lnTo>
                  <a:close/>
                  <a:moveTo>
                    <a:pt x="682" y="10"/>
                  </a:moveTo>
                  <a:lnTo>
                    <a:pt x="682" y="10"/>
                  </a:lnTo>
                  <a:lnTo>
                    <a:pt x="682" y="10"/>
                  </a:lnTo>
                  <a:lnTo>
                    <a:pt x="682" y="10"/>
                  </a:lnTo>
                  <a:lnTo>
                    <a:pt x="686" y="14"/>
                  </a:lnTo>
                  <a:lnTo>
                    <a:pt x="690" y="14"/>
                  </a:lnTo>
                  <a:lnTo>
                    <a:pt x="694" y="12"/>
                  </a:lnTo>
                  <a:lnTo>
                    <a:pt x="694" y="12"/>
                  </a:lnTo>
                  <a:lnTo>
                    <a:pt x="698" y="12"/>
                  </a:lnTo>
                  <a:lnTo>
                    <a:pt x="702" y="12"/>
                  </a:lnTo>
                  <a:lnTo>
                    <a:pt x="704" y="14"/>
                  </a:lnTo>
                  <a:lnTo>
                    <a:pt x="704" y="14"/>
                  </a:lnTo>
                  <a:lnTo>
                    <a:pt x="690" y="20"/>
                  </a:lnTo>
                  <a:lnTo>
                    <a:pt x="678" y="22"/>
                  </a:lnTo>
                  <a:lnTo>
                    <a:pt x="678" y="22"/>
                  </a:lnTo>
                  <a:lnTo>
                    <a:pt x="676" y="18"/>
                  </a:lnTo>
                  <a:lnTo>
                    <a:pt x="678" y="16"/>
                  </a:lnTo>
                  <a:lnTo>
                    <a:pt x="682" y="10"/>
                  </a:lnTo>
                  <a:lnTo>
                    <a:pt x="682" y="10"/>
                  </a:lnTo>
                  <a:close/>
                  <a:moveTo>
                    <a:pt x="564" y="260"/>
                  </a:moveTo>
                  <a:lnTo>
                    <a:pt x="564" y="260"/>
                  </a:lnTo>
                  <a:lnTo>
                    <a:pt x="566" y="256"/>
                  </a:lnTo>
                  <a:lnTo>
                    <a:pt x="570" y="254"/>
                  </a:lnTo>
                  <a:lnTo>
                    <a:pt x="570" y="254"/>
                  </a:lnTo>
                  <a:lnTo>
                    <a:pt x="572" y="254"/>
                  </a:lnTo>
                  <a:lnTo>
                    <a:pt x="574" y="258"/>
                  </a:lnTo>
                  <a:lnTo>
                    <a:pt x="574" y="258"/>
                  </a:lnTo>
                  <a:lnTo>
                    <a:pt x="572" y="262"/>
                  </a:lnTo>
                  <a:lnTo>
                    <a:pt x="568" y="262"/>
                  </a:lnTo>
                  <a:lnTo>
                    <a:pt x="568" y="262"/>
                  </a:lnTo>
                  <a:lnTo>
                    <a:pt x="566" y="262"/>
                  </a:lnTo>
                  <a:lnTo>
                    <a:pt x="564" y="260"/>
                  </a:lnTo>
                  <a:lnTo>
                    <a:pt x="564" y="260"/>
                  </a:lnTo>
                  <a:close/>
                  <a:moveTo>
                    <a:pt x="378" y="86"/>
                  </a:moveTo>
                  <a:lnTo>
                    <a:pt x="378" y="86"/>
                  </a:lnTo>
                  <a:lnTo>
                    <a:pt x="376" y="86"/>
                  </a:lnTo>
                  <a:lnTo>
                    <a:pt x="374" y="88"/>
                  </a:lnTo>
                  <a:lnTo>
                    <a:pt x="374" y="88"/>
                  </a:lnTo>
                  <a:lnTo>
                    <a:pt x="368" y="94"/>
                  </a:lnTo>
                  <a:lnTo>
                    <a:pt x="362" y="96"/>
                  </a:lnTo>
                  <a:lnTo>
                    <a:pt x="350" y="94"/>
                  </a:lnTo>
                  <a:lnTo>
                    <a:pt x="350" y="94"/>
                  </a:lnTo>
                  <a:lnTo>
                    <a:pt x="346" y="94"/>
                  </a:lnTo>
                  <a:lnTo>
                    <a:pt x="348" y="92"/>
                  </a:lnTo>
                  <a:lnTo>
                    <a:pt x="350" y="88"/>
                  </a:lnTo>
                  <a:lnTo>
                    <a:pt x="350" y="88"/>
                  </a:lnTo>
                  <a:lnTo>
                    <a:pt x="358" y="82"/>
                  </a:lnTo>
                  <a:lnTo>
                    <a:pt x="358" y="82"/>
                  </a:lnTo>
                  <a:lnTo>
                    <a:pt x="348" y="82"/>
                  </a:lnTo>
                  <a:lnTo>
                    <a:pt x="348" y="82"/>
                  </a:lnTo>
                  <a:lnTo>
                    <a:pt x="346" y="80"/>
                  </a:lnTo>
                  <a:lnTo>
                    <a:pt x="346" y="80"/>
                  </a:lnTo>
                  <a:lnTo>
                    <a:pt x="354" y="78"/>
                  </a:lnTo>
                  <a:lnTo>
                    <a:pt x="360" y="76"/>
                  </a:lnTo>
                  <a:lnTo>
                    <a:pt x="368" y="74"/>
                  </a:lnTo>
                  <a:lnTo>
                    <a:pt x="376" y="74"/>
                  </a:lnTo>
                  <a:lnTo>
                    <a:pt x="376" y="74"/>
                  </a:lnTo>
                  <a:lnTo>
                    <a:pt x="376" y="76"/>
                  </a:lnTo>
                  <a:lnTo>
                    <a:pt x="374" y="78"/>
                  </a:lnTo>
                  <a:lnTo>
                    <a:pt x="372" y="78"/>
                  </a:lnTo>
                  <a:lnTo>
                    <a:pt x="374" y="80"/>
                  </a:lnTo>
                  <a:lnTo>
                    <a:pt x="374" y="80"/>
                  </a:lnTo>
                  <a:lnTo>
                    <a:pt x="376" y="82"/>
                  </a:lnTo>
                  <a:lnTo>
                    <a:pt x="382" y="80"/>
                  </a:lnTo>
                  <a:lnTo>
                    <a:pt x="392" y="78"/>
                  </a:lnTo>
                  <a:lnTo>
                    <a:pt x="392" y="78"/>
                  </a:lnTo>
                  <a:lnTo>
                    <a:pt x="390" y="82"/>
                  </a:lnTo>
                  <a:lnTo>
                    <a:pt x="388" y="86"/>
                  </a:lnTo>
                  <a:lnTo>
                    <a:pt x="384" y="88"/>
                  </a:lnTo>
                  <a:lnTo>
                    <a:pt x="378" y="86"/>
                  </a:lnTo>
                  <a:lnTo>
                    <a:pt x="378" y="86"/>
                  </a:lnTo>
                  <a:close/>
                  <a:moveTo>
                    <a:pt x="442" y="124"/>
                  </a:moveTo>
                  <a:lnTo>
                    <a:pt x="442" y="124"/>
                  </a:lnTo>
                  <a:lnTo>
                    <a:pt x="440" y="124"/>
                  </a:lnTo>
                  <a:lnTo>
                    <a:pt x="440" y="124"/>
                  </a:lnTo>
                  <a:lnTo>
                    <a:pt x="428" y="132"/>
                  </a:lnTo>
                  <a:lnTo>
                    <a:pt x="418" y="138"/>
                  </a:lnTo>
                  <a:lnTo>
                    <a:pt x="406" y="138"/>
                  </a:lnTo>
                  <a:lnTo>
                    <a:pt x="394" y="134"/>
                  </a:lnTo>
                  <a:lnTo>
                    <a:pt x="394" y="134"/>
                  </a:lnTo>
                  <a:lnTo>
                    <a:pt x="402" y="132"/>
                  </a:lnTo>
                  <a:lnTo>
                    <a:pt x="408" y="128"/>
                  </a:lnTo>
                  <a:lnTo>
                    <a:pt x="408" y="128"/>
                  </a:lnTo>
                  <a:lnTo>
                    <a:pt x="410" y="128"/>
                  </a:lnTo>
                  <a:lnTo>
                    <a:pt x="410" y="128"/>
                  </a:lnTo>
                  <a:lnTo>
                    <a:pt x="410" y="124"/>
                  </a:lnTo>
                  <a:lnTo>
                    <a:pt x="408" y="122"/>
                  </a:lnTo>
                  <a:lnTo>
                    <a:pt x="412" y="122"/>
                  </a:lnTo>
                  <a:lnTo>
                    <a:pt x="412" y="122"/>
                  </a:lnTo>
                  <a:lnTo>
                    <a:pt x="426" y="126"/>
                  </a:lnTo>
                  <a:lnTo>
                    <a:pt x="426" y="126"/>
                  </a:lnTo>
                  <a:lnTo>
                    <a:pt x="428" y="126"/>
                  </a:lnTo>
                  <a:lnTo>
                    <a:pt x="432" y="124"/>
                  </a:lnTo>
                  <a:lnTo>
                    <a:pt x="438" y="122"/>
                  </a:lnTo>
                  <a:lnTo>
                    <a:pt x="438" y="122"/>
                  </a:lnTo>
                  <a:lnTo>
                    <a:pt x="442" y="118"/>
                  </a:lnTo>
                  <a:lnTo>
                    <a:pt x="442" y="118"/>
                  </a:lnTo>
                  <a:lnTo>
                    <a:pt x="446" y="116"/>
                  </a:lnTo>
                  <a:lnTo>
                    <a:pt x="448" y="116"/>
                  </a:lnTo>
                  <a:lnTo>
                    <a:pt x="450" y="118"/>
                  </a:lnTo>
                  <a:lnTo>
                    <a:pt x="450" y="118"/>
                  </a:lnTo>
                  <a:lnTo>
                    <a:pt x="450" y="120"/>
                  </a:lnTo>
                  <a:lnTo>
                    <a:pt x="448" y="122"/>
                  </a:lnTo>
                  <a:lnTo>
                    <a:pt x="442" y="124"/>
                  </a:lnTo>
                  <a:lnTo>
                    <a:pt x="442" y="124"/>
                  </a:lnTo>
                  <a:close/>
                  <a:moveTo>
                    <a:pt x="456" y="156"/>
                  </a:moveTo>
                  <a:lnTo>
                    <a:pt x="456" y="156"/>
                  </a:lnTo>
                  <a:lnTo>
                    <a:pt x="450" y="154"/>
                  </a:lnTo>
                  <a:lnTo>
                    <a:pt x="450" y="154"/>
                  </a:lnTo>
                  <a:lnTo>
                    <a:pt x="454" y="152"/>
                  </a:lnTo>
                  <a:lnTo>
                    <a:pt x="458" y="152"/>
                  </a:lnTo>
                  <a:lnTo>
                    <a:pt x="462" y="154"/>
                  </a:lnTo>
                  <a:lnTo>
                    <a:pt x="466" y="154"/>
                  </a:lnTo>
                  <a:lnTo>
                    <a:pt x="466" y="154"/>
                  </a:lnTo>
                  <a:lnTo>
                    <a:pt x="460" y="156"/>
                  </a:lnTo>
                  <a:lnTo>
                    <a:pt x="456" y="156"/>
                  </a:lnTo>
                  <a:lnTo>
                    <a:pt x="456" y="156"/>
                  </a:lnTo>
                  <a:close/>
                  <a:moveTo>
                    <a:pt x="508" y="180"/>
                  </a:moveTo>
                  <a:lnTo>
                    <a:pt x="508" y="180"/>
                  </a:lnTo>
                  <a:lnTo>
                    <a:pt x="506" y="176"/>
                  </a:lnTo>
                  <a:lnTo>
                    <a:pt x="506" y="172"/>
                  </a:lnTo>
                  <a:lnTo>
                    <a:pt x="510" y="170"/>
                  </a:lnTo>
                  <a:lnTo>
                    <a:pt x="516" y="168"/>
                  </a:lnTo>
                  <a:lnTo>
                    <a:pt x="516" y="168"/>
                  </a:lnTo>
                  <a:lnTo>
                    <a:pt x="512" y="176"/>
                  </a:lnTo>
                  <a:lnTo>
                    <a:pt x="510" y="178"/>
                  </a:lnTo>
                  <a:lnTo>
                    <a:pt x="508" y="180"/>
                  </a:lnTo>
                  <a:lnTo>
                    <a:pt x="508" y="180"/>
                  </a:lnTo>
                  <a:close/>
                  <a:moveTo>
                    <a:pt x="516" y="118"/>
                  </a:moveTo>
                  <a:lnTo>
                    <a:pt x="516" y="118"/>
                  </a:lnTo>
                  <a:lnTo>
                    <a:pt x="514" y="118"/>
                  </a:lnTo>
                  <a:lnTo>
                    <a:pt x="512" y="116"/>
                  </a:lnTo>
                  <a:lnTo>
                    <a:pt x="512" y="116"/>
                  </a:lnTo>
                  <a:lnTo>
                    <a:pt x="512" y="114"/>
                  </a:lnTo>
                  <a:lnTo>
                    <a:pt x="514" y="112"/>
                  </a:lnTo>
                  <a:lnTo>
                    <a:pt x="518" y="110"/>
                  </a:lnTo>
                  <a:lnTo>
                    <a:pt x="518" y="110"/>
                  </a:lnTo>
                  <a:lnTo>
                    <a:pt x="520" y="110"/>
                  </a:lnTo>
                  <a:lnTo>
                    <a:pt x="522" y="114"/>
                  </a:lnTo>
                  <a:lnTo>
                    <a:pt x="522" y="114"/>
                  </a:lnTo>
                  <a:lnTo>
                    <a:pt x="520" y="116"/>
                  </a:lnTo>
                  <a:lnTo>
                    <a:pt x="518" y="118"/>
                  </a:lnTo>
                  <a:lnTo>
                    <a:pt x="516" y="118"/>
                  </a:lnTo>
                  <a:lnTo>
                    <a:pt x="516" y="118"/>
                  </a:lnTo>
                  <a:close/>
                  <a:moveTo>
                    <a:pt x="526" y="208"/>
                  </a:moveTo>
                  <a:lnTo>
                    <a:pt x="526" y="208"/>
                  </a:lnTo>
                  <a:lnTo>
                    <a:pt x="528" y="210"/>
                  </a:lnTo>
                  <a:lnTo>
                    <a:pt x="530" y="214"/>
                  </a:lnTo>
                  <a:lnTo>
                    <a:pt x="530" y="222"/>
                  </a:lnTo>
                  <a:lnTo>
                    <a:pt x="532" y="230"/>
                  </a:lnTo>
                  <a:lnTo>
                    <a:pt x="534" y="232"/>
                  </a:lnTo>
                  <a:lnTo>
                    <a:pt x="536" y="236"/>
                  </a:lnTo>
                  <a:lnTo>
                    <a:pt x="536" y="236"/>
                  </a:lnTo>
                  <a:lnTo>
                    <a:pt x="528" y="230"/>
                  </a:lnTo>
                  <a:lnTo>
                    <a:pt x="522" y="224"/>
                  </a:lnTo>
                  <a:lnTo>
                    <a:pt x="522" y="216"/>
                  </a:lnTo>
                  <a:lnTo>
                    <a:pt x="526" y="208"/>
                  </a:lnTo>
                  <a:lnTo>
                    <a:pt x="526" y="208"/>
                  </a:lnTo>
                  <a:close/>
                  <a:moveTo>
                    <a:pt x="542" y="208"/>
                  </a:moveTo>
                  <a:lnTo>
                    <a:pt x="542" y="208"/>
                  </a:lnTo>
                  <a:lnTo>
                    <a:pt x="544" y="208"/>
                  </a:lnTo>
                  <a:lnTo>
                    <a:pt x="544" y="208"/>
                  </a:lnTo>
                  <a:lnTo>
                    <a:pt x="554" y="234"/>
                  </a:lnTo>
                  <a:lnTo>
                    <a:pt x="554" y="234"/>
                  </a:lnTo>
                  <a:lnTo>
                    <a:pt x="556" y="238"/>
                  </a:lnTo>
                  <a:lnTo>
                    <a:pt x="556" y="240"/>
                  </a:lnTo>
                  <a:lnTo>
                    <a:pt x="552" y="248"/>
                  </a:lnTo>
                  <a:lnTo>
                    <a:pt x="552" y="248"/>
                  </a:lnTo>
                  <a:lnTo>
                    <a:pt x="550" y="236"/>
                  </a:lnTo>
                  <a:lnTo>
                    <a:pt x="546" y="232"/>
                  </a:lnTo>
                  <a:lnTo>
                    <a:pt x="542" y="228"/>
                  </a:lnTo>
                  <a:lnTo>
                    <a:pt x="542" y="228"/>
                  </a:lnTo>
                  <a:lnTo>
                    <a:pt x="536" y="222"/>
                  </a:lnTo>
                  <a:lnTo>
                    <a:pt x="534" y="218"/>
                  </a:lnTo>
                  <a:lnTo>
                    <a:pt x="536" y="212"/>
                  </a:lnTo>
                  <a:lnTo>
                    <a:pt x="542" y="208"/>
                  </a:lnTo>
                  <a:lnTo>
                    <a:pt x="542" y="208"/>
                  </a:lnTo>
                  <a:close/>
                  <a:moveTo>
                    <a:pt x="752" y="676"/>
                  </a:moveTo>
                  <a:lnTo>
                    <a:pt x="752" y="676"/>
                  </a:lnTo>
                  <a:lnTo>
                    <a:pt x="750" y="676"/>
                  </a:lnTo>
                  <a:lnTo>
                    <a:pt x="748" y="676"/>
                  </a:lnTo>
                  <a:lnTo>
                    <a:pt x="748" y="676"/>
                  </a:lnTo>
                  <a:lnTo>
                    <a:pt x="746" y="672"/>
                  </a:lnTo>
                  <a:lnTo>
                    <a:pt x="746" y="668"/>
                  </a:lnTo>
                  <a:lnTo>
                    <a:pt x="746" y="664"/>
                  </a:lnTo>
                  <a:lnTo>
                    <a:pt x="750" y="662"/>
                  </a:lnTo>
                  <a:lnTo>
                    <a:pt x="750" y="662"/>
                  </a:lnTo>
                  <a:lnTo>
                    <a:pt x="754" y="668"/>
                  </a:lnTo>
                  <a:lnTo>
                    <a:pt x="754" y="672"/>
                  </a:lnTo>
                  <a:lnTo>
                    <a:pt x="752" y="676"/>
                  </a:lnTo>
                  <a:lnTo>
                    <a:pt x="752" y="67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0" name="Freeform 75"/>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1" name="Freeform 76"/>
            <p:cNvSpPr/>
            <p:nvPr/>
          </p:nvSpPr>
          <p:spPr bwMode="auto">
            <a:xfrm>
              <a:off x="7816850" y="1447800"/>
              <a:ext cx="123825" cy="177800"/>
            </a:xfrm>
            <a:custGeom>
              <a:avLst/>
              <a:gdLst/>
              <a:ahLst/>
              <a:cxnLst>
                <a:cxn ang="0">
                  <a:pos x="0" y="64"/>
                </a:cxn>
                <a:cxn ang="0">
                  <a:pos x="6" y="82"/>
                </a:cxn>
                <a:cxn ang="0">
                  <a:pos x="10" y="98"/>
                </a:cxn>
                <a:cxn ang="0">
                  <a:pos x="12" y="100"/>
                </a:cxn>
                <a:cxn ang="0">
                  <a:pos x="22" y="104"/>
                </a:cxn>
                <a:cxn ang="0">
                  <a:pos x="40" y="106"/>
                </a:cxn>
                <a:cxn ang="0">
                  <a:pos x="46" y="112"/>
                </a:cxn>
                <a:cxn ang="0">
                  <a:pos x="50" y="110"/>
                </a:cxn>
                <a:cxn ang="0">
                  <a:pos x="54" y="108"/>
                </a:cxn>
                <a:cxn ang="0">
                  <a:pos x="58" y="96"/>
                </a:cxn>
                <a:cxn ang="0">
                  <a:pos x="60" y="88"/>
                </a:cxn>
                <a:cxn ang="0">
                  <a:pos x="66" y="74"/>
                </a:cxn>
                <a:cxn ang="0">
                  <a:pos x="68" y="66"/>
                </a:cxn>
                <a:cxn ang="0">
                  <a:pos x="72" y="62"/>
                </a:cxn>
                <a:cxn ang="0">
                  <a:pos x="78" y="60"/>
                </a:cxn>
                <a:cxn ang="0">
                  <a:pos x="70" y="50"/>
                </a:cxn>
                <a:cxn ang="0">
                  <a:pos x="66" y="38"/>
                </a:cxn>
                <a:cxn ang="0">
                  <a:pos x="66" y="32"/>
                </a:cxn>
                <a:cxn ang="0">
                  <a:pos x="68" y="26"/>
                </a:cxn>
                <a:cxn ang="0">
                  <a:pos x="78" y="16"/>
                </a:cxn>
                <a:cxn ang="0">
                  <a:pos x="70" y="10"/>
                </a:cxn>
                <a:cxn ang="0">
                  <a:pos x="68" y="8"/>
                </a:cxn>
                <a:cxn ang="0">
                  <a:pos x="68" y="6"/>
                </a:cxn>
                <a:cxn ang="0">
                  <a:pos x="62" y="0"/>
                </a:cxn>
                <a:cxn ang="0">
                  <a:pos x="58" y="6"/>
                </a:cxn>
                <a:cxn ang="0">
                  <a:pos x="48" y="20"/>
                </a:cxn>
                <a:cxn ang="0">
                  <a:pos x="40" y="28"/>
                </a:cxn>
                <a:cxn ang="0">
                  <a:pos x="24" y="44"/>
                </a:cxn>
                <a:cxn ang="0">
                  <a:pos x="18" y="52"/>
                </a:cxn>
                <a:cxn ang="0">
                  <a:pos x="12" y="54"/>
                </a:cxn>
                <a:cxn ang="0">
                  <a:pos x="6" y="52"/>
                </a:cxn>
                <a:cxn ang="0">
                  <a:pos x="0" y="58"/>
                </a:cxn>
                <a:cxn ang="0">
                  <a:pos x="0" y="64"/>
                </a:cxn>
              </a:cxnLst>
              <a:rect l="0" t="0" r="r" b="b"/>
              <a:pathLst>
                <a:path w="78" h="112">
                  <a:moveTo>
                    <a:pt x="0" y="64"/>
                  </a:moveTo>
                  <a:lnTo>
                    <a:pt x="0" y="64"/>
                  </a:lnTo>
                  <a:lnTo>
                    <a:pt x="2" y="74"/>
                  </a:lnTo>
                  <a:lnTo>
                    <a:pt x="6" y="82"/>
                  </a:lnTo>
                  <a:lnTo>
                    <a:pt x="8" y="90"/>
                  </a:lnTo>
                  <a:lnTo>
                    <a:pt x="10" y="98"/>
                  </a:lnTo>
                  <a:lnTo>
                    <a:pt x="10" y="98"/>
                  </a:lnTo>
                  <a:lnTo>
                    <a:pt x="12" y="100"/>
                  </a:lnTo>
                  <a:lnTo>
                    <a:pt x="12" y="100"/>
                  </a:lnTo>
                  <a:lnTo>
                    <a:pt x="22" y="104"/>
                  </a:lnTo>
                  <a:lnTo>
                    <a:pt x="30" y="104"/>
                  </a:lnTo>
                  <a:lnTo>
                    <a:pt x="40" y="106"/>
                  </a:lnTo>
                  <a:lnTo>
                    <a:pt x="44" y="108"/>
                  </a:lnTo>
                  <a:lnTo>
                    <a:pt x="46" y="112"/>
                  </a:lnTo>
                  <a:lnTo>
                    <a:pt x="46" y="112"/>
                  </a:lnTo>
                  <a:lnTo>
                    <a:pt x="50" y="110"/>
                  </a:lnTo>
                  <a:lnTo>
                    <a:pt x="54" y="108"/>
                  </a:lnTo>
                  <a:lnTo>
                    <a:pt x="54" y="108"/>
                  </a:lnTo>
                  <a:lnTo>
                    <a:pt x="56" y="102"/>
                  </a:lnTo>
                  <a:lnTo>
                    <a:pt x="58" y="96"/>
                  </a:lnTo>
                  <a:lnTo>
                    <a:pt x="58" y="96"/>
                  </a:lnTo>
                  <a:lnTo>
                    <a:pt x="60" y="88"/>
                  </a:lnTo>
                  <a:lnTo>
                    <a:pt x="62" y="80"/>
                  </a:lnTo>
                  <a:lnTo>
                    <a:pt x="66" y="74"/>
                  </a:lnTo>
                  <a:lnTo>
                    <a:pt x="68" y="66"/>
                  </a:lnTo>
                  <a:lnTo>
                    <a:pt x="68" y="66"/>
                  </a:lnTo>
                  <a:lnTo>
                    <a:pt x="68" y="62"/>
                  </a:lnTo>
                  <a:lnTo>
                    <a:pt x="72" y="62"/>
                  </a:lnTo>
                  <a:lnTo>
                    <a:pt x="78" y="60"/>
                  </a:lnTo>
                  <a:lnTo>
                    <a:pt x="78" y="60"/>
                  </a:lnTo>
                  <a:lnTo>
                    <a:pt x="72" y="56"/>
                  </a:lnTo>
                  <a:lnTo>
                    <a:pt x="70" y="50"/>
                  </a:lnTo>
                  <a:lnTo>
                    <a:pt x="66" y="38"/>
                  </a:lnTo>
                  <a:lnTo>
                    <a:pt x="66" y="38"/>
                  </a:lnTo>
                  <a:lnTo>
                    <a:pt x="66" y="36"/>
                  </a:lnTo>
                  <a:lnTo>
                    <a:pt x="66" y="32"/>
                  </a:lnTo>
                  <a:lnTo>
                    <a:pt x="68" y="26"/>
                  </a:lnTo>
                  <a:lnTo>
                    <a:pt x="68" y="26"/>
                  </a:lnTo>
                  <a:lnTo>
                    <a:pt x="76" y="18"/>
                  </a:lnTo>
                  <a:lnTo>
                    <a:pt x="78" y="16"/>
                  </a:lnTo>
                  <a:lnTo>
                    <a:pt x="76" y="14"/>
                  </a:lnTo>
                  <a:lnTo>
                    <a:pt x="70" y="10"/>
                  </a:lnTo>
                  <a:lnTo>
                    <a:pt x="70" y="10"/>
                  </a:lnTo>
                  <a:lnTo>
                    <a:pt x="68" y="8"/>
                  </a:lnTo>
                  <a:lnTo>
                    <a:pt x="68" y="6"/>
                  </a:lnTo>
                  <a:lnTo>
                    <a:pt x="68" y="6"/>
                  </a:lnTo>
                  <a:lnTo>
                    <a:pt x="66" y="2"/>
                  </a:lnTo>
                  <a:lnTo>
                    <a:pt x="62" y="0"/>
                  </a:lnTo>
                  <a:lnTo>
                    <a:pt x="60" y="2"/>
                  </a:lnTo>
                  <a:lnTo>
                    <a:pt x="58" y="6"/>
                  </a:lnTo>
                  <a:lnTo>
                    <a:pt x="58" y="6"/>
                  </a:lnTo>
                  <a:lnTo>
                    <a:pt x="48" y="20"/>
                  </a:lnTo>
                  <a:lnTo>
                    <a:pt x="48" y="20"/>
                  </a:lnTo>
                  <a:lnTo>
                    <a:pt x="40" y="28"/>
                  </a:lnTo>
                  <a:lnTo>
                    <a:pt x="30" y="36"/>
                  </a:lnTo>
                  <a:lnTo>
                    <a:pt x="24" y="44"/>
                  </a:lnTo>
                  <a:lnTo>
                    <a:pt x="18" y="52"/>
                  </a:lnTo>
                  <a:lnTo>
                    <a:pt x="18" y="52"/>
                  </a:lnTo>
                  <a:lnTo>
                    <a:pt x="16" y="56"/>
                  </a:lnTo>
                  <a:lnTo>
                    <a:pt x="12" y="54"/>
                  </a:lnTo>
                  <a:lnTo>
                    <a:pt x="12" y="54"/>
                  </a:lnTo>
                  <a:lnTo>
                    <a:pt x="6" y="52"/>
                  </a:lnTo>
                  <a:lnTo>
                    <a:pt x="2" y="54"/>
                  </a:lnTo>
                  <a:lnTo>
                    <a:pt x="0" y="58"/>
                  </a:lnTo>
                  <a:lnTo>
                    <a:pt x="0" y="64"/>
                  </a:lnTo>
                  <a:lnTo>
                    <a:pt x="0" y="6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2" name="Freeform 77"/>
            <p:cNvSpPr/>
            <p:nvPr/>
          </p:nvSpPr>
          <p:spPr bwMode="auto">
            <a:xfrm>
              <a:off x="7648575" y="1470025"/>
              <a:ext cx="133350" cy="184150"/>
            </a:xfrm>
            <a:custGeom>
              <a:avLst/>
              <a:gdLst/>
              <a:ahLst/>
              <a:cxnLst>
                <a:cxn ang="0">
                  <a:pos x="82" y="108"/>
                </a:cxn>
                <a:cxn ang="0">
                  <a:pos x="82" y="108"/>
                </a:cxn>
                <a:cxn ang="0">
                  <a:pos x="82" y="98"/>
                </a:cxn>
                <a:cxn ang="0">
                  <a:pos x="84" y="88"/>
                </a:cxn>
                <a:cxn ang="0">
                  <a:pos x="84" y="88"/>
                </a:cxn>
                <a:cxn ang="0">
                  <a:pos x="84" y="88"/>
                </a:cxn>
                <a:cxn ang="0">
                  <a:pos x="84" y="88"/>
                </a:cxn>
                <a:cxn ang="0">
                  <a:pos x="84" y="88"/>
                </a:cxn>
                <a:cxn ang="0">
                  <a:pos x="84" y="88"/>
                </a:cxn>
                <a:cxn ang="0">
                  <a:pos x="82" y="88"/>
                </a:cxn>
                <a:cxn ang="0">
                  <a:pos x="82" y="88"/>
                </a:cxn>
                <a:cxn ang="0">
                  <a:pos x="84" y="88"/>
                </a:cxn>
                <a:cxn ang="0">
                  <a:pos x="84" y="88"/>
                </a:cxn>
                <a:cxn ang="0">
                  <a:pos x="82" y="88"/>
                </a:cxn>
                <a:cxn ang="0">
                  <a:pos x="82" y="88"/>
                </a:cxn>
                <a:cxn ang="0">
                  <a:pos x="82" y="88"/>
                </a:cxn>
                <a:cxn ang="0">
                  <a:pos x="82" y="88"/>
                </a:cxn>
                <a:cxn ang="0">
                  <a:pos x="84" y="88"/>
                </a:cxn>
                <a:cxn ang="0">
                  <a:pos x="84" y="88"/>
                </a:cxn>
                <a:cxn ang="0">
                  <a:pos x="76" y="82"/>
                </a:cxn>
                <a:cxn ang="0">
                  <a:pos x="76" y="82"/>
                </a:cxn>
                <a:cxn ang="0">
                  <a:pos x="72" y="78"/>
                </a:cxn>
                <a:cxn ang="0">
                  <a:pos x="68" y="72"/>
                </a:cxn>
                <a:cxn ang="0">
                  <a:pos x="64" y="66"/>
                </a:cxn>
                <a:cxn ang="0">
                  <a:pos x="64" y="64"/>
                </a:cxn>
                <a:cxn ang="0">
                  <a:pos x="64" y="64"/>
                </a:cxn>
                <a:cxn ang="0">
                  <a:pos x="64" y="56"/>
                </a:cxn>
                <a:cxn ang="0">
                  <a:pos x="62" y="52"/>
                </a:cxn>
                <a:cxn ang="0">
                  <a:pos x="54" y="44"/>
                </a:cxn>
                <a:cxn ang="0">
                  <a:pos x="54" y="44"/>
                </a:cxn>
                <a:cxn ang="0">
                  <a:pos x="38" y="30"/>
                </a:cxn>
                <a:cxn ang="0">
                  <a:pos x="32" y="24"/>
                </a:cxn>
                <a:cxn ang="0">
                  <a:pos x="26" y="16"/>
                </a:cxn>
                <a:cxn ang="0">
                  <a:pos x="26" y="16"/>
                </a:cxn>
                <a:cxn ang="0">
                  <a:pos x="20" y="10"/>
                </a:cxn>
                <a:cxn ang="0">
                  <a:pos x="14" y="4"/>
                </a:cxn>
                <a:cxn ang="0">
                  <a:pos x="8" y="2"/>
                </a:cxn>
                <a:cxn ang="0">
                  <a:pos x="0" y="0"/>
                </a:cxn>
                <a:cxn ang="0">
                  <a:pos x="0" y="0"/>
                </a:cxn>
                <a:cxn ang="0">
                  <a:pos x="0" y="4"/>
                </a:cxn>
                <a:cxn ang="0">
                  <a:pos x="2" y="8"/>
                </a:cxn>
                <a:cxn ang="0">
                  <a:pos x="6" y="14"/>
                </a:cxn>
                <a:cxn ang="0">
                  <a:pos x="6" y="14"/>
                </a:cxn>
                <a:cxn ang="0">
                  <a:pos x="18" y="26"/>
                </a:cxn>
                <a:cxn ang="0">
                  <a:pos x="26" y="42"/>
                </a:cxn>
                <a:cxn ang="0">
                  <a:pos x="34" y="56"/>
                </a:cxn>
                <a:cxn ang="0">
                  <a:pos x="40" y="72"/>
                </a:cxn>
                <a:cxn ang="0">
                  <a:pos x="40" y="72"/>
                </a:cxn>
                <a:cxn ang="0">
                  <a:pos x="46" y="84"/>
                </a:cxn>
                <a:cxn ang="0">
                  <a:pos x="54" y="94"/>
                </a:cxn>
                <a:cxn ang="0">
                  <a:pos x="70" y="114"/>
                </a:cxn>
                <a:cxn ang="0">
                  <a:pos x="70" y="114"/>
                </a:cxn>
                <a:cxn ang="0">
                  <a:pos x="72" y="116"/>
                </a:cxn>
                <a:cxn ang="0">
                  <a:pos x="74" y="116"/>
                </a:cxn>
                <a:cxn ang="0">
                  <a:pos x="78" y="114"/>
                </a:cxn>
                <a:cxn ang="0">
                  <a:pos x="78" y="114"/>
                </a:cxn>
                <a:cxn ang="0">
                  <a:pos x="80" y="114"/>
                </a:cxn>
                <a:cxn ang="0">
                  <a:pos x="82" y="112"/>
                </a:cxn>
                <a:cxn ang="0">
                  <a:pos x="82" y="108"/>
                </a:cxn>
                <a:cxn ang="0">
                  <a:pos x="82" y="108"/>
                </a:cxn>
              </a:cxnLst>
              <a:rect l="0" t="0" r="r" b="b"/>
              <a:pathLst>
                <a:path w="84" h="116">
                  <a:moveTo>
                    <a:pt x="82" y="108"/>
                  </a:moveTo>
                  <a:lnTo>
                    <a:pt x="82" y="108"/>
                  </a:lnTo>
                  <a:lnTo>
                    <a:pt x="82" y="98"/>
                  </a:lnTo>
                  <a:lnTo>
                    <a:pt x="84" y="88"/>
                  </a:lnTo>
                  <a:lnTo>
                    <a:pt x="84" y="88"/>
                  </a:lnTo>
                  <a:lnTo>
                    <a:pt x="84" y="88"/>
                  </a:lnTo>
                  <a:lnTo>
                    <a:pt x="84" y="88"/>
                  </a:lnTo>
                  <a:lnTo>
                    <a:pt x="84" y="88"/>
                  </a:lnTo>
                  <a:lnTo>
                    <a:pt x="84" y="88"/>
                  </a:lnTo>
                  <a:lnTo>
                    <a:pt x="82" y="88"/>
                  </a:lnTo>
                  <a:lnTo>
                    <a:pt x="82" y="88"/>
                  </a:lnTo>
                  <a:lnTo>
                    <a:pt x="84" y="88"/>
                  </a:lnTo>
                  <a:lnTo>
                    <a:pt x="84" y="88"/>
                  </a:lnTo>
                  <a:lnTo>
                    <a:pt x="82" y="88"/>
                  </a:lnTo>
                  <a:lnTo>
                    <a:pt x="82" y="88"/>
                  </a:lnTo>
                  <a:lnTo>
                    <a:pt x="82" y="88"/>
                  </a:lnTo>
                  <a:lnTo>
                    <a:pt x="82" y="88"/>
                  </a:lnTo>
                  <a:lnTo>
                    <a:pt x="84" y="88"/>
                  </a:lnTo>
                  <a:lnTo>
                    <a:pt x="84" y="88"/>
                  </a:lnTo>
                  <a:lnTo>
                    <a:pt x="76" y="82"/>
                  </a:lnTo>
                  <a:lnTo>
                    <a:pt x="76" y="82"/>
                  </a:lnTo>
                  <a:lnTo>
                    <a:pt x="72" y="78"/>
                  </a:lnTo>
                  <a:lnTo>
                    <a:pt x="68" y="72"/>
                  </a:lnTo>
                  <a:lnTo>
                    <a:pt x="64" y="66"/>
                  </a:lnTo>
                  <a:lnTo>
                    <a:pt x="64" y="64"/>
                  </a:lnTo>
                  <a:lnTo>
                    <a:pt x="64" y="64"/>
                  </a:lnTo>
                  <a:lnTo>
                    <a:pt x="64" y="56"/>
                  </a:lnTo>
                  <a:lnTo>
                    <a:pt x="62" y="52"/>
                  </a:lnTo>
                  <a:lnTo>
                    <a:pt x="54" y="44"/>
                  </a:lnTo>
                  <a:lnTo>
                    <a:pt x="54" y="44"/>
                  </a:lnTo>
                  <a:lnTo>
                    <a:pt x="38" y="30"/>
                  </a:lnTo>
                  <a:lnTo>
                    <a:pt x="32" y="24"/>
                  </a:lnTo>
                  <a:lnTo>
                    <a:pt x="26" y="16"/>
                  </a:lnTo>
                  <a:lnTo>
                    <a:pt x="26" y="16"/>
                  </a:lnTo>
                  <a:lnTo>
                    <a:pt x="20" y="10"/>
                  </a:lnTo>
                  <a:lnTo>
                    <a:pt x="14" y="4"/>
                  </a:lnTo>
                  <a:lnTo>
                    <a:pt x="8" y="2"/>
                  </a:lnTo>
                  <a:lnTo>
                    <a:pt x="0" y="0"/>
                  </a:lnTo>
                  <a:lnTo>
                    <a:pt x="0" y="0"/>
                  </a:lnTo>
                  <a:lnTo>
                    <a:pt x="0" y="4"/>
                  </a:lnTo>
                  <a:lnTo>
                    <a:pt x="2" y="8"/>
                  </a:lnTo>
                  <a:lnTo>
                    <a:pt x="6" y="14"/>
                  </a:lnTo>
                  <a:lnTo>
                    <a:pt x="6" y="14"/>
                  </a:lnTo>
                  <a:lnTo>
                    <a:pt x="18" y="26"/>
                  </a:lnTo>
                  <a:lnTo>
                    <a:pt x="26" y="42"/>
                  </a:lnTo>
                  <a:lnTo>
                    <a:pt x="34" y="56"/>
                  </a:lnTo>
                  <a:lnTo>
                    <a:pt x="40" y="72"/>
                  </a:lnTo>
                  <a:lnTo>
                    <a:pt x="40" y="72"/>
                  </a:lnTo>
                  <a:lnTo>
                    <a:pt x="46" y="84"/>
                  </a:lnTo>
                  <a:lnTo>
                    <a:pt x="54" y="94"/>
                  </a:lnTo>
                  <a:lnTo>
                    <a:pt x="70" y="114"/>
                  </a:lnTo>
                  <a:lnTo>
                    <a:pt x="70" y="114"/>
                  </a:lnTo>
                  <a:lnTo>
                    <a:pt x="72" y="116"/>
                  </a:lnTo>
                  <a:lnTo>
                    <a:pt x="74" y="116"/>
                  </a:lnTo>
                  <a:lnTo>
                    <a:pt x="78" y="114"/>
                  </a:lnTo>
                  <a:lnTo>
                    <a:pt x="78" y="114"/>
                  </a:lnTo>
                  <a:lnTo>
                    <a:pt x="80" y="114"/>
                  </a:lnTo>
                  <a:lnTo>
                    <a:pt x="82" y="112"/>
                  </a:lnTo>
                  <a:lnTo>
                    <a:pt x="82" y="108"/>
                  </a:lnTo>
                  <a:lnTo>
                    <a:pt x="82" y="10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3" name="Freeform 78"/>
            <p:cNvSpPr/>
            <p:nvPr/>
          </p:nvSpPr>
          <p:spPr bwMode="auto">
            <a:xfrm>
              <a:off x="8086725" y="882650"/>
              <a:ext cx="139700" cy="123825"/>
            </a:xfrm>
            <a:custGeom>
              <a:avLst/>
              <a:gdLst/>
              <a:ahLst/>
              <a:cxnLst>
                <a:cxn ang="0">
                  <a:pos x="38" y="58"/>
                </a:cxn>
                <a:cxn ang="0">
                  <a:pos x="36" y="58"/>
                </a:cxn>
                <a:cxn ang="0">
                  <a:pos x="16" y="60"/>
                </a:cxn>
                <a:cxn ang="0">
                  <a:pos x="0" y="74"/>
                </a:cxn>
                <a:cxn ang="0">
                  <a:pos x="8" y="72"/>
                </a:cxn>
                <a:cxn ang="0">
                  <a:pos x="26" y="68"/>
                </a:cxn>
                <a:cxn ang="0">
                  <a:pos x="32" y="64"/>
                </a:cxn>
                <a:cxn ang="0">
                  <a:pos x="36" y="72"/>
                </a:cxn>
                <a:cxn ang="0">
                  <a:pos x="36" y="76"/>
                </a:cxn>
                <a:cxn ang="0">
                  <a:pos x="38" y="78"/>
                </a:cxn>
                <a:cxn ang="0">
                  <a:pos x="42" y="76"/>
                </a:cxn>
                <a:cxn ang="0">
                  <a:pos x="42" y="72"/>
                </a:cxn>
                <a:cxn ang="0">
                  <a:pos x="46" y="68"/>
                </a:cxn>
                <a:cxn ang="0">
                  <a:pos x="46" y="64"/>
                </a:cxn>
                <a:cxn ang="0">
                  <a:pos x="54" y="66"/>
                </a:cxn>
                <a:cxn ang="0">
                  <a:pos x="66" y="60"/>
                </a:cxn>
                <a:cxn ang="0">
                  <a:pos x="70" y="58"/>
                </a:cxn>
                <a:cxn ang="0">
                  <a:pos x="78" y="54"/>
                </a:cxn>
                <a:cxn ang="0">
                  <a:pos x="78" y="46"/>
                </a:cxn>
                <a:cxn ang="0">
                  <a:pos x="82" y="28"/>
                </a:cxn>
                <a:cxn ang="0">
                  <a:pos x="86" y="20"/>
                </a:cxn>
                <a:cxn ang="0">
                  <a:pos x="88" y="14"/>
                </a:cxn>
                <a:cxn ang="0">
                  <a:pos x="84" y="8"/>
                </a:cxn>
                <a:cxn ang="0">
                  <a:pos x="80" y="2"/>
                </a:cxn>
                <a:cxn ang="0">
                  <a:pos x="78" y="0"/>
                </a:cxn>
                <a:cxn ang="0">
                  <a:pos x="74" y="4"/>
                </a:cxn>
                <a:cxn ang="0">
                  <a:pos x="72" y="10"/>
                </a:cxn>
                <a:cxn ang="0">
                  <a:pos x="70" y="26"/>
                </a:cxn>
                <a:cxn ang="0">
                  <a:pos x="68" y="32"/>
                </a:cxn>
                <a:cxn ang="0">
                  <a:pos x="54" y="42"/>
                </a:cxn>
                <a:cxn ang="0">
                  <a:pos x="42" y="52"/>
                </a:cxn>
                <a:cxn ang="0">
                  <a:pos x="38" y="58"/>
                </a:cxn>
              </a:cxnLst>
              <a:rect l="0" t="0" r="r" b="b"/>
              <a:pathLst>
                <a:path w="88" h="78">
                  <a:moveTo>
                    <a:pt x="38" y="58"/>
                  </a:moveTo>
                  <a:lnTo>
                    <a:pt x="38" y="58"/>
                  </a:lnTo>
                  <a:lnTo>
                    <a:pt x="36" y="58"/>
                  </a:lnTo>
                  <a:lnTo>
                    <a:pt x="36" y="58"/>
                  </a:lnTo>
                  <a:lnTo>
                    <a:pt x="26" y="58"/>
                  </a:lnTo>
                  <a:lnTo>
                    <a:pt x="16" y="60"/>
                  </a:lnTo>
                  <a:lnTo>
                    <a:pt x="8" y="66"/>
                  </a:lnTo>
                  <a:lnTo>
                    <a:pt x="0" y="74"/>
                  </a:lnTo>
                  <a:lnTo>
                    <a:pt x="0" y="74"/>
                  </a:lnTo>
                  <a:lnTo>
                    <a:pt x="8" y="72"/>
                  </a:lnTo>
                  <a:lnTo>
                    <a:pt x="14" y="72"/>
                  </a:lnTo>
                  <a:lnTo>
                    <a:pt x="26" y="68"/>
                  </a:lnTo>
                  <a:lnTo>
                    <a:pt x="26" y="68"/>
                  </a:lnTo>
                  <a:lnTo>
                    <a:pt x="32" y="64"/>
                  </a:lnTo>
                  <a:lnTo>
                    <a:pt x="34" y="66"/>
                  </a:lnTo>
                  <a:lnTo>
                    <a:pt x="36" y="72"/>
                  </a:lnTo>
                  <a:lnTo>
                    <a:pt x="36" y="72"/>
                  </a:lnTo>
                  <a:lnTo>
                    <a:pt x="36" y="76"/>
                  </a:lnTo>
                  <a:lnTo>
                    <a:pt x="38" y="78"/>
                  </a:lnTo>
                  <a:lnTo>
                    <a:pt x="38" y="78"/>
                  </a:lnTo>
                  <a:lnTo>
                    <a:pt x="40" y="78"/>
                  </a:lnTo>
                  <a:lnTo>
                    <a:pt x="42" y="76"/>
                  </a:lnTo>
                  <a:lnTo>
                    <a:pt x="42" y="72"/>
                  </a:lnTo>
                  <a:lnTo>
                    <a:pt x="42" y="72"/>
                  </a:lnTo>
                  <a:lnTo>
                    <a:pt x="46" y="70"/>
                  </a:lnTo>
                  <a:lnTo>
                    <a:pt x="46" y="68"/>
                  </a:lnTo>
                  <a:lnTo>
                    <a:pt x="46" y="64"/>
                  </a:lnTo>
                  <a:lnTo>
                    <a:pt x="46" y="64"/>
                  </a:lnTo>
                  <a:lnTo>
                    <a:pt x="50" y="66"/>
                  </a:lnTo>
                  <a:lnTo>
                    <a:pt x="54" y="66"/>
                  </a:lnTo>
                  <a:lnTo>
                    <a:pt x="60" y="64"/>
                  </a:lnTo>
                  <a:lnTo>
                    <a:pt x="66" y="60"/>
                  </a:lnTo>
                  <a:lnTo>
                    <a:pt x="70" y="58"/>
                  </a:lnTo>
                  <a:lnTo>
                    <a:pt x="70" y="58"/>
                  </a:lnTo>
                  <a:lnTo>
                    <a:pt x="76" y="58"/>
                  </a:lnTo>
                  <a:lnTo>
                    <a:pt x="78" y="54"/>
                  </a:lnTo>
                  <a:lnTo>
                    <a:pt x="78" y="54"/>
                  </a:lnTo>
                  <a:lnTo>
                    <a:pt x="78" y="46"/>
                  </a:lnTo>
                  <a:lnTo>
                    <a:pt x="80" y="36"/>
                  </a:lnTo>
                  <a:lnTo>
                    <a:pt x="82" y="28"/>
                  </a:lnTo>
                  <a:lnTo>
                    <a:pt x="86" y="20"/>
                  </a:lnTo>
                  <a:lnTo>
                    <a:pt x="86" y="20"/>
                  </a:lnTo>
                  <a:lnTo>
                    <a:pt x="88" y="16"/>
                  </a:lnTo>
                  <a:lnTo>
                    <a:pt x="88" y="14"/>
                  </a:lnTo>
                  <a:lnTo>
                    <a:pt x="84" y="8"/>
                  </a:lnTo>
                  <a:lnTo>
                    <a:pt x="84" y="8"/>
                  </a:lnTo>
                  <a:lnTo>
                    <a:pt x="82" y="2"/>
                  </a:lnTo>
                  <a:lnTo>
                    <a:pt x="80" y="2"/>
                  </a:lnTo>
                  <a:lnTo>
                    <a:pt x="78" y="0"/>
                  </a:lnTo>
                  <a:lnTo>
                    <a:pt x="78" y="0"/>
                  </a:lnTo>
                  <a:lnTo>
                    <a:pt x="74" y="2"/>
                  </a:lnTo>
                  <a:lnTo>
                    <a:pt x="74" y="4"/>
                  </a:lnTo>
                  <a:lnTo>
                    <a:pt x="72" y="10"/>
                  </a:lnTo>
                  <a:lnTo>
                    <a:pt x="72" y="10"/>
                  </a:lnTo>
                  <a:lnTo>
                    <a:pt x="72" y="18"/>
                  </a:lnTo>
                  <a:lnTo>
                    <a:pt x="70" y="26"/>
                  </a:lnTo>
                  <a:lnTo>
                    <a:pt x="70" y="26"/>
                  </a:lnTo>
                  <a:lnTo>
                    <a:pt x="68" y="32"/>
                  </a:lnTo>
                  <a:lnTo>
                    <a:pt x="64" y="36"/>
                  </a:lnTo>
                  <a:lnTo>
                    <a:pt x="54" y="42"/>
                  </a:lnTo>
                  <a:lnTo>
                    <a:pt x="46" y="48"/>
                  </a:lnTo>
                  <a:lnTo>
                    <a:pt x="42" y="52"/>
                  </a:lnTo>
                  <a:lnTo>
                    <a:pt x="38" y="58"/>
                  </a:lnTo>
                  <a:lnTo>
                    <a:pt x="38" y="5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4" name="Freeform 79"/>
            <p:cNvSpPr/>
            <p:nvPr/>
          </p:nvSpPr>
          <p:spPr bwMode="auto">
            <a:xfrm>
              <a:off x="4911725" y="330200"/>
              <a:ext cx="301625" cy="98425"/>
            </a:xfrm>
            <a:custGeom>
              <a:avLst/>
              <a:gdLst/>
              <a:ahLst/>
              <a:cxnLst>
                <a:cxn ang="0">
                  <a:pos x="40" y="28"/>
                </a:cxn>
                <a:cxn ang="0">
                  <a:pos x="54" y="18"/>
                </a:cxn>
                <a:cxn ang="0">
                  <a:pos x="62" y="16"/>
                </a:cxn>
                <a:cxn ang="0">
                  <a:pos x="62" y="18"/>
                </a:cxn>
                <a:cxn ang="0">
                  <a:pos x="56" y="24"/>
                </a:cxn>
                <a:cxn ang="0">
                  <a:pos x="52" y="26"/>
                </a:cxn>
                <a:cxn ang="0">
                  <a:pos x="78" y="32"/>
                </a:cxn>
                <a:cxn ang="0">
                  <a:pos x="58" y="36"/>
                </a:cxn>
                <a:cxn ang="0">
                  <a:pos x="70" y="40"/>
                </a:cxn>
                <a:cxn ang="0">
                  <a:pos x="88" y="40"/>
                </a:cxn>
                <a:cxn ang="0">
                  <a:pos x="106" y="44"/>
                </a:cxn>
                <a:cxn ang="0">
                  <a:pos x="66" y="48"/>
                </a:cxn>
                <a:cxn ang="0">
                  <a:pos x="72" y="52"/>
                </a:cxn>
                <a:cxn ang="0">
                  <a:pos x="88" y="54"/>
                </a:cxn>
                <a:cxn ang="0">
                  <a:pos x="96" y="60"/>
                </a:cxn>
                <a:cxn ang="0">
                  <a:pos x="114" y="62"/>
                </a:cxn>
                <a:cxn ang="0">
                  <a:pos x="176" y="58"/>
                </a:cxn>
                <a:cxn ang="0">
                  <a:pos x="182" y="58"/>
                </a:cxn>
                <a:cxn ang="0">
                  <a:pos x="182" y="54"/>
                </a:cxn>
                <a:cxn ang="0">
                  <a:pos x="176" y="52"/>
                </a:cxn>
                <a:cxn ang="0">
                  <a:pos x="182" y="48"/>
                </a:cxn>
                <a:cxn ang="0">
                  <a:pos x="190" y="46"/>
                </a:cxn>
                <a:cxn ang="0">
                  <a:pos x="162" y="28"/>
                </a:cxn>
                <a:cxn ang="0">
                  <a:pos x="162" y="14"/>
                </a:cxn>
                <a:cxn ang="0">
                  <a:pos x="162" y="10"/>
                </a:cxn>
                <a:cxn ang="0">
                  <a:pos x="152" y="8"/>
                </a:cxn>
                <a:cxn ang="0">
                  <a:pos x="148" y="10"/>
                </a:cxn>
                <a:cxn ang="0">
                  <a:pos x="152" y="14"/>
                </a:cxn>
                <a:cxn ang="0">
                  <a:pos x="140" y="14"/>
                </a:cxn>
                <a:cxn ang="0">
                  <a:pos x="138" y="18"/>
                </a:cxn>
                <a:cxn ang="0">
                  <a:pos x="142" y="26"/>
                </a:cxn>
                <a:cxn ang="0">
                  <a:pos x="136" y="30"/>
                </a:cxn>
                <a:cxn ang="0">
                  <a:pos x="132" y="22"/>
                </a:cxn>
                <a:cxn ang="0">
                  <a:pos x="120" y="18"/>
                </a:cxn>
                <a:cxn ang="0">
                  <a:pos x="114" y="22"/>
                </a:cxn>
                <a:cxn ang="0">
                  <a:pos x="102" y="16"/>
                </a:cxn>
                <a:cxn ang="0">
                  <a:pos x="94" y="18"/>
                </a:cxn>
                <a:cxn ang="0">
                  <a:pos x="88" y="14"/>
                </a:cxn>
                <a:cxn ang="0">
                  <a:pos x="78" y="14"/>
                </a:cxn>
                <a:cxn ang="0">
                  <a:pos x="74" y="14"/>
                </a:cxn>
                <a:cxn ang="0">
                  <a:pos x="78" y="12"/>
                </a:cxn>
                <a:cxn ang="0">
                  <a:pos x="78" y="10"/>
                </a:cxn>
                <a:cxn ang="0">
                  <a:pos x="60" y="4"/>
                </a:cxn>
                <a:cxn ang="0">
                  <a:pos x="40" y="2"/>
                </a:cxn>
                <a:cxn ang="0">
                  <a:pos x="26" y="0"/>
                </a:cxn>
                <a:cxn ang="0">
                  <a:pos x="10" y="2"/>
                </a:cxn>
                <a:cxn ang="0">
                  <a:pos x="10" y="8"/>
                </a:cxn>
                <a:cxn ang="0">
                  <a:pos x="4" y="20"/>
                </a:cxn>
                <a:cxn ang="0">
                  <a:pos x="16" y="32"/>
                </a:cxn>
                <a:cxn ang="0">
                  <a:pos x="34" y="32"/>
                </a:cxn>
              </a:cxnLst>
              <a:rect l="0" t="0" r="r" b="b"/>
              <a:pathLst>
                <a:path w="190" h="62">
                  <a:moveTo>
                    <a:pt x="34" y="32"/>
                  </a:moveTo>
                  <a:lnTo>
                    <a:pt x="34" y="32"/>
                  </a:lnTo>
                  <a:lnTo>
                    <a:pt x="40" y="28"/>
                  </a:lnTo>
                  <a:lnTo>
                    <a:pt x="44" y="24"/>
                  </a:lnTo>
                  <a:lnTo>
                    <a:pt x="48" y="20"/>
                  </a:lnTo>
                  <a:lnTo>
                    <a:pt x="54" y="18"/>
                  </a:lnTo>
                  <a:lnTo>
                    <a:pt x="54" y="18"/>
                  </a:lnTo>
                  <a:lnTo>
                    <a:pt x="58" y="16"/>
                  </a:lnTo>
                  <a:lnTo>
                    <a:pt x="62" y="16"/>
                  </a:lnTo>
                  <a:lnTo>
                    <a:pt x="62" y="16"/>
                  </a:lnTo>
                  <a:lnTo>
                    <a:pt x="62" y="18"/>
                  </a:lnTo>
                  <a:lnTo>
                    <a:pt x="62" y="18"/>
                  </a:lnTo>
                  <a:lnTo>
                    <a:pt x="60" y="20"/>
                  </a:lnTo>
                  <a:lnTo>
                    <a:pt x="58" y="20"/>
                  </a:lnTo>
                  <a:lnTo>
                    <a:pt x="56" y="24"/>
                  </a:lnTo>
                  <a:lnTo>
                    <a:pt x="56" y="24"/>
                  </a:lnTo>
                  <a:lnTo>
                    <a:pt x="52" y="26"/>
                  </a:lnTo>
                  <a:lnTo>
                    <a:pt x="52" y="26"/>
                  </a:lnTo>
                  <a:lnTo>
                    <a:pt x="58" y="30"/>
                  </a:lnTo>
                  <a:lnTo>
                    <a:pt x="64" y="32"/>
                  </a:lnTo>
                  <a:lnTo>
                    <a:pt x="78" y="32"/>
                  </a:lnTo>
                  <a:lnTo>
                    <a:pt x="78" y="32"/>
                  </a:lnTo>
                  <a:lnTo>
                    <a:pt x="58" y="36"/>
                  </a:lnTo>
                  <a:lnTo>
                    <a:pt x="58" y="36"/>
                  </a:lnTo>
                  <a:lnTo>
                    <a:pt x="60" y="38"/>
                  </a:lnTo>
                  <a:lnTo>
                    <a:pt x="64" y="40"/>
                  </a:lnTo>
                  <a:lnTo>
                    <a:pt x="70" y="40"/>
                  </a:lnTo>
                  <a:lnTo>
                    <a:pt x="70" y="40"/>
                  </a:lnTo>
                  <a:lnTo>
                    <a:pt x="78" y="40"/>
                  </a:lnTo>
                  <a:lnTo>
                    <a:pt x="88" y="40"/>
                  </a:lnTo>
                  <a:lnTo>
                    <a:pt x="96" y="40"/>
                  </a:lnTo>
                  <a:lnTo>
                    <a:pt x="106" y="44"/>
                  </a:lnTo>
                  <a:lnTo>
                    <a:pt x="106" y="44"/>
                  </a:lnTo>
                  <a:lnTo>
                    <a:pt x="86" y="44"/>
                  </a:lnTo>
                  <a:lnTo>
                    <a:pt x="76" y="44"/>
                  </a:lnTo>
                  <a:lnTo>
                    <a:pt x="66" y="48"/>
                  </a:lnTo>
                  <a:lnTo>
                    <a:pt x="66" y="48"/>
                  </a:lnTo>
                  <a:lnTo>
                    <a:pt x="68" y="50"/>
                  </a:lnTo>
                  <a:lnTo>
                    <a:pt x="72" y="52"/>
                  </a:lnTo>
                  <a:lnTo>
                    <a:pt x="82" y="54"/>
                  </a:lnTo>
                  <a:lnTo>
                    <a:pt x="82" y="54"/>
                  </a:lnTo>
                  <a:lnTo>
                    <a:pt x="88" y="54"/>
                  </a:lnTo>
                  <a:lnTo>
                    <a:pt x="90" y="56"/>
                  </a:lnTo>
                  <a:lnTo>
                    <a:pt x="90" y="56"/>
                  </a:lnTo>
                  <a:lnTo>
                    <a:pt x="96" y="60"/>
                  </a:lnTo>
                  <a:lnTo>
                    <a:pt x="102" y="62"/>
                  </a:lnTo>
                  <a:lnTo>
                    <a:pt x="114" y="62"/>
                  </a:lnTo>
                  <a:lnTo>
                    <a:pt x="114" y="62"/>
                  </a:lnTo>
                  <a:lnTo>
                    <a:pt x="144" y="56"/>
                  </a:lnTo>
                  <a:lnTo>
                    <a:pt x="160" y="56"/>
                  </a:lnTo>
                  <a:lnTo>
                    <a:pt x="176" y="58"/>
                  </a:lnTo>
                  <a:lnTo>
                    <a:pt x="176" y="58"/>
                  </a:lnTo>
                  <a:lnTo>
                    <a:pt x="180" y="58"/>
                  </a:lnTo>
                  <a:lnTo>
                    <a:pt x="182" y="58"/>
                  </a:lnTo>
                  <a:lnTo>
                    <a:pt x="182" y="56"/>
                  </a:lnTo>
                  <a:lnTo>
                    <a:pt x="182" y="56"/>
                  </a:lnTo>
                  <a:lnTo>
                    <a:pt x="182" y="54"/>
                  </a:lnTo>
                  <a:lnTo>
                    <a:pt x="180" y="54"/>
                  </a:lnTo>
                  <a:lnTo>
                    <a:pt x="178" y="54"/>
                  </a:lnTo>
                  <a:lnTo>
                    <a:pt x="176" y="52"/>
                  </a:lnTo>
                  <a:lnTo>
                    <a:pt x="176" y="52"/>
                  </a:lnTo>
                  <a:lnTo>
                    <a:pt x="178" y="50"/>
                  </a:lnTo>
                  <a:lnTo>
                    <a:pt x="182" y="48"/>
                  </a:lnTo>
                  <a:lnTo>
                    <a:pt x="186" y="48"/>
                  </a:lnTo>
                  <a:lnTo>
                    <a:pt x="190" y="46"/>
                  </a:lnTo>
                  <a:lnTo>
                    <a:pt x="190" y="46"/>
                  </a:lnTo>
                  <a:lnTo>
                    <a:pt x="178" y="44"/>
                  </a:lnTo>
                  <a:lnTo>
                    <a:pt x="168" y="38"/>
                  </a:lnTo>
                  <a:lnTo>
                    <a:pt x="162" y="28"/>
                  </a:lnTo>
                  <a:lnTo>
                    <a:pt x="158" y="16"/>
                  </a:lnTo>
                  <a:lnTo>
                    <a:pt x="158" y="16"/>
                  </a:lnTo>
                  <a:lnTo>
                    <a:pt x="162" y="14"/>
                  </a:lnTo>
                  <a:lnTo>
                    <a:pt x="164" y="12"/>
                  </a:lnTo>
                  <a:lnTo>
                    <a:pt x="162" y="10"/>
                  </a:lnTo>
                  <a:lnTo>
                    <a:pt x="162" y="10"/>
                  </a:lnTo>
                  <a:lnTo>
                    <a:pt x="160" y="8"/>
                  </a:lnTo>
                  <a:lnTo>
                    <a:pt x="158" y="8"/>
                  </a:lnTo>
                  <a:lnTo>
                    <a:pt x="152" y="8"/>
                  </a:lnTo>
                  <a:lnTo>
                    <a:pt x="152" y="8"/>
                  </a:lnTo>
                  <a:lnTo>
                    <a:pt x="148" y="8"/>
                  </a:lnTo>
                  <a:lnTo>
                    <a:pt x="148" y="10"/>
                  </a:lnTo>
                  <a:lnTo>
                    <a:pt x="148" y="12"/>
                  </a:lnTo>
                  <a:lnTo>
                    <a:pt x="148" y="12"/>
                  </a:lnTo>
                  <a:lnTo>
                    <a:pt x="152" y="14"/>
                  </a:lnTo>
                  <a:lnTo>
                    <a:pt x="152" y="14"/>
                  </a:lnTo>
                  <a:lnTo>
                    <a:pt x="144" y="14"/>
                  </a:lnTo>
                  <a:lnTo>
                    <a:pt x="140" y="14"/>
                  </a:lnTo>
                  <a:lnTo>
                    <a:pt x="136" y="14"/>
                  </a:lnTo>
                  <a:lnTo>
                    <a:pt x="136" y="14"/>
                  </a:lnTo>
                  <a:lnTo>
                    <a:pt x="138" y="18"/>
                  </a:lnTo>
                  <a:lnTo>
                    <a:pt x="138" y="18"/>
                  </a:lnTo>
                  <a:lnTo>
                    <a:pt x="140" y="24"/>
                  </a:lnTo>
                  <a:lnTo>
                    <a:pt x="142" y="26"/>
                  </a:lnTo>
                  <a:lnTo>
                    <a:pt x="140" y="28"/>
                  </a:lnTo>
                  <a:lnTo>
                    <a:pt x="140" y="28"/>
                  </a:lnTo>
                  <a:lnTo>
                    <a:pt x="136" y="30"/>
                  </a:lnTo>
                  <a:lnTo>
                    <a:pt x="134" y="28"/>
                  </a:lnTo>
                  <a:lnTo>
                    <a:pt x="132" y="22"/>
                  </a:lnTo>
                  <a:lnTo>
                    <a:pt x="132" y="22"/>
                  </a:lnTo>
                  <a:lnTo>
                    <a:pt x="126" y="18"/>
                  </a:lnTo>
                  <a:lnTo>
                    <a:pt x="124" y="18"/>
                  </a:lnTo>
                  <a:lnTo>
                    <a:pt x="120" y="18"/>
                  </a:lnTo>
                  <a:lnTo>
                    <a:pt x="120" y="18"/>
                  </a:lnTo>
                  <a:lnTo>
                    <a:pt x="118" y="20"/>
                  </a:lnTo>
                  <a:lnTo>
                    <a:pt x="114" y="22"/>
                  </a:lnTo>
                  <a:lnTo>
                    <a:pt x="110" y="20"/>
                  </a:lnTo>
                  <a:lnTo>
                    <a:pt x="110" y="20"/>
                  </a:lnTo>
                  <a:lnTo>
                    <a:pt x="102" y="16"/>
                  </a:lnTo>
                  <a:lnTo>
                    <a:pt x="98" y="16"/>
                  </a:lnTo>
                  <a:lnTo>
                    <a:pt x="94" y="18"/>
                  </a:lnTo>
                  <a:lnTo>
                    <a:pt x="94" y="18"/>
                  </a:lnTo>
                  <a:lnTo>
                    <a:pt x="88" y="18"/>
                  </a:lnTo>
                  <a:lnTo>
                    <a:pt x="88" y="18"/>
                  </a:lnTo>
                  <a:lnTo>
                    <a:pt x="88" y="14"/>
                  </a:lnTo>
                  <a:lnTo>
                    <a:pt x="86" y="12"/>
                  </a:lnTo>
                  <a:lnTo>
                    <a:pt x="84" y="12"/>
                  </a:lnTo>
                  <a:lnTo>
                    <a:pt x="78" y="14"/>
                  </a:lnTo>
                  <a:lnTo>
                    <a:pt x="76" y="14"/>
                  </a:lnTo>
                  <a:lnTo>
                    <a:pt x="74" y="14"/>
                  </a:lnTo>
                  <a:lnTo>
                    <a:pt x="74" y="14"/>
                  </a:lnTo>
                  <a:lnTo>
                    <a:pt x="74" y="12"/>
                  </a:lnTo>
                  <a:lnTo>
                    <a:pt x="74" y="12"/>
                  </a:lnTo>
                  <a:lnTo>
                    <a:pt x="78" y="12"/>
                  </a:lnTo>
                  <a:lnTo>
                    <a:pt x="78" y="12"/>
                  </a:lnTo>
                  <a:lnTo>
                    <a:pt x="78" y="10"/>
                  </a:lnTo>
                  <a:lnTo>
                    <a:pt x="78" y="10"/>
                  </a:lnTo>
                  <a:lnTo>
                    <a:pt x="70" y="6"/>
                  </a:lnTo>
                  <a:lnTo>
                    <a:pt x="60" y="4"/>
                  </a:lnTo>
                  <a:lnTo>
                    <a:pt x="60" y="4"/>
                  </a:lnTo>
                  <a:lnTo>
                    <a:pt x="50" y="4"/>
                  </a:lnTo>
                  <a:lnTo>
                    <a:pt x="46" y="4"/>
                  </a:lnTo>
                  <a:lnTo>
                    <a:pt x="40" y="2"/>
                  </a:lnTo>
                  <a:lnTo>
                    <a:pt x="40" y="2"/>
                  </a:lnTo>
                  <a:lnTo>
                    <a:pt x="34" y="0"/>
                  </a:lnTo>
                  <a:lnTo>
                    <a:pt x="26" y="0"/>
                  </a:lnTo>
                  <a:lnTo>
                    <a:pt x="12" y="2"/>
                  </a:lnTo>
                  <a:lnTo>
                    <a:pt x="12" y="2"/>
                  </a:lnTo>
                  <a:lnTo>
                    <a:pt x="10" y="2"/>
                  </a:lnTo>
                  <a:lnTo>
                    <a:pt x="10" y="4"/>
                  </a:lnTo>
                  <a:lnTo>
                    <a:pt x="10" y="4"/>
                  </a:lnTo>
                  <a:lnTo>
                    <a:pt x="10" y="8"/>
                  </a:lnTo>
                  <a:lnTo>
                    <a:pt x="10" y="10"/>
                  </a:lnTo>
                  <a:lnTo>
                    <a:pt x="8" y="16"/>
                  </a:lnTo>
                  <a:lnTo>
                    <a:pt x="4" y="20"/>
                  </a:lnTo>
                  <a:lnTo>
                    <a:pt x="0" y="26"/>
                  </a:lnTo>
                  <a:lnTo>
                    <a:pt x="0" y="26"/>
                  </a:lnTo>
                  <a:lnTo>
                    <a:pt x="16" y="32"/>
                  </a:lnTo>
                  <a:lnTo>
                    <a:pt x="26" y="34"/>
                  </a:lnTo>
                  <a:lnTo>
                    <a:pt x="30" y="34"/>
                  </a:lnTo>
                  <a:lnTo>
                    <a:pt x="34" y="32"/>
                  </a:lnTo>
                  <a:lnTo>
                    <a:pt x="34" y="3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5" name="Freeform 80"/>
            <p:cNvSpPr/>
            <p:nvPr/>
          </p:nvSpPr>
          <p:spPr bwMode="auto">
            <a:xfrm>
              <a:off x="7004050" y="1758950"/>
              <a:ext cx="88900" cy="222250"/>
            </a:xfrm>
            <a:custGeom>
              <a:avLst/>
              <a:gdLst/>
              <a:ahLst/>
              <a:cxnLst>
                <a:cxn ang="0">
                  <a:pos x="56" y="34"/>
                </a:cxn>
                <a:cxn ang="0">
                  <a:pos x="56" y="34"/>
                </a:cxn>
                <a:cxn ang="0">
                  <a:pos x="54" y="26"/>
                </a:cxn>
                <a:cxn ang="0">
                  <a:pos x="52" y="18"/>
                </a:cxn>
                <a:cxn ang="0">
                  <a:pos x="50" y="10"/>
                </a:cxn>
                <a:cxn ang="0">
                  <a:pos x="46" y="4"/>
                </a:cxn>
                <a:cxn ang="0">
                  <a:pos x="42" y="0"/>
                </a:cxn>
                <a:cxn ang="0">
                  <a:pos x="42" y="0"/>
                </a:cxn>
                <a:cxn ang="0">
                  <a:pos x="44" y="8"/>
                </a:cxn>
                <a:cxn ang="0">
                  <a:pos x="42" y="14"/>
                </a:cxn>
                <a:cxn ang="0">
                  <a:pos x="38" y="18"/>
                </a:cxn>
                <a:cxn ang="0">
                  <a:pos x="36" y="24"/>
                </a:cxn>
                <a:cxn ang="0">
                  <a:pos x="36" y="24"/>
                </a:cxn>
                <a:cxn ang="0">
                  <a:pos x="34" y="30"/>
                </a:cxn>
                <a:cxn ang="0">
                  <a:pos x="30" y="34"/>
                </a:cxn>
                <a:cxn ang="0">
                  <a:pos x="22" y="40"/>
                </a:cxn>
                <a:cxn ang="0">
                  <a:pos x="22" y="40"/>
                </a:cxn>
                <a:cxn ang="0">
                  <a:pos x="12" y="46"/>
                </a:cxn>
                <a:cxn ang="0">
                  <a:pos x="8" y="52"/>
                </a:cxn>
                <a:cxn ang="0">
                  <a:pos x="6" y="60"/>
                </a:cxn>
                <a:cxn ang="0">
                  <a:pos x="8" y="70"/>
                </a:cxn>
                <a:cxn ang="0">
                  <a:pos x="8" y="70"/>
                </a:cxn>
                <a:cxn ang="0">
                  <a:pos x="8" y="80"/>
                </a:cxn>
                <a:cxn ang="0">
                  <a:pos x="6" y="92"/>
                </a:cxn>
                <a:cxn ang="0">
                  <a:pos x="6" y="92"/>
                </a:cxn>
                <a:cxn ang="0">
                  <a:pos x="2" y="96"/>
                </a:cxn>
                <a:cxn ang="0">
                  <a:pos x="2" y="102"/>
                </a:cxn>
                <a:cxn ang="0">
                  <a:pos x="0" y="112"/>
                </a:cxn>
                <a:cxn ang="0">
                  <a:pos x="6" y="132"/>
                </a:cxn>
                <a:cxn ang="0">
                  <a:pos x="6" y="132"/>
                </a:cxn>
                <a:cxn ang="0">
                  <a:pos x="8" y="136"/>
                </a:cxn>
                <a:cxn ang="0">
                  <a:pos x="12" y="138"/>
                </a:cxn>
                <a:cxn ang="0">
                  <a:pos x="12" y="138"/>
                </a:cxn>
                <a:cxn ang="0">
                  <a:pos x="14" y="140"/>
                </a:cxn>
                <a:cxn ang="0">
                  <a:pos x="16" y="140"/>
                </a:cxn>
                <a:cxn ang="0">
                  <a:pos x="18" y="138"/>
                </a:cxn>
                <a:cxn ang="0">
                  <a:pos x="18" y="138"/>
                </a:cxn>
                <a:cxn ang="0">
                  <a:pos x="24" y="136"/>
                </a:cxn>
                <a:cxn ang="0">
                  <a:pos x="28" y="134"/>
                </a:cxn>
                <a:cxn ang="0">
                  <a:pos x="30" y="130"/>
                </a:cxn>
                <a:cxn ang="0">
                  <a:pos x="32" y="124"/>
                </a:cxn>
                <a:cxn ang="0">
                  <a:pos x="32" y="124"/>
                </a:cxn>
                <a:cxn ang="0">
                  <a:pos x="36" y="102"/>
                </a:cxn>
                <a:cxn ang="0">
                  <a:pos x="36" y="102"/>
                </a:cxn>
                <a:cxn ang="0">
                  <a:pos x="36" y="102"/>
                </a:cxn>
                <a:cxn ang="0">
                  <a:pos x="36" y="102"/>
                </a:cxn>
                <a:cxn ang="0">
                  <a:pos x="46" y="68"/>
                </a:cxn>
                <a:cxn ang="0">
                  <a:pos x="46" y="68"/>
                </a:cxn>
                <a:cxn ang="0">
                  <a:pos x="48" y="60"/>
                </a:cxn>
                <a:cxn ang="0">
                  <a:pos x="46" y="52"/>
                </a:cxn>
                <a:cxn ang="0">
                  <a:pos x="46" y="52"/>
                </a:cxn>
                <a:cxn ang="0">
                  <a:pos x="46" y="50"/>
                </a:cxn>
                <a:cxn ang="0">
                  <a:pos x="46" y="50"/>
                </a:cxn>
                <a:cxn ang="0">
                  <a:pos x="50" y="48"/>
                </a:cxn>
                <a:cxn ang="0">
                  <a:pos x="50" y="46"/>
                </a:cxn>
                <a:cxn ang="0">
                  <a:pos x="50" y="46"/>
                </a:cxn>
                <a:cxn ang="0">
                  <a:pos x="48" y="42"/>
                </a:cxn>
                <a:cxn ang="0">
                  <a:pos x="48" y="38"/>
                </a:cxn>
                <a:cxn ang="0">
                  <a:pos x="52" y="36"/>
                </a:cxn>
                <a:cxn ang="0">
                  <a:pos x="56" y="34"/>
                </a:cxn>
                <a:cxn ang="0">
                  <a:pos x="56" y="34"/>
                </a:cxn>
              </a:cxnLst>
              <a:rect l="0" t="0" r="r" b="b"/>
              <a:pathLst>
                <a:path w="56" h="140">
                  <a:moveTo>
                    <a:pt x="56" y="34"/>
                  </a:moveTo>
                  <a:lnTo>
                    <a:pt x="56" y="34"/>
                  </a:lnTo>
                  <a:lnTo>
                    <a:pt x="54" y="26"/>
                  </a:lnTo>
                  <a:lnTo>
                    <a:pt x="52" y="18"/>
                  </a:lnTo>
                  <a:lnTo>
                    <a:pt x="50" y="10"/>
                  </a:lnTo>
                  <a:lnTo>
                    <a:pt x="46" y="4"/>
                  </a:lnTo>
                  <a:lnTo>
                    <a:pt x="42" y="0"/>
                  </a:lnTo>
                  <a:lnTo>
                    <a:pt x="42" y="0"/>
                  </a:lnTo>
                  <a:lnTo>
                    <a:pt x="44" y="8"/>
                  </a:lnTo>
                  <a:lnTo>
                    <a:pt x="42" y="14"/>
                  </a:lnTo>
                  <a:lnTo>
                    <a:pt x="38" y="18"/>
                  </a:lnTo>
                  <a:lnTo>
                    <a:pt x="36" y="24"/>
                  </a:lnTo>
                  <a:lnTo>
                    <a:pt x="36" y="24"/>
                  </a:lnTo>
                  <a:lnTo>
                    <a:pt x="34" y="30"/>
                  </a:lnTo>
                  <a:lnTo>
                    <a:pt x="30" y="34"/>
                  </a:lnTo>
                  <a:lnTo>
                    <a:pt x="22" y="40"/>
                  </a:lnTo>
                  <a:lnTo>
                    <a:pt x="22" y="40"/>
                  </a:lnTo>
                  <a:lnTo>
                    <a:pt x="12" y="46"/>
                  </a:lnTo>
                  <a:lnTo>
                    <a:pt x="8" y="52"/>
                  </a:lnTo>
                  <a:lnTo>
                    <a:pt x="6" y="60"/>
                  </a:lnTo>
                  <a:lnTo>
                    <a:pt x="8" y="70"/>
                  </a:lnTo>
                  <a:lnTo>
                    <a:pt x="8" y="70"/>
                  </a:lnTo>
                  <a:lnTo>
                    <a:pt x="8" y="80"/>
                  </a:lnTo>
                  <a:lnTo>
                    <a:pt x="6" y="92"/>
                  </a:lnTo>
                  <a:lnTo>
                    <a:pt x="6" y="92"/>
                  </a:lnTo>
                  <a:lnTo>
                    <a:pt x="2" y="96"/>
                  </a:lnTo>
                  <a:lnTo>
                    <a:pt x="2" y="102"/>
                  </a:lnTo>
                  <a:lnTo>
                    <a:pt x="0" y="112"/>
                  </a:lnTo>
                  <a:lnTo>
                    <a:pt x="6" y="132"/>
                  </a:lnTo>
                  <a:lnTo>
                    <a:pt x="6" y="132"/>
                  </a:lnTo>
                  <a:lnTo>
                    <a:pt x="8" y="136"/>
                  </a:lnTo>
                  <a:lnTo>
                    <a:pt x="12" y="138"/>
                  </a:lnTo>
                  <a:lnTo>
                    <a:pt x="12" y="138"/>
                  </a:lnTo>
                  <a:lnTo>
                    <a:pt x="14" y="140"/>
                  </a:lnTo>
                  <a:lnTo>
                    <a:pt x="16" y="140"/>
                  </a:lnTo>
                  <a:lnTo>
                    <a:pt x="18" y="138"/>
                  </a:lnTo>
                  <a:lnTo>
                    <a:pt x="18" y="138"/>
                  </a:lnTo>
                  <a:lnTo>
                    <a:pt x="24" y="136"/>
                  </a:lnTo>
                  <a:lnTo>
                    <a:pt x="28" y="134"/>
                  </a:lnTo>
                  <a:lnTo>
                    <a:pt x="30" y="130"/>
                  </a:lnTo>
                  <a:lnTo>
                    <a:pt x="32" y="124"/>
                  </a:lnTo>
                  <a:lnTo>
                    <a:pt x="32" y="124"/>
                  </a:lnTo>
                  <a:lnTo>
                    <a:pt x="36" y="102"/>
                  </a:lnTo>
                  <a:lnTo>
                    <a:pt x="36" y="102"/>
                  </a:lnTo>
                  <a:lnTo>
                    <a:pt x="36" y="102"/>
                  </a:lnTo>
                  <a:lnTo>
                    <a:pt x="36" y="102"/>
                  </a:lnTo>
                  <a:lnTo>
                    <a:pt x="46" y="68"/>
                  </a:lnTo>
                  <a:lnTo>
                    <a:pt x="46" y="68"/>
                  </a:lnTo>
                  <a:lnTo>
                    <a:pt x="48" y="60"/>
                  </a:lnTo>
                  <a:lnTo>
                    <a:pt x="46" y="52"/>
                  </a:lnTo>
                  <a:lnTo>
                    <a:pt x="46" y="52"/>
                  </a:lnTo>
                  <a:lnTo>
                    <a:pt x="46" y="50"/>
                  </a:lnTo>
                  <a:lnTo>
                    <a:pt x="46" y="50"/>
                  </a:lnTo>
                  <a:lnTo>
                    <a:pt x="50" y="48"/>
                  </a:lnTo>
                  <a:lnTo>
                    <a:pt x="50" y="46"/>
                  </a:lnTo>
                  <a:lnTo>
                    <a:pt x="50" y="46"/>
                  </a:lnTo>
                  <a:lnTo>
                    <a:pt x="48" y="42"/>
                  </a:lnTo>
                  <a:lnTo>
                    <a:pt x="48" y="38"/>
                  </a:lnTo>
                  <a:lnTo>
                    <a:pt x="52" y="36"/>
                  </a:lnTo>
                  <a:lnTo>
                    <a:pt x="56" y="34"/>
                  </a:lnTo>
                  <a:lnTo>
                    <a:pt x="56" y="3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6" name="Freeform 81"/>
            <p:cNvSpPr/>
            <p:nvPr/>
          </p:nvSpPr>
          <p:spPr bwMode="auto">
            <a:xfrm>
              <a:off x="6172200" y="466725"/>
              <a:ext cx="123825" cy="44450"/>
            </a:xfrm>
            <a:custGeom>
              <a:avLst/>
              <a:gdLst/>
              <a:ahLst/>
              <a:cxnLst>
                <a:cxn ang="0">
                  <a:pos x="76" y="14"/>
                </a:cxn>
                <a:cxn ang="0">
                  <a:pos x="76" y="14"/>
                </a:cxn>
                <a:cxn ang="0">
                  <a:pos x="78" y="10"/>
                </a:cxn>
                <a:cxn ang="0">
                  <a:pos x="74" y="6"/>
                </a:cxn>
                <a:cxn ang="0">
                  <a:pos x="74" y="6"/>
                </a:cxn>
                <a:cxn ang="0">
                  <a:pos x="64" y="0"/>
                </a:cxn>
                <a:cxn ang="0">
                  <a:pos x="58" y="0"/>
                </a:cxn>
                <a:cxn ang="0">
                  <a:pos x="52" y="2"/>
                </a:cxn>
                <a:cxn ang="0">
                  <a:pos x="52" y="2"/>
                </a:cxn>
                <a:cxn ang="0">
                  <a:pos x="44" y="4"/>
                </a:cxn>
                <a:cxn ang="0">
                  <a:pos x="36" y="4"/>
                </a:cxn>
                <a:cxn ang="0">
                  <a:pos x="28" y="6"/>
                </a:cxn>
                <a:cxn ang="0">
                  <a:pos x="20" y="10"/>
                </a:cxn>
                <a:cxn ang="0">
                  <a:pos x="20" y="10"/>
                </a:cxn>
                <a:cxn ang="0">
                  <a:pos x="16" y="2"/>
                </a:cxn>
                <a:cxn ang="0">
                  <a:pos x="12" y="0"/>
                </a:cxn>
                <a:cxn ang="0">
                  <a:pos x="6" y="2"/>
                </a:cxn>
                <a:cxn ang="0">
                  <a:pos x="0" y="6"/>
                </a:cxn>
                <a:cxn ang="0">
                  <a:pos x="0" y="6"/>
                </a:cxn>
                <a:cxn ang="0">
                  <a:pos x="4" y="8"/>
                </a:cxn>
                <a:cxn ang="0">
                  <a:pos x="8" y="8"/>
                </a:cxn>
                <a:cxn ang="0">
                  <a:pos x="10" y="8"/>
                </a:cxn>
                <a:cxn ang="0">
                  <a:pos x="14" y="10"/>
                </a:cxn>
                <a:cxn ang="0">
                  <a:pos x="14" y="10"/>
                </a:cxn>
                <a:cxn ang="0">
                  <a:pos x="12" y="12"/>
                </a:cxn>
                <a:cxn ang="0">
                  <a:pos x="12" y="12"/>
                </a:cxn>
                <a:cxn ang="0">
                  <a:pos x="6" y="12"/>
                </a:cxn>
                <a:cxn ang="0">
                  <a:pos x="6" y="12"/>
                </a:cxn>
                <a:cxn ang="0">
                  <a:pos x="8" y="16"/>
                </a:cxn>
                <a:cxn ang="0">
                  <a:pos x="12" y="16"/>
                </a:cxn>
                <a:cxn ang="0">
                  <a:pos x="12" y="16"/>
                </a:cxn>
                <a:cxn ang="0">
                  <a:pos x="14" y="18"/>
                </a:cxn>
                <a:cxn ang="0">
                  <a:pos x="14" y="20"/>
                </a:cxn>
                <a:cxn ang="0">
                  <a:pos x="14" y="22"/>
                </a:cxn>
                <a:cxn ang="0">
                  <a:pos x="16" y="24"/>
                </a:cxn>
                <a:cxn ang="0">
                  <a:pos x="16" y="24"/>
                </a:cxn>
                <a:cxn ang="0">
                  <a:pos x="20" y="26"/>
                </a:cxn>
                <a:cxn ang="0">
                  <a:pos x="28" y="28"/>
                </a:cxn>
                <a:cxn ang="0">
                  <a:pos x="46" y="26"/>
                </a:cxn>
                <a:cxn ang="0">
                  <a:pos x="64" y="22"/>
                </a:cxn>
                <a:cxn ang="0">
                  <a:pos x="72" y="18"/>
                </a:cxn>
                <a:cxn ang="0">
                  <a:pos x="76" y="14"/>
                </a:cxn>
                <a:cxn ang="0">
                  <a:pos x="76" y="14"/>
                </a:cxn>
              </a:cxnLst>
              <a:rect l="0" t="0" r="r" b="b"/>
              <a:pathLst>
                <a:path w="78" h="28">
                  <a:moveTo>
                    <a:pt x="76" y="14"/>
                  </a:moveTo>
                  <a:lnTo>
                    <a:pt x="76" y="14"/>
                  </a:lnTo>
                  <a:lnTo>
                    <a:pt x="78" y="10"/>
                  </a:lnTo>
                  <a:lnTo>
                    <a:pt x="74" y="6"/>
                  </a:lnTo>
                  <a:lnTo>
                    <a:pt x="74" y="6"/>
                  </a:lnTo>
                  <a:lnTo>
                    <a:pt x="64" y="0"/>
                  </a:lnTo>
                  <a:lnTo>
                    <a:pt x="58" y="0"/>
                  </a:lnTo>
                  <a:lnTo>
                    <a:pt x="52" y="2"/>
                  </a:lnTo>
                  <a:lnTo>
                    <a:pt x="52" y="2"/>
                  </a:lnTo>
                  <a:lnTo>
                    <a:pt x="44" y="4"/>
                  </a:lnTo>
                  <a:lnTo>
                    <a:pt x="36" y="4"/>
                  </a:lnTo>
                  <a:lnTo>
                    <a:pt x="28" y="6"/>
                  </a:lnTo>
                  <a:lnTo>
                    <a:pt x="20" y="10"/>
                  </a:lnTo>
                  <a:lnTo>
                    <a:pt x="20" y="10"/>
                  </a:lnTo>
                  <a:lnTo>
                    <a:pt x="16" y="2"/>
                  </a:lnTo>
                  <a:lnTo>
                    <a:pt x="12" y="0"/>
                  </a:lnTo>
                  <a:lnTo>
                    <a:pt x="6" y="2"/>
                  </a:lnTo>
                  <a:lnTo>
                    <a:pt x="0" y="6"/>
                  </a:lnTo>
                  <a:lnTo>
                    <a:pt x="0" y="6"/>
                  </a:lnTo>
                  <a:lnTo>
                    <a:pt x="4" y="8"/>
                  </a:lnTo>
                  <a:lnTo>
                    <a:pt x="8" y="8"/>
                  </a:lnTo>
                  <a:lnTo>
                    <a:pt x="10" y="8"/>
                  </a:lnTo>
                  <a:lnTo>
                    <a:pt x="14" y="10"/>
                  </a:lnTo>
                  <a:lnTo>
                    <a:pt x="14" y="10"/>
                  </a:lnTo>
                  <a:lnTo>
                    <a:pt x="12" y="12"/>
                  </a:lnTo>
                  <a:lnTo>
                    <a:pt x="12" y="12"/>
                  </a:lnTo>
                  <a:lnTo>
                    <a:pt x="6" y="12"/>
                  </a:lnTo>
                  <a:lnTo>
                    <a:pt x="6" y="12"/>
                  </a:lnTo>
                  <a:lnTo>
                    <a:pt x="8" y="16"/>
                  </a:lnTo>
                  <a:lnTo>
                    <a:pt x="12" y="16"/>
                  </a:lnTo>
                  <a:lnTo>
                    <a:pt x="12" y="16"/>
                  </a:lnTo>
                  <a:lnTo>
                    <a:pt x="14" y="18"/>
                  </a:lnTo>
                  <a:lnTo>
                    <a:pt x="14" y="20"/>
                  </a:lnTo>
                  <a:lnTo>
                    <a:pt x="14" y="22"/>
                  </a:lnTo>
                  <a:lnTo>
                    <a:pt x="16" y="24"/>
                  </a:lnTo>
                  <a:lnTo>
                    <a:pt x="16" y="24"/>
                  </a:lnTo>
                  <a:lnTo>
                    <a:pt x="20" y="26"/>
                  </a:lnTo>
                  <a:lnTo>
                    <a:pt x="28" y="28"/>
                  </a:lnTo>
                  <a:lnTo>
                    <a:pt x="46" y="26"/>
                  </a:lnTo>
                  <a:lnTo>
                    <a:pt x="64" y="22"/>
                  </a:lnTo>
                  <a:lnTo>
                    <a:pt x="72" y="18"/>
                  </a:lnTo>
                  <a:lnTo>
                    <a:pt x="76" y="14"/>
                  </a:lnTo>
                  <a:lnTo>
                    <a:pt x="76"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7" name="Freeform 82"/>
            <p:cNvSpPr/>
            <p:nvPr/>
          </p:nvSpPr>
          <p:spPr bwMode="auto">
            <a:xfrm>
              <a:off x="8531225" y="2232025"/>
              <a:ext cx="92075" cy="98425"/>
            </a:xfrm>
            <a:custGeom>
              <a:avLst/>
              <a:gdLst/>
              <a:ahLst/>
              <a:cxnLst>
                <a:cxn ang="0">
                  <a:pos x="48" y="2"/>
                </a:cxn>
                <a:cxn ang="0">
                  <a:pos x="48" y="2"/>
                </a:cxn>
                <a:cxn ang="0">
                  <a:pos x="46" y="0"/>
                </a:cxn>
                <a:cxn ang="0">
                  <a:pos x="44" y="2"/>
                </a:cxn>
                <a:cxn ang="0">
                  <a:pos x="42" y="6"/>
                </a:cxn>
                <a:cxn ang="0">
                  <a:pos x="42" y="6"/>
                </a:cxn>
                <a:cxn ang="0">
                  <a:pos x="38" y="14"/>
                </a:cxn>
                <a:cxn ang="0">
                  <a:pos x="32" y="22"/>
                </a:cxn>
                <a:cxn ang="0">
                  <a:pos x="26" y="30"/>
                </a:cxn>
                <a:cxn ang="0">
                  <a:pos x="18" y="34"/>
                </a:cxn>
                <a:cxn ang="0">
                  <a:pos x="18" y="34"/>
                </a:cxn>
                <a:cxn ang="0">
                  <a:pos x="12" y="38"/>
                </a:cxn>
                <a:cxn ang="0">
                  <a:pos x="8" y="42"/>
                </a:cxn>
                <a:cxn ang="0">
                  <a:pos x="2" y="52"/>
                </a:cxn>
                <a:cxn ang="0">
                  <a:pos x="2" y="52"/>
                </a:cxn>
                <a:cxn ang="0">
                  <a:pos x="0" y="54"/>
                </a:cxn>
                <a:cxn ang="0">
                  <a:pos x="2" y="56"/>
                </a:cxn>
                <a:cxn ang="0">
                  <a:pos x="2" y="58"/>
                </a:cxn>
                <a:cxn ang="0">
                  <a:pos x="2" y="58"/>
                </a:cxn>
                <a:cxn ang="0">
                  <a:pos x="10" y="60"/>
                </a:cxn>
                <a:cxn ang="0">
                  <a:pos x="18" y="62"/>
                </a:cxn>
                <a:cxn ang="0">
                  <a:pos x="18" y="62"/>
                </a:cxn>
                <a:cxn ang="0">
                  <a:pos x="24" y="60"/>
                </a:cxn>
                <a:cxn ang="0">
                  <a:pos x="28" y="58"/>
                </a:cxn>
                <a:cxn ang="0">
                  <a:pos x="30" y="54"/>
                </a:cxn>
                <a:cxn ang="0">
                  <a:pos x="32" y="52"/>
                </a:cxn>
                <a:cxn ang="0">
                  <a:pos x="32" y="52"/>
                </a:cxn>
                <a:cxn ang="0">
                  <a:pos x="36" y="40"/>
                </a:cxn>
                <a:cxn ang="0">
                  <a:pos x="40" y="34"/>
                </a:cxn>
                <a:cxn ang="0">
                  <a:pos x="46" y="30"/>
                </a:cxn>
                <a:cxn ang="0">
                  <a:pos x="46" y="30"/>
                </a:cxn>
                <a:cxn ang="0">
                  <a:pos x="50" y="28"/>
                </a:cxn>
                <a:cxn ang="0">
                  <a:pos x="52" y="24"/>
                </a:cxn>
                <a:cxn ang="0">
                  <a:pos x="58" y="14"/>
                </a:cxn>
                <a:cxn ang="0">
                  <a:pos x="58" y="14"/>
                </a:cxn>
                <a:cxn ang="0">
                  <a:pos x="58" y="8"/>
                </a:cxn>
                <a:cxn ang="0">
                  <a:pos x="56" y="6"/>
                </a:cxn>
                <a:cxn ang="0">
                  <a:pos x="52" y="4"/>
                </a:cxn>
                <a:cxn ang="0">
                  <a:pos x="48" y="2"/>
                </a:cxn>
                <a:cxn ang="0">
                  <a:pos x="48" y="2"/>
                </a:cxn>
              </a:cxnLst>
              <a:rect l="0" t="0" r="r" b="b"/>
              <a:pathLst>
                <a:path w="58" h="62">
                  <a:moveTo>
                    <a:pt x="48" y="2"/>
                  </a:moveTo>
                  <a:lnTo>
                    <a:pt x="48" y="2"/>
                  </a:lnTo>
                  <a:lnTo>
                    <a:pt x="46" y="0"/>
                  </a:lnTo>
                  <a:lnTo>
                    <a:pt x="44" y="2"/>
                  </a:lnTo>
                  <a:lnTo>
                    <a:pt x="42" y="6"/>
                  </a:lnTo>
                  <a:lnTo>
                    <a:pt x="42" y="6"/>
                  </a:lnTo>
                  <a:lnTo>
                    <a:pt x="38" y="14"/>
                  </a:lnTo>
                  <a:lnTo>
                    <a:pt x="32" y="22"/>
                  </a:lnTo>
                  <a:lnTo>
                    <a:pt x="26" y="30"/>
                  </a:lnTo>
                  <a:lnTo>
                    <a:pt x="18" y="34"/>
                  </a:lnTo>
                  <a:lnTo>
                    <a:pt x="18" y="34"/>
                  </a:lnTo>
                  <a:lnTo>
                    <a:pt x="12" y="38"/>
                  </a:lnTo>
                  <a:lnTo>
                    <a:pt x="8" y="42"/>
                  </a:lnTo>
                  <a:lnTo>
                    <a:pt x="2" y="52"/>
                  </a:lnTo>
                  <a:lnTo>
                    <a:pt x="2" y="52"/>
                  </a:lnTo>
                  <a:lnTo>
                    <a:pt x="0" y="54"/>
                  </a:lnTo>
                  <a:lnTo>
                    <a:pt x="2" y="56"/>
                  </a:lnTo>
                  <a:lnTo>
                    <a:pt x="2" y="58"/>
                  </a:lnTo>
                  <a:lnTo>
                    <a:pt x="2" y="58"/>
                  </a:lnTo>
                  <a:lnTo>
                    <a:pt x="10" y="60"/>
                  </a:lnTo>
                  <a:lnTo>
                    <a:pt x="18" y="62"/>
                  </a:lnTo>
                  <a:lnTo>
                    <a:pt x="18" y="62"/>
                  </a:lnTo>
                  <a:lnTo>
                    <a:pt x="24" y="60"/>
                  </a:lnTo>
                  <a:lnTo>
                    <a:pt x="28" y="58"/>
                  </a:lnTo>
                  <a:lnTo>
                    <a:pt x="30" y="54"/>
                  </a:lnTo>
                  <a:lnTo>
                    <a:pt x="32" y="52"/>
                  </a:lnTo>
                  <a:lnTo>
                    <a:pt x="32" y="52"/>
                  </a:lnTo>
                  <a:lnTo>
                    <a:pt x="36" y="40"/>
                  </a:lnTo>
                  <a:lnTo>
                    <a:pt x="40" y="34"/>
                  </a:lnTo>
                  <a:lnTo>
                    <a:pt x="46" y="30"/>
                  </a:lnTo>
                  <a:lnTo>
                    <a:pt x="46" y="30"/>
                  </a:lnTo>
                  <a:lnTo>
                    <a:pt x="50" y="28"/>
                  </a:lnTo>
                  <a:lnTo>
                    <a:pt x="52" y="24"/>
                  </a:lnTo>
                  <a:lnTo>
                    <a:pt x="58" y="14"/>
                  </a:lnTo>
                  <a:lnTo>
                    <a:pt x="58" y="14"/>
                  </a:lnTo>
                  <a:lnTo>
                    <a:pt x="58" y="8"/>
                  </a:lnTo>
                  <a:lnTo>
                    <a:pt x="56" y="6"/>
                  </a:lnTo>
                  <a:lnTo>
                    <a:pt x="52" y="4"/>
                  </a:lnTo>
                  <a:lnTo>
                    <a:pt x="48" y="2"/>
                  </a:lnTo>
                  <a:lnTo>
                    <a:pt x="48"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8" name="Freeform 83"/>
            <p:cNvSpPr/>
            <p:nvPr/>
          </p:nvSpPr>
          <p:spPr bwMode="auto">
            <a:xfrm>
              <a:off x="5314950" y="295275"/>
              <a:ext cx="161925" cy="34925"/>
            </a:xfrm>
            <a:custGeom>
              <a:avLst/>
              <a:gdLst/>
              <a:ahLst/>
              <a:cxnLst>
                <a:cxn ang="0">
                  <a:pos x="14" y="20"/>
                </a:cxn>
                <a:cxn ang="0">
                  <a:pos x="14" y="20"/>
                </a:cxn>
                <a:cxn ang="0">
                  <a:pos x="42" y="20"/>
                </a:cxn>
                <a:cxn ang="0">
                  <a:pos x="70" y="20"/>
                </a:cxn>
                <a:cxn ang="0">
                  <a:pos x="70" y="20"/>
                </a:cxn>
                <a:cxn ang="0">
                  <a:pos x="82" y="22"/>
                </a:cxn>
                <a:cxn ang="0">
                  <a:pos x="94" y="22"/>
                </a:cxn>
                <a:cxn ang="0">
                  <a:pos x="94" y="22"/>
                </a:cxn>
                <a:cxn ang="0">
                  <a:pos x="100" y="18"/>
                </a:cxn>
                <a:cxn ang="0">
                  <a:pos x="102" y="14"/>
                </a:cxn>
                <a:cxn ang="0">
                  <a:pos x="102" y="14"/>
                </a:cxn>
                <a:cxn ang="0">
                  <a:pos x="102" y="12"/>
                </a:cxn>
                <a:cxn ang="0">
                  <a:pos x="100" y="12"/>
                </a:cxn>
                <a:cxn ang="0">
                  <a:pos x="96" y="10"/>
                </a:cxn>
                <a:cxn ang="0">
                  <a:pos x="96" y="10"/>
                </a:cxn>
                <a:cxn ang="0">
                  <a:pos x="88" y="10"/>
                </a:cxn>
                <a:cxn ang="0">
                  <a:pos x="82" y="8"/>
                </a:cxn>
                <a:cxn ang="0">
                  <a:pos x="68" y="10"/>
                </a:cxn>
                <a:cxn ang="0">
                  <a:pos x="68" y="10"/>
                </a:cxn>
                <a:cxn ang="0">
                  <a:pos x="48" y="12"/>
                </a:cxn>
                <a:cxn ang="0">
                  <a:pos x="38" y="12"/>
                </a:cxn>
                <a:cxn ang="0">
                  <a:pos x="28" y="8"/>
                </a:cxn>
                <a:cxn ang="0">
                  <a:pos x="28" y="8"/>
                </a:cxn>
                <a:cxn ang="0">
                  <a:pos x="14" y="2"/>
                </a:cxn>
                <a:cxn ang="0">
                  <a:pos x="8" y="0"/>
                </a:cxn>
                <a:cxn ang="0">
                  <a:pos x="0" y="0"/>
                </a:cxn>
                <a:cxn ang="0">
                  <a:pos x="0" y="0"/>
                </a:cxn>
                <a:cxn ang="0">
                  <a:pos x="2" y="4"/>
                </a:cxn>
                <a:cxn ang="0">
                  <a:pos x="4" y="8"/>
                </a:cxn>
                <a:cxn ang="0">
                  <a:pos x="8" y="12"/>
                </a:cxn>
                <a:cxn ang="0">
                  <a:pos x="8" y="18"/>
                </a:cxn>
                <a:cxn ang="0">
                  <a:pos x="8" y="18"/>
                </a:cxn>
                <a:cxn ang="0">
                  <a:pos x="10" y="20"/>
                </a:cxn>
                <a:cxn ang="0">
                  <a:pos x="14" y="20"/>
                </a:cxn>
                <a:cxn ang="0">
                  <a:pos x="14" y="20"/>
                </a:cxn>
              </a:cxnLst>
              <a:rect l="0" t="0" r="r" b="b"/>
              <a:pathLst>
                <a:path w="102" h="22">
                  <a:moveTo>
                    <a:pt x="14" y="20"/>
                  </a:moveTo>
                  <a:lnTo>
                    <a:pt x="14" y="20"/>
                  </a:lnTo>
                  <a:lnTo>
                    <a:pt x="42" y="20"/>
                  </a:lnTo>
                  <a:lnTo>
                    <a:pt x="70" y="20"/>
                  </a:lnTo>
                  <a:lnTo>
                    <a:pt x="70" y="20"/>
                  </a:lnTo>
                  <a:lnTo>
                    <a:pt x="82" y="22"/>
                  </a:lnTo>
                  <a:lnTo>
                    <a:pt x="94" y="22"/>
                  </a:lnTo>
                  <a:lnTo>
                    <a:pt x="94" y="22"/>
                  </a:lnTo>
                  <a:lnTo>
                    <a:pt x="100" y="18"/>
                  </a:lnTo>
                  <a:lnTo>
                    <a:pt x="102" y="14"/>
                  </a:lnTo>
                  <a:lnTo>
                    <a:pt x="102" y="14"/>
                  </a:lnTo>
                  <a:lnTo>
                    <a:pt x="102" y="12"/>
                  </a:lnTo>
                  <a:lnTo>
                    <a:pt x="100" y="12"/>
                  </a:lnTo>
                  <a:lnTo>
                    <a:pt x="96" y="10"/>
                  </a:lnTo>
                  <a:lnTo>
                    <a:pt x="96" y="10"/>
                  </a:lnTo>
                  <a:lnTo>
                    <a:pt x="88" y="10"/>
                  </a:lnTo>
                  <a:lnTo>
                    <a:pt x="82" y="8"/>
                  </a:lnTo>
                  <a:lnTo>
                    <a:pt x="68" y="10"/>
                  </a:lnTo>
                  <a:lnTo>
                    <a:pt x="68" y="10"/>
                  </a:lnTo>
                  <a:lnTo>
                    <a:pt x="48" y="12"/>
                  </a:lnTo>
                  <a:lnTo>
                    <a:pt x="38" y="12"/>
                  </a:lnTo>
                  <a:lnTo>
                    <a:pt x="28" y="8"/>
                  </a:lnTo>
                  <a:lnTo>
                    <a:pt x="28" y="8"/>
                  </a:lnTo>
                  <a:lnTo>
                    <a:pt x="14" y="2"/>
                  </a:lnTo>
                  <a:lnTo>
                    <a:pt x="8" y="0"/>
                  </a:lnTo>
                  <a:lnTo>
                    <a:pt x="0" y="0"/>
                  </a:lnTo>
                  <a:lnTo>
                    <a:pt x="0" y="0"/>
                  </a:lnTo>
                  <a:lnTo>
                    <a:pt x="2" y="4"/>
                  </a:lnTo>
                  <a:lnTo>
                    <a:pt x="4" y="8"/>
                  </a:lnTo>
                  <a:lnTo>
                    <a:pt x="8" y="12"/>
                  </a:lnTo>
                  <a:lnTo>
                    <a:pt x="8" y="18"/>
                  </a:lnTo>
                  <a:lnTo>
                    <a:pt x="8" y="18"/>
                  </a:lnTo>
                  <a:lnTo>
                    <a:pt x="10" y="20"/>
                  </a:lnTo>
                  <a:lnTo>
                    <a:pt x="14" y="20"/>
                  </a:lnTo>
                  <a:lnTo>
                    <a:pt x="14" y="2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9" name="Freeform 84"/>
            <p:cNvSpPr/>
            <p:nvPr/>
          </p:nvSpPr>
          <p:spPr bwMode="auto">
            <a:xfrm>
              <a:off x="5273675" y="288925"/>
              <a:ext cx="41275" cy="12700"/>
            </a:xfrm>
            <a:custGeom>
              <a:avLst/>
              <a:gdLst/>
              <a:ahLst/>
              <a:cxnLst>
                <a:cxn ang="0">
                  <a:pos x="24" y="4"/>
                </a:cxn>
                <a:cxn ang="0">
                  <a:pos x="24" y="4"/>
                </a:cxn>
                <a:cxn ang="0">
                  <a:pos x="12" y="0"/>
                </a:cxn>
                <a:cxn ang="0">
                  <a:pos x="0" y="2"/>
                </a:cxn>
                <a:cxn ang="0">
                  <a:pos x="0" y="2"/>
                </a:cxn>
                <a:cxn ang="0">
                  <a:pos x="12" y="8"/>
                </a:cxn>
                <a:cxn ang="0">
                  <a:pos x="18" y="8"/>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4" y="4"/>
                </a:cxn>
              </a:cxnLst>
              <a:rect l="0" t="0" r="r" b="b"/>
              <a:pathLst>
                <a:path w="26" h="8">
                  <a:moveTo>
                    <a:pt x="24" y="4"/>
                  </a:moveTo>
                  <a:lnTo>
                    <a:pt x="24" y="4"/>
                  </a:lnTo>
                  <a:lnTo>
                    <a:pt x="12" y="0"/>
                  </a:lnTo>
                  <a:lnTo>
                    <a:pt x="0" y="2"/>
                  </a:lnTo>
                  <a:lnTo>
                    <a:pt x="0" y="2"/>
                  </a:lnTo>
                  <a:lnTo>
                    <a:pt x="12" y="8"/>
                  </a:lnTo>
                  <a:lnTo>
                    <a:pt x="18" y="8"/>
                  </a:lnTo>
                  <a:lnTo>
                    <a:pt x="26" y="4"/>
                  </a:lnTo>
                  <a:lnTo>
                    <a:pt x="26" y="4"/>
                  </a:lnTo>
                  <a:lnTo>
                    <a:pt x="26" y="4"/>
                  </a:lnTo>
                  <a:lnTo>
                    <a:pt x="26" y="4"/>
                  </a:lnTo>
                  <a:lnTo>
                    <a:pt x="26" y="4"/>
                  </a:lnTo>
                  <a:lnTo>
                    <a:pt x="26" y="4"/>
                  </a:lnTo>
                  <a:lnTo>
                    <a:pt x="26" y="4"/>
                  </a:lnTo>
                  <a:lnTo>
                    <a:pt x="26" y="4"/>
                  </a:lnTo>
                  <a:lnTo>
                    <a:pt x="26" y="4"/>
                  </a:lnTo>
                  <a:lnTo>
                    <a:pt x="26" y="4"/>
                  </a:lnTo>
                  <a:lnTo>
                    <a:pt x="26" y="4"/>
                  </a:lnTo>
                  <a:lnTo>
                    <a:pt x="24"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0" name="Freeform 85"/>
            <p:cNvSpPr/>
            <p:nvPr/>
          </p:nvSpPr>
          <p:spPr bwMode="auto">
            <a:xfrm>
              <a:off x="5730875" y="708025"/>
              <a:ext cx="69850" cy="79375"/>
            </a:xfrm>
            <a:custGeom>
              <a:avLst/>
              <a:gdLst/>
              <a:ahLst/>
              <a:cxnLst>
                <a:cxn ang="0">
                  <a:pos x="30" y="0"/>
                </a:cxn>
                <a:cxn ang="0">
                  <a:pos x="30" y="0"/>
                </a:cxn>
                <a:cxn ang="0">
                  <a:pos x="24" y="4"/>
                </a:cxn>
                <a:cxn ang="0">
                  <a:pos x="20" y="8"/>
                </a:cxn>
                <a:cxn ang="0">
                  <a:pos x="14" y="20"/>
                </a:cxn>
                <a:cxn ang="0">
                  <a:pos x="8" y="30"/>
                </a:cxn>
                <a:cxn ang="0">
                  <a:pos x="0" y="40"/>
                </a:cxn>
                <a:cxn ang="0">
                  <a:pos x="0" y="40"/>
                </a:cxn>
                <a:cxn ang="0">
                  <a:pos x="18" y="42"/>
                </a:cxn>
                <a:cxn ang="0">
                  <a:pos x="24" y="42"/>
                </a:cxn>
                <a:cxn ang="0">
                  <a:pos x="32" y="44"/>
                </a:cxn>
                <a:cxn ang="0">
                  <a:pos x="32" y="44"/>
                </a:cxn>
                <a:cxn ang="0">
                  <a:pos x="30" y="46"/>
                </a:cxn>
                <a:cxn ang="0">
                  <a:pos x="30" y="48"/>
                </a:cxn>
                <a:cxn ang="0">
                  <a:pos x="30" y="50"/>
                </a:cxn>
                <a:cxn ang="0">
                  <a:pos x="30" y="50"/>
                </a:cxn>
                <a:cxn ang="0">
                  <a:pos x="34" y="48"/>
                </a:cxn>
                <a:cxn ang="0">
                  <a:pos x="38" y="42"/>
                </a:cxn>
                <a:cxn ang="0">
                  <a:pos x="38" y="42"/>
                </a:cxn>
                <a:cxn ang="0">
                  <a:pos x="42" y="40"/>
                </a:cxn>
                <a:cxn ang="0">
                  <a:pos x="42" y="40"/>
                </a:cxn>
                <a:cxn ang="0">
                  <a:pos x="44" y="36"/>
                </a:cxn>
                <a:cxn ang="0">
                  <a:pos x="44" y="32"/>
                </a:cxn>
                <a:cxn ang="0">
                  <a:pos x="44" y="28"/>
                </a:cxn>
                <a:cxn ang="0">
                  <a:pos x="44" y="24"/>
                </a:cxn>
                <a:cxn ang="0">
                  <a:pos x="44" y="24"/>
                </a:cxn>
                <a:cxn ang="0">
                  <a:pos x="44" y="24"/>
                </a:cxn>
                <a:cxn ang="0">
                  <a:pos x="42" y="24"/>
                </a:cxn>
                <a:cxn ang="0">
                  <a:pos x="36" y="24"/>
                </a:cxn>
                <a:cxn ang="0">
                  <a:pos x="36" y="24"/>
                </a:cxn>
                <a:cxn ang="0">
                  <a:pos x="32" y="24"/>
                </a:cxn>
                <a:cxn ang="0">
                  <a:pos x="28" y="22"/>
                </a:cxn>
                <a:cxn ang="0">
                  <a:pos x="26" y="18"/>
                </a:cxn>
                <a:cxn ang="0">
                  <a:pos x="22" y="18"/>
                </a:cxn>
                <a:cxn ang="0">
                  <a:pos x="22" y="18"/>
                </a:cxn>
                <a:cxn ang="0">
                  <a:pos x="24" y="14"/>
                </a:cxn>
                <a:cxn ang="0">
                  <a:pos x="26" y="10"/>
                </a:cxn>
                <a:cxn ang="0">
                  <a:pos x="26" y="10"/>
                </a:cxn>
                <a:cxn ang="0">
                  <a:pos x="30" y="0"/>
                </a:cxn>
                <a:cxn ang="0">
                  <a:pos x="30" y="0"/>
                </a:cxn>
              </a:cxnLst>
              <a:rect l="0" t="0" r="r" b="b"/>
              <a:pathLst>
                <a:path w="44" h="50">
                  <a:moveTo>
                    <a:pt x="30" y="0"/>
                  </a:moveTo>
                  <a:lnTo>
                    <a:pt x="30" y="0"/>
                  </a:lnTo>
                  <a:lnTo>
                    <a:pt x="24" y="4"/>
                  </a:lnTo>
                  <a:lnTo>
                    <a:pt x="20" y="8"/>
                  </a:lnTo>
                  <a:lnTo>
                    <a:pt x="14" y="20"/>
                  </a:lnTo>
                  <a:lnTo>
                    <a:pt x="8" y="30"/>
                  </a:lnTo>
                  <a:lnTo>
                    <a:pt x="0" y="40"/>
                  </a:lnTo>
                  <a:lnTo>
                    <a:pt x="0" y="40"/>
                  </a:lnTo>
                  <a:lnTo>
                    <a:pt x="18" y="42"/>
                  </a:lnTo>
                  <a:lnTo>
                    <a:pt x="24" y="42"/>
                  </a:lnTo>
                  <a:lnTo>
                    <a:pt x="32" y="44"/>
                  </a:lnTo>
                  <a:lnTo>
                    <a:pt x="32" y="44"/>
                  </a:lnTo>
                  <a:lnTo>
                    <a:pt x="30" y="46"/>
                  </a:lnTo>
                  <a:lnTo>
                    <a:pt x="30" y="48"/>
                  </a:lnTo>
                  <a:lnTo>
                    <a:pt x="30" y="50"/>
                  </a:lnTo>
                  <a:lnTo>
                    <a:pt x="30" y="50"/>
                  </a:lnTo>
                  <a:lnTo>
                    <a:pt x="34" y="48"/>
                  </a:lnTo>
                  <a:lnTo>
                    <a:pt x="38" y="42"/>
                  </a:lnTo>
                  <a:lnTo>
                    <a:pt x="38" y="42"/>
                  </a:lnTo>
                  <a:lnTo>
                    <a:pt x="42" y="40"/>
                  </a:lnTo>
                  <a:lnTo>
                    <a:pt x="42" y="40"/>
                  </a:lnTo>
                  <a:lnTo>
                    <a:pt x="44" y="36"/>
                  </a:lnTo>
                  <a:lnTo>
                    <a:pt x="44" y="32"/>
                  </a:lnTo>
                  <a:lnTo>
                    <a:pt x="44" y="28"/>
                  </a:lnTo>
                  <a:lnTo>
                    <a:pt x="44" y="24"/>
                  </a:lnTo>
                  <a:lnTo>
                    <a:pt x="44" y="24"/>
                  </a:lnTo>
                  <a:lnTo>
                    <a:pt x="44" y="24"/>
                  </a:lnTo>
                  <a:lnTo>
                    <a:pt x="42" y="24"/>
                  </a:lnTo>
                  <a:lnTo>
                    <a:pt x="36" y="24"/>
                  </a:lnTo>
                  <a:lnTo>
                    <a:pt x="36" y="24"/>
                  </a:lnTo>
                  <a:lnTo>
                    <a:pt x="32" y="24"/>
                  </a:lnTo>
                  <a:lnTo>
                    <a:pt x="28" y="22"/>
                  </a:lnTo>
                  <a:lnTo>
                    <a:pt x="26" y="18"/>
                  </a:lnTo>
                  <a:lnTo>
                    <a:pt x="22" y="18"/>
                  </a:lnTo>
                  <a:lnTo>
                    <a:pt x="22" y="18"/>
                  </a:lnTo>
                  <a:lnTo>
                    <a:pt x="24" y="14"/>
                  </a:lnTo>
                  <a:lnTo>
                    <a:pt x="26" y="10"/>
                  </a:lnTo>
                  <a:lnTo>
                    <a:pt x="26" y="10"/>
                  </a:lnTo>
                  <a:lnTo>
                    <a:pt x="30" y="0"/>
                  </a:lnTo>
                  <a:lnTo>
                    <a:pt x="3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1" name="Freeform 86"/>
            <p:cNvSpPr/>
            <p:nvPr/>
          </p:nvSpPr>
          <p:spPr bwMode="auto">
            <a:xfrm>
              <a:off x="6340475" y="647700"/>
              <a:ext cx="53975" cy="60325"/>
            </a:xfrm>
            <a:custGeom>
              <a:avLst/>
              <a:gdLst/>
              <a:ahLst/>
              <a:cxnLst>
                <a:cxn ang="0">
                  <a:pos x="8" y="38"/>
                </a:cxn>
                <a:cxn ang="0">
                  <a:pos x="8" y="38"/>
                </a:cxn>
                <a:cxn ang="0">
                  <a:pos x="20" y="34"/>
                </a:cxn>
                <a:cxn ang="0">
                  <a:pos x="30" y="30"/>
                </a:cxn>
                <a:cxn ang="0">
                  <a:pos x="30" y="30"/>
                </a:cxn>
                <a:cxn ang="0">
                  <a:pos x="32" y="28"/>
                </a:cxn>
                <a:cxn ang="0">
                  <a:pos x="32" y="24"/>
                </a:cxn>
                <a:cxn ang="0">
                  <a:pos x="32" y="18"/>
                </a:cxn>
                <a:cxn ang="0">
                  <a:pos x="32" y="18"/>
                </a:cxn>
                <a:cxn ang="0">
                  <a:pos x="32" y="12"/>
                </a:cxn>
                <a:cxn ang="0">
                  <a:pos x="32" y="12"/>
                </a:cxn>
                <a:cxn ang="0">
                  <a:pos x="34" y="6"/>
                </a:cxn>
                <a:cxn ang="0">
                  <a:pos x="32" y="2"/>
                </a:cxn>
                <a:cxn ang="0">
                  <a:pos x="30" y="0"/>
                </a:cxn>
                <a:cxn ang="0">
                  <a:pos x="24" y="0"/>
                </a:cxn>
                <a:cxn ang="0">
                  <a:pos x="24" y="0"/>
                </a:cxn>
                <a:cxn ang="0">
                  <a:pos x="18" y="2"/>
                </a:cxn>
                <a:cxn ang="0">
                  <a:pos x="14" y="6"/>
                </a:cxn>
                <a:cxn ang="0">
                  <a:pos x="10" y="12"/>
                </a:cxn>
                <a:cxn ang="0">
                  <a:pos x="4" y="14"/>
                </a:cxn>
                <a:cxn ang="0">
                  <a:pos x="4" y="14"/>
                </a:cxn>
                <a:cxn ang="0">
                  <a:pos x="4" y="16"/>
                </a:cxn>
                <a:cxn ang="0">
                  <a:pos x="2" y="18"/>
                </a:cxn>
                <a:cxn ang="0">
                  <a:pos x="4" y="20"/>
                </a:cxn>
                <a:cxn ang="0">
                  <a:pos x="4" y="20"/>
                </a:cxn>
                <a:cxn ang="0">
                  <a:pos x="6" y="22"/>
                </a:cxn>
                <a:cxn ang="0">
                  <a:pos x="8" y="24"/>
                </a:cxn>
                <a:cxn ang="0">
                  <a:pos x="4" y="30"/>
                </a:cxn>
                <a:cxn ang="0">
                  <a:pos x="4" y="30"/>
                </a:cxn>
                <a:cxn ang="0">
                  <a:pos x="2" y="32"/>
                </a:cxn>
                <a:cxn ang="0">
                  <a:pos x="0" y="34"/>
                </a:cxn>
                <a:cxn ang="0">
                  <a:pos x="0" y="36"/>
                </a:cxn>
                <a:cxn ang="0">
                  <a:pos x="0" y="36"/>
                </a:cxn>
                <a:cxn ang="0">
                  <a:pos x="4" y="38"/>
                </a:cxn>
                <a:cxn ang="0">
                  <a:pos x="8" y="38"/>
                </a:cxn>
                <a:cxn ang="0">
                  <a:pos x="8" y="38"/>
                </a:cxn>
              </a:cxnLst>
              <a:rect l="0" t="0" r="r" b="b"/>
              <a:pathLst>
                <a:path w="34" h="38">
                  <a:moveTo>
                    <a:pt x="8" y="38"/>
                  </a:moveTo>
                  <a:lnTo>
                    <a:pt x="8" y="38"/>
                  </a:lnTo>
                  <a:lnTo>
                    <a:pt x="20" y="34"/>
                  </a:lnTo>
                  <a:lnTo>
                    <a:pt x="30" y="30"/>
                  </a:lnTo>
                  <a:lnTo>
                    <a:pt x="30" y="30"/>
                  </a:lnTo>
                  <a:lnTo>
                    <a:pt x="32" y="28"/>
                  </a:lnTo>
                  <a:lnTo>
                    <a:pt x="32" y="24"/>
                  </a:lnTo>
                  <a:lnTo>
                    <a:pt x="32" y="18"/>
                  </a:lnTo>
                  <a:lnTo>
                    <a:pt x="32" y="18"/>
                  </a:lnTo>
                  <a:lnTo>
                    <a:pt x="32" y="12"/>
                  </a:lnTo>
                  <a:lnTo>
                    <a:pt x="32" y="12"/>
                  </a:lnTo>
                  <a:lnTo>
                    <a:pt x="34" y="6"/>
                  </a:lnTo>
                  <a:lnTo>
                    <a:pt x="32" y="2"/>
                  </a:lnTo>
                  <a:lnTo>
                    <a:pt x="30" y="0"/>
                  </a:lnTo>
                  <a:lnTo>
                    <a:pt x="24" y="0"/>
                  </a:lnTo>
                  <a:lnTo>
                    <a:pt x="24" y="0"/>
                  </a:lnTo>
                  <a:lnTo>
                    <a:pt x="18" y="2"/>
                  </a:lnTo>
                  <a:lnTo>
                    <a:pt x="14" y="6"/>
                  </a:lnTo>
                  <a:lnTo>
                    <a:pt x="10" y="12"/>
                  </a:lnTo>
                  <a:lnTo>
                    <a:pt x="4" y="14"/>
                  </a:lnTo>
                  <a:lnTo>
                    <a:pt x="4" y="14"/>
                  </a:lnTo>
                  <a:lnTo>
                    <a:pt x="4" y="16"/>
                  </a:lnTo>
                  <a:lnTo>
                    <a:pt x="2" y="18"/>
                  </a:lnTo>
                  <a:lnTo>
                    <a:pt x="4" y="20"/>
                  </a:lnTo>
                  <a:lnTo>
                    <a:pt x="4" y="20"/>
                  </a:lnTo>
                  <a:lnTo>
                    <a:pt x="6" y="22"/>
                  </a:lnTo>
                  <a:lnTo>
                    <a:pt x="8" y="24"/>
                  </a:lnTo>
                  <a:lnTo>
                    <a:pt x="4" y="30"/>
                  </a:lnTo>
                  <a:lnTo>
                    <a:pt x="4" y="30"/>
                  </a:lnTo>
                  <a:lnTo>
                    <a:pt x="2" y="32"/>
                  </a:lnTo>
                  <a:lnTo>
                    <a:pt x="0" y="34"/>
                  </a:lnTo>
                  <a:lnTo>
                    <a:pt x="0" y="36"/>
                  </a:lnTo>
                  <a:lnTo>
                    <a:pt x="0" y="36"/>
                  </a:lnTo>
                  <a:lnTo>
                    <a:pt x="4" y="38"/>
                  </a:lnTo>
                  <a:lnTo>
                    <a:pt x="8" y="38"/>
                  </a:lnTo>
                  <a:lnTo>
                    <a:pt x="8" y="3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2" name="Freeform 87"/>
            <p:cNvSpPr/>
            <p:nvPr/>
          </p:nvSpPr>
          <p:spPr bwMode="auto">
            <a:xfrm>
              <a:off x="7940675" y="1571625"/>
              <a:ext cx="47625" cy="82550"/>
            </a:xfrm>
            <a:custGeom>
              <a:avLst/>
              <a:gdLst/>
              <a:ahLst/>
              <a:cxnLst>
                <a:cxn ang="0">
                  <a:pos x="4" y="32"/>
                </a:cxn>
                <a:cxn ang="0">
                  <a:pos x="4" y="32"/>
                </a:cxn>
                <a:cxn ang="0">
                  <a:pos x="6" y="36"/>
                </a:cxn>
                <a:cxn ang="0">
                  <a:pos x="4" y="42"/>
                </a:cxn>
                <a:cxn ang="0">
                  <a:pos x="4" y="42"/>
                </a:cxn>
                <a:cxn ang="0">
                  <a:pos x="4" y="48"/>
                </a:cxn>
                <a:cxn ang="0">
                  <a:pos x="4" y="50"/>
                </a:cxn>
                <a:cxn ang="0">
                  <a:pos x="8" y="52"/>
                </a:cxn>
                <a:cxn ang="0">
                  <a:pos x="8" y="52"/>
                </a:cxn>
                <a:cxn ang="0">
                  <a:pos x="10" y="46"/>
                </a:cxn>
                <a:cxn ang="0">
                  <a:pos x="10" y="40"/>
                </a:cxn>
                <a:cxn ang="0">
                  <a:pos x="10" y="28"/>
                </a:cxn>
                <a:cxn ang="0">
                  <a:pos x="10" y="28"/>
                </a:cxn>
                <a:cxn ang="0">
                  <a:pos x="10" y="22"/>
                </a:cxn>
                <a:cxn ang="0">
                  <a:pos x="12" y="22"/>
                </a:cxn>
                <a:cxn ang="0">
                  <a:pos x="14" y="20"/>
                </a:cxn>
                <a:cxn ang="0">
                  <a:pos x="14" y="20"/>
                </a:cxn>
                <a:cxn ang="0">
                  <a:pos x="16" y="22"/>
                </a:cxn>
                <a:cxn ang="0">
                  <a:pos x="16" y="22"/>
                </a:cxn>
                <a:cxn ang="0">
                  <a:pos x="16" y="26"/>
                </a:cxn>
                <a:cxn ang="0">
                  <a:pos x="16" y="26"/>
                </a:cxn>
                <a:cxn ang="0">
                  <a:pos x="18" y="34"/>
                </a:cxn>
                <a:cxn ang="0">
                  <a:pos x="20" y="38"/>
                </a:cxn>
                <a:cxn ang="0">
                  <a:pos x="24" y="40"/>
                </a:cxn>
                <a:cxn ang="0">
                  <a:pos x="28" y="40"/>
                </a:cxn>
                <a:cxn ang="0">
                  <a:pos x="28" y="40"/>
                </a:cxn>
                <a:cxn ang="0">
                  <a:pos x="28" y="32"/>
                </a:cxn>
                <a:cxn ang="0">
                  <a:pos x="28" y="32"/>
                </a:cxn>
                <a:cxn ang="0">
                  <a:pos x="24" y="26"/>
                </a:cxn>
                <a:cxn ang="0">
                  <a:pos x="22" y="18"/>
                </a:cxn>
                <a:cxn ang="0">
                  <a:pos x="22" y="14"/>
                </a:cxn>
                <a:cxn ang="0">
                  <a:pos x="22" y="10"/>
                </a:cxn>
                <a:cxn ang="0">
                  <a:pos x="26" y="6"/>
                </a:cxn>
                <a:cxn ang="0">
                  <a:pos x="30" y="2"/>
                </a:cxn>
                <a:cxn ang="0">
                  <a:pos x="30" y="2"/>
                </a:cxn>
                <a:cxn ang="0">
                  <a:pos x="30" y="2"/>
                </a:cxn>
                <a:cxn ang="0">
                  <a:pos x="28" y="0"/>
                </a:cxn>
                <a:cxn ang="0">
                  <a:pos x="28" y="0"/>
                </a:cxn>
                <a:cxn ang="0">
                  <a:pos x="24" y="2"/>
                </a:cxn>
                <a:cxn ang="0">
                  <a:pos x="18" y="4"/>
                </a:cxn>
                <a:cxn ang="0">
                  <a:pos x="14" y="6"/>
                </a:cxn>
                <a:cxn ang="0">
                  <a:pos x="10" y="4"/>
                </a:cxn>
                <a:cxn ang="0">
                  <a:pos x="8" y="2"/>
                </a:cxn>
                <a:cxn ang="0">
                  <a:pos x="8" y="2"/>
                </a:cxn>
                <a:cxn ang="0">
                  <a:pos x="8" y="0"/>
                </a:cxn>
                <a:cxn ang="0">
                  <a:pos x="6" y="2"/>
                </a:cxn>
                <a:cxn ang="0">
                  <a:pos x="4" y="4"/>
                </a:cxn>
                <a:cxn ang="0">
                  <a:pos x="4" y="4"/>
                </a:cxn>
                <a:cxn ang="0">
                  <a:pos x="4" y="12"/>
                </a:cxn>
                <a:cxn ang="0">
                  <a:pos x="0" y="18"/>
                </a:cxn>
                <a:cxn ang="0">
                  <a:pos x="0" y="26"/>
                </a:cxn>
                <a:cxn ang="0">
                  <a:pos x="2" y="30"/>
                </a:cxn>
                <a:cxn ang="0">
                  <a:pos x="4" y="32"/>
                </a:cxn>
                <a:cxn ang="0">
                  <a:pos x="4" y="32"/>
                </a:cxn>
              </a:cxnLst>
              <a:rect l="0" t="0" r="r" b="b"/>
              <a:pathLst>
                <a:path w="30" h="52">
                  <a:moveTo>
                    <a:pt x="4" y="32"/>
                  </a:moveTo>
                  <a:lnTo>
                    <a:pt x="4" y="32"/>
                  </a:lnTo>
                  <a:lnTo>
                    <a:pt x="6" y="36"/>
                  </a:lnTo>
                  <a:lnTo>
                    <a:pt x="4" y="42"/>
                  </a:lnTo>
                  <a:lnTo>
                    <a:pt x="4" y="42"/>
                  </a:lnTo>
                  <a:lnTo>
                    <a:pt x="4" y="48"/>
                  </a:lnTo>
                  <a:lnTo>
                    <a:pt x="4" y="50"/>
                  </a:lnTo>
                  <a:lnTo>
                    <a:pt x="8" y="52"/>
                  </a:lnTo>
                  <a:lnTo>
                    <a:pt x="8" y="52"/>
                  </a:lnTo>
                  <a:lnTo>
                    <a:pt x="10" y="46"/>
                  </a:lnTo>
                  <a:lnTo>
                    <a:pt x="10" y="40"/>
                  </a:lnTo>
                  <a:lnTo>
                    <a:pt x="10" y="28"/>
                  </a:lnTo>
                  <a:lnTo>
                    <a:pt x="10" y="28"/>
                  </a:lnTo>
                  <a:lnTo>
                    <a:pt x="10" y="22"/>
                  </a:lnTo>
                  <a:lnTo>
                    <a:pt x="12" y="22"/>
                  </a:lnTo>
                  <a:lnTo>
                    <a:pt x="14" y="20"/>
                  </a:lnTo>
                  <a:lnTo>
                    <a:pt x="14" y="20"/>
                  </a:lnTo>
                  <a:lnTo>
                    <a:pt x="16" y="22"/>
                  </a:lnTo>
                  <a:lnTo>
                    <a:pt x="16" y="22"/>
                  </a:lnTo>
                  <a:lnTo>
                    <a:pt x="16" y="26"/>
                  </a:lnTo>
                  <a:lnTo>
                    <a:pt x="16" y="26"/>
                  </a:lnTo>
                  <a:lnTo>
                    <a:pt x="18" y="34"/>
                  </a:lnTo>
                  <a:lnTo>
                    <a:pt x="20" y="38"/>
                  </a:lnTo>
                  <a:lnTo>
                    <a:pt x="24" y="40"/>
                  </a:lnTo>
                  <a:lnTo>
                    <a:pt x="28" y="40"/>
                  </a:lnTo>
                  <a:lnTo>
                    <a:pt x="28" y="40"/>
                  </a:lnTo>
                  <a:lnTo>
                    <a:pt x="28" y="32"/>
                  </a:lnTo>
                  <a:lnTo>
                    <a:pt x="28" y="32"/>
                  </a:lnTo>
                  <a:lnTo>
                    <a:pt x="24" y="26"/>
                  </a:lnTo>
                  <a:lnTo>
                    <a:pt x="22" y="18"/>
                  </a:lnTo>
                  <a:lnTo>
                    <a:pt x="22" y="14"/>
                  </a:lnTo>
                  <a:lnTo>
                    <a:pt x="22" y="10"/>
                  </a:lnTo>
                  <a:lnTo>
                    <a:pt x="26" y="6"/>
                  </a:lnTo>
                  <a:lnTo>
                    <a:pt x="30" y="2"/>
                  </a:lnTo>
                  <a:lnTo>
                    <a:pt x="30" y="2"/>
                  </a:lnTo>
                  <a:lnTo>
                    <a:pt x="30" y="2"/>
                  </a:lnTo>
                  <a:lnTo>
                    <a:pt x="28" y="0"/>
                  </a:lnTo>
                  <a:lnTo>
                    <a:pt x="28" y="0"/>
                  </a:lnTo>
                  <a:lnTo>
                    <a:pt x="24" y="2"/>
                  </a:lnTo>
                  <a:lnTo>
                    <a:pt x="18" y="4"/>
                  </a:lnTo>
                  <a:lnTo>
                    <a:pt x="14" y="6"/>
                  </a:lnTo>
                  <a:lnTo>
                    <a:pt x="10" y="4"/>
                  </a:lnTo>
                  <a:lnTo>
                    <a:pt x="8" y="2"/>
                  </a:lnTo>
                  <a:lnTo>
                    <a:pt x="8" y="2"/>
                  </a:lnTo>
                  <a:lnTo>
                    <a:pt x="8" y="0"/>
                  </a:lnTo>
                  <a:lnTo>
                    <a:pt x="6" y="2"/>
                  </a:lnTo>
                  <a:lnTo>
                    <a:pt x="4" y="4"/>
                  </a:lnTo>
                  <a:lnTo>
                    <a:pt x="4" y="4"/>
                  </a:lnTo>
                  <a:lnTo>
                    <a:pt x="4" y="12"/>
                  </a:lnTo>
                  <a:lnTo>
                    <a:pt x="0" y="18"/>
                  </a:lnTo>
                  <a:lnTo>
                    <a:pt x="0" y="26"/>
                  </a:lnTo>
                  <a:lnTo>
                    <a:pt x="2" y="30"/>
                  </a:lnTo>
                  <a:lnTo>
                    <a:pt x="4" y="32"/>
                  </a:lnTo>
                  <a:lnTo>
                    <a:pt x="4" y="3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3" name="Freeform 88"/>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4" name="Freeform 89"/>
            <p:cNvSpPr/>
            <p:nvPr/>
          </p:nvSpPr>
          <p:spPr bwMode="auto">
            <a:xfrm>
              <a:off x="8626475" y="2171700"/>
              <a:ext cx="50800" cy="73025"/>
            </a:xfrm>
            <a:custGeom>
              <a:avLst/>
              <a:gdLst/>
              <a:ahLst/>
              <a:cxnLst>
                <a:cxn ang="0">
                  <a:pos x="14" y="6"/>
                </a:cxn>
                <a:cxn ang="0">
                  <a:pos x="14" y="6"/>
                </a:cxn>
                <a:cxn ang="0">
                  <a:pos x="10" y="2"/>
                </a:cxn>
                <a:cxn ang="0">
                  <a:pos x="8" y="0"/>
                </a:cxn>
                <a:cxn ang="0">
                  <a:pos x="2" y="0"/>
                </a:cxn>
                <a:cxn ang="0">
                  <a:pos x="2" y="0"/>
                </a:cxn>
                <a:cxn ang="0">
                  <a:pos x="4" y="10"/>
                </a:cxn>
                <a:cxn ang="0">
                  <a:pos x="4" y="10"/>
                </a:cxn>
                <a:cxn ang="0">
                  <a:pos x="2" y="16"/>
                </a:cxn>
                <a:cxn ang="0">
                  <a:pos x="0" y="22"/>
                </a:cxn>
                <a:cxn ang="0">
                  <a:pos x="0" y="26"/>
                </a:cxn>
                <a:cxn ang="0">
                  <a:pos x="0" y="28"/>
                </a:cxn>
                <a:cxn ang="0">
                  <a:pos x="2" y="30"/>
                </a:cxn>
                <a:cxn ang="0">
                  <a:pos x="8" y="34"/>
                </a:cxn>
                <a:cxn ang="0">
                  <a:pos x="8" y="34"/>
                </a:cxn>
                <a:cxn ang="0">
                  <a:pos x="8" y="36"/>
                </a:cxn>
                <a:cxn ang="0">
                  <a:pos x="6" y="40"/>
                </a:cxn>
                <a:cxn ang="0">
                  <a:pos x="6" y="40"/>
                </a:cxn>
                <a:cxn ang="0">
                  <a:pos x="4" y="44"/>
                </a:cxn>
                <a:cxn ang="0">
                  <a:pos x="8" y="46"/>
                </a:cxn>
                <a:cxn ang="0">
                  <a:pos x="8" y="46"/>
                </a:cxn>
                <a:cxn ang="0">
                  <a:pos x="10" y="46"/>
                </a:cxn>
                <a:cxn ang="0">
                  <a:pos x="12" y="44"/>
                </a:cxn>
                <a:cxn ang="0">
                  <a:pos x="12" y="44"/>
                </a:cxn>
                <a:cxn ang="0">
                  <a:pos x="32" y="10"/>
                </a:cxn>
                <a:cxn ang="0">
                  <a:pos x="32" y="10"/>
                </a:cxn>
                <a:cxn ang="0">
                  <a:pos x="30" y="6"/>
                </a:cxn>
                <a:cxn ang="0">
                  <a:pos x="30" y="6"/>
                </a:cxn>
                <a:cxn ang="0">
                  <a:pos x="26" y="8"/>
                </a:cxn>
                <a:cxn ang="0">
                  <a:pos x="22" y="10"/>
                </a:cxn>
                <a:cxn ang="0">
                  <a:pos x="18" y="10"/>
                </a:cxn>
                <a:cxn ang="0">
                  <a:pos x="14" y="6"/>
                </a:cxn>
                <a:cxn ang="0">
                  <a:pos x="14" y="6"/>
                </a:cxn>
              </a:cxnLst>
              <a:rect l="0" t="0" r="r" b="b"/>
              <a:pathLst>
                <a:path w="32" h="46">
                  <a:moveTo>
                    <a:pt x="14" y="6"/>
                  </a:moveTo>
                  <a:lnTo>
                    <a:pt x="14" y="6"/>
                  </a:lnTo>
                  <a:lnTo>
                    <a:pt x="10" y="2"/>
                  </a:lnTo>
                  <a:lnTo>
                    <a:pt x="8" y="0"/>
                  </a:lnTo>
                  <a:lnTo>
                    <a:pt x="2" y="0"/>
                  </a:lnTo>
                  <a:lnTo>
                    <a:pt x="2" y="0"/>
                  </a:lnTo>
                  <a:lnTo>
                    <a:pt x="4" y="10"/>
                  </a:lnTo>
                  <a:lnTo>
                    <a:pt x="4" y="10"/>
                  </a:lnTo>
                  <a:lnTo>
                    <a:pt x="2" y="16"/>
                  </a:lnTo>
                  <a:lnTo>
                    <a:pt x="0" y="22"/>
                  </a:lnTo>
                  <a:lnTo>
                    <a:pt x="0" y="26"/>
                  </a:lnTo>
                  <a:lnTo>
                    <a:pt x="0" y="28"/>
                  </a:lnTo>
                  <a:lnTo>
                    <a:pt x="2" y="30"/>
                  </a:lnTo>
                  <a:lnTo>
                    <a:pt x="8" y="34"/>
                  </a:lnTo>
                  <a:lnTo>
                    <a:pt x="8" y="34"/>
                  </a:lnTo>
                  <a:lnTo>
                    <a:pt x="8" y="36"/>
                  </a:lnTo>
                  <a:lnTo>
                    <a:pt x="6" y="40"/>
                  </a:lnTo>
                  <a:lnTo>
                    <a:pt x="6" y="40"/>
                  </a:lnTo>
                  <a:lnTo>
                    <a:pt x="4" y="44"/>
                  </a:lnTo>
                  <a:lnTo>
                    <a:pt x="8" y="46"/>
                  </a:lnTo>
                  <a:lnTo>
                    <a:pt x="8" y="46"/>
                  </a:lnTo>
                  <a:lnTo>
                    <a:pt x="10" y="46"/>
                  </a:lnTo>
                  <a:lnTo>
                    <a:pt x="12" y="44"/>
                  </a:lnTo>
                  <a:lnTo>
                    <a:pt x="12" y="44"/>
                  </a:lnTo>
                  <a:lnTo>
                    <a:pt x="32" y="10"/>
                  </a:lnTo>
                  <a:lnTo>
                    <a:pt x="32" y="10"/>
                  </a:lnTo>
                  <a:lnTo>
                    <a:pt x="30" y="6"/>
                  </a:lnTo>
                  <a:lnTo>
                    <a:pt x="30" y="6"/>
                  </a:lnTo>
                  <a:lnTo>
                    <a:pt x="26" y="8"/>
                  </a:lnTo>
                  <a:lnTo>
                    <a:pt x="22" y="10"/>
                  </a:lnTo>
                  <a:lnTo>
                    <a:pt x="18" y="10"/>
                  </a:lnTo>
                  <a:lnTo>
                    <a:pt x="14" y="6"/>
                  </a:lnTo>
                  <a:lnTo>
                    <a:pt x="14"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5" name="Freeform 90"/>
            <p:cNvSpPr/>
            <p:nvPr/>
          </p:nvSpPr>
          <p:spPr bwMode="auto">
            <a:xfrm>
              <a:off x="7775575" y="1660525"/>
              <a:ext cx="111125" cy="41275"/>
            </a:xfrm>
            <a:custGeom>
              <a:avLst/>
              <a:gdLst/>
              <a:ahLst/>
              <a:cxnLst>
                <a:cxn ang="0">
                  <a:pos x="70" y="22"/>
                </a:cxn>
                <a:cxn ang="0">
                  <a:pos x="70" y="22"/>
                </a:cxn>
                <a:cxn ang="0">
                  <a:pos x="68" y="18"/>
                </a:cxn>
                <a:cxn ang="0">
                  <a:pos x="68" y="18"/>
                </a:cxn>
                <a:cxn ang="0">
                  <a:pos x="62" y="18"/>
                </a:cxn>
                <a:cxn ang="0">
                  <a:pos x="58" y="14"/>
                </a:cxn>
                <a:cxn ang="0">
                  <a:pos x="54" y="12"/>
                </a:cxn>
                <a:cxn ang="0">
                  <a:pos x="52" y="10"/>
                </a:cxn>
                <a:cxn ang="0">
                  <a:pos x="52" y="10"/>
                </a:cxn>
                <a:cxn ang="0">
                  <a:pos x="28" y="6"/>
                </a:cxn>
                <a:cxn ang="0">
                  <a:pos x="6" y="0"/>
                </a:cxn>
                <a:cxn ang="0">
                  <a:pos x="6" y="0"/>
                </a:cxn>
                <a:cxn ang="0">
                  <a:pos x="4" y="0"/>
                </a:cxn>
                <a:cxn ang="0">
                  <a:pos x="4" y="0"/>
                </a:cxn>
                <a:cxn ang="0">
                  <a:pos x="2" y="4"/>
                </a:cxn>
                <a:cxn ang="0">
                  <a:pos x="2" y="4"/>
                </a:cxn>
                <a:cxn ang="0">
                  <a:pos x="0" y="6"/>
                </a:cxn>
                <a:cxn ang="0">
                  <a:pos x="2" y="8"/>
                </a:cxn>
                <a:cxn ang="0">
                  <a:pos x="4" y="8"/>
                </a:cxn>
                <a:cxn ang="0">
                  <a:pos x="4" y="8"/>
                </a:cxn>
                <a:cxn ang="0">
                  <a:pos x="18" y="16"/>
                </a:cxn>
                <a:cxn ang="0">
                  <a:pos x="34" y="20"/>
                </a:cxn>
                <a:cxn ang="0">
                  <a:pos x="66" y="26"/>
                </a:cxn>
                <a:cxn ang="0">
                  <a:pos x="66" y="26"/>
                </a:cxn>
                <a:cxn ang="0">
                  <a:pos x="68" y="24"/>
                </a:cxn>
                <a:cxn ang="0">
                  <a:pos x="70" y="22"/>
                </a:cxn>
                <a:cxn ang="0">
                  <a:pos x="70" y="22"/>
                </a:cxn>
              </a:cxnLst>
              <a:rect l="0" t="0" r="r" b="b"/>
              <a:pathLst>
                <a:path w="70" h="26">
                  <a:moveTo>
                    <a:pt x="70" y="22"/>
                  </a:moveTo>
                  <a:lnTo>
                    <a:pt x="70" y="22"/>
                  </a:lnTo>
                  <a:lnTo>
                    <a:pt x="68" y="18"/>
                  </a:lnTo>
                  <a:lnTo>
                    <a:pt x="68" y="18"/>
                  </a:lnTo>
                  <a:lnTo>
                    <a:pt x="62" y="18"/>
                  </a:lnTo>
                  <a:lnTo>
                    <a:pt x="58" y="14"/>
                  </a:lnTo>
                  <a:lnTo>
                    <a:pt x="54" y="12"/>
                  </a:lnTo>
                  <a:lnTo>
                    <a:pt x="52" y="10"/>
                  </a:lnTo>
                  <a:lnTo>
                    <a:pt x="52" y="10"/>
                  </a:lnTo>
                  <a:lnTo>
                    <a:pt x="28" y="6"/>
                  </a:lnTo>
                  <a:lnTo>
                    <a:pt x="6" y="0"/>
                  </a:lnTo>
                  <a:lnTo>
                    <a:pt x="6" y="0"/>
                  </a:lnTo>
                  <a:lnTo>
                    <a:pt x="4" y="0"/>
                  </a:lnTo>
                  <a:lnTo>
                    <a:pt x="4" y="0"/>
                  </a:lnTo>
                  <a:lnTo>
                    <a:pt x="2" y="4"/>
                  </a:lnTo>
                  <a:lnTo>
                    <a:pt x="2" y="4"/>
                  </a:lnTo>
                  <a:lnTo>
                    <a:pt x="0" y="6"/>
                  </a:lnTo>
                  <a:lnTo>
                    <a:pt x="2" y="8"/>
                  </a:lnTo>
                  <a:lnTo>
                    <a:pt x="4" y="8"/>
                  </a:lnTo>
                  <a:lnTo>
                    <a:pt x="4" y="8"/>
                  </a:lnTo>
                  <a:lnTo>
                    <a:pt x="18" y="16"/>
                  </a:lnTo>
                  <a:lnTo>
                    <a:pt x="34" y="20"/>
                  </a:lnTo>
                  <a:lnTo>
                    <a:pt x="66" y="26"/>
                  </a:lnTo>
                  <a:lnTo>
                    <a:pt x="66" y="26"/>
                  </a:lnTo>
                  <a:lnTo>
                    <a:pt x="68" y="24"/>
                  </a:lnTo>
                  <a:lnTo>
                    <a:pt x="70" y="22"/>
                  </a:lnTo>
                  <a:lnTo>
                    <a:pt x="70" y="2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6" name="Freeform 91"/>
            <p:cNvSpPr/>
            <p:nvPr/>
          </p:nvSpPr>
          <p:spPr bwMode="auto">
            <a:xfrm>
              <a:off x="7102475" y="288925"/>
              <a:ext cx="215900" cy="104775"/>
            </a:xfrm>
            <a:custGeom>
              <a:avLst/>
              <a:gdLst/>
              <a:ahLst/>
              <a:cxnLst>
                <a:cxn ang="0">
                  <a:pos x="44" y="64"/>
                </a:cxn>
                <a:cxn ang="0">
                  <a:pos x="44" y="64"/>
                </a:cxn>
                <a:cxn ang="0">
                  <a:pos x="38" y="60"/>
                </a:cxn>
                <a:cxn ang="0">
                  <a:pos x="34" y="56"/>
                </a:cxn>
                <a:cxn ang="0">
                  <a:pos x="32" y="54"/>
                </a:cxn>
                <a:cxn ang="0">
                  <a:pos x="32" y="52"/>
                </a:cxn>
                <a:cxn ang="0">
                  <a:pos x="32" y="48"/>
                </a:cxn>
                <a:cxn ang="0">
                  <a:pos x="36" y="44"/>
                </a:cxn>
                <a:cxn ang="0">
                  <a:pos x="36" y="44"/>
                </a:cxn>
                <a:cxn ang="0">
                  <a:pos x="44" y="38"/>
                </a:cxn>
                <a:cxn ang="0">
                  <a:pos x="44" y="38"/>
                </a:cxn>
                <a:cxn ang="0">
                  <a:pos x="54" y="30"/>
                </a:cxn>
                <a:cxn ang="0">
                  <a:pos x="66" y="24"/>
                </a:cxn>
                <a:cxn ang="0">
                  <a:pos x="78" y="18"/>
                </a:cxn>
                <a:cxn ang="0">
                  <a:pos x="90" y="16"/>
                </a:cxn>
                <a:cxn ang="0">
                  <a:pos x="90" y="16"/>
                </a:cxn>
                <a:cxn ang="0">
                  <a:pos x="128" y="8"/>
                </a:cxn>
                <a:cxn ang="0">
                  <a:pos x="128" y="8"/>
                </a:cxn>
                <a:cxn ang="0">
                  <a:pos x="134" y="6"/>
                </a:cxn>
                <a:cxn ang="0">
                  <a:pos x="134" y="6"/>
                </a:cxn>
                <a:cxn ang="0">
                  <a:pos x="136" y="4"/>
                </a:cxn>
                <a:cxn ang="0">
                  <a:pos x="136" y="4"/>
                </a:cxn>
                <a:cxn ang="0">
                  <a:pos x="134" y="0"/>
                </a:cxn>
                <a:cxn ang="0">
                  <a:pos x="132" y="0"/>
                </a:cxn>
                <a:cxn ang="0">
                  <a:pos x="128" y="0"/>
                </a:cxn>
                <a:cxn ang="0">
                  <a:pos x="128" y="0"/>
                </a:cxn>
                <a:cxn ang="0">
                  <a:pos x="102" y="6"/>
                </a:cxn>
                <a:cxn ang="0">
                  <a:pos x="76" y="10"/>
                </a:cxn>
                <a:cxn ang="0">
                  <a:pos x="76" y="10"/>
                </a:cxn>
                <a:cxn ang="0">
                  <a:pos x="64" y="12"/>
                </a:cxn>
                <a:cxn ang="0">
                  <a:pos x="52" y="16"/>
                </a:cxn>
                <a:cxn ang="0">
                  <a:pos x="40" y="22"/>
                </a:cxn>
                <a:cxn ang="0">
                  <a:pos x="28" y="30"/>
                </a:cxn>
                <a:cxn ang="0">
                  <a:pos x="28" y="30"/>
                </a:cxn>
                <a:cxn ang="0">
                  <a:pos x="26" y="32"/>
                </a:cxn>
                <a:cxn ang="0">
                  <a:pos x="24" y="32"/>
                </a:cxn>
                <a:cxn ang="0">
                  <a:pos x="24" y="32"/>
                </a:cxn>
                <a:cxn ang="0">
                  <a:pos x="20" y="40"/>
                </a:cxn>
                <a:cxn ang="0">
                  <a:pos x="14" y="46"/>
                </a:cxn>
                <a:cxn ang="0">
                  <a:pos x="0" y="56"/>
                </a:cxn>
                <a:cxn ang="0">
                  <a:pos x="0" y="56"/>
                </a:cxn>
                <a:cxn ang="0">
                  <a:pos x="6" y="56"/>
                </a:cxn>
                <a:cxn ang="0">
                  <a:pos x="12" y="58"/>
                </a:cxn>
                <a:cxn ang="0">
                  <a:pos x="22" y="62"/>
                </a:cxn>
                <a:cxn ang="0">
                  <a:pos x="32" y="66"/>
                </a:cxn>
                <a:cxn ang="0">
                  <a:pos x="38" y="66"/>
                </a:cxn>
                <a:cxn ang="0">
                  <a:pos x="44" y="64"/>
                </a:cxn>
                <a:cxn ang="0">
                  <a:pos x="44" y="64"/>
                </a:cxn>
              </a:cxnLst>
              <a:rect l="0" t="0" r="r" b="b"/>
              <a:pathLst>
                <a:path w="136" h="66">
                  <a:moveTo>
                    <a:pt x="44" y="64"/>
                  </a:moveTo>
                  <a:lnTo>
                    <a:pt x="44" y="64"/>
                  </a:lnTo>
                  <a:lnTo>
                    <a:pt x="38" y="60"/>
                  </a:lnTo>
                  <a:lnTo>
                    <a:pt x="34" y="56"/>
                  </a:lnTo>
                  <a:lnTo>
                    <a:pt x="32" y="54"/>
                  </a:lnTo>
                  <a:lnTo>
                    <a:pt x="32" y="52"/>
                  </a:lnTo>
                  <a:lnTo>
                    <a:pt x="32" y="48"/>
                  </a:lnTo>
                  <a:lnTo>
                    <a:pt x="36" y="44"/>
                  </a:lnTo>
                  <a:lnTo>
                    <a:pt x="36" y="44"/>
                  </a:lnTo>
                  <a:lnTo>
                    <a:pt x="44" y="38"/>
                  </a:lnTo>
                  <a:lnTo>
                    <a:pt x="44" y="38"/>
                  </a:lnTo>
                  <a:lnTo>
                    <a:pt x="54" y="30"/>
                  </a:lnTo>
                  <a:lnTo>
                    <a:pt x="66" y="24"/>
                  </a:lnTo>
                  <a:lnTo>
                    <a:pt x="78" y="18"/>
                  </a:lnTo>
                  <a:lnTo>
                    <a:pt x="90" y="16"/>
                  </a:lnTo>
                  <a:lnTo>
                    <a:pt x="90" y="16"/>
                  </a:lnTo>
                  <a:lnTo>
                    <a:pt x="128" y="8"/>
                  </a:lnTo>
                  <a:lnTo>
                    <a:pt x="128" y="8"/>
                  </a:lnTo>
                  <a:lnTo>
                    <a:pt x="134" y="6"/>
                  </a:lnTo>
                  <a:lnTo>
                    <a:pt x="134" y="6"/>
                  </a:lnTo>
                  <a:lnTo>
                    <a:pt x="136" y="4"/>
                  </a:lnTo>
                  <a:lnTo>
                    <a:pt x="136" y="4"/>
                  </a:lnTo>
                  <a:lnTo>
                    <a:pt x="134" y="0"/>
                  </a:lnTo>
                  <a:lnTo>
                    <a:pt x="132" y="0"/>
                  </a:lnTo>
                  <a:lnTo>
                    <a:pt x="128" y="0"/>
                  </a:lnTo>
                  <a:lnTo>
                    <a:pt x="128" y="0"/>
                  </a:lnTo>
                  <a:lnTo>
                    <a:pt x="102" y="6"/>
                  </a:lnTo>
                  <a:lnTo>
                    <a:pt x="76" y="10"/>
                  </a:lnTo>
                  <a:lnTo>
                    <a:pt x="76" y="10"/>
                  </a:lnTo>
                  <a:lnTo>
                    <a:pt x="64" y="12"/>
                  </a:lnTo>
                  <a:lnTo>
                    <a:pt x="52" y="16"/>
                  </a:lnTo>
                  <a:lnTo>
                    <a:pt x="40" y="22"/>
                  </a:lnTo>
                  <a:lnTo>
                    <a:pt x="28" y="30"/>
                  </a:lnTo>
                  <a:lnTo>
                    <a:pt x="28" y="30"/>
                  </a:lnTo>
                  <a:lnTo>
                    <a:pt x="26" y="32"/>
                  </a:lnTo>
                  <a:lnTo>
                    <a:pt x="24" y="32"/>
                  </a:lnTo>
                  <a:lnTo>
                    <a:pt x="24" y="32"/>
                  </a:lnTo>
                  <a:lnTo>
                    <a:pt x="20" y="40"/>
                  </a:lnTo>
                  <a:lnTo>
                    <a:pt x="14" y="46"/>
                  </a:lnTo>
                  <a:lnTo>
                    <a:pt x="0" y="56"/>
                  </a:lnTo>
                  <a:lnTo>
                    <a:pt x="0" y="56"/>
                  </a:lnTo>
                  <a:lnTo>
                    <a:pt x="6" y="56"/>
                  </a:lnTo>
                  <a:lnTo>
                    <a:pt x="12" y="58"/>
                  </a:lnTo>
                  <a:lnTo>
                    <a:pt x="22" y="62"/>
                  </a:lnTo>
                  <a:lnTo>
                    <a:pt x="32" y="66"/>
                  </a:lnTo>
                  <a:lnTo>
                    <a:pt x="38" y="66"/>
                  </a:lnTo>
                  <a:lnTo>
                    <a:pt x="44" y="64"/>
                  </a:lnTo>
                  <a:lnTo>
                    <a:pt x="44" y="6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7" name="Freeform 92"/>
            <p:cNvSpPr/>
            <p:nvPr/>
          </p:nvSpPr>
          <p:spPr bwMode="auto">
            <a:xfrm>
              <a:off x="5194300" y="339725"/>
              <a:ext cx="76200" cy="41275"/>
            </a:xfrm>
            <a:custGeom>
              <a:avLst/>
              <a:gdLst/>
              <a:ahLst/>
              <a:cxnLst>
                <a:cxn ang="0">
                  <a:pos x="0" y="14"/>
                </a:cxn>
                <a:cxn ang="0">
                  <a:pos x="0" y="14"/>
                </a:cxn>
                <a:cxn ang="0">
                  <a:pos x="6" y="14"/>
                </a:cxn>
                <a:cxn ang="0">
                  <a:pos x="10" y="16"/>
                </a:cxn>
                <a:cxn ang="0">
                  <a:pos x="22" y="22"/>
                </a:cxn>
                <a:cxn ang="0">
                  <a:pos x="32" y="26"/>
                </a:cxn>
                <a:cxn ang="0">
                  <a:pos x="38" y="26"/>
                </a:cxn>
                <a:cxn ang="0">
                  <a:pos x="44" y="24"/>
                </a:cxn>
                <a:cxn ang="0">
                  <a:pos x="44" y="24"/>
                </a:cxn>
                <a:cxn ang="0">
                  <a:pos x="46" y="20"/>
                </a:cxn>
                <a:cxn ang="0">
                  <a:pos x="48" y="18"/>
                </a:cxn>
                <a:cxn ang="0">
                  <a:pos x="48" y="18"/>
                </a:cxn>
                <a:cxn ang="0">
                  <a:pos x="48" y="14"/>
                </a:cxn>
                <a:cxn ang="0">
                  <a:pos x="48" y="14"/>
                </a:cxn>
                <a:cxn ang="0">
                  <a:pos x="44" y="12"/>
                </a:cxn>
                <a:cxn ang="0">
                  <a:pos x="44" y="12"/>
                </a:cxn>
                <a:cxn ang="0">
                  <a:pos x="42" y="12"/>
                </a:cxn>
                <a:cxn ang="0">
                  <a:pos x="40" y="10"/>
                </a:cxn>
                <a:cxn ang="0">
                  <a:pos x="38" y="10"/>
                </a:cxn>
                <a:cxn ang="0">
                  <a:pos x="36" y="8"/>
                </a:cxn>
                <a:cxn ang="0">
                  <a:pos x="36" y="8"/>
                </a:cxn>
                <a:cxn ang="0">
                  <a:pos x="42" y="2"/>
                </a:cxn>
                <a:cxn ang="0">
                  <a:pos x="42" y="2"/>
                </a:cxn>
                <a:cxn ang="0">
                  <a:pos x="40" y="0"/>
                </a:cxn>
                <a:cxn ang="0">
                  <a:pos x="38" y="0"/>
                </a:cxn>
                <a:cxn ang="0">
                  <a:pos x="32" y="0"/>
                </a:cxn>
                <a:cxn ang="0">
                  <a:pos x="28" y="2"/>
                </a:cxn>
                <a:cxn ang="0">
                  <a:pos x="22" y="0"/>
                </a:cxn>
                <a:cxn ang="0">
                  <a:pos x="22" y="0"/>
                </a:cxn>
                <a:cxn ang="0">
                  <a:pos x="16" y="0"/>
                </a:cxn>
                <a:cxn ang="0">
                  <a:pos x="12" y="4"/>
                </a:cxn>
                <a:cxn ang="0">
                  <a:pos x="12" y="4"/>
                </a:cxn>
                <a:cxn ang="0">
                  <a:pos x="16" y="6"/>
                </a:cxn>
                <a:cxn ang="0">
                  <a:pos x="20" y="8"/>
                </a:cxn>
                <a:cxn ang="0">
                  <a:pos x="20" y="8"/>
                </a:cxn>
                <a:cxn ang="0">
                  <a:pos x="18" y="12"/>
                </a:cxn>
                <a:cxn ang="0">
                  <a:pos x="16" y="12"/>
                </a:cxn>
                <a:cxn ang="0">
                  <a:pos x="12" y="12"/>
                </a:cxn>
                <a:cxn ang="0">
                  <a:pos x="6" y="12"/>
                </a:cxn>
                <a:cxn ang="0">
                  <a:pos x="2" y="12"/>
                </a:cxn>
                <a:cxn ang="0">
                  <a:pos x="0" y="14"/>
                </a:cxn>
                <a:cxn ang="0">
                  <a:pos x="0" y="14"/>
                </a:cxn>
              </a:cxnLst>
              <a:rect l="0" t="0" r="r" b="b"/>
              <a:pathLst>
                <a:path w="48" h="26">
                  <a:moveTo>
                    <a:pt x="0" y="14"/>
                  </a:moveTo>
                  <a:lnTo>
                    <a:pt x="0" y="14"/>
                  </a:lnTo>
                  <a:lnTo>
                    <a:pt x="6" y="14"/>
                  </a:lnTo>
                  <a:lnTo>
                    <a:pt x="10" y="16"/>
                  </a:lnTo>
                  <a:lnTo>
                    <a:pt x="22" y="22"/>
                  </a:lnTo>
                  <a:lnTo>
                    <a:pt x="32" y="26"/>
                  </a:lnTo>
                  <a:lnTo>
                    <a:pt x="38" y="26"/>
                  </a:lnTo>
                  <a:lnTo>
                    <a:pt x="44" y="24"/>
                  </a:lnTo>
                  <a:lnTo>
                    <a:pt x="44" y="24"/>
                  </a:lnTo>
                  <a:lnTo>
                    <a:pt x="46" y="20"/>
                  </a:lnTo>
                  <a:lnTo>
                    <a:pt x="48" y="18"/>
                  </a:lnTo>
                  <a:lnTo>
                    <a:pt x="48" y="18"/>
                  </a:lnTo>
                  <a:lnTo>
                    <a:pt x="48" y="14"/>
                  </a:lnTo>
                  <a:lnTo>
                    <a:pt x="48" y="14"/>
                  </a:lnTo>
                  <a:lnTo>
                    <a:pt x="44" y="12"/>
                  </a:lnTo>
                  <a:lnTo>
                    <a:pt x="44" y="12"/>
                  </a:lnTo>
                  <a:lnTo>
                    <a:pt x="42" y="12"/>
                  </a:lnTo>
                  <a:lnTo>
                    <a:pt x="40" y="10"/>
                  </a:lnTo>
                  <a:lnTo>
                    <a:pt x="38" y="10"/>
                  </a:lnTo>
                  <a:lnTo>
                    <a:pt x="36" y="8"/>
                  </a:lnTo>
                  <a:lnTo>
                    <a:pt x="36" y="8"/>
                  </a:lnTo>
                  <a:lnTo>
                    <a:pt x="42" y="2"/>
                  </a:lnTo>
                  <a:lnTo>
                    <a:pt x="42" y="2"/>
                  </a:lnTo>
                  <a:lnTo>
                    <a:pt x="40" y="0"/>
                  </a:lnTo>
                  <a:lnTo>
                    <a:pt x="38" y="0"/>
                  </a:lnTo>
                  <a:lnTo>
                    <a:pt x="32" y="0"/>
                  </a:lnTo>
                  <a:lnTo>
                    <a:pt x="28" y="2"/>
                  </a:lnTo>
                  <a:lnTo>
                    <a:pt x="22" y="0"/>
                  </a:lnTo>
                  <a:lnTo>
                    <a:pt x="22" y="0"/>
                  </a:lnTo>
                  <a:lnTo>
                    <a:pt x="16" y="0"/>
                  </a:lnTo>
                  <a:lnTo>
                    <a:pt x="12" y="4"/>
                  </a:lnTo>
                  <a:lnTo>
                    <a:pt x="12" y="4"/>
                  </a:lnTo>
                  <a:lnTo>
                    <a:pt x="16" y="6"/>
                  </a:lnTo>
                  <a:lnTo>
                    <a:pt x="20" y="8"/>
                  </a:lnTo>
                  <a:lnTo>
                    <a:pt x="20" y="8"/>
                  </a:lnTo>
                  <a:lnTo>
                    <a:pt x="18" y="12"/>
                  </a:lnTo>
                  <a:lnTo>
                    <a:pt x="16" y="12"/>
                  </a:lnTo>
                  <a:lnTo>
                    <a:pt x="12" y="12"/>
                  </a:lnTo>
                  <a:lnTo>
                    <a:pt x="6" y="12"/>
                  </a:lnTo>
                  <a:lnTo>
                    <a:pt x="2" y="12"/>
                  </a:lnTo>
                  <a:lnTo>
                    <a:pt x="0" y="14"/>
                  </a:lnTo>
                  <a:lnTo>
                    <a:pt x="0"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8" name="Freeform 93"/>
            <p:cNvSpPr/>
            <p:nvPr/>
          </p:nvSpPr>
          <p:spPr bwMode="auto">
            <a:xfrm>
              <a:off x="5422900" y="1177925"/>
              <a:ext cx="120650" cy="53975"/>
            </a:xfrm>
            <a:custGeom>
              <a:avLst/>
              <a:gdLst/>
              <a:ahLst/>
              <a:cxnLst>
                <a:cxn ang="0">
                  <a:pos x="70" y="34"/>
                </a:cxn>
                <a:cxn ang="0">
                  <a:pos x="70" y="34"/>
                </a:cxn>
                <a:cxn ang="0">
                  <a:pos x="74" y="32"/>
                </a:cxn>
                <a:cxn ang="0">
                  <a:pos x="76" y="32"/>
                </a:cxn>
                <a:cxn ang="0">
                  <a:pos x="76" y="32"/>
                </a:cxn>
                <a:cxn ang="0">
                  <a:pos x="76" y="28"/>
                </a:cxn>
                <a:cxn ang="0">
                  <a:pos x="72" y="26"/>
                </a:cxn>
                <a:cxn ang="0">
                  <a:pos x="72" y="26"/>
                </a:cxn>
                <a:cxn ang="0">
                  <a:pos x="60" y="20"/>
                </a:cxn>
                <a:cxn ang="0">
                  <a:pos x="48" y="12"/>
                </a:cxn>
                <a:cxn ang="0">
                  <a:pos x="48" y="12"/>
                </a:cxn>
                <a:cxn ang="0">
                  <a:pos x="32" y="2"/>
                </a:cxn>
                <a:cxn ang="0">
                  <a:pos x="22" y="0"/>
                </a:cxn>
                <a:cxn ang="0">
                  <a:pos x="12" y="2"/>
                </a:cxn>
                <a:cxn ang="0">
                  <a:pos x="12" y="2"/>
                </a:cxn>
                <a:cxn ang="0">
                  <a:pos x="4" y="4"/>
                </a:cxn>
                <a:cxn ang="0">
                  <a:pos x="2" y="6"/>
                </a:cxn>
                <a:cxn ang="0">
                  <a:pos x="0" y="12"/>
                </a:cxn>
                <a:cxn ang="0">
                  <a:pos x="0" y="12"/>
                </a:cxn>
                <a:cxn ang="0">
                  <a:pos x="4" y="10"/>
                </a:cxn>
                <a:cxn ang="0">
                  <a:pos x="8" y="8"/>
                </a:cxn>
                <a:cxn ang="0">
                  <a:pos x="16" y="4"/>
                </a:cxn>
                <a:cxn ang="0">
                  <a:pos x="16" y="4"/>
                </a:cxn>
                <a:cxn ang="0">
                  <a:pos x="18" y="4"/>
                </a:cxn>
                <a:cxn ang="0">
                  <a:pos x="20" y="8"/>
                </a:cxn>
                <a:cxn ang="0">
                  <a:pos x="22" y="10"/>
                </a:cxn>
                <a:cxn ang="0">
                  <a:pos x="24" y="12"/>
                </a:cxn>
                <a:cxn ang="0">
                  <a:pos x="24" y="12"/>
                </a:cxn>
                <a:cxn ang="0">
                  <a:pos x="38" y="14"/>
                </a:cxn>
                <a:cxn ang="0">
                  <a:pos x="44" y="18"/>
                </a:cxn>
                <a:cxn ang="0">
                  <a:pos x="48" y="24"/>
                </a:cxn>
                <a:cxn ang="0">
                  <a:pos x="48" y="24"/>
                </a:cxn>
                <a:cxn ang="0">
                  <a:pos x="52" y="28"/>
                </a:cxn>
                <a:cxn ang="0">
                  <a:pos x="58" y="32"/>
                </a:cxn>
                <a:cxn ang="0">
                  <a:pos x="64" y="34"/>
                </a:cxn>
                <a:cxn ang="0">
                  <a:pos x="70" y="34"/>
                </a:cxn>
                <a:cxn ang="0">
                  <a:pos x="70" y="34"/>
                </a:cxn>
              </a:cxnLst>
              <a:rect l="0" t="0" r="r" b="b"/>
              <a:pathLst>
                <a:path w="76" h="34">
                  <a:moveTo>
                    <a:pt x="70" y="34"/>
                  </a:moveTo>
                  <a:lnTo>
                    <a:pt x="70" y="34"/>
                  </a:lnTo>
                  <a:lnTo>
                    <a:pt x="74" y="32"/>
                  </a:lnTo>
                  <a:lnTo>
                    <a:pt x="76" y="32"/>
                  </a:lnTo>
                  <a:lnTo>
                    <a:pt x="76" y="32"/>
                  </a:lnTo>
                  <a:lnTo>
                    <a:pt x="76" y="28"/>
                  </a:lnTo>
                  <a:lnTo>
                    <a:pt x="72" y="26"/>
                  </a:lnTo>
                  <a:lnTo>
                    <a:pt x="72" y="26"/>
                  </a:lnTo>
                  <a:lnTo>
                    <a:pt x="60" y="20"/>
                  </a:lnTo>
                  <a:lnTo>
                    <a:pt x="48" y="12"/>
                  </a:lnTo>
                  <a:lnTo>
                    <a:pt x="48" y="12"/>
                  </a:lnTo>
                  <a:lnTo>
                    <a:pt x="32" y="2"/>
                  </a:lnTo>
                  <a:lnTo>
                    <a:pt x="22" y="0"/>
                  </a:lnTo>
                  <a:lnTo>
                    <a:pt x="12" y="2"/>
                  </a:lnTo>
                  <a:lnTo>
                    <a:pt x="12" y="2"/>
                  </a:lnTo>
                  <a:lnTo>
                    <a:pt x="4" y="4"/>
                  </a:lnTo>
                  <a:lnTo>
                    <a:pt x="2" y="6"/>
                  </a:lnTo>
                  <a:lnTo>
                    <a:pt x="0" y="12"/>
                  </a:lnTo>
                  <a:lnTo>
                    <a:pt x="0" y="12"/>
                  </a:lnTo>
                  <a:lnTo>
                    <a:pt x="4" y="10"/>
                  </a:lnTo>
                  <a:lnTo>
                    <a:pt x="8" y="8"/>
                  </a:lnTo>
                  <a:lnTo>
                    <a:pt x="16" y="4"/>
                  </a:lnTo>
                  <a:lnTo>
                    <a:pt x="16" y="4"/>
                  </a:lnTo>
                  <a:lnTo>
                    <a:pt x="18" y="4"/>
                  </a:lnTo>
                  <a:lnTo>
                    <a:pt x="20" y="8"/>
                  </a:lnTo>
                  <a:lnTo>
                    <a:pt x="22" y="10"/>
                  </a:lnTo>
                  <a:lnTo>
                    <a:pt x="24" y="12"/>
                  </a:lnTo>
                  <a:lnTo>
                    <a:pt x="24" y="12"/>
                  </a:lnTo>
                  <a:lnTo>
                    <a:pt x="38" y="14"/>
                  </a:lnTo>
                  <a:lnTo>
                    <a:pt x="44" y="18"/>
                  </a:lnTo>
                  <a:lnTo>
                    <a:pt x="48" y="24"/>
                  </a:lnTo>
                  <a:lnTo>
                    <a:pt x="48" y="24"/>
                  </a:lnTo>
                  <a:lnTo>
                    <a:pt x="52" y="28"/>
                  </a:lnTo>
                  <a:lnTo>
                    <a:pt x="58" y="32"/>
                  </a:lnTo>
                  <a:lnTo>
                    <a:pt x="64" y="34"/>
                  </a:lnTo>
                  <a:lnTo>
                    <a:pt x="70" y="34"/>
                  </a:lnTo>
                  <a:lnTo>
                    <a:pt x="70" y="3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9" name="Freeform 94"/>
            <p:cNvSpPr/>
            <p:nvPr/>
          </p:nvSpPr>
          <p:spPr bwMode="auto">
            <a:xfrm>
              <a:off x="8223250" y="676275"/>
              <a:ext cx="28575" cy="120650"/>
            </a:xfrm>
            <a:custGeom>
              <a:avLst/>
              <a:gdLst/>
              <a:ahLst/>
              <a:cxnLst>
                <a:cxn ang="0">
                  <a:pos x="8" y="0"/>
                </a:cxn>
                <a:cxn ang="0">
                  <a:pos x="8" y="0"/>
                </a:cxn>
                <a:cxn ang="0">
                  <a:pos x="4" y="2"/>
                </a:cxn>
                <a:cxn ang="0">
                  <a:pos x="0" y="6"/>
                </a:cxn>
                <a:cxn ang="0">
                  <a:pos x="0" y="6"/>
                </a:cxn>
                <a:cxn ang="0">
                  <a:pos x="0" y="14"/>
                </a:cxn>
                <a:cxn ang="0">
                  <a:pos x="2" y="20"/>
                </a:cxn>
                <a:cxn ang="0">
                  <a:pos x="4" y="28"/>
                </a:cxn>
                <a:cxn ang="0">
                  <a:pos x="4" y="34"/>
                </a:cxn>
                <a:cxn ang="0">
                  <a:pos x="4" y="34"/>
                </a:cxn>
                <a:cxn ang="0">
                  <a:pos x="2" y="44"/>
                </a:cxn>
                <a:cxn ang="0">
                  <a:pos x="2" y="50"/>
                </a:cxn>
                <a:cxn ang="0">
                  <a:pos x="4" y="56"/>
                </a:cxn>
                <a:cxn ang="0">
                  <a:pos x="4" y="56"/>
                </a:cxn>
                <a:cxn ang="0">
                  <a:pos x="2" y="66"/>
                </a:cxn>
                <a:cxn ang="0">
                  <a:pos x="2" y="76"/>
                </a:cxn>
                <a:cxn ang="0">
                  <a:pos x="2" y="76"/>
                </a:cxn>
                <a:cxn ang="0">
                  <a:pos x="6" y="74"/>
                </a:cxn>
                <a:cxn ang="0">
                  <a:pos x="8" y="70"/>
                </a:cxn>
                <a:cxn ang="0">
                  <a:pos x="10" y="66"/>
                </a:cxn>
                <a:cxn ang="0">
                  <a:pos x="6" y="62"/>
                </a:cxn>
                <a:cxn ang="0">
                  <a:pos x="6" y="62"/>
                </a:cxn>
                <a:cxn ang="0">
                  <a:pos x="6" y="58"/>
                </a:cxn>
                <a:cxn ang="0">
                  <a:pos x="6" y="56"/>
                </a:cxn>
                <a:cxn ang="0">
                  <a:pos x="6" y="56"/>
                </a:cxn>
                <a:cxn ang="0">
                  <a:pos x="8" y="50"/>
                </a:cxn>
                <a:cxn ang="0">
                  <a:pos x="10" y="48"/>
                </a:cxn>
                <a:cxn ang="0">
                  <a:pos x="10" y="48"/>
                </a:cxn>
                <a:cxn ang="0">
                  <a:pos x="14" y="46"/>
                </a:cxn>
                <a:cxn ang="0">
                  <a:pos x="16" y="42"/>
                </a:cxn>
                <a:cxn ang="0">
                  <a:pos x="18" y="40"/>
                </a:cxn>
                <a:cxn ang="0">
                  <a:pos x="18" y="36"/>
                </a:cxn>
                <a:cxn ang="0">
                  <a:pos x="14" y="30"/>
                </a:cxn>
                <a:cxn ang="0">
                  <a:pos x="12" y="24"/>
                </a:cxn>
                <a:cxn ang="0">
                  <a:pos x="12" y="24"/>
                </a:cxn>
                <a:cxn ang="0">
                  <a:pos x="12" y="16"/>
                </a:cxn>
                <a:cxn ang="0">
                  <a:pos x="12" y="8"/>
                </a:cxn>
                <a:cxn ang="0">
                  <a:pos x="12" y="8"/>
                </a:cxn>
                <a:cxn ang="0">
                  <a:pos x="12" y="2"/>
                </a:cxn>
                <a:cxn ang="0">
                  <a:pos x="10" y="0"/>
                </a:cxn>
                <a:cxn ang="0">
                  <a:pos x="8" y="0"/>
                </a:cxn>
                <a:cxn ang="0">
                  <a:pos x="8" y="0"/>
                </a:cxn>
              </a:cxnLst>
              <a:rect l="0" t="0" r="r" b="b"/>
              <a:pathLst>
                <a:path w="18" h="76">
                  <a:moveTo>
                    <a:pt x="8" y="0"/>
                  </a:moveTo>
                  <a:lnTo>
                    <a:pt x="8" y="0"/>
                  </a:lnTo>
                  <a:lnTo>
                    <a:pt x="4" y="2"/>
                  </a:lnTo>
                  <a:lnTo>
                    <a:pt x="0" y="6"/>
                  </a:lnTo>
                  <a:lnTo>
                    <a:pt x="0" y="6"/>
                  </a:lnTo>
                  <a:lnTo>
                    <a:pt x="0" y="14"/>
                  </a:lnTo>
                  <a:lnTo>
                    <a:pt x="2" y="20"/>
                  </a:lnTo>
                  <a:lnTo>
                    <a:pt x="4" y="28"/>
                  </a:lnTo>
                  <a:lnTo>
                    <a:pt x="4" y="34"/>
                  </a:lnTo>
                  <a:lnTo>
                    <a:pt x="4" y="34"/>
                  </a:lnTo>
                  <a:lnTo>
                    <a:pt x="2" y="44"/>
                  </a:lnTo>
                  <a:lnTo>
                    <a:pt x="2" y="50"/>
                  </a:lnTo>
                  <a:lnTo>
                    <a:pt x="4" y="56"/>
                  </a:lnTo>
                  <a:lnTo>
                    <a:pt x="4" y="56"/>
                  </a:lnTo>
                  <a:lnTo>
                    <a:pt x="2" y="66"/>
                  </a:lnTo>
                  <a:lnTo>
                    <a:pt x="2" y="76"/>
                  </a:lnTo>
                  <a:lnTo>
                    <a:pt x="2" y="76"/>
                  </a:lnTo>
                  <a:lnTo>
                    <a:pt x="6" y="74"/>
                  </a:lnTo>
                  <a:lnTo>
                    <a:pt x="8" y="70"/>
                  </a:lnTo>
                  <a:lnTo>
                    <a:pt x="10" y="66"/>
                  </a:lnTo>
                  <a:lnTo>
                    <a:pt x="6" y="62"/>
                  </a:lnTo>
                  <a:lnTo>
                    <a:pt x="6" y="62"/>
                  </a:lnTo>
                  <a:lnTo>
                    <a:pt x="6" y="58"/>
                  </a:lnTo>
                  <a:lnTo>
                    <a:pt x="6" y="56"/>
                  </a:lnTo>
                  <a:lnTo>
                    <a:pt x="6" y="56"/>
                  </a:lnTo>
                  <a:lnTo>
                    <a:pt x="8" y="50"/>
                  </a:lnTo>
                  <a:lnTo>
                    <a:pt x="10" y="48"/>
                  </a:lnTo>
                  <a:lnTo>
                    <a:pt x="10" y="48"/>
                  </a:lnTo>
                  <a:lnTo>
                    <a:pt x="14" y="46"/>
                  </a:lnTo>
                  <a:lnTo>
                    <a:pt x="16" y="42"/>
                  </a:lnTo>
                  <a:lnTo>
                    <a:pt x="18" y="40"/>
                  </a:lnTo>
                  <a:lnTo>
                    <a:pt x="18" y="36"/>
                  </a:lnTo>
                  <a:lnTo>
                    <a:pt x="14" y="30"/>
                  </a:lnTo>
                  <a:lnTo>
                    <a:pt x="12" y="24"/>
                  </a:lnTo>
                  <a:lnTo>
                    <a:pt x="12" y="24"/>
                  </a:lnTo>
                  <a:lnTo>
                    <a:pt x="12" y="16"/>
                  </a:lnTo>
                  <a:lnTo>
                    <a:pt x="12" y="8"/>
                  </a:lnTo>
                  <a:lnTo>
                    <a:pt x="12" y="8"/>
                  </a:lnTo>
                  <a:lnTo>
                    <a:pt x="12" y="2"/>
                  </a:lnTo>
                  <a:lnTo>
                    <a:pt x="10" y="0"/>
                  </a:lnTo>
                  <a:lnTo>
                    <a:pt x="8" y="0"/>
                  </a:lnTo>
                  <a:lnTo>
                    <a:pt x="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0" name="Freeform 95"/>
            <p:cNvSpPr/>
            <p:nvPr/>
          </p:nvSpPr>
          <p:spPr bwMode="auto">
            <a:xfrm>
              <a:off x="7953375" y="1254125"/>
              <a:ext cx="34925" cy="79375"/>
            </a:xfrm>
            <a:custGeom>
              <a:avLst/>
              <a:gdLst/>
              <a:ahLst/>
              <a:cxnLst>
                <a:cxn ang="0">
                  <a:pos x="10" y="50"/>
                </a:cxn>
                <a:cxn ang="0">
                  <a:pos x="10" y="50"/>
                </a:cxn>
                <a:cxn ang="0">
                  <a:pos x="12" y="50"/>
                </a:cxn>
                <a:cxn ang="0">
                  <a:pos x="12" y="50"/>
                </a:cxn>
                <a:cxn ang="0">
                  <a:pos x="14" y="48"/>
                </a:cxn>
                <a:cxn ang="0">
                  <a:pos x="16" y="50"/>
                </a:cxn>
                <a:cxn ang="0">
                  <a:pos x="16" y="50"/>
                </a:cxn>
                <a:cxn ang="0">
                  <a:pos x="20" y="50"/>
                </a:cxn>
                <a:cxn ang="0">
                  <a:pos x="22" y="48"/>
                </a:cxn>
                <a:cxn ang="0">
                  <a:pos x="22" y="48"/>
                </a:cxn>
                <a:cxn ang="0">
                  <a:pos x="22" y="46"/>
                </a:cxn>
                <a:cxn ang="0">
                  <a:pos x="22" y="46"/>
                </a:cxn>
                <a:cxn ang="0">
                  <a:pos x="20" y="44"/>
                </a:cxn>
                <a:cxn ang="0">
                  <a:pos x="20" y="46"/>
                </a:cxn>
                <a:cxn ang="0">
                  <a:pos x="16" y="48"/>
                </a:cxn>
                <a:cxn ang="0">
                  <a:pos x="16" y="48"/>
                </a:cxn>
                <a:cxn ang="0">
                  <a:pos x="14" y="48"/>
                </a:cxn>
                <a:cxn ang="0">
                  <a:pos x="14" y="48"/>
                </a:cxn>
                <a:cxn ang="0">
                  <a:pos x="14" y="42"/>
                </a:cxn>
                <a:cxn ang="0">
                  <a:pos x="12" y="36"/>
                </a:cxn>
                <a:cxn ang="0">
                  <a:pos x="12" y="32"/>
                </a:cxn>
                <a:cxn ang="0">
                  <a:pos x="14" y="28"/>
                </a:cxn>
                <a:cxn ang="0">
                  <a:pos x="14" y="28"/>
                </a:cxn>
                <a:cxn ang="0">
                  <a:pos x="16" y="22"/>
                </a:cxn>
                <a:cxn ang="0">
                  <a:pos x="18" y="18"/>
                </a:cxn>
                <a:cxn ang="0">
                  <a:pos x="18" y="8"/>
                </a:cxn>
                <a:cxn ang="0">
                  <a:pos x="18" y="8"/>
                </a:cxn>
                <a:cxn ang="0">
                  <a:pos x="16" y="4"/>
                </a:cxn>
                <a:cxn ang="0">
                  <a:pos x="14" y="2"/>
                </a:cxn>
                <a:cxn ang="0">
                  <a:pos x="10" y="0"/>
                </a:cxn>
                <a:cxn ang="0">
                  <a:pos x="10" y="0"/>
                </a:cxn>
                <a:cxn ang="0">
                  <a:pos x="6" y="0"/>
                </a:cxn>
                <a:cxn ang="0">
                  <a:pos x="4" y="2"/>
                </a:cxn>
                <a:cxn ang="0">
                  <a:pos x="4" y="8"/>
                </a:cxn>
                <a:cxn ang="0">
                  <a:pos x="4" y="8"/>
                </a:cxn>
                <a:cxn ang="0">
                  <a:pos x="4" y="16"/>
                </a:cxn>
                <a:cxn ang="0">
                  <a:pos x="4" y="20"/>
                </a:cxn>
                <a:cxn ang="0">
                  <a:pos x="2" y="22"/>
                </a:cxn>
                <a:cxn ang="0">
                  <a:pos x="2" y="22"/>
                </a:cxn>
                <a:cxn ang="0">
                  <a:pos x="0" y="26"/>
                </a:cxn>
                <a:cxn ang="0">
                  <a:pos x="0" y="30"/>
                </a:cxn>
                <a:cxn ang="0">
                  <a:pos x="2" y="38"/>
                </a:cxn>
                <a:cxn ang="0">
                  <a:pos x="6" y="44"/>
                </a:cxn>
                <a:cxn ang="0">
                  <a:pos x="10" y="50"/>
                </a:cxn>
                <a:cxn ang="0">
                  <a:pos x="10" y="50"/>
                </a:cxn>
              </a:cxnLst>
              <a:rect l="0" t="0" r="r" b="b"/>
              <a:pathLst>
                <a:path w="22" h="50">
                  <a:moveTo>
                    <a:pt x="10" y="50"/>
                  </a:moveTo>
                  <a:lnTo>
                    <a:pt x="10" y="50"/>
                  </a:lnTo>
                  <a:lnTo>
                    <a:pt x="12" y="50"/>
                  </a:lnTo>
                  <a:lnTo>
                    <a:pt x="12" y="50"/>
                  </a:lnTo>
                  <a:lnTo>
                    <a:pt x="14" y="48"/>
                  </a:lnTo>
                  <a:lnTo>
                    <a:pt x="16" y="50"/>
                  </a:lnTo>
                  <a:lnTo>
                    <a:pt x="16" y="50"/>
                  </a:lnTo>
                  <a:lnTo>
                    <a:pt x="20" y="50"/>
                  </a:lnTo>
                  <a:lnTo>
                    <a:pt x="22" y="48"/>
                  </a:lnTo>
                  <a:lnTo>
                    <a:pt x="22" y="48"/>
                  </a:lnTo>
                  <a:lnTo>
                    <a:pt x="22" y="46"/>
                  </a:lnTo>
                  <a:lnTo>
                    <a:pt x="22" y="46"/>
                  </a:lnTo>
                  <a:lnTo>
                    <a:pt x="20" y="44"/>
                  </a:lnTo>
                  <a:lnTo>
                    <a:pt x="20" y="46"/>
                  </a:lnTo>
                  <a:lnTo>
                    <a:pt x="16" y="48"/>
                  </a:lnTo>
                  <a:lnTo>
                    <a:pt x="16" y="48"/>
                  </a:lnTo>
                  <a:lnTo>
                    <a:pt x="14" y="48"/>
                  </a:lnTo>
                  <a:lnTo>
                    <a:pt x="14" y="48"/>
                  </a:lnTo>
                  <a:lnTo>
                    <a:pt x="14" y="42"/>
                  </a:lnTo>
                  <a:lnTo>
                    <a:pt x="12" y="36"/>
                  </a:lnTo>
                  <a:lnTo>
                    <a:pt x="12" y="32"/>
                  </a:lnTo>
                  <a:lnTo>
                    <a:pt x="14" y="28"/>
                  </a:lnTo>
                  <a:lnTo>
                    <a:pt x="14" y="28"/>
                  </a:lnTo>
                  <a:lnTo>
                    <a:pt x="16" y="22"/>
                  </a:lnTo>
                  <a:lnTo>
                    <a:pt x="18" y="18"/>
                  </a:lnTo>
                  <a:lnTo>
                    <a:pt x="18" y="8"/>
                  </a:lnTo>
                  <a:lnTo>
                    <a:pt x="18" y="8"/>
                  </a:lnTo>
                  <a:lnTo>
                    <a:pt x="16" y="4"/>
                  </a:lnTo>
                  <a:lnTo>
                    <a:pt x="14" y="2"/>
                  </a:lnTo>
                  <a:lnTo>
                    <a:pt x="10" y="0"/>
                  </a:lnTo>
                  <a:lnTo>
                    <a:pt x="10" y="0"/>
                  </a:lnTo>
                  <a:lnTo>
                    <a:pt x="6" y="0"/>
                  </a:lnTo>
                  <a:lnTo>
                    <a:pt x="4" y="2"/>
                  </a:lnTo>
                  <a:lnTo>
                    <a:pt x="4" y="8"/>
                  </a:lnTo>
                  <a:lnTo>
                    <a:pt x="4" y="8"/>
                  </a:lnTo>
                  <a:lnTo>
                    <a:pt x="4" y="16"/>
                  </a:lnTo>
                  <a:lnTo>
                    <a:pt x="4" y="20"/>
                  </a:lnTo>
                  <a:lnTo>
                    <a:pt x="2" y="22"/>
                  </a:lnTo>
                  <a:lnTo>
                    <a:pt x="2" y="22"/>
                  </a:lnTo>
                  <a:lnTo>
                    <a:pt x="0" y="26"/>
                  </a:lnTo>
                  <a:lnTo>
                    <a:pt x="0" y="30"/>
                  </a:lnTo>
                  <a:lnTo>
                    <a:pt x="2" y="38"/>
                  </a:lnTo>
                  <a:lnTo>
                    <a:pt x="6" y="44"/>
                  </a:lnTo>
                  <a:lnTo>
                    <a:pt x="10" y="50"/>
                  </a:lnTo>
                  <a:lnTo>
                    <a:pt x="10" y="5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1" name="Freeform 96"/>
            <p:cNvSpPr/>
            <p:nvPr/>
          </p:nvSpPr>
          <p:spPr bwMode="auto">
            <a:xfrm>
              <a:off x="8261350" y="2235200"/>
              <a:ext cx="41275" cy="41275"/>
            </a:xfrm>
            <a:custGeom>
              <a:avLst/>
              <a:gdLst/>
              <a:ahLst/>
              <a:cxnLst>
                <a:cxn ang="0">
                  <a:pos x="20" y="2"/>
                </a:cxn>
                <a:cxn ang="0">
                  <a:pos x="20" y="2"/>
                </a:cxn>
                <a:cxn ang="0">
                  <a:pos x="14" y="4"/>
                </a:cxn>
                <a:cxn ang="0">
                  <a:pos x="8" y="2"/>
                </a:cxn>
                <a:cxn ang="0">
                  <a:pos x="8" y="2"/>
                </a:cxn>
                <a:cxn ang="0">
                  <a:pos x="4" y="0"/>
                </a:cxn>
                <a:cxn ang="0">
                  <a:pos x="2" y="0"/>
                </a:cxn>
                <a:cxn ang="0">
                  <a:pos x="0" y="0"/>
                </a:cxn>
                <a:cxn ang="0">
                  <a:pos x="0" y="0"/>
                </a:cxn>
                <a:cxn ang="0">
                  <a:pos x="0" y="2"/>
                </a:cxn>
                <a:cxn ang="0">
                  <a:pos x="0" y="6"/>
                </a:cxn>
                <a:cxn ang="0">
                  <a:pos x="2" y="10"/>
                </a:cxn>
                <a:cxn ang="0">
                  <a:pos x="2" y="10"/>
                </a:cxn>
                <a:cxn ang="0">
                  <a:pos x="4" y="16"/>
                </a:cxn>
                <a:cxn ang="0">
                  <a:pos x="4" y="16"/>
                </a:cxn>
                <a:cxn ang="0">
                  <a:pos x="8" y="24"/>
                </a:cxn>
                <a:cxn ang="0">
                  <a:pos x="10" y="26"/>
                </a:cxn>
                <a:cxn ang="0">
                  <a:pos x="12" y="26"/>
                </a:cxn>
                <a:cxn ang="0">
                  <a:pos x="12" y="26"/>
                </a:cxn>
                <a:cxn ang="0">
                  <a:pos x="16" y="26"/>
                </a:cxn>
                <a:cxn ang="0">
                  <a:pos x="20" y="24"/>
                </a:cxn>
                <a:cxn ang="0">
                  <a:pos x="24" y="18"/>
                </a:cxn>
                <a:cxn ang="0">
                  <a:pos x="24" y="18"/>
                </a:cxn>
                <a:cxn ang="0">
                  <a:pos x="26" y="12"/>
                </a:cxn>
                <a:cxn ang="0">
                  <a:pos x="26" y="8"/>
                </a:cxn>
                <a:cxn ang="0">
                  <a:pos x="26" y="8"/>
                </a:cxn>
                <a:cxn ang="0">
                  <a:pos x="26" y="2"/>
                </a:cxn>
                <a:cxn ang="0">
                  <a:pos x="24" y="0"/>
                </a:cxn>
                <a:cxn ang="0">
                  <a:pos x="20" y="2"/>
                </a:cxn>
                <a:cxn ang="0">
                  <a:pos x="20" y="2"/>
                </a:cxn>
              </a:cxnLst>
              <a:rect l="0" t="0" r="r" b="b"/>
              <a:pathLst>
                <a:path w="26" h="26">
                  <a:moveTo>
                    <a:pt x="20" y="2"/>
                  </a:moveTo>
                  <a:lnTo>
                    <a:pt x="20" y="2"/>
                  </a:lnTo>
                  <a:lnTo>
                    <a:pt x="14" y="4"/>
                  </a:lnTo>
                  <a:lnTo>
                    <a:pt x="8" y="2"/>
                  </a:lnTo>
                  <a:lnTo>
                    <a:pt x="8" y="2"/>
                  </a:lnTo>
                  <a:lnTo>
                    <a:pt x="4" y="0"/>
                  </a:lnTo>
                  <a:lnTo>
                    <a:pt x="2" y="0"/>
                  </a:lnTo>
                  <a:lnTo>
                    <a:pt x="0" y="0"/>
                  </a:lnTo>
                  <a:lnTo>
                    <a:pt x="0" y="0"/>
                  </a:lnTo>
                  <a:lnTo>
                    <a:pt x="0" y="2"/>
                  </a:lnTo>
                  <a:lnTo>
                    <a:pt x="0" y="6"/>
                  </a:lnTo>
                  <a:lnTo>
                    <a:pt x="2" y="10"/>
                  </a:lnTo>
                  <a:lnTo>
                    <a:pt x="2" y="10"/>
                  </a:lnTo>
                  <a:lnTo>
                    <a:pt x="4" y="16"/>
                  </a:lnTo>
                  <a:lnTo>
                    <a:pt x="4" y="16"/>
                  </a:lnTo>
                  <a:lnTo>
                    <a:pt x="8" y="24"/>
                  </a:lnTo>
                  <a:lnTo>
                    <a:pt x="10" y="26"/>
                  </a:lnTo>
                  <a:lnTo>
                    <a:pt x="12" y="26"/>
                  </a:lnTo>
                  <a:lnTo>
                    <a:pt x="12" y="26"/>
                  </a:lnTo>
                  <a:lnTo>
                    <a:pt x="16" y="26"/>
                  </a:lnTo>
                  <a:lnTo>
                    <a:pt x="20" y="24"/>
                  </a:lnTo>
                  <a:lnTo>
                    <a:pt x="24" y="18"/>
                  </a:lnTo>
                  <a:lnTo>
                    <a:pt x="24" y="18"/>
                  </a:lnTo>
                  <a:lnTo>
                    <a:pt x="26" y="12"/>
                  </a:lnTo>
                  <a:lnTo>
                    <a:pt x="26" y="8"/>
                  </a:lnTo>
                  <a:lnTo>
                    <a:pt x="26" y="8"/>
                  </a:lnTo>
                  <a:lnTo>
                    <a:pt x="26" y="2"/>
                  </a:lnTo>
                  <a:lnTo>
                    <a:pt x="24" y="0"/>
                  </a:lnTo>
                  <a:lnTo>
                    <a:pt x="20" y="2"/>
                  </a:lnTo>
                  <a:lnTo>
                    <a:pt x="20"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2" name="Freeform 97"/>
            <p:cNvSpPr/>
            <p:nvPr/>
          </p:nvSpPr>
          <p:spPr bwMode="auto">
            <a:xfrm>
              <a:off x="8086725" y="1568450"/>
              <a:ext cx="234950" cy="161925"/>
            </a:xfrm>
            <a:custGeom>
              <a:avLst/>
              <a:gdLst/>
              <a:ahLst/>
              <a:cxnLst>
                <a:cxn ang="0">
                  <a:pos x="124" y="56"/>
                </a:cxn>
                <a:cxn ang="0">
                  <a:pos x="118" y="50"/>
                </a:cxn>
                <a:cxn ang="0">
                  <a:pos x="114" y="42"/>
                </a:cxn>
                <a:cxn ang="0">
                  <a:pos x="94" y="30"/>
                </a:cxn>
                <a:cxn ang="0">
                  <a:pos x="80" y="24"/>
                </a:cxn>
                <a:cxn ang="0">
                  <a:pos x="68" y="18"/>
                </a:cxn>
                <a:cxn ang="0">
                  <a:pos x="52" y="14"/>
                </a:cxn>
                <a:cxn ang="0">
                  <a:pos x="42" y="24"/>
                </a:cxn>
                <a:cxn ang="0">
                  <a:pos x="38" y="28"/>
                </a:cxn>
                <a:cxn ang="0">
                  <a:pos x="32" y="26"/>
                </a:cxn>
                <a:cxn ang="0">
                  <a:pos x="28" y="22"/>
                </a:cxn>
                <a:cxn ang="0">
                  <a:pos x="26" y="16"/>
                </a:cxn>
                <a:cxn ang="0">
                  <a:pos x="24" y="4"/>
                </a:cxn>
                <a:cxn ang="0">
                  <a:pos x="20" y="2"/>
                </a:cxn>
                <a:cxn ang="0">
                  <a:pos x="10" y="2"/>
                </a:cxn>
                <a:cxn ang="0">
                  <a:pos x="0" y="8"/>
                </a:cxn>
                <a:cxn ang="0">
                  <a:pos x="8" y="12"/>
                </a:cxn>
                <a:cxn ang="0">
                  <a:pos x="14" y="18"/>
                </a:cxn>
                <a:cxn ang="0">
                  <a:pos x="16" y="22"/>
                </a:cxn>
                <a:cxn ang="0">
                  <a:pos x="14" y="28"/>
                </a:cxn>
                <a:cxn ang="0">
                  <a:pos x="16" y="30"/>
                </a:cxn>
                <a:cxn ang="0">
                  <a:pos x="16" y="36"/>
                </a:cxn>
                <a:cxn ang="0">
                  <a:pos x="18" y="36"/>
                </a:cxn>
                <a:cxn ang="0">
                  <a:pos x="20" y="36"/>
                </a:cxn>
                <a:cxn ang="0">
                  <a:pos x="22" y="32"/>
                </a:cxn>
                <a:cxn ang="0">
                  <a:pos x="50" y="46"/>
                </a:cxn>
                <a:cxn ang="0">
                  <a:pos x="60" y="60"/>
                </a:cxn>
                <a:cxn ang="0">
                  <a:pos x="58" y="76"/>
                </a:cxn>
                <a:cxn ang="0">
                  <a:pos x="56" y="78"/>
                </a:cxn>
                <a:cxn ang="0">
                  <a:pos x="56" y="80"/>
                </a:cxn>
                <a:cxn ang="0">
                  <a:pos x="60" y="80"/>
                </a:cxn>
                <a:cxn ang="0">
                  <a:pos x="70" y="80"/>
                </a:cxn>
                <a:cxn ang="0">
                  <a:pos x="78" y="86"/>
                </a:cxn>
                <a:cxn ang="0">
                  <a:pos x="80" y="90"/>
                </a:cxn>
                <a:cxn ang="0">
                  <a:pos x="86" y="90"/>
                </a:cxn>
                <a:cxn ang="0">
                  <a:pos x="92" y="90"/>
                </a:cxn>
                <a:cxn ang="0">
                  <a:pos x="94" y="82"/>
                </a:cxn>
                <a:cxn ang="0">
                  <a:pos x="104" y="76"/>
                </a:cxn>
                <a:cxn ang="0">
                  <a:pos x="120" y="78"/>
                </a:cxn>
                <a:cxn ang="0">
                  <a:pos x="126" y="90"/>
                </a:cxn>
                <a:cxn ang="0">
                  <a:pos x="132" y="98"/>
                </a:cxn>
                <a:cxn ang="0">
                  <a:pos x="140" y="102"/>
                </a:cxn>
                <a:cxn ang="0">
                  <a:pos x="146" y="100"/>
                </a:cxn>
                <a:cxn ang="0">
                  <a:pos x="146" y="96"/>
                </a:cxn>
                <a:cxn ang="0">
                  <a:pos x="142" y="90"/>
                </a:cxn>
                <a:cxn ang="0">
                  <a:pos x="138" y="88"/>
                </a:cxn>
                <a:cxn ang="0">
                  <a:pos x="128" y="72"/>
                </a:cxn>
                <a:cxn ang="0">
                  <a:pos x="126" y="70"/>
                </a:cxn>
                <a:cxn ang="0">
                  <a:pos x="128" y="64"/>
                </a:cxn>
                <a:cxn ang="0">
                  <a:pos x="130" y="60"/>
                </a:cxn>
                <a:cxn ang="0">
                  <a:pos x="124" y="56"/>
                </a:cxn>
              </a:cxnLst>
              <a:rect l="0" t="0" r="r" b="b"/>
              <a:pathLst>
                <a:path w="148" h="102">
                  <a:moveTo>
                    <a:pt x="124" y="56"/>
                  </a:moveTo>
                  <a:lnTo>
                    <a:pt x="124" y="56"/>
                  </a:lnTo>
                  <a:lnTo>
                    <a:pt x="120" y="54"/>
                  </a:lnTo>
                  <a:lnTo>
                    <a:pt x="118" y="50"/>
                  </a:lnTo>
                  <a:lnTo>
                    <a:pt x="118" y="50"/>
                  </a:lnTo>
                  <a:lnTo>
                    <a:pt x="114" y="42"/>
                  </a:lnTo>
                  <a:lnTo>
                    <a:pt x="108" y="36"/>
                  </a:lnTo>
                  <a:lnTo>
                    <a:pt x="94" y="30"/>
                  </a:lnTo>
                  <a:lnTo>
                    <a:pt x="94" y="30"/>
                  </a:lnTo>
                  <a:lnTo>
                    <a:pt x="80" y="24"/>
                  </a:lnTo>
                  <a:lnTo>
                    <a:pt x="68" y="18"/>
                  </a:lnTo>
                  <a:lnTo>
                    <a:pt x="68" y="18"/>
                  </a:lnTo>
                  <a:lnTo>
                    <a:pt x="60" y="14"/>
                  </a:lnTo>
                  <a:lnTo>
                    <a:pt x="52" y="14"/>
                  </a:lnTo>
                  <a:lnTo>
                    <a:pt x="46" y="18"/>
                  </a:lnTo>
                  <a:lnTo>
                    <a:pt x="42" y="24"/>
                  </a:lnTo>
                  <a:lnTo>
                    <a:pt x="42" y="24"/>
                  </a:lnTo>
                  <a:lnTo>
                    <a:pt x="38" y="28"/>
                  </a:lnTo>
                  <a:lnTo>
                    <a:pt x="34" y="30"/>
                  </a:lnTo>
                  <a:lnTo>
                    <a:pt x="32" y="26"/>
                  </a:lnTo>
                  <a:lnTo>
                    <a:pt x="28" y="22"/>
                  </a:lnTo>
                  <a:lnTo>
                    <a:pt x="28" y="22"/>
                  </a:lnTo>
                  <a:lnTo>
                    <a:pt x="26" y="16"/>
                  </a:lnTo>
                  <a:lnTo>
                    <a:pt x="26" y="16"/>
                  </a:lnTo>
                  <a:lnTo>
                    <a:pt x="26" y="8"/>
                  </a:lnTo>
                  <a:lnTo>
                    <a:pt x="24" y="4"/>
                  </a:lnTo>
                  <a:lnTo>
                    <a:pt x="20" y="2"/>
                  </a:lnTo>
                  <a:lnTo>
                    <a:pt x="20" y="2"/>
                  </a:lnTo>
                  <a:lnTo>
                    <a:pt x="14" y="0"/>
                  </a:lnTo>
                  <a:lnTo>
                    <a:pt x="10" y="2"/>
                  </a:lnTo>
                  <a:lnTo>
                    <a:pt x="0" y="8"/>
                  </a:lnTo>
                  <a:lnTo>
                    <a:pt x="0" y="8"/>
                  </a:lnTo>
                  <a:lnTo>
                    <a:pt x="4" y="10"/>
                  </a:lnTo>
                  <a:lnTo>
                    <a:pt x="8" y="12"/>
                  </a:lnTo>
                  <a:lnTo>
                    <a:pt x="14" y="18"/>
                  </a:lnTo>
                  <a:lnTo>
                    <a:pt x="14" y="18"/>
                  </a:lnTo>
                  <a:lnTo>
                    <a:pt x="16" y="22"/>
                  </a:lnTo>
                  <a:lnTo>
                    <a:pt x="16" y="22"/>
                  </a:lnTo>
                  <a:lnTo>
                    <a:pt x="14" y="26"/>
                  </a:lnTo>
                  <a:lnTo>
                    <a:pt x="14" y="28"/>
                  </a:lnTo>
                  <a:lnTo>
                    <a:pt x="16" y="30"/>
                  </a:lnTo>
                  <a:lnTo>
                    <a:pt x="16" y="30"/>
                  </a:lnTo>
                  <a:lnTo>
                    <a:pt x="16" y="34"/>
                  </a:lnTo>
                  <a:lnTo>
                    <a:pt x="16" y="36"/>
                  </a:lnTo>
                  <a:lnTo>
                    <a:pt x="18" y="36"/>
                  </a:lnTo>
                  <a:lnTo>
                    <a:pt x="18" y="36"/>
                  </a:lnTo>
                  <a:lnTo>
                    <a:pt x="20" y="36"/>
                  </a:lnTo>
                  <a:lnTo>
                    <a:pt x="20" y="36"/>
                  </a:lnTo>
                  <a:lnTo>
                    <a:pt x="22" y="32"/>
                  </a:lnTo>
                  <a:lnTo>
                    <a:pt x="22" y="32"/>
                  </a:lnTo>
                  <a:lnTo>
                    <a:pt x="50" y="46"/>
                  </a:lnTo>
                  <a:lnTo>
                    <a:pt x="50" y="46"/>
                  </a:lnTo>
                  <a:lnTo>
                    <a:pt x="56" y="52"/>
                  </a:lnTo>
                  <a:lnTo>
                    <a:pt x="60" y="60"/>
                  </a:lnTo>
                  <a:lnTo>
                    <a:pt x="60" y="66"/>
                  </a:lnTo>
                  <a:lnTo>
                    <a:pt x="58" y="76"/>
                  </a:lnTo>
                  <a:lnTo>
                    <a:pt x="58" y="76"/>
                  </a:lnTo>
                  <a:lnTo>
                    <a:pt x="56" y="78"/>
                  </a:lnTo>
                  <a:lnTo>
                    <a:pt x="56" y="80"/>
                  </a:lnTo>
                  <a:lnTo>
                    <a:pt x="56" y="80"/>
                  </a:lnTo>
                  <a:lnTo>
                    <a:pt x="60" y="80"/>
                  </a:lnTo>
                  <a:lnTo>
                    <a:pt x="60" y="80"/>
                  </a:lnTo>
                  <a:lnTo>
                    <a:pt x="66" y="78"/>
                  </a:lnTo>
                  <a:lnTo>
                    <a:pt x="70" y="80"/>
                  </a:lnTo>
                  <a:lnTo>
                    <a:pt x="74" y="82"/>
                  </a:lnTo>
                  <a:lnTo>
                    <a:pt x="78" y="86"/>
                  </a:lnTo>
                  <a:lnTo>
                    <a:pt x="78" y="86"/>
                  </a:lnTo>
                  <a:lnTo>
                    <a:pt x="80" y="90"/>
                  </a:lnTo>
                  <a:lnTo>
                    <a:pt x="86" y="90"/>
                  </a:lnTo>
                  <a:lnTo>
                    <a:pt x="86" y="90"/>
                  </a:lnTo>
                  <a:lnTo>
                    <a:pt x="88" y="90"/>
                  </a:lnTo>
                  <a:lnTo>
                    <a:pt x="92" y="90"/>
                  </a:lnTo>
                  <a:lnTo>
                    <a:pt x="94" y="82"/>
                  </a:lnTo>
                  <a:lnTo>
                    <a:pt x="94" y="82"/>
                  </a:lnTo>
                  <a:lnTo>
                    <a:pt x="98" y="78"/>
                  </a:lnTo>
                  <a:lnTo>
                    <a:pt x="104" y="76"/>
                  </a:lnTo>
                  <a:lnTo>
                    <a:pt x="112" y="76"/>
                  </a:lnTo>
                  <a:lnTo>
                    <a:pt x="120" y="78"/>
                  </a:lnTo>
                  <a:lnTo>
                    <a:pt x="120" y="78"/>
                  </a:lnTo>
                  <a:lnTo>
                    <a:pt x="126" y="90"/>
                  </a:lnTo>
                  <a:lnTo>
                    <a:pt x="132" y="98"/>
                  </a:lnTo>
                  <a:lnTo>
                    <a:pt x="132" y="98"/>
                  </a:lnTo>
                  <a:lnTo>
                    <a:pt x="136" y="100"/>
                  </a:lnTo>
                  <a:lnTo>
                    <a:pt x="140" y="102"/>
                  </a:lnTo>
                  <a:lnTo>
                    <a:pt x="146" y="100"/>
                  </a:lnTo>
                  <a:lnTo>
                    <a:pt x="146" y="100"/>
                  </a:lnTo>
                  <a:lnTo>
                    <a:pt x="148" y="98"/>
                  </a:lnTo>
                  <a:lnTo>
                    <a:pt x="146" y="96"/>
                  </a:lnTo>
                  <a:lnTo>
                    <a:pt x="146" y="96"/>
                  </a:lnTo>
                  <a:lnTo>
                    <a:pt x="142" y="90"/>
                  </a:lnTo>
                  <a:lnTo>
                    <a:pt x="138" y="88"/>
                  </a:lnTo>
                  <a:lnTo>
                    <a:pt x="138" y="88"/>
                  </a:lnTo>
                  <a:lnTo>
                    <a:pt x="134" y="80"/>
                  </a:lnTo>
                  <a:lnTo>
                    <a:pt x="128" y="72"/>
                  </a:lnTo>
                  <a:lnTo>
                    <a:pt x="128" y="72"/>
                  </a:lnTo>
                  <a:lnTo>
                    <a:pt x="126" y="70"/>
                  </a:lnTo>
                  <a:lnTo>
                    <a:pt x="128" y="64"/>
                  </a:lnTo>
                  <a:lnTo>
                    <a:pt x="128" y="64"/>
                  </a:lnTo>
                  <a:lnTo>
                    <a:pt x="130" y="62"/>
                  </a:lnTo>
                  <a:lnTo>
                    <a:pt x="130" y="60"/>
                  </a:lnTo>
                  <a:lnTo>
                    <a:pt x="124" y="56"/>
                  </a:lnTo>
                  <a:lnTo>
                    <a:pt x="124" y="5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3" name="Freeform 98"/>
            <p:cNvSpPr/>
            <p:nvPr/>
          </p:nvSpPr>
          <p:spPr bwMode="auto">
            <a:xfrm>
              <a:off x="8169275" y="304800"/>
              <a:ext cx="60325" cy="22225"/>
            </a:xfrm>
            <a:custGeom>
              <a:avLst/>
              <a:gdLst/>
              <a:ahLst/>
              <a:cxnLst>
                <a:cxn ang="0">
                  <a:pos x="10" y="14"/>
                </a:cxn>
                <a:cxn ang="0">
                  <a:pos x="10" y="14"/>
                </a:cxn>
                <a:cxn ang="0">
                  <a:pos x="38" y="10"/>
                </a:cxn>
                <a:cxn ang="0">
                  <a:pos x="38" y="10"/>
                </a:cxn>
                <a:cxn ang="0">
                  <a:pos x="38" y="8"/>
                </a:cxn>
                <a:cxn ang="0">
                  <a:pos x="38" y="4"/>
                </a:cxn>
                <a:cxn ang="0">
                  <a:pos x="38" y="0"/>
                </a:cxn>
                <a:cxn ang="0">
                  <a:pos x="34" y="0"/>
                </a:cxn>
                <a:cxn ang="0">
                  <a:pos x="34" y="0"/>
                </a:cxn>
                <a:cxn ang="0">
                  <a:pos x="28" y="2"/>
                </a:cxn>
                <a:cxn ang="0">
                  <a:pos x="22" y="2"/>
                </a:cxn>
                <a:cxn ang="0">
                  <a:pos x="12" y="0"/>
                </a:cxn>
                <a:cxn ang="0">
                  <a:pos x="12" y="0"/>
                </a:cxn>
                <a:cxn ang="0">
                  <a:pos x="4" y="0"/>
                </a:cxn>
                <a:cxn ang="0">
                  <a:pos x="0" y="2"/>
                </a:cxn>
                <a:cxn ang="0">
                  <a:pos x="0" y="6"/>
                </a:cxn>
                <a:cxn ang="0">
                  <a:pos x="0" y="6"/>
                </a:cxn>
                <a:cxn ang="0">
                  <a:pos x="0" y="10"/>
                </a:cxn>
                <a:cxn ang="0">
                  <a:pos x="2" y="12"/>
                </a:cxn>
                <a:cxn ang="0">
                  <a:pos x="10" y="14"/>
                </a:cxn>
                <a:cxn ang="0">
                  <a:pos x="10" y="14"/>
                </a:cxn>
              </a:cxnLst>
              <a:rect l="0" t="0" r="r" b="b"/>
              <a:pathLst>
                <a:path w="38" h="14">
                  <a:moveTo>
                    <a:pt x="10" y="14"/>
                  </a:moveTo>
                  <a:lnTo>
                    <a:pt x="10" y="14"/>
                  </a:lnTo>
                  <a:lnTo>
                    <a:pt x="38" y="10"/>
                  </a:lnTo>
                  <a:lnTo>
                    <a:pt x="38" y="10"/>
                  </a:lnTo>
                  <a:lnTo>
                    <a:pt x="38" y="8"/>
                  </a:lnTo>
                  <a:lnTo>
                    <a:pt x="38" y="4"/>
                  </a:lnTo>
                  <a:lnTo>
                    <a:pt x="38" y="0"/>
                  </a:lnTo>
                  <a:lnTo>
                    <a:pt x="34" y="0"/>
                  </a:lnTo>
                  <a:lnTo>
                    <a:pt x="34" y="0"/>
                  </a:lnTo>
                  <a:lnTo>
                    <a:pt x="28" y="2"/>
                  </a:lnTo>
                  <a:lnTo>
                    <a:pt x="22" y="2"/>
                  </a:lnTo>
                  <a:lnTo>
                    <a:pt x="12" y="0"/>
                  </a:lnTo>
                  <a:lnTo>
                    <a:pt x="12" y="0"/>
                  </a:lnTo>
                  <a:lnTo>
                    <a:pt x="4" y="0"/>
                  </a:lnTo>
                  <a:lnTo>
                    <a:pt x="0" y="2"/>
                  </a:lnTo>
                  <a:lnTo>
                    <a:pt x="0" y="6"/>
                  </a:lnTo>
                  <a:lnTo>
                    <a:pt x="0" y="6"/>
                  </a:lnTo>
                  <a:lnTo>
                    <a:pt x="0" y="10"/>
                  </a:lnTo>
                  <a:lnTo>
                    <a:pt x="2" y="12"/>
                  </a:lnTo>
                  <a:lnTo>
                    <a:pt x="10" y="14"/>
                  </a:lnTo>
                  <a:lnTo>
                    <a:pt x="10"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4" name="Freeform 99"/>
            <p:cNvSpPr/>
            <p:nvPr/>
          </p:nvSpPr>
          <p:spPr bwMode="auto">
            <a:xfrm>
              <a:off x="4943475" y="282575"/>
              <a:ext cx="88900" cy="22225"/>
            </a:xfrm>
            <a:custGeom>
              <a:avLst/>
              <a:gdLst/>
              <a:ahLst/>
              <a:cxnLst>
                <a:cxn ang="0">
                  <a:pos x="36" y="8"/>
                </a:cxn>
                <a:cxn ang="0">
                  <a:pos x="36" y="8"/>
                </a:cxn>
                <a:cxn ang="0">
                  <a:pos x="38" y="8"/>
                </a:cxn>
                <a:cxn ang="0">
                  <a:pos x="38" y="8"/>
                </a:cxn>
                <a:cxn ang="0">
                  <a:pos x="46" y="8"/>
                </a:cxn>
                <a:cxn ang="0">
                  <a:pos x="50" y="8"/>
                </a:cxn>
                <a:cxn ang="0">
                  <a:pos x="52" y="6"/>
                </a:cxn>
                <a:cxn ang="0">
                  <a:pos x="56" y="0"/>
                </a:cxn>
                <a:cxn ang="0">
                  <a:pos x="56" y="0"/>
                </a:cxn>
                <a:cxn ang="0">
                  <a:pos x="42" y="0"/>
                </a:cxn>
                <a:cxn ang="0">
                  <a:pos x="28" y="4"/>
                </a:cxn>
                <a:cxn ang="0">
                  <a:pos x="14" y="8"/>
                </a:cxn>
                <a:cxn ang="0">
                  <a:pos x="0" y="14"/>
                </a:cxn>
                <a:cxn ang="0">
                  <a:pos x="0" y="14"/>
                </a:cxn>
                <a:cxn ang="0">
                  <a:pos x="20" y="14"/>
                </a:cxn>
                <a:cxn ang="0">
                  <a:pos x="28" y="14"/>
                </a:cxn>
                <a:cxn ang="0">
                  <a:pos x="36" y="8"/>
                </a:cxn>
                <a:cxn ang="0">
                  <a:pos x="36" y="8"/>
                </a:cxn>
              </a:cxnLst>
              <a:rect l="0" t="0" r="r" b="b"/>
              <a:pathLst>
                <a:path w="56" h="14">
                  <a:moveTo>
                    <a:pt x="36" y="8"/>
                  </a:moveTo>
                  <a:lnTo>
                    <a:pt x="36" y="8"/>
                  </a:lnTo>
                  <a:lnTo>
                    <a:pt x="38" y="8"/>
                  </a:lnTo>
                  <a:lnTo>
                    <a:pt x="38" y="8"/>
                  </a:lnTo>
                  <a:lnTo>
                    <a:pt x="46" y="8"/>
                  </a:lnTo>
                  <a:lnTo>
                    <a:pt x="50" y="8"/>
                  </a:lnTo>
                  <a:lnTo>
                    <a:pt x="52" y="6"/>
                  </a:lnTo>
                  <a:lnTo>
                    <a:pt x="56" y="0"/>
                  </a:lnTo>
                  <a:lnTo>
                    <a:pt x="56" y="0"/>
                  </a:lnTo>
                  <a:lnTo>
                    <a:pt x="42" y="0"/>
                  </a:lnTo>
                  <a:lnTo>
                    <a:pt x="28" y="4"/>
                  </a:lnTo>
                  <a:lnTo>
                    <a:pt x="14" y="8"/>
                  </a:lnTo>
                  <a:lnTo>
                    <a:pt x="0" y="14"/>
                  </a:lnTo>
                  <a:lnTo>
                    <a:pt x="0" y="14"/>
                  </a:lnTo>
                  <a:lnTo>
                    <a:pt x="20" y="14"/>
                  </a:lnTo>
                  <a:lnTo>
                    <a:pt x="28" y="14"/>
                  </a:lnTo>
                  <a:lnTo>
                    <a:pt x="36" y="8"/>
                  </a:lnTo>
                  <a:lnTo>
                    <a:pt x="36"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5" name="Freeform 100"/>
            <p:cNvSpPr/>
            <p:nvPr/>
          </p:nvSpPr>
          <p:spPr bwMode="auto">
            <a:xfrm>
              <a:off x="7458075" y="1400175"/>
              <a:ext cx="22225" cy="60325"/>
            </a:xfrm>
            <a:custGeom>
              <a:avLst/>
              <a:gdLst/>
              <a:ahLst/>
              <a:cxnLst>
                <a:cxn ang="0">
                  <a:pos x="4" y="0"/>
                </a:cxn>
                <a:cxn ang="0">
                  <a:pos x="4" y="0"/>
                </a:cxn>
                <a:cxn ang="0">
                  <a:pos x="0" y="10"/>
                </a:cxn>
                <a:cxn ang="0">
                  <a:pos x="0" y="18"/>
                </a:cxn>
                <a:cxn ang="0">
                  <a:pos x="0" y="34"/>
                </a:cxn>
                <a:cxn ang="0">
                  <a:pos x="0" y="34"/>
                </a:cxn>
                <a:cxn ang="0">
                  <a:pos x="2" y="36"/>
                </a:cxn>
                <a:cxn ang="0">
                  <a:pos x="4" y="38"/>
                </a:cxn>
                <a:cxn ang="0">
                  <a:pos x="6" y="38"/>
                </a:cxn>
                <a:cxn ang="0">
                  <a:pos x="10" y="36"/>
                </a:cxn>
                <a:cxn ang="0">
                  <a:pos x="10" y="36"/>
                </a:cxn>
                <a:cxn ang="0">
                  <a:pos x="12" y="34"/>
                </a:cxn>
                <a:cxn ang="0">
                  <a:pos x="14" y="30"/>
                </a:cxn>
                <a:cxn ang="0">
                  <a:pos x="14" y="26"/>
                </a:cxn>
                <a:cxn ang="0">
                  <a:pos x="14" y="22"/>
                </a:cxn>
                <a:cxn ang="0">
                  <a:pos x="14" y="22"/>
                </a:cxn>
                <a:cxn ang="0">
                  <a:pos x="4" y="0"/>
                </a:cxn>
                <a:cxn ang="0">
                  <a:pos x="4" y="0"/>
                </a:cxn>
              </a:cxnLst>
              <a:rect l="0" t="0" r="r" b="b"/>
              <a:pathLst>
                <a:path w="14" h="38">
                  <a:moveTo>
                    <a:pt x="4" y="0"/>
                  </a:moveTo>
                  <a:lnTo>
                    <a:pt x="4" y="0"/>
                  </a:lnTo>
                  <a:lnTo>
                    <a:pt x="0" y="10"/>
                  </a:lnTo>
                  <a:lnTo>
                    <a:pt x="0" y="18"/>
                  </a:lnTo>
                  <a:lnTo>
                    <a:pt x="0" y="34"/>
                  </a:lnTo>
                  <a:lnTo>
                    <a:pt x="0" y="34"/>
                  </a:lnTo>
                  <a:lnTo>
                    <a:pt x="2" y="36"/>
                  </a:lnTo>
                  <a:lnTo>
                    <a:pt x="4" y="38"/>
                  </a:lnTo>
                  <a:lnTo>
                    <a:pt x="6" y="38"/>
                  </a:lnTo>
                  <a:lnTo>
                    <a:pt x="10" y="36"/>
                  </a:lnTo>
                  <a:lnTo>
                    <a:pt x="10" y="36"/>
                  </a:lnTo>
                  <a:lnTo>
                    <a:pt x="12" y="34"/>
                  </a:lnTo>
                  <a:lnTo>
                    <a:pt x="14" y="30"/>
                  </a:lnTo>
                  <a:lnTo>
                    <a:pt x="14" y="26"/>
                  </a:lnTo>
                  <a:lnTo>
                    <a:pt x="14" y="22"/>
                  </a:lnTo>
                  <a:lnTo>
                    <a:pt x="14" y="22"/>
                  </a:lnTo>
                  <a:lnTo>
                    <a:pt x="4" y="0"/>
                  </a:lnTo>
                  <a:lnTo>
                    <a:pt x="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6" name="Freeform 101"/>
            <p:cNvSpPr/>
            <p:nvPr/>
          </p:nvSpPr>
          <p:spPr bwMode="auto">
            <a:xfrm>
              <a:off x="7600950" y="219075"/>
              <a:ext cx="101600" cy="38100"/>
            </a:xfrm>
            <a:custGeom>
              <a:avLst/>
              <a:gdLst/>
              <a:ahLst/>
              <a:cxnLst>
                <a:cxn ang="0">
                  <a:pos x="24" y="12"/>
                </a:cxn>
                <a:cxn ang="0">
                  <a:pos x="24" y="12"/>
                </a:cxn>
                <a:cxn ang="0">
                  <a:pos x="22" y="14"/>
                </a:cxn>
                <a:cxn ang="0">
                  <a:pos x="22" y="14"/>
                </a:cxn>
                <a:cxn ang="0">
                  <a:pos x="20" y="18"/>
                </a:cxn>
                <a:cxn ang="0">
                  <a:pos x="22" y="20"/>
                </a:cxn>
                <a:cxn ang="0">
                  <a:pos x="26" y="22"/>
                </a:cxn>
                <a:cxn ang="0">
                  <a:pos x="26" y="22"/>
                </a:cxn>
                <a:cxn ang="0">
                  <a:pos x="58" y="24"/>
                </a:cxn>
                <a:cxn ang="0">
                  <a:pos x="58" y="24"/>
                </a:cxn>
                <a:cxn ang="0">
                  <a:pos x="62" y="24"/>
                </a:cxn>
                <a:cxn ang="0">
                  <a:pos x="64" y="22"/>
                </a:cxn>
                <a:cxn ang="0">
                  <a:pos x="64" y="18"/>
                </a:cxn>
                <a:cxn ang="0">
                  <a:pos x="64" y="18"/>
                </a:cxn>
                <a:cxn ang="0">
                  <a:pos x="64" y="14"/>
                </a:cxn>
                <a:cxn ang="0">
                  <a:pos x="62" y="14"/>
                </a:cxn>
                <a:cxn ang="0">
                  <a:pos x="56" y="12"/>
                </a:cxn>
                <a:cxn ang="0">
                  <a:pos x="56" y="12"/>
                </a:cxn>
                <a:cxn ang="0">
                  <a:pos x="52" y="14"/>
                </a:cxn>
                <a:cxn ang="0">
                  <a:pos x="50" y="14"/>
                </a:cxn>
                <a:cxn ang="0">
                  <a:pos x="48" y="12"/>
                </a:cxn>
                <a:cxn ang="0">
                  <a:pos x="48" y="12"/>
                </a:cxn>
                <a:cxn ang="0">
                  <a:pos x="46" y="10"/>
                </a:cxn>
                <a:cxn ang="0">
                  <a:pos x="46" y="6"/>
                </a:cxn>
                <a:cxn ang="0">
                  <a:pos x="44" y="4"/>
                </a:cxn>
                <a:cxn ang="0">
                  <a:pos x="40" y="2"/>
                </a:cxn>
                <a:cxn ang="0">
                  <a:pos x="40" y="2"/>
                </a:cxn>
                <a:cxn ang="0">
                  <a:pos x="34" y="0"/>
                </a:cxn>
                <a:cxn ang="0">
                  <a:pos x="28" y="0"/>
                </a:cxn>
                <a:cxn ang="0">
                  <a:pos x="18" y="2"/>
                </a:cxn>
                <a:cxn ang="0">
                  <a:pos x="10" y="8"/>
                </a:cxn>
                <a:cxn ang="0">
                  <a:pos x="0" y="14"/>
                </a:cxn>
                <a:cxn ang="0">
                  <a:pos x="0" y="14"/>
                </a:cxn>
                <a:cxn ang="0">
                  <a:pos x="6" y="16"/>
                </a:cxn>
                <a:cxn ang="0">
                  <a:pos x="12" y="14"/>
                </a:cxn>
                <a:cxn ang="0">
                  <a:pos x="18" y="12"/>
                </a:cxn>
                <a:cxn ang="0">
                  <a:pos x="24" y="12"/>
                </a:cxn>
                <a:cxn ang="0">
                  <a:pos x="24" y="12"/>
                </a:cxn>
              </a:cxnLst>
              <a:rect l="0" t="0" r="r" b="b"/>
              <a:pathLst>
                <a:path w="64" h="24">
                  <a:moveTo>
                    <a:pt x="24" y="12"/>
                  </a:moveTo>
                  <a:lnTo>
                    <a:pt x="24" y="12"/>
                  </a:lnTo>
                  <a:lnTo>
                    <a:pt x="22" y="14"/>
                  </a:lnTo>
                  <a:lnTo>
                    <a:pt x="22" y="14"/>
                  </a:lnTo>
                  <a:lnTo>
                    <a:pt x="20" y="18"/>
                  </a:lnTo>
                  <a:lnTo>
                    <a:pt x="22" y="20"/>
                  </a:lnTo>
                  <a:lnTo>
                    <a:pt x="26" y="22"/>
                  </a:lnTo>
                  <a:lnTo>
                    <a:pt x="26" y="22"/>
                  </a:lnTo>
                  <a:lnTo>
                    <a:pt x="58" y="24"/>
                  </a:lnTo>
                  <a:lnTo>
                    <a:pt x="58" y="24"/>
                  </a:lnTo>
                  <a:lnTo>
                    <a:pt x="62" y="24"/>
                  </a:lnTo>
                  <a:lnTo>
                    <a:pt x="64" y="22"/>
                  </a:lnTo>
                  <a:lnTo>
                    <a:pt x="64" y="18"/>
                  </a:lnTo>
                  <a:lnTo>
                    <a:pt x="64" y="18"/>
                  </a:lnTo>
                  <a:lnTo>
                    <a:pt x="64" y="14"/>
                  </a:lnTo>
                  <a:lnTo>
                    <a:pt x="62" y="14"/>
                  </a:lnTo>
                  <a:lnTo>
                    <a:pt x="56" y="12"/>
                  </a:lnTo>
                  <a:lnTo>
                    <a:pt x="56" y="12"/>
                  </a:lnTo>
                  <a:lnTo>
                    <a:pt x="52" y="14"/>
                  </a:lnTo>
                  <a:lnTo>
                    <a:pt x="50" y="14"/>
                  </a:lnTo>
                  <a:lnTo>
                    <a:pt x="48" y="12"/>
                  </a:lnTo>
                  <a:lnTo>
                    <a:pt x="48" y="12"/>
                  </a:lnTo>
                  <a:lnTo>
                    <a:pt x="46" y="10"/>
                  </a:lnTo>
                  <a:lnTo>
                    <a:pt x="46" y="6"/>
                  </a:lnTo>
                  <a:lnTo>
                    <a:pt x="44" y="4"/>
                  </a:lnTo>
                  <a:lnTo>
                    <a:pt x="40" y="2"/>
                  </a:lnTo>
                  <a:lnTo>
                    <a:pt x="40" y="2"/>
                  </a:lnTo>
                  <a:lnTo>
                    <a:pt x="34" y="0"/>
                  </a:lnTo>
                  <a:lnTo>
                    <a:pt x="28" y="0"/>
                  </a:lnTo>
                  <a:lnTo>
                    <a:pt x="18" y="2"/>
                  </a:lnTo>
                  <a:lnTo>
                    <a:pt x="10" y="8"/>
                  </a:lnTo>
                  <a:lnTo>
                    <a:pt x="0" y="14"/>
                  </a:lnTo>
                  <a:lnTo>
                    <a:pt x="0" y="14"/>
                  </a:lnTo>
                  <a:lnTo>
                    <a:pt x="6" y="16"/>
                  </a:lnTo>
                  <a:lnTo>
                    <a:pt x="12" y="14"/>
                  </a:lnTo>
                  <a:lnTo>
                    <a:pt x="18" y="12"/>
                  </a:lnTo>
                  <a:lnTo>
                    <a:pt x="24" y="12"/>
                  </a:lnTo>
                  <a:lnTo>
                    <a:pt x="24" y="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7" name="Freeform 102"/>
            <p:cNvSpPr/>
            <p:nvPr/>
          </p:nvSpPr>
          <p:spPr bwMode="auto">
            <a:xfrm>
              <a:off x="7705725" y="250825"/>
              <a:ext cx="66675" cy="19050"/>
            </a:xfrm>
            <a:custGeom>
              <a:avLst/>
              <a:gdLst/>
              <a:ahLst/>
              <a:cxnLst>
                <a:cxn ang="0">
                  <a:pos x="42" y="8"/>
                </a:cxn>
                <a:cxn ang="0">
                  <a:pos x="42" y="8"/>
                </a:cxn>
                <a:cxn ang="0">
                  <a:pos x="28" y="2"/>
                </a:cxn>
                <a:cxn ang="0">
                  <a:pos x="18" y="0"/>
                </a:cxn>
                <a:cxn ang="0">
                  <a:pos x="12" y="2"/>
                </a:cxn>
                <a:cxn ang="0">
                  <a:pos x="8" y="4"/>
                </a:cxn>
                <a:cxn ang="0">
                  <a:pos x="0" y="12"/>
                </a:cxn>
                <a:cxn ang="0">
                  <a:pos x="0" y="12"/>
                </a:cxn>
                <a:cxn ang="0">
                  <a:pos x="20" y="12"/>
                </a:cxn>
                <a:cxn ang="0">
                  <a:pos x="42" y="8"/>
                </a:cxn>
                <a:cxn ang="0">
                  <a:pos x="42" y="8"/>
                </a:cxn>
              </a:cxnLst>
              <a:rect l="0" t="0" r="r" b="b"/>
              <a:pathLst>
                <a:path w="42" h="12">
                  <a:moveTo>
                    <a:pt x="42" y="8"/>
                  </a:moveTo>
                  <a:lnTo>
                    <a:pt x="42" y="8"/>
                  </a:lnTo>
                  <a:lnTo>
                    <a:pt x="28" y="2"/>
                  </a:lnTo>
                  <a:lnTo>
                    <a:pt x="18" y="0"/>
                  </a:lnTo>
                  <a:lnTo>
                    <a:pt x="12" y="2"/>
                  </a:lnTo>
                  <a:lnTo>
                    <a:pt x="8" y="4"/>
                  </a:lnTo>
                  <a:lnTo>
                    <a:pt x="0" y="12"/>
                  </a:lnTo>
                  <a:lnTo>
                    <a:pt x="0" y="12"/>
                  </a:lnTo>
                  <a:lnTo>
                    <a:pt x="20" y="12"/>
                  </a:lnTo>
                  <a:lnTo>
                    <a:pt x="42" y="8"/>
                  </a:lnTo>
                  <a:lnTo>
                    <a:pt x="42"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8" name="Freeform 103"/>
            <p:cNvSpPr/>
            <p:nvPr/>
          </p:nvSpPr>
          <p:spPr bwMode="auto">
            <a:xfrm>
              <a:off x="5162550" y="250825"/>
              <a:ext cx="79375" cy="22225"/>
            </a:xfrm>
            <a:custGeom>
              <a:avLst/>
              <a:gdLst/>
              <a:ahLst/>
              <a:cxnLst>
                <a:cxn ang="0">
                  <a:pos x="12" y="8"/>
                </a:cxn>
                <a:cxn ang="0">
                  <a:pos x="12" y="8"/>
                </a:cxn>
                <a:cxn ang="0">
                  <a:pos x="4" y="8"/>
                </a:cxn>
                <a:cxn ang="0">
                  <a:pos x="4" y="8"/>
                </a:cxn>
                <a:cxn ang="0">
                  <a:pos x="6" y="10"/>
                </a:cxn>
                <a:cxn ang="0">
                  <a:pos x="10" y="12"/>
                </a:cxn>
                <a:cxn ang="0">
                  <a:pos x="16" y="10"/>
                </a:cxn>
                <a:cxn ang="0">
                  <a:pos x="16" y="10"/>
                </a:cxn>
                <a:cxn ang="0">
                  <a:pos x="24" y="10"/>
                </a:cxn>
                <a:cxn ang="0">
                  <a:pos x="32" y="12"/>
                </a:cxn>
                <a:cxn ang="0">
                  <a:pos x="40" y="14"/>
                </a:cxn>
                <a:cxn ang="0">
                  <a:pos x="50" y="14"/>
                </a:cxn>
                <a:cxn ang="0">
                  <a:pos x="50" y="14"/>
                </a:cxn>
                <a:cxn ang="0">
                  <a:pos x="38" y="6"/>
                </a:cxn>
                <a:cxn ang="0">
                  <a:pos x="26" y="2"/>
                </a:cxn>
                <a:cxn ang="0">
                  <a:pos x="0" y="0"/>
                </a:cxn>
                <a:cxn ang="0">
                  <a:pos x="0" y="0"/>
                </a:cxn>
                <a:cxn ang="0">
                  <a:pos x="4" y="4"/>
                </a:cxn>
                <a:cxn ang="0">
                  <a:pos x="6" y="4"/>
                </a:cxn>
                <a:cxn ang="0">
                  <a:pos x="10" y="4"/>
                </a:cxn>
                <a:cxn ang="0">
                  <a:pos x="12" y="8"/>
                </a:cxn>
                <a:cxn ang="0">
                  <a:pos x="12" y="8"/>
                </a:cxn>
              </a:cxnLst>
              <a:rect l="0" t="0" r="r" b="b"/>
              <a:pathLst>
                <a:path w="50" h="14">
                  <a:moveTo>
                    <a:pt x="12" y="8"/>
                  </a:moveTo>
                  <a:lnTo>
                    <a:pt x="12" y="8"/>
                  </a:lnTo>
                  <a:lnTo>
                    <a:pt x="4" y="8"/>
                  </a:lnTo>
                  <a:lnTo>
                    <a:pt x="4" y="8"/>
                  </a:lnTo>
                  <a:lnTo>
                    <a:pt x="6" y="10"/>
                  </a:lnTo>
                  <a:lnTo>
                    <a:pt x="10" y="12"/>
                  </a:lnTo>
                  <a:lnTo>
                    <a:pt x="16" y="10"/>
                  </a:lnTo>
                  <a:lnTo>
                    <a:pt x="16" y="10"/>
                  </a:lnTo>
                  <a:lnTo>
                    <a:pt x="24" y="10"/>
                  </a:lnTo>
                  <a:lnTo>
                    <a:pt x="32" y="12"/>
                  </a:lnTo>
                  <a:lnTo>
                    <a:pt x="40" y="14"/>
                  </a:lnTo>
                  <a:lnTo>
                    <a:pt x="50" y="14"/>
                  </a:lnTo>
                  <a:lnTo>
                    <a:pt x="50" y="14"/>
                  </a:lnTo>
                  <a:lnTo>
                    <a:pt x="38" y="6"/>
                  </a:lnTo>
                  <a:lnTo>
                    <a:pt x="26" y="2"/>
                  </a:lnTo>
                  <a:lnTo>
                    <a:pt x="0" y="0"/>
                  </a:lnTo>
                  <a:lnTo>
                    <a:pt x="0" y="0"/>
                  </a:lnTo>
                  <a:lnTo>
                    <a:pt x="4" y="4"/>
                  </a:lnTo>
                  <a:lnTo>
                    <a:pt x="6" y="4"/>
                  </a:lnTo>
                  <a:lnTo>
                    <a:pt x="10" y="4"/>
                  </a:lnTo>
                  <a:lnTo>
                    <a:pt x="12" y="8"/>
                  </a:lnTo>
                  <a:lnTo>
                    <a:pt x="12"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9" name="Freeform 104"/>
            <p:cNvSpPr/>
            <p:nvPr/>
          </p:nvSpPr>
          <p:spPr bwMode="auto">
            <a:xfrm>
              <a:off x="4886325" y="727075"/>
              <a:ext cx="50800" cy="31750"/>
            </a:xfrm>
            <a:custGeom>
              <a:avLst/>
              <a:gdLst/>
              <a:ahLst/>
              <a:cxnLst>
                <a:cxn ang="0">
                  <a:pos x="32" y="20"/>
                </a:cxn>
                <a:cxn ang="0">
                  <a:pos x="32" y="20"/>
                </a:cxn>
                <a:cxn ang="0">
                  <a:pos x="32" y="20"/>
                </a:cxn>
                <a:cxn ang="0">
                  <a:pos x="32" y="20"/>
                </a:cxn>
                <a:cxn ang="0">
                  <a:pos x="32" y="20"/>
                </a:cxn>
                <a:cxn ang="0">
                  <a:pos x="30" y="18"/>
                </a:cxn>
                <a:cxn ang="0">
                  <a:pos x="30" y="16"/>
                </a:cxn>
                <a:cxn ang="0">
                  <a:pos x="24" y="12"/>
                </a:cxn>
                <a:cxn ang="0">
                  <a:pos x="20" y="8"/>
                </a:cxn>
                <a:cxn ang="0">
                  <a:pos x="20" y="6"/>
                </a:cxn>
                <a:cxn ang="0">
                  <a:pos x="20" y="4"/>
                </a:cxn>
                <a:cxn ang="0">
                  <a:pos x="20" y="4"/>
                </a:cxn>
                <a:cxn ang="0">
                  <a:pos x="6" y="0"/>
                </a:cxn>
                <a:cxn ang="0">
                  <a:pos x="6" y="0"/>
                </a:cxn>
                <a:cxn ang="0">
                  <a:pos x="2" y="0"/>
                </a:cxn>
                <a:cxn ang="0">
                  <a:pos x="0" y="0"/>
                </a:cxn>
                <a:cxn ang="0">
                  <a:pos x="0" y="4"/>
                </a:cxn>
                <a:cxn ang="0">
                  <a:pos x="0" y="4"/>
                </a:cxn>
                <a:cxn ang="0">
                  <a:pos x="6" y="6"/>
                </a:cxn>
                <a:cxn ang="0">
                  <a:pos x="10" y="10"/>
                </a:cxn>
                <a:cxn ang="0">
                  <a:pos x="22" y="18"/>
                </a:cxn>
                <a:cxn ang="0">
                  <a:pos x="22" y="18"/>
                </a:cxn>
                <a:cxn ang="0">
                  <a:pos x="26" y="20"/>
                </a:cxn>
                <a:cxn ang="0">
                  <a:pos x="28" y="20"/>
                </a:cxn>
                <a:cxn ang="0">
                  <a:pos x="32" y="20"/>
                </a:cxn>
                <a:cxn ang="0">
                  <a:pos x="32" y="20"/>
                </a:cxn>
              </a:cxnLst>
              <a:rect l="0" t="0" r="r" b="b"/>
              <a:pathLst>
                <a:path w="32" h="20">
                  <a:moveTo>
                    <a:pt x="32" y="20"/>
                  </a:moveTo>
                  <a:lnTo>
                    <a:pt x="32" y="20"/>
                  </a:lnTo>
                  <a:lnTo>
                    <a:pt x="32" y="20"/>
                  </a:lnTo>
                  <a:lnTo>
                    <a:pt x="32" y="20"/>
                  </a:lnTo>
                  <a:lnTo>
                    <a:pt x="32" y="20"/>
                  </a:lnTo>
                  <a:lnTo>
                    <a:pt x="30" y="18"/>
                  </a:lnTo>
                  <a:lnTo>
                    <a:pt x="30" y="16"/>
                  </a:lnTo>
                  <a:lnTo>
                    <a:pt x="24" y="12"/>
                  </a:lnTo>
                  <a:lnTo>
                    <a:pt x="20" y="8"/>
                  </a:lnTo>
                  <a:lnTo>
                    <a:pt x="20" y="6"/>
                  </a:lnTo>
                  <a:lnTo>
                    <a:pt x="20" y="4"/>
                  </a:lnTo>
                  <a:lnTo>
                    <a:pt x="20" y="4"/>
                  </a:lnTo>
                  <a:lnTo>
                    <a:pt x="6" y="0"/>
                  </a:lnTo>
                  <a:lnTo>
                    <a:pt x="6" y="0"/>
                  </a:lnTo>
                  <a:lnTo>
                    <a:pt x="2" y="0"/>
                  </a:lnTo>
                  <a:lnTo>
                    <a:pt x="0" y="0"/>
                  </a:lnTo>
                  <a:lnTo>
                    <a:pt x="0" y="4"/>
                  </a:lnTo>
                  <a:lnTo>
                    <a:pt x="0" y="4"/>
                  </a:lnTo>
                  <a:lnTo>
                    <a:pt x="6" y="6"/>
                  </a:lnTo>
                  <a:lnTo>
                    <a:pt x="10" y="10"/>
                  </a:lnTo>
                  <a:lnTo>
                    <a:pt x="22" y="18"/>
                  </a:lnTo>
                  <a:lnTo>
                    <a:pt x="22" y="18"/>
                  </a:lnTo>
                  <a:lnTo>
                    <a:pt x="26" y="20"/>
                  </a:lnTo>
                  <a:lnTo>
                    <a:pt x="28" y="20"/>
                  </a:lnTo>
                  <a:lnTo>
                    <a:pt x="32" y="20"/>
                  </a:lnTo>
                  <a:lnTo>
                    <a:pt x="32" y="2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0" name="Freeform 105"/>
            <p:cNvSpPr/>
            <p:nvPr/>
          </p:nvSpPr>
          <p:spPr bwMode="auto">
            <a:xfrm>
              <a:off x="8074025" y="1003300"/>
              <a:ext cx="25400" cy="38100"/>
            </a:xfrm>
            <a:custGeom>
              <a:avLst/>
              <a:gdLst/>
              <a:ahLst/>
              <a:cxnLst>
                <a:cxn ang="0">
                  <a:pos x="0" y="4"/>
                </a:cxn>
                <a:cxn ang="0">
                  <a:pos x="0" y="4"/>
                </a:cxn>
                <a:cxn ang="0">
                  <a:pos x="0" y="8"/>
                </a:cxn>
                <a:cxn ang="0">
                  <a:pos x="2" y="10"/>
                </a:cxn>
                <a:cxn ang="0">
                  <a:pos x="2" y="10"/>
                </a:cxn>
                <a:cxn ang="0">
                  <a:pos x="6" y="10"/>
                </a:cxn>
                <a:cxn ang="0">
                  <a:pos x="8" y="10"/>
                </a:cxn>
                <a:cxn ang="0">
                  <a:pos x="6" y="16"/>
                </a:cxn>
                <a:cxn ang="0">
                  <a:pos x="6" y="16"/>
                </a:cxn>
                <a:cxn ang="0">
                  <a:pos x="4" y="20"/>
                </a:cxn>
                <a:cxn ang="0">
                  <a:pos x="4" y="22"/>
                </a:cxn>
                <a:cxn ang="0">
                  <a:pos x="8" y="24"/>
                </a:cxn>
                <a:cxn ang="0">
                  <a:pos x="8" y="24"/>
                </a:cxn>
                <a:cxn ang="0">
                  <a:pos x="10" y="24"/>
                </a:cxn>
                <a:cxn ang="0">
                  <a:pos x="12" y="22"/>
                </a:cxn>
                <a:cxn ang="0">
                  <a:pos x="14" y="18"/>
                </a:cxn>
                <a:cxn ang="0">
                  <a:pos x="14" y="18"/>
                </a:cxn>
                <a:cxn ang="0">
                  <a:pos x="16" y="8"/>
                </a:cxn>
                <a:cxn ang="0">
                  <a:pos x="16" y="8"/>
                </a:cxn>
                <a:cxn ang="0">
                  <a:pos x="14" y="2"/>
                </a:cxn>
                <a:cxn ang="0">
                  <a:pos x="8" y="0"/>
                </a:cxn>
                <a:cxn ang="0">
                  <a:pos x="8" y="0"/>
                </a:cxn>
                <a:cxn ang="0">
                  <a:pos x="6" y="0"/>
                </a:cxn>
                <a:cxn ang="0">
                  <a:pos x="4" y="0"/>
                </a:cxn>
                <a:cxn ang="0">
                  <a:pos x="0" y="4"/>
                </a:cxn>
                <a:cxn ang="0">
                  <a:pos x="0" y="4"/>
                </a:cxn>
              </a:cxnLst>
              <a:rect l="0" t="0" r="r" b="b"/>
              <a:pathLst>
                <a:path w="16" h="24">
                  <a:moveTo>
                    <a:pt x="0" y="4"/>
                  </a:moveTo>
                  <a:lnTo>
                    <a:pt x="0" y="4"/>
                  </a:lnTo>
                  <a:lnTo>
                    <a:pt x="0" y="8"/>
                  </a:lnTo>
                  <a:lnTo>
                    <a:pt x="2" y="10"/>
                  </a:lnTo>
                  <a:lnTo>
                    <a:pt x="2" y="10"/>
                  </a:lnTo>
                  <a:lnTo>
                    <a:pt x="6" y="10"/>
                  </a:lnTo>
                  <a:lnTo>
                    <a:pt x="8" y="10"/>
                  </a:lnTo>
                  <a:lnTo>
                    <a:pt x="6" y="16"/>
                  </a:lnTo>
                  <a:lnTo>
                    <a:pt x="6" y="16"/>
                  </a:lnTo>
                  <a:lnTo>
                    <a:pt x="4" y="20"/>
                  </a:lnTo>
                  <a:lnTo>
                    <a:pt x="4" y="22"/>
                  </a:lnTo>
                  <a:lnTo>
                    <a:pt x="8" y="24"/>
                  </a:lnTo>
                  <a:lnTo>
                    <a:pt x="8" y="24"/>
                  </a:lnTo>
                  <a:lnTo>
                    <a:pt x="10" y="24"/>
                  </a:lnTo>
                  <a:lnTo>
                    <a:pt x="12" y="22"/>
                  </a:lnTo>
                  <a:lnTo>
                    <a:pt x="14" y="18"/>
                  </a:lnTo>
                  <a:lnTo>
                    <a:pt x="14" y="18"/>
                  </a:lnTo>
                  <a:lnTo>
                    <a:pt x="16" y="8"/>
                  </a:lnTo>
                  <a:lnTo>
                    <a:pt x="16" y="8"/>
                  </a:lnTo>
                  <a:lnTo>
                    <a:pt x="14" y="2"/>
                  </a:lnTo>
                  <a:lnTo>
                    <a:pt x="8" y="0"/>
                  </a:lnTo>
                  <a:lnTo>
                    <a:pt x="8" y="0"/>
                  </a:lnTo>
                  <a:lnTo>
                    <a:pt x="6" y="0"/>
                  </a:lnTo>
                  <a:lnTo>
                    <a:pt x="4" y="0"/>
                  </a:lnTo>
                  <a:lnTo>
                    <a:pt x="0" y="4"/>
                  </a:lnTo>
                  <a:lnTo>
                    <a:pt x="0"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1" name="Freeform 106"/>
            <p:cNvSpPr/>
            <p:nvPr/>
          </p:nvSpPr>
          <p:spPr bwMode="auto">
            <a:xfrm>
              <a:off x="5175250" y="292100"/>
              <a:ext cx="82550" cy="31750"/>
            </a:xfrm>
            <a:custGeom>
              <a:avLst/>
              <a:gdLst/>
              <a:ahLst/>
              <a:cxnLst>
                <a:cxn ang="0">
                  <a:pos x="38" y="4"/>
                </a:cxn>
                <a:cxn ang="0">
                  <a:pos x="38" y="4"/>
                </a:cxn>
                <a:cxn ang="0">
                  <a:pos x="30" y="0"/>
                </a:cxn>
                <a:cxn ang="0">
                  <a:pos x="26" y="2"/>
                </a:cxn>
                <a:cxn ang="0">
                  <a:pos x="24" y="6"/>
                </a:cxn>
                <a:cxn ang="0">
                  <a:pos x="24" y="6"/>
                </a:cxn>
                <a:cxn ang="0">
                  <a:pos x="22" y="6"/>
                </a:cxn>
                <a:cxn ang="0">
                  <a:pos x="22" y="6"/>
                </a:cxn>
                <a:cxn ang="0">
                  <a:pos x="12" y="8"/>
                </a:cxn>
                <a:cxn ang="0">
                  <a:pos x="12" y="8"/>
                </a:cxn>
                <a:cxn ang="0">
                  <a:pos x="10" y="6"/>
                </a:cxn>
                <a:cxn ang="0">
                  <a:pos x="6" y="4"/>
                </a:cxn>
                <a:cxn ang="0">
                  <a:pos x="6" y="4"/>
                </a:cxn>
                <a:cxn ang="0">
                  <a:pos x="2" y="2"/>
                </a:cxn>
                <a:cxn ang="0">
                  <a:pos x="0" y="0"/>
                </a:cxn>
                <a:cxn ang="0">
                  <a:pos x="0" y="2"/>
                </a:cxn>
                <a:cxn ang="0">
                  <a:pos x="0" y="2"/>
                </a:cxn>
                <a:cxn ang="0">
                  <a:pos x="0" y="6"/>
                </a:cxn>
                <a:cxn ang="0">
                  <a:pos x="0" y="8"/>
                </a:cxn>
                <a:cxn ang="0">
                  <a:pos x="2" y="8"/>
                </a:cxn>
                <a:cxn ang="0">
                  <a:pos x="2" y="8"/>
                </a:cxn>
                <a:cxn ang="0">
                  <a:pos x="10" y="8"/>
                </a:cxn>
                <a:cxn ang="0">
                  <a:pos x="10" y="8"/>
                </a:cxn>
                <a:cxn ang="0">
                  <a:pos x="12" y="12"/>
                </a:cxn>
                <a:cxn ang="0">
                  <a:pos x="14" y="12"/>
                </a:cxn>
                <a:cxn ang="0">
                  <a:pos x="20" y="10"/>
                </a:cxn>
                <a:cxn ang="0">
                  <a:pos x="20" y="10"/>
                </a:cxn>
                <a:cxn ang="0">
                  <a:pos x="20" y="10"/>
                </a:cxn>
                <a:cxn ang="0">
                  <a:pos x="20" y="10"/>
                </a:cxn>
                <a:cxn ang="0">
                  <a:pos x="22" y="12"/>
                </a:cxn>
                <a:cxn ang="0">
                  <a:pos x="26" y="14"/>
                </a:cxn>
                <a:cxn ang="0">
                  <a:pos x="30" y="14"/>
                </a:cxn>
                <a:cxn ang="0">
                  <a:pos x="32" y="16"/>
                </a:cxn>
                <a:cxn ang="0">
                  <a:pos x="32" y="16"/>
                </a:cxn>
                <a:cxn ang="0">
                  <a:pos x="36" y="18"/>
                </a:cxn>
                <a:cxn ang="0">
                  <a:pos x="40" y="20"/>
                </a:cxn>
                <a:cxn ang="0">
                  <a:pos x="46" y="18"/>
                </a:cxn>
                <a:cxn ang="0">
                  <a:pos x="50" y="16"/>
                </a:cxn>
                <a:cxn ang="0">
                  <a:pos x="50" y="16"/>
                </a:cxn>
                <a:cxn ang="0">
                  <a:pos x="52" y="12"/>
                </a:cxn>
                <a:cxn ang="0">
                  <a:pos x="52" y="6"/>
                </a:cxn>
                <a:cxn ang="0">
                  <a:pos x="52" y="6"/>
                </a:cxn>
                <a:cxn ang="0">
                  <a:pos x="48" y="4"/>
                </a:cxn>
                <a:cxn ang="0">
                  <a:pos x="44" y="2"/>
                </a:cxn>
                <a:cxn ang="0">
                  <a:pos x="42" y="4"/>
                </a:cxn>
                <a:cxn ang="0">
                  <a:pos x="38" y="4"/>
                </a:cxn>
                <a:cxn ang="0">
                  <a:pos x="38" y="4"/>
                </a:cxn>
              </a:cxnLst>
              <a:rect l="0" t="0" r="r" b="b"/>
              <a:pathLst>
                <a:path w="52" h="20">
                  <a:moveTo>
                    <a:pt x="38" y="4"/>
                  </a:moveTo>
                  <a:lnTo>
                    <a:pt x="38" y="4"/>
                  </a:lnTo>
                  <a:lnTo>
                    <a:pt x="30" y="0"/>
                  </a:lnTo>
                  <a:lnTo>
                    <a:pt x="26" y="2"/>
                  </a:lnTo>
                  <a:lnTo>
                    <a:pt x="24" y="6"/>
                  </a:lnTo>
                  <a:lnTo>
                    <a:pt x="24" y="6"/>
                  </a:lnTo>
                  <a:lnTo>
                    <a:pt x="22" y="6"/>
                  </a:lnTo>
                  <a:lnTo>
                    <a:pt x="22" y="6"/>
                  </a:lnTo>
                  <a:lnTo>
                    <a:pt x="12" y="8"/>
                  </a:lnTo>
                  <a:lnTo>
                    <a:pt x="12" y="8"/>
                  </a:lnTo>
                  <a:lnTo>
                    <a:pt x="10" y="6"/>
                  </a:lnTo>
                  <a:lnTo>
                    <a:pt x="6" y="4"/>
                  </a:lnTo>
                  <a:lnTo>
                    <a:pt x="6" y="4"/>
                  </a:lnTo>
                  <a:lnTo>
                    <a:pt x="2" y="2"/>
                  </a:lnTo>
                  <a:lnTo>
                    <a:pt x="0" y="0"/>
                  </a:lnTo>
                  <a:lnTo>
                    <a:pt x="0" y="2"/>
                  </a:lnTo>
                  <a:lnTo>
                    <a:pt x="0" y="2"/>
                  </a:lnTo>
                  <a:lnTo>
                    <a:pt x="0" y="6"/>
                  </a:lnTo>
                  <a:lnTo>
                    <a:pt x="0" y="8"/>
                  </a:lnTo>
                  <a:lnTo>
                    <a:pt x="2" y="8"/>
                  </a:lnTo>
                  <a:lnTo>
                    <a:pt x="2" y="8"/>
                  </a:lnTo>
                  <a:lnTo>
                    <a:pt x="10" y="8"/>
                  </a:lnTo>
                  <a:lnTo>
                    <a:pt x="10" y="8"/>
                  </a:lnTo>
                  <a:lnTo>
                    <a:pt x="12" y="12"/>
                  </a:lnTo>
                  <a:lnTo>
                    <a:pt x="14" y="12"/>
                  </a:lnTo>
                  <a:lnTo>
                    <a:pt x="20" y="10"/>
                  </a:lnTo>
                  <a:lnTo>
                    <a:pt x="20" y="10"/>
                  </a:lnTo>
                  <a:lnTo>
                    <a:pt x="20" y="10"/>
                  </a:lnTo>
                  <a:lnTo>
                    <a:pt x="20" y="10"/>
                  </a:lnTo>
                  <a:lnTo>
                    <a:pt x="22" y="12"/>
                  </a:lnTo>
                  <a:lnTo>
                    <a:pt x="26" y="14"/>
                  </a:lnTo>
                  <a:lnTo>
                    <a:pt x="30" y="14"/>
                  </a:lnTo>
                  <a:lnTo>
                    <a:pt x="32" y="16"/>
                  </a:lnTo>
                  <a:lnTo>
                    <a:pt x="32" y="16"/>
                  </a:lnTo>
                  <a:lnTo>
                    <a:pt x="36" y="18"/>
                  </a:lnTo>
                  <a:lnTo>
                    <a:pt x="40" y="20"/>
                  </a:lnTo>
                  <a:lnTo>
                    <a:pt x="46" y="18"/>
                  </a:lnTo>
                  <a:lnTo>
                    <a:pt x="50" y="16"/>
                  </a:lnTo>
                  <a:lnTo>
                    <a:pt x="50" y="16"/>
                  </a:lnTo>
                  <a:lnTo>
                    <a:pt x="52" y="12"/>
                  </a:lnTo>
                  <a:lnTo>
                    <a:pt x="52" y="6"/>
                  </a:lnTo>
                  <a:lnTo>
                    <a:pt x="52" y="6"/>
                  </a:lnTo>
                  <a:lnTo>
                    <a:pt x="48" y="4"/>
                  </a:lnTo>
                  <a:lnTo>
                    <a:pt x="44" y="2"/>
                  </a:lnTo>
                  <a:lnTo>
                    <a:pt x="42" y="4"/>
                  </a:lnTo>
                  <a:lnTo>
                    <a:pt x="38" y="4"/>
                  </a:lnTo>
                  <a:lnTo>
                    <a:pt x="38"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2" name="Freeform 107"/>
            <p:cNvSpPr/>
            <p:nvPr/>
          </p:nvSpPr>
          <p:spPr bwMode="auto">
            <a:xfrm>
              <a:off x="7956550" y="1143000"/>
              <a:ext cx="19050" cy="47625"/>
            </a:xfrm>
            <a:custGeom>
              <a:avLst/>
              <a:gdLst/>
              <a:ahLst/>
              <a:cxnLst>
                <a:cxn ang="0">
                  <a:pos x="12" y="0"/>
                </a:cxn>
                <a:cxn ang="0">
                  <a:pos x="12" y="0"/>
                </a:cxn>
                <a:cxn ang="0">
                  <a:pos x="4" y="8"/>
                </a:cxn>
                <a:cxn ang="0">
                  <a:pos x="0" y="16"/>
                </a:cxn>
                <a:cxn ang="0">
                  <a:pos x="0" y="22"/>
                </a:cxn>
                <a:cxn ang="0">
                  <a:pos x="4" y="30"/>
                </a:cxn>
                <a:cxn ang="0">
                  <a:pos x="4" y="30"/>
                </a:cxn>
                <a:cxn ang="0">
                  <a:pos x="8" y="24"/>
                </a:cxn>
                <a:cxn ang="0">
                  <a:pos x="10" y="16"/>
                </a:cxn>
                <a:cxn ang="0">
                  <a:pos x="12" y="0"/>
                </a:cxn>
                <a:cxn ang="0">
                  <a:pos x="12" y="0"/>
                </a:cxn>
              </a:cxnLst>
              <a:rect l="0" t="0" r="r" b="b"/>
              <a:pathLst>
                <a:path w="12" h="30">
                  <a:moveTo>
                    <a:pt x="12" y="0"/>
                  </a:moveTo>
                  <a:lnTo>
                    <a:pt x="12" y="0"/>
                  </a:lnTo>
                  <a:lnTo>
                    <a:pt x="4" y="8"/>
                  </a:lnTo>
                  <a:lnTo>
                    <a:pt x="0" y="16"/>
                  </a:lnTo>
                  <a:lnTo>
                    <a:pt x="0" y="22"/>
                  </a:lnTo>
                  <a:lnTo>
                    <a:pt x="4" y="30"/>
                  </a:lnTo>
                  <a:lnTo>
                    <a:pt x="4" y="30"/>
                  </a:lnTo>
                  <a:lnTo>
                    <a:pt x="8" y="24"/>
                  </a:lnTo>
                  <a:lnTo>
                    <a:pt x="10" y="16"/>
                  </a:lnTo>
                  <a:lnTo>
                    <a:pt x="12" y="0"/>
                  </a:lnTo>
                  <a:lnTo>
                    <a:pt x="1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3" name="Freeform 108"/>
            <p:cNvSpPr/>
            <p:nvPr/>
          </p:nvSpPr>
          <p:spPr bwMode="auto">
            <a:xfrm>
              <a:off x="7813675" y="1231900"/>
              <a:ext cx="28575" cy="25400"/>
            </a:xfrm>
            <a:custGeom>
              <a:avLst/>
              <a:gdLst/>
              <a:ahLst/>
              <a:cxnLst>
                <a:cxn ang="0">
                  <a:pos x="18" y="0"/>
                </a:cxn>
                <a:cxn ang="0">
                  <a:pos x="18" y="0"/>
                </a:cxn>
                <a:cxn ang="0">
                  <a:pos x="12" y="0"/>
                </a:cxn>
                <a:cxn ang="0">
                  <a:pos x="6" y="0"/>
                </a:cxn>
                <a:cxn ang="0">
                  <a:pos x="2" y="4"/>
                </a:cxn>
                <a:cxn ang="0">
                  <a:pos x="0" y="8"/>
                </a:cxn>
                <a:cxn ang="0">
                  <a:pos x="0" y="8"/>
                </a:cxn>
                <a:cxn ang="0">
                  <a:pos x="0" y="14"/>
                </a:cxn>
                <a:cxn ang="0">
                  <a:pos x="2" y="16"/>
                </a:cxn>
                <a:cxn ang="0">
                  <a:pos x="4" y="16"/>
                </a:cxn>
                <a:cxn ang="0">
                  <a:pos x="4" y="16"/>
                </a:cxn>
                <a:cxn ang="0">
                  <a:pos x="10" y="14"/>
                </a:cxn>
                <a:cxn ang="0">
                  <a:pos x="14" y="10"/>
                </a:cxn>
                <a:cxn ang="0">
                  <a:pos x="18" y="0"/>
                </a:cxn>
                <a:cxn ang="0">
                  <a:pos x="18" y="0"/>
                </a:cxn>
              </a:cxnLst>
              <a:rect l="0" t="0" r="r" b="b"/>
              <a:pathLst>
                <a:path w="18" h="16">
                  <a:moveTo>
                    <a:pt x="18" y="0"/>
                  </a:moveTo>
                  <a:lnTo>
                    <a:pt x="18" y="0"/>
                  </a:lnTo>
                  <a:lnTo>
                    <a:pt x="12" y="0"/>
                  </a:lnTo>
                  <a:lnTo>
                    <a:pt x="6" y="0"/>
                  </a:lnTo>
                  <a:lnTo>
                    <a:pt x="2" y="4"/>
                  </a:lnTo>
                  <a:lnTo>
                    <a:pt x="0" y="8"/>
                  </a:lnTo>
                  <a:lnTo>
                    <a:pt x="0" y="8"/>
                  </a:lnTo>
                  <a:lnTo>
                    <a:pt x="0" y="14"/>
                  </a:lnTo>
                  <a:lnTo>
                    <a:pt x="2" y="16"/>
                  </a:lnTo>
                  <a:lnTo>
                    <a:pt x="4" y="16"/>
                  </a:lnTo>
                  <a:lnTo>
                    <a:pt x="4" y="16"/>
                  </a:lnTo>
                  <a:lnTo>
                    <a:pt x="10" y="14"/>
                  </a:lnTo>
                  <a:lnTo>
                    <a:pt x="14" y="10"/>
                  </a:lnTo>
                  <a:lnTo>
                    <a:pt x="18" y="0"/>
                  </a:lnTo>
                  <a:lnTo>
                    <a:pt x="1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4" name="Freeform 109"/>
            <p:cNvSpPr/>
            <p:nvPr/>
          </p:nvSpPr>
          <p:spPr bwMode="auto">
            <a:xfrm>
              <a:off x="6572250" y="882650"/>
              <a:ext cx="15875" cy="34925"/>
            </a:xfrm>
            <a:custGeom>
              <a:avLst/>
              <a:gdLst/>
              <a:ahLst/>
              <a:cxnLst>
                <a:cxn ang="0">
                  <a:pos x="0" y="6"/>
                </a:cxn>
                <a:cxn ang="0">
                  <a:pos x="0" y="6"/>
                </a:cxn>
                <a:cxn ang="0">
                  <a:pos x="0" y="22"/>
                </a:cxn>
                <a:cxn ang="0">
                  <a:pos x="0" y="22"/>
                </a:cxn>
                <a:cxn ang="0">
                  <a:pos x="6" y="20"/>
                </a:cxn>
                <a:cxn ang="0">
                  <a:pos x="10" y="14"/>
                </a:cxn>
                <a:cxn ang="0">
                  <a:pos x="10" y="4"/>
                </a:cxn>
                <a:cxn ang="0">
                  <a:pos x="10" y="4"/>
                </a:cxn>
                <a:cxn ang="0">
                  <a:pos x="8" y="2"/>
                </a:cxn>
                <a:cxn ang="0">
                  <a:pos x="6" y="0"/>
                </a:cxn>
                <a:cxn ang="0">
                  <a:pos x="6" y="0"/>
                </a:cxn>
                <a:cxn ang="0">
                  <a:pos x="2" y="2"/>
                </a:cxn>
                <a:cxn ang="0">
                  <a:pos x="0" y="2"/>
                </a:cxn>
                <a:cxn ang="0">
                  <a:pos x="0" y="6"/>
                </a:cxn>
                <a:cxn ang="0">
                  <a:pos x="0" y="6"/>
                </a:cxn>
              </a:cxnLst>
              <a:rect l="0" t="0" r="r" b="b"/>
              <a:pathLst>
                <a:path w="10" h="22">
                  <a:moveTo>
                    <a:pt x="0" y="6"/>
                  </a:moveTo>
                  <a:lnTo>
                    <a:pt x="0" y="6"/>
                  </a:lnTo>
                  <a:lnTo>
                    <a:pt x="0" y="22"/>
                  </a:lnTo>
                  <a:lnTo>
                    <a:pt x="0" y="22"/>
                  </a:lnTo>
                  <a:lnTo>
                    <a:pt x="6" y="20"/>
                  </a:lnTo>
                  <a:lnTo>
                    <a:pt x="10" y="14"/>
                  </a:lnTo>
                  <a:lnTo>
                    <a:pt x="10" y="4"/>
                  </a:lnTo>
                  <a:lnTo>
                    <a:pt x="10" y="4"/>
                  </a:lnTo>
                  <a:lnTo>
                    <a:pt x="8" y="2"/>
                  </a:lnTo>
                  <a:lnTo>
                    <a:pt x="6" y="0"/>
                  </a:lnTo>
                  <a:lnTo>
                    <a:pt x="6" y="0"/>
                  </a:lnTo>
                  <a:lnTo>
                    <a:pt x="2" y="2"/>
                  </a:lnTo>
                  <a:lnTo>
                    <a:pt x="0" y="2"/>
                  </a:lnTo>
                  <a:lnTo>
                    <a:pt x="0" y="6"/>
                  </a:lnTo>
                  <a:lnTo>
                    <a:pt x="0"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5" name="Freeform 110"/>
            <p:cNvSpPr/>
            <p:nvPr/>
          </p:nvSpPr>
          <p:spPr bwMode="auto">
            <a:xfrm>
              <a:off x="7953375" y="1543050"/>
              <a:ext cx="57150" cy="9525"/>
            </a:xfrm>
            <a:custGeom>
              <a:avLst/>
              <a:gdLst/>
              <a:ahLst/>
              <a:cxnLst>
                <a:cxn ang="0">
                  <a:pos x="0" y="6"/>
                </a:cxn>
                <a:cxn ang="0">
                  <a:pos x="0" y="6"/>
                </a:cxn>
                <a:cxn ang="0">
                  <a:pos x="28" y="6"/>
                </a:cxn>
                <a:cxn ang="0">
                  <a:pos x="32" y="6"/>
                </a:cxn>
                <a:cxn ang="0">
                  <a:pos x="36" y="2"/>
                </a:cxn>
                <a:cxn ang="0">
                  <a:pos x="36" y="2"/>
                </a:cxn>
                <a:cxn ang="0">
                  <a:pos x="32" y="2"/>
                </a:cxn>
                <a:cxn ang="0">
                  <a:pos x="28" y="2"/>
                </a:cxn>
                <a:cxn ang="0">
                  <a:pos x="18" y="0"/>
                </a:cxn>
                <a:cxn ang="0">
                  <a:pos x="10" y="0"/>
                </a:cxn>
                <a:cxn ang="0">
                  <a:pos x="6" y="2"/>
                </a:cxn>
                <a:cxn ang="0">
                  <a:pos x="0" y="6"/>
                </a:cxn>
                <a:cxn ang="0">
                  <a:pos x="0" y="6"/>
                </a:cxn>
              </a:cxnLst>
              <a:rect l="0" t="0" r="r" b="b"/>
              <a:pathLst>
                <a:path w="36" h="6">
                  <a:moveTo>
                    <a:pt x="0" y="6"/>
                  </a:moveTo>
                  <a:lnTo>
                    <a:pt x="0" y="6"/>
                  </a:lnTo>
                  <a:lnTo>
                    <a:pt x="28" y="6"/>
                  </a:lnTo>
                  <a:lnTo>
                    <a:pt x="32" y="6"/>
                  </a:lnTo>
                  <a:lnTo>
                    <a:pt x="36" y="2"/>
                  </a:lnTo>
                  <a:lnTo>
                    <a:pt x="36" y="2"/>
                  </a:lnTo>
                  <a:lnTo>
                    <a:pt x="32" y="2"/>
                  </a:lnTo>
                  <a:lnTo>
                    <a:pt x="28" y="2"/>
                  </a:lnTo>
                  <a:lnTo>
                    <a:pt x="18" y="0"/>
                  </a:lnTo>
                  <a:lnTo>
                    <a:pt x="10" y="0"/>
                  </a:lnTo>
                  <a:lnTo>
                    <a:pt x="6" y="2"/>
                  </a:lnTo>
                  <a:lnTo>
                    <a:pt x="0" y="6"/>
                  </a:lnTo>
                  <a:lnTo>
                    <a:pt x="0"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6" name="Freeform 111"/>
            <p:cNvSpPr/>
            <p:nvPr/>
          </p:nvSpPr>
          <p:spPr bwMode="auto">
            <a:xfrm>
              <a:off x="6619875" y="930275"/>
              <a:ext cx="38100" cy="25400"/>
            </a:xfrm>
            <a:custGeom>
              <a:avLst/>
              <a:gdLst/>
              <a:ahLst/>
              <a:cxnLst>
                <a:cxn ang="0">
                  <a:pos x="24" y="0"/>
                </a:cxn>
                <a:cxn ang="0">
                  <a:pos x="24" y="0"/>
                </a:cxn>
                <a:cxn ang="0">
                  <a:pos x="18" y="2"/>
                </a:cxn>
                <a:cxn ang="0">
                  <a:pos x="12" y="2"/>
                </a:cxn>
                <a:cxn ang="0">
                  <a:pos x="6" y="2"/>
                </a:cxn>
                <a:cxn ang="0">
                  <a:pos x="0" y="4"/>
                </a:cxn>
                <a:cxn ang="0">
                  <a:pos x="0" y="4"/>
                </a:cxn>
                <a:cxn ang="0">
                  <a:pos x="20" y="16"/>
                </a:cxn>
                <a:cxn ang="0">
                  <a:pos x="20" y="16"/>
                </a:cxn>
                <a:cxn ang="0">
                  <a:pos x="24" y="0"/>
                </a:cxn>
                <a:cxn ang="0">
                  <a:pos x="24" y="0"/>
                </a:cxn>
              </a:cxnLst>
              <a:rect l="0" t="0" r="r" b="b"/>
              <a:pathLst>
                <a:path w="24" h="16">
                  <a:moveTo>
                    <a:pt x="24" y="0"/>
                  </a:moveTo>
                  <a:lnTo>
                    <a:pt x="24" y="0"/>
                  </a:lnTo>
                  <a:lnTo>
                    <a:pt x="18" y="2"/>
                  </a:lnTo>
                  <a:lnTo>
                    <a:pt x="12" y="2"/>
                  </a:lnTo>
                  <a:lnTo>
                    <a:pt x="6" y="2"/>
                  </a:lnTo>
                  <a:lnTo>
                    <a:pt x="0" y="4"/>
                  </a:lnTo>
                  <a:lnTo>
                    <a:pt x="0" y="4"/>
                  </a:lnTo>
                  <a:lnTo>
                    <a:pt x="20" y="16"/>
                  </a:lnTo>
                  <a:lnTo>
                    <a:pt x="20" y="16"/>
                  </a:lnTo>
                  <a:lnTo>
                    <a:pt x="24" y="0"/>
                  </a:lnTo>
                  <a:lnTo>
                    <a:pt x="2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7" name="Freeform 112"/>
            <p:cNvSpPr/>
            <p:nvPr/>
          </p:nvSpPr>
          <p:spPr bwMode="auto">
            <a:xfrm>
              <a:off x="7997825" y="1701800"/>
              <a:ext cx="41275" cy="28575"/>
            </a:xfrm>
            <a:custGeom>
              <a:avLst/>
              <a:gdLst/>
              <a:ahLst/>
              <a:cxnLst>
                <a:cxn ang="0">
                  <a:pos x="6" y="16"/>
                </a:cxn>
                <a:cxn ang="0">
                  <a:pos x="6" y="16"/>
                </a:cxn>
                <a:cxn ang="0">
                  <a:pos x="10" y="12"/>
                </a:cxn>
                <a:cxn ang="0">
                  <a:pos x="14" y="8"/>
                </a:cxn>
                <a:cxn ang="0">
                  <a:pos x="26" y="0"/>
                </a:cxn>
                <a:cxn ang="0">
                  <a:pos x="26" y="0"/>
                </a:cxn>
                <a:cxn ang="0">
                  <a:pos x="18" y="0"/>
                </a:cxn>
                <a:cxn ang="0">
                  <a:pos x="12" y="2"/>
                </a:cxn>
                <a:cxn ang="0">
                  <a:pos x="2" y="10"/>
                </a:cxn>
                <a:cxn ang="0">
                  <a:pos x="2" y="10"/>
                </a:cxn>
                <a:cxn ang="0">
                  <a:pos x="0" y="12"/>
                </a:cxn>
                <a:cxn ang="0">
                  <a:pos x="2" y="16"/>
                </a:cxn>
                <a:cxn ang="0">
                  <a:pos x="2" y="16"/>
                </a:cxn>
                <a:cxn ang="0">
                  <a:pos x="4" y="18"/>
                </a:cxn>
                <a:cxn ang="0">
                  <a:pos x="6" y="16"/>
                </a:cxn>
                <a:cxn ang="0">
                  <a:pos x="6" y="16"/>
                </a:cxn>
              </a:cxnLst>
              <a:rect l="0" t="0" r="r" b="b"/>
              <a:pathLst>
                <a:path w="26" h="18">
                  <a:moveTo>
                    <a:pt x="6" y="16"/>
                  </a:moveTo>
                  <a:lnTo>
                    <a:pt x="6" y="16"/>
                  </a:lnTo>
                  <a:lnTo>
                    <a:pt x="10" y="12"/>
                  </a:lnTo>
                  <a:lnTo>
                    <a:pt x="14" y="8"/>
                  </a:lnTo>
                  <a:lnTo>
                    <a:pt x="26" y="0"/>
                  </a:lnTo>
                  <a:lnTo>
                    <a:pt x="26" y="0"/>
                  </a:lnTo>
                  <a:lnTo>
                    <a:pt x="18" y="0"/>
                  </a:lnTo>
                  <a:lnTo>
                    <a:pt x="12" y="2"/>
                  </a:lnTo>
                  <a:lnTo>
                    <a:pt x="2" y="10"/>
                  </a:lnTo>
                  <a:lnTo>
                    <a:pt x="2" y="10"/>
                  </a:lnTo>
                  <a:lnTo>
                    <a:pt x="0" y="12"/>
                  </a:lnTo>
                  <a:lnTo>
                    <a:pt x="2" y="16"/>
                  </a:lnTo>
                  <a:lnTo>
                    <a:pt x="2" y="16"/>
                  </a:lnTo>
                  <a:lnTo>
                    <a:pt x="4" y="18"/>
                  </a:lnTo>
                  <a:lnTo>
                    <a:pt x="6" y="16"/>
                  </a:lnTo>
                  <a:lnTo>
                    <a:pt x="6" y="1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8" name="Freeform 113"/>
            <p:cNvSpPr/>
            <p:nvPr/>
          </p:nvSpPr>
          <p:spPr bwMode="auto">
            <a:xfrm>
              <a:off x="5276850" y="311150"/>
              <a:ext cx="31750" cy="19050"/>
            </a:xfrm>
            <a:custGeom>
              <a:avLst/>
              <a:gdLst/>
              <a:ahLst/>
              <a:cxnLst>
                <a:cxn ang="0">
                  <a:pos x="6" y="2"/>
                </a:cxn>
                <a:cxn ang="0">
                  <a:pos x="6" y="2"/>
                </a:cxn>
                <a:cxn ang="0">
                  <a:pos x="2" y="4"/>
                </a:cxn>
                <a:cxn ang="0">
                  <a:pos x="0" y="8"/>
                </a:cxn>
                <a:cxn ang="0">
                  <a:pos x="0" y="8"/>
                </a:cxn>
                <a:cxn ang="0">
                  <a:pos x="4" y="8"/>
                </a:cxn>
                <a:cxn ang="0">
                  <a:pos x="8" y="10"/>
                </a:cxn>
                <a:cxn ang="0">
                  <a:pos x="8" y="10"/>
                </a:cxn>
                <a:cxn ang="0">
                  <a:pos x="14" y="12"/>
                </a:cxn>
                <a:cxn ang="0">
                  <a:pos x="16" y="10"/>
                </a:cxn>
                <a:cxn ang="0">
                  <a:pos x="20" y="8"/>
                </a:cxn>
                <a:cxn ang="0">
                  <a:pos x="20" y="8"/>
                </a:cxn>
                <a:cxn ang="0">
                  <a:pos x="18" y="4"/>
                </a:cxn>
                <a:cxn ang="0">
                  <a:pos x="18" y="4"/>
                </a:cxn>
                <a:cxn ang="0">
                  <a:pos x="16" y="2"/>
                </a:cxn>
                <a:cxn ang="0">
                  <a:pos x="12" y="0"/>
                </a:cxn>
                <a:cxn ang="0">
                  <a:pos x="6" y="2"/>
                </a:cxn>
                <a:cxn ang="0">
                  <a:pos x="6" y="2"/>
                </a:cxn>
              </a:cxnLst>
              <a:rect l="0" t="0" r="r" b="b"/>
              <a:pathLst>
                <a:path w="20" h="12">
                  <a:moveTo>
                    <a:pt x="6" y="2"/>
                  </a:moveTo>
                  <a:lnTo>
                    <a:pt x="6" y="2"/>
                  </a:lnTo>
                  <a:lnTo>
                    <a:pt x="2" y="4"/>
                  </a:lnTo>
                  <a:lnTo>
                    <a:pt x="0" y="8"/>
                  </a:lnTo>
                  <a:lnTo>
                    <a:pt x="0" y="8"/>
                  </a:lnTo>
                  <a:lnTo>
                    <a:pt x="4" y="8"/>
                  </a:lnTo>
                  <a:lnTo>
                    <a:pt x="8" y="10"/>
                  </a:lnTo>
                  <a:lnTo>
                    <a:pt x="8" y="10"/>
                  </a:lnTo>
                  <a:lnTo>
                    <a:pt x="14" y="12"/>
                  </a:lnTo>
                  <a:lnTo>
                    <a:pt x="16" y="10"/>
                  </a:lnTo>
                  <a:lnTo>
                    <a:pt x="20" y="8"/>
                  </a:lnTo>
                  <a:lnTo>
                    <a:pt x="20" y="8"/>
                  </a:lnTo>
                  <a:lnTo>
                    <a:pt x="18" y="4"/>
                  </a:lnTo>
                  <a:lnTo>
                    <a:pt x="18" y="4"/>
                  </a:lnTo>
                  <a:lnTo>
                    <a:pt x="16" y="2"/>
                  </a:lnTo>
                  <a:lnTo>
                    <a:pt x="12" y="0"/>
                  </a:lnTo>
                  <a:lnTo>
                    <a:pt x="6" y="2"/>
                  </a:lnTo>
                  <a:lnTo>
                    <a:pt x="6"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9" name="Freeform 114"/>
            <p:cNvSpPr/>
            <p:nvPr/>
          </p:nvSpPr>
          <p:spPr bwMode="auto">
            <a:xfrm>
              <a:off x="5248275" y="260350"/>
              <a:ext cx="41275" cy="15875"/>
            </a:xfrm>
            <a:custGeom>
              <a:avLst/>
              <a:gdLst/>
              <a:ahLst/>
              <a:cxnLst>
                <a:cxn ang="0">
                  <a:pos x="22" y="10"/>
                </a:cxn>
                <a:cxn ang="0">
                  <a:pos x="22" y="10"/>
                </a:cxn>
                <a:cxn ang="0">
                  <a:pos x="26" y="6"/>
                </a:cxn>
                <a:cxn ang="0">
                  <a:pos x="26" y="6"/>
                </a:cxn>
                <a:cxn ang="0">
                  <a:pos x="26" y="4"/>
                </a:cxn>
                <a:cxn ang="0">
                  <a:pos x="24" y="4"/>
                </a:cxn>
                <a:cxn ang="0">
                  <a:pos x="24" y="4"/>
                </a:cxn>
                <a:cxn ang="0">
                  <a:pos x="12" y="0"/>
                </a:cxn>
                <a:cxn ang="0">
                  <a:pos x="6" y="0"/>
                </a:cxn>
                <a:cxn ang="0">
                  <a:pos x="0" y="0"/>
                </a:cxn>
                <a:cxn ang="0">
                  <a:pos x="0" y="0"/>
                </a:cxn>
                <a:cxn ang="0">
                  <a:pos x="6" y="6"/>
                </a:cxn>
                <a:cxn ang="0">
                  <a:pos x="10" y="8"/>
                </a:cxn>
                <a:cxn ang="0">
                  <a:pos x="16" y="10"/>
                </a:cxn>
                <a:cxn ang="0">
                  <a:pos x="22" y="10"/>
                </a:cxn>
                <a:cxn ang="0">
                  <a:pos x="22" y="10"/>
                </a:cxn>
              </a:cxnLst>
              <a:rect l="0" t="0" r="r" b="b"/>
              <a:pathLst>
                <a:path w="26" h="10">
                  <a:moveTo>
                    <a:pt x="22" y="10"/>
                  </a:moveTo>
                  <a:lnTo>
                    <a:pt x="22" y="10"/>
                  </a:lnTo>
                  <a:lnTo>
                    <a:pt x="26" y="6"/>
                  </a:lnTo>
                  <a:lnTo>
                    <a:pt x="26" y="6"/>
                  </a:lnTo>
                  <a:lnTo>
                    <a:pt x="26" y="4"/>
                  </a:lnTo>
                  <a:lnTo>
                    <a:pt x="24" y="4"/>
                  </a:lnTo>
                  <a:lnTo>
                    <a:pt x="24" y="4"/>
                  </a:lnTo>
                  <a:lnTo>
                    <a:pt x="12" y="0"/>
                  </a:lnTo>
                  <a:lnTo>
                    <a:pt x="6" y="0"/>
                  </a:lnTo>
                  <a:lnTo>
                    <a:pt x="0" y="0"/>
                  </a:lnTo>
                  <a:lnTo>
                    <a:pt x="0" y="0"/>
                  </a:lnTo>
                  <a:lnTo>
                    <a:pt x="6" y="6"/>
                  </a:lnTo>
                  <a:lnTo>
                    <a:pt x="10" y="8"/>
                  </a:lnTo>
                  <a:lnTo>
                    <a:pt x="16" y="10"/>
                  </a:lnTo>
                  <a:lnTo>
                    <a:pt x="22" y="10"/>
                  </a:lnTo>
                  <a:lnTo>
                    <a:pt x="22" y="1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0" name="Freeform 115"/>
            <p:cNvSpPr/>
            <p:nvPr/>
          </p:nvSpPr>
          <p:spPr bwMode="auto">
            <a:xfrm>
              <a:off x="8277225" y="317500"/>
              <a:ext cx="53975" cy="6350"/>
            </a:xfrm>
            <a:custGeom>
              <a:avLst/>
              <a:gdLst/>
              <a:ahLst/>
              <a:cxnLst>
                <a:cxn ang="0">
                  <a:pos x="34" y="4"/>
                </a:cxn>
                <a:cxn ang="0">
                  <a:pos x="34" y="4"/>
                </a:cxn>
                <a:cxn ang="0">
                  <a:pos x="18" y="0"/>
                </a:cxn>
                <a:cxn ang="0">
                  <a:pos x="0" y="0"/>
                </a:cxn>
                <a:cxn ang="0">
                  <a:pos x="0" y="0"/>
                </a:cxn>
                <a:cxn ang="0">
                  <a:pos x="18" y="4"/>
                </a:cxn>
                <a:cxn ang="0">
                  <a:pos x="26" y="4"/>
                </a:cxn>
                <a:cxn ang="0">
                  <a:pos x="34" y="4"/>
                </a:cxn>
                <a:cxn ang="0">
                  <a:pos x="34" y="4"/>
                </a:cxn>
              </a:cxnLst>
              <a:rect l="0" t="0" r="r" b="b"/>
              <a:pathLst>
                <a:path w="34" h="4">
                  <a:moveTo>
                    <a:pt x="34" y="4"/>
                  </a:moveTo>
                  <a:lnTo>
                    <a:pt x="34" y="4"/>
                  </a:lnTo>
                  <a:lnTo>
                    <a:pt x="18" y="0"/>
                  </a:lnTo>
                  <a:lnTo>
                    <a:pt x="0" y="0"/>
                  </a:lnTo>
                  <a:lnTo>
                    <a:pt x="0" y="0"/>
                  </a:lnTo>
                  <a:lnTo>
                    <a:pt x="18" y="4"/>
                  </a:lnTo>
                  <a:lnTo>
                    <a:pt x="26" y="4"/>
                  </a:lnTo>
                  <a:lnTo>
                    <a:pt x="34" y="4"/>
                  </a:lnTo>
                  <a:lnTo>
                    <a:pt x="34"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1" name="Freeform 116"/>
            <p:cNvSpPr/>
            <p:nvPr/>
          </p:nvSpPr>
          <p:spPr bwMode="auto">
            <a:xfrm>
              <a:off x="5511800" y="434975"/>
              <a:ext cx="25400" cy="15875"/>
            </a:xfrm>
            <a:custGeom>
              <a:avLst/>
              <a:gdLst/>
              <a:ahLst/>
              <a:cxnLst>
                <a:cxn ang="0">
                  <a:pos x="8" y="10"/>
                </a:cxn>
                <a:cxn ang="0">
                  <a:pos x="8" y="10"/>
                </a:cxn>
                <a:cxn ang="0">
                  <a:pos x="12" y="8"/>
                </a:cxn>
                <a:cxn ang="0">
                  <a:pos x="14" y="8"/>
                </a:cxn>
                <a:cxn ang="0">
                  <a:pos x="16" y="4"/>
                </a:cxn>
                <a:cxn ang="0">
                  <a:pos x="16" y="4"/>
                </a:cxn>
                <a:cxn ang="0">
                  <a:pos x="16" y="2"/>
                </a:cxn>
                <a:cxn ang="0">
                  <a:pos x="14" y="0"/>
                </a:cxn>
                <a:cxn ang="0">
                  <a:pos x="8" y="0"/>
                </a:cxn>
                <a:cxn ang="0">
                  <a:pos x="8" y="0"/>
                </a:cxn>
                <a:cxn ang="0">
                  <a:pos x="2" y="0"/>
                </a:cxn>
                <a:cxn ang="0">
                  <a:pos x="0" y="2"/>
                </a:cxn>
                <a:cxn ang="0">
                  <a:pos x="0" y="6"/>
                </a:cxn>
                <a:cxn ang="0">
                  <a:pos x="0" y="6"/>
                </a:cxn>
                <a:cxn ang="0">
                  <a:pos x="0" y="8"/>
                </a:cxn>
                <a:cxn ang="0">
                  <a:pos x="2" y="10"/>
                </a:cxn>
                <a:cxn ang="0">
                  <a:pos x="8" y="10"/>
                </a:cxn>
                <a:cxn ang="0">
                  <a:pos x="8" y="10"/>
                </a:cxn>
              </a:cxnLst>
              <a:rect l="0" t="0" r="r" b="b"/>
              <a:pathLst>
                <a:path w="16" h="10">
                  <a:moveTo>
                    <a:pt x="8" y="10"/>
                  </a:moveTo>
                  <a:lnTo>
                    <a:pt x="8" y="10"/>
                  </a:lnTo>
                  <a:lnTo>
                    <a:pt x="12" y="8"/>
                  </a:lnTo>
                  <a:lnTo>
                    <a:pt x="14" y="8"/>
                  </a:lnTo>
                  <a:lnTo>
                    <a:pt x="16" y="4"/>
                  </a:lnTo>
                  <a:lnTo>
                    <a:pt x="16" y="4"/>
                  </a:lnTo>
                  <a:lnTo>
                    <a:pt x="16" y="2"/>
                  </a:lnTo>
                  <a:lnTo>
                    <a:pt x="14" y="0"/>
                  </a:lnTo>
                  <a:lnTo>
                    <a:pt x="8" y="0"/>
                  </a:lnTo>
                  <a:lnTo>
                    <a:pt x="8" y="0"/>
                  </a:lnTo>
                  <a:lnTo>
                    <a:pt x="2" y="0"/>
                  </a:lnTo>
                  <a:lnTo>
                    <a:pt x="0" y="2"/>
                  </a:lnTo>
                  <a:lnTo>
                    <a:pt x="0" y="6"/>
                  </a:lnTo>
                  <a:lnTo>
                    <a:pt x="0" y="6"/>
                  </a:lnTo>
                  <a:lnTo>
                    <a:pt x="0" y="8"/>
                  </a:lnTo>
                  <a:lnTo>
                    <a:pt x="2" y="10"/>
                  </a:lnTo>
                  <a:lnTo>
                    <a:pt x="8" y="10"/>
                  </a:lnTo>
                  <a:lnTo>
                    <a:pt x="8" y="1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2" name="Freeform 117"/>
            <p:cNvSpPr/>
            <p:nvPr/>
          </p:nvSpPr>
          <p:spPr bwMode="auto">
            <a:xfrm>
              <a:off x="8108950" y="996950"/>
              <a:ext cx="25400" cy="22225"/>
            </a:xfrm>
            <a:custGeom>
              <a:avLst/>
              <a:gdLst/>
              <a:ahLst/>
              <a:cxnLst>
                <a:cxn ang="0">
                  <a:pos x="14" y="6"/>
                </a:cxn>
                <a:cxn ang="0">
                  <a:pos x="14" y="6"/>
                </a:cxn>
                <a:cxn ang="0">
                  <a:pos x="16" y="4"/>
                </a:cxn>
                <a:cxn ang="0">
                  <a:pos x="16" y="2"/>
                </a:cxn>
                <a:cxn ang="0">
                  <a:pos x="16" y="2"/>
                </a:cxn>
                <a:cxn ang="0">
                  <a:pos x="14" y="0"/>
                </a:cxn>
                <a:cxn ang="0">
                  <a:pos x="14" y="0"/>
                </a:cxn>
                <a:cxn ang="0">
                  <a:pos x="8" y="0"/>
                </a:cxn>
                <a:cxn ang="0">
                  <a:pos x="2" y="2"/>
                </a:cxn>
                <a:cxn ang="0">
                  <a:pos x="2" y="2"/>
                </a:cxn>
                <a:cxn ang="0">
                  <a:pos x="0" y="4"/>
                </a:cxn>
                <a:cxn ang="0">
                  <a:pos x="0" y="8"/>
                </a:cxn>
                <a:cxn ang="0">
                  <a:pos x="0" y="10"/>
                </a:cxn>
                <a:cxn ang="0">
                  <a:pos x="2" y="14"/>
                </a:cxn>
                <a:cxn ang="0">
                  <a:pos x="2" y="14"/>
                </a:cxn>
                <a:cxn ang="0">
                  <a:pos x="6" y="8"/>
                </a:cxn>
                <a:cxn ang="0">
                  <a:pos x="10" y="6"/>
                </a:cxn>
                <a:cxn ang="0">
                  <a:pos x="14" y="6"/>
                </a:cxn>
                <a:cxn ang="0">
                  <a:pos x="14" y="6"/>
                </a:cxn>
              </a:cxnLst>
              <a:rect l="0" t="0" r="r" b="b"/>
              <a:pathLst>
                <a:path w="16" h="14">
                  <a:moveTo>
                    <a:pt x="14" y="6"/>
                  </a:moveTo>
                  <a:lnTo>
                    <a:pt x="14" y="6"/>
                  </a:lnTo>
                  <a:lnTo>
                    <a:pt x="16" y="4"/>
                  </a:lnTo>
                  <a:lnTo>
                    <a:pt x="16" y="2"/>
                  </a:lnTo>
                  <a:lnTo>
                    <a:pt x="16" y="2"/>
                  </a:lnTo>
                  <a:lnTo>
                    <a:pt x="14" y="0"/>
                  </a:lnTo>
                  <a:lnTo>
                    <a:pt x="14" y="0"/>
                  </a:lnTo>
                  <a:lnTo>
                    <a:pt x="8" y="0"/>
                  </a:lnTo>
                  <a:lnTo>
                    <a:pt x="2" y="2"/>
                  </a:lnTo>
                  <a:lnTo>
                    <a:pt x="2" y="2"/>
                  </a:lnTo>
                  <a:lnTo>
                    <a:pt x="0" y="4"/>
                  </a:lnTo>
                  <a:lnTo>
                    <a:pt x="0" y="8"/>
                  </a:lnTo>
                  <a:lnTo>
                    <a:pt x="0" y="10"/>
                  </a:lnTo>
                  <a:lnTo>
                    <a:pt x="2" y="14"/>
                  </a:lnTo>
                  <a:lnTo>
                    <a:pt x="2" y="14"/>
                  </a:lnTo>
                  <a:lnTo>
                    <a:pt x="6" y="8"/>
                  </a:lnTo>
                  <a:lnTo>
                    <a:pt x="10" y="6"/>
                  </a:lnTo>
                  <a:lnTo>
                    <a:pt x="14" y="6"/>
                  </a:lnTo>
                  <a:lnTo>
                    <a:pt x="14"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3" name="Freeform 118"/>
            <p:cNvSpPr/>
            <p:nvPr/>
          </p:nvSpPr>
          <p:spPr bwMode="auto">
            <a:xfrm>
              <a:off x="8229600" y="32067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4" name="Freeform 119"/>
            <p:cNvSpPr/>
            <p:nvPr/>
          </p:nvSpPr>
          <p:spPr bwMode="auto">
            <a:xfrm>
              <a:off x="8229600" y="307975"/>
              <a:ext cx="31750" cy="15875"/>
            </a:xfrm>
            <a:custGeom>
              <a:avLst/>
              <a:gdLst/>
              <a:ahLst/>
              <a:cxnLst>
                <a:cxn ang="0">
                  <a:pos x="18" y="8"/>
                </a:cxn>
                <a:cxn ang="0">
                  <a:pos x="18" y="8"/>
                </a:cxn>
                <a:cxn ang="0">
                  <a:pos x="20" y="4"/>
                </a:cxn>
                <a:cxn ang="0">
                  <a:pos x="20" y="4"/>
                </a:cxn>
                <a:cxn ang="0">
                  <a:pos x="18" y="2"/>
                </a:cxn>
                <a:cxn ang="0">
                  <a:pos x="16" y="2"/>
                </a:cxn>
                <a:cxn ang="0">
                  <a:pos x="16" y="2"/>
                </a:cxn>
                <a:cxn ang="0">
                  <a:pos x="12" y="0"/>
                </a:cxn>
                <a:cxn ang="0">
                  <a:pos x="8" y="2"/>
                </a:cxn>
                <a:cxn ang="0">
                  <a:pos x="0" y="8"/>
                </a:cxn>
                <a:cxn ang="0">
                  <a:pos x="0" y="8"/>
                </a:cxn>
                <a:cxn ang="0">
                  <a:pos x="4" y="10"/>
                </a:cxn>
                <a:cxn ang="0">
                  <a:pos x="8" y="10"/>
                </a:cxn>
                <a:cxn ang="0">
                  <a:pos x="14" y="8"/>
                </a:cxn>
                <a:cxn ang="0">
                  <a:pos x="18" y="8"/>
                </a:cxn>
                <a:cxn ang="0">
                  <a:pos x="18" y="8"/>
                </a:cxn>
              </a:cxnLst>
              <a:rect l="0" t="0" r="r" b="b"/>
              <a:pathLst>
                <a:path w="20" h="10">
                  <a:moveTo>
                    <a:pt x="18" y="8"/>
                  </a:moveTo>
                  <a:lnTo>
                    <a:pt x="18" y="8"/>
                  </a:lnTo>
                  <a:lnTo>
                    <a:pt x="20" y="4"/>
                  </a:lnTo>
                  <a:lnTo>
                    <a:pt x="20" y="4"/>
                  </a:lnTo>
                  <a:lnTo>
                    <a:pt x="18" y="2"/>
                  </a:lnTo>
                  <a:lnTo>
                    <a:pt x="16" y="2"/>
                  </a:lnTo>
                  <a:lnTo>
                    <a:pt x="16" y="2"/>
                  </a:lnTo>
                  <a:lnTo>
                    <a:pt x="12" y="0"/>
                  </a:lnTo>
                  <a:lnTo>
                    <a:pt x="8" y="2"/>
                  </a:lnTo>
                  <a:lnTo>
                    <a:pt x="0" y="8"/>
                  </a:lnTo>
                  <a:lnTo>
                    <a:pt x="0" y="8"/>
                  </a:lnTo>
                  <a:lnTo>
                    <a:pt x="4" y="10"/>
                  </a:lnTo>
                  <a:lnTo>
                    <a:pt x="8" y="10"/>
                  </a:lnTo>
                  <a:lnTo>
                    <a:pt x="14" y="8"/>
                  </a:lnTo>
                  <a:lnTo>
                    <a:pt x="18" y="8"/>
                  </a:lnTo>
                  <a:lnTo>
                    <a:pt x="18"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5" name="Freeform 120"/>
            <p:cNvSpPr/>
            <p:nvPr/>
          </p:nvSpPr>
          <p:spPr bwMode="auto">
            <a:xfrm>
              <a:off x="4552950" y="600075"/>
              <a:ext cx="25400" cy="19050"/>
            </a:xfrm>
            <a:custGeom>
              <a:avLst/>
              <a:gdLst/>
              <a:ahLst/>
              <a:cxnLst>
                <a:cxn ang="0">
                  <a:pos x="0" y="12"/>
                </a:cxn>
                <a:cxn ang="0">
                  <a:pos x="0" y="12"/>
                </a:cxn>
                <a:cxn ang="0">
                  <a:pos x="6" y="12"/>
                </a:cxn>
                <a:cxn ang="0">
                  <a:pos x="10" y="12"/>
                </a:cxn>
                <a:cxn ang="0">
                  <a:pos x="16" y="6"/>
                </a:cxn>
                <a:cxn ang="0">
                  <a:pos x="16" y="6"/>
                </a:cxn>
                <a:cxn ang="0">
                  <a:pos x="14" y="0"/>
                </a:cxn>
                <a:cxn ang="0">
                  <a:pos x="14" y="0"/>
                </a:cxn>
                <a:cxn ang="0">
                  <a:pos x="10" y="4"/>
                </a:cxn>
                <a:cxn ang="0">
                  <a:pos x="6" y="4"/>
                </a:cxn>
                <a:cxn ang="0">
                  <a:pos x="2" y="8"/>
                </a:cxn>
                <a:cxn ang="0">
                  <a:pos x="0" y="12"/>
                </a:cxn>
                <a:cxn ang="0">
                  <a:pos x="0" y="12"/>
                </a:cxn>
              </a:cxnLst>
              <a:rect l="0" t="0" r="r" b="b"/>
              <a:pathLst>
                <a:path w="16" h="12">
                  <a:moveTo>
                    <a:pt x="0" y="12"/>
                  </a:moveTo>
                  <a:lnTo>
                    <a:pt x="0" y="12"/>
                  </a:lnTo>
                  <a:lnTo>
                    <a:pt x="6" y="12"/>
                  </a:lnTo>
                  <a:lnTo>
                    <a:pt x="10" y="12"/>
                  </a:lnTo>
                  <a:lnTo>
                    <a:pt x="16" y="6"/>
                  </a:lnTo>
                  <a:lnTo>
                    <a:pt x="16" y="6"/>
                  </a:lnTo>
                  <a:lnTo>
                    <a:pt x="14" y="0"/>
                  </a:lnTo>
                  <a:lnTo>
                    <a:pt x="14" y="0"/>
                  </a:lnTo>
                  <a:lnTo>
                    <a:pt x="10" y="4"/>
                  </a:lnTo>
                  <a:lnTo>
                    <a:pt x="6" y="4"/>
                  </a:lnTo>
                  <a:lnTo>
                    <a:pt x="2" y="8"/>
                  </a:lnTo>
                  <a:lnTo>
                    <a:pt x="0" y="12"/>
                  </a:lnTo>
                  <a:lnTo>
                    <a:pt x="0" y="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6" name="Freeform 121"/>
            <p:cNvSpPr/>
            <p:nvPr/>
          </p:nvSpPr>
          <p:spPr bwMode="auto">
            <a:xfrm>
              <a:off x="8054975" y="1606550"/>
              <a:ext cx="28575" cy="9525"/>
            </a:xfrm>
            <a:custGeom>
              <a:avLst/>
              <a:gdLst/>
              <a:ahLst/>
              <a:cxnLst>
                <a:cxn ang="0">
                  <a:pos x="0" y="6"/>
                </a:cxn>
                <a:cxn ang="0">
                  <a:pos x="0" y="6"/>
                </a:cxn>
                <a:cxn ang="0">
                  <a:pos x="10" y="6"/>
                </a:cxn>
                <a:cxn ang="0">
                  <a:pos x="18" y="6"/>
                </a:cxn>
                <a:cxn ang="0">
                  <a:pos x="18" y="6"/>
                </a:cxn>
                <a:cxn ang="0">
                  <a:pos x="12" y="2"/>
                </a:cxn>
                <a:cxn ang="0">
                  <a:pos x="8" y="0"/>
                </a:cxn>
                <a:cxn ang="0">
                  <a:pos x="4" y="2"/>
                </a:cxn>
                <a:cxn ang="0">
                  <a:pos x="0" y="6"/>
                </a:cxn>
                <a:cxn ang="0">
                  <a:pos x="0" y="6"/>
                </a:cxn>
              </a:cxnLst>
              <a:rect l="0" t="0" r="r" b="b"/>
              <a:pathLst>
                <a:path w="18" h="6">
                  <a:moveTo>
                    <a:pt x="0" y="6"/>
                  </a:moveTo>
                  <a:lnTo>
                    <a:pt x="0" y="6"/>
                  </a:lnTo>
                  <a:lnTo>
                    <a:pt x="10" y="6"/>
                  </a:lnTo>
                  <a:lnTo>
                    <a:pt x="18" y="6"/>
                  </a:lnTo>
                  <a:lnTo>
                    <a:pt x="18" y="6"/>
                  </a:lnTo>
                  <a:lnTo>
                    <a:pt x="12" y="2"/>
                  </a:lnTo>
                  <a:lnTo>
                    <a:pt x="8" y="0"/>
                  </a:lnTo>
                  <a:lnTo>
                    <a:pt x="4" y="2"/>
                  </a:lnTo>
                  <a:lnTo>
                    <a:pt x="0" y="6"/>
                  </a:lnTo>
                  <a:lnTo>
                    <a:pt x="0"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7" name="Freeform 122"/>
            <p:cNvSpPr/>
            <p:nvPr/>
          </p:nvSpPr>
          <p:spPr bwMode="auto">
            <a:xfrm>
              <a:off x="8207375" y="339725"/>
              <a:ext cx="34925" cy="12700"/>
            </a:xfrm>
            <a:custGeom>
              <a:avLst/>
              <a:gdLst/>
              <a:ahLst/>
              <a:cxnLst>
                <a:cxn ang="0">
                  <a:pos x="0" y="6"/>
                </a:cxn>
                <a:cxn ang="0">
                  <a:pos x="0" y="6"/>
                </a:cxn>
                <a:cxn ang="0">
                  <a:pos x="22" y="8"/>
                </a:cxn>
                <a:cxn ang="0">
                  <a:pos x="22" y="8"/>
                </a:cxn>
                <a:cxn ang="0">
                  <a:pos x="18" y="4"/>
                </a:cxn>
                <a:cxn ang="0">
                  <a:pos x="12" y="0"/>
                </a:cxn>
                <a:cxn ang="0">
                  <a:pos x="6" y="2"/>
                </a:cxn>
                <a:cxn ang="0">
                  <a:pos x="0" y="6"/>
                </a:cxn>
                <a:cxn ang="0">
                  <a:pos x="0" y="6"/>
                </a:cxn>
              </a:cxnLst>
              <a:rect l="0" t="0" r="r" b="b"/>
              <a:pathLst>
                <a:path w="22" h="8">
                  <a:moveTo>
                    <a:pt x="0" y="6"/>
                  </a:moveTo>
                  <a:lnTo>
                    <a:pt x="0" y="6"/>
                  </a:lnTo>
                  <a:lnTo>
                    <a:pt x="22" y="8"/>
                  </a:lnTo>
                  <a:lnTo>
                    <a:pt x="22" y="8"/>
                  </a:lnTo>
                  <a:lnTo>
                    <a:pt x="18" y="4"/>
                  </a:lnTo>
                  <a:lnTo>
                    <a:pt x="12" y="0"/>
                  </a:lnTo>
                  <a:lnTo>
                    <a:pt x="6" y="2"/>
                  </a:lnTo>
                  <a:lnTo>
                    <a:pt x="0" y="6"/>
                  </a:lnTo>
                  <a:lnTo>
                    <a:pt x="0"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8" name="Freeform 123"/>
            <p:cNvSpPr/>
            <p:nvPr/>
          </p:nvSpPr>
          <p:spPr bwMode="auto">
            <a:xfrm>
              <a:off x="5067300" y="260350"/>
              <a:ext cx="44450" cy="22225"/>
            </a:xfrm>
            <a:custGeom>
              <a:avLst/>
              <a:gdLst/>
              <a:ahLst/>
              <a:cxnLst>
                <a:cxn ang="0">
                  <a:pos x="20" y="10"/>
                </a:cxn>
                <a:cxn ang="0">
                  <a:pos x="20" y="10"/>
                </a:cxn>
                <a:cxn ang="0">
                  <a:pos x="22" y="8"/>
                </a:cxn>
                <a:cxn ang="0">
                  <a:pos x="24" y="8"/>
                </a:cxn>
                <a:cxn ang="0">
                  <a:pos x="24" y="6"/>
                </a:cxn>
                <a:cxn ang="0">
                  <a:pos x="24" y="6"/>
                </a:cxn>
                <a:cxn ang="0">
                  <a:pos x="22" y="6"/>
                </a:cxn>
                <a:cxn ang="0">
                  <a:pos x="18" y="6"/>
                </a:cxn>
                <a:cxn ang="0">
                  <a:pos x="14" y="6"/>
                </a:cxn>
                <a:cxn ang="0">
                  <a:pos x="12" y="4"/>
                </a:cxn>
                <a:cxn ang="0">
                  <a:pos x="12" y="4"/>
                </a:cxn>
                <a:cxn ang="0">
                  <a:pos x="20" y="4"/>
                </a:cxn>
                <a:cxn ang="0">
                  <a:pos x="24" y="4"/>
                </a:cxn>
                <a:cxn ang="0">
                  <a:pos x="28" y="2"/>
                </a:cxn>
                <a:cxn ang="0">
                  <a:pos x="28" y="2"/>
                </a:cxn>
                <a:cxn ang="0">
                  <a:pos x="20" y="0"/>
                </a:cxn>
                <a:cxn ang="0">
                  <a:pos x="12" y="2"/>
                </a:cxn>
                <a:cxn ang="0">
                  <a:pos x="12" y="2"/>
                </a:cxn>
                <a:cxn ang="0">
                  <a:pos x="8" y="2"/>
                </a:cxn>
                <a:cxn ang="0">
                  <a:pos x="8" y="4"/>
                </a:cxn>
                <a:cxn ang="0">
                  <a:pos x="8" y="6"/>
                </a:cxn>
                <a:cxn ang="0">
                  <a:pos x="8" y="8"/>
                </a:cxn>
                <a:cxn ang="0">
                  <a:pos x="8" y="8"/>
                </a:cxn>
                <a:cxn ang="0">
                  <a:pos x="2" y="8"/>
                </a:cxn>
                <a:cxn ang="0">
                  <a:pos x="0" y="8"/>
                </a:cxn>
                <a:cxn ang="0">
                  <a:pos x="0" y="12"/>
                </a:cxn>
                <a:cxn ang="0">
                  <a:pos x="0" y="12"/>
                </a:cxn>
                <a:cxn ang="0">
                  <a:pos x="2" y="14"/>
                </a:cxn>
                <a:cxn ang="0">
                  <a:pos x="8" y="14"/>
                </a:cxn>
                <a:cxn ang="0">
                  <a:pos x="16" y="14"/>
                </a:cxn>
                <a:cxn ang="0">
                  <a:pos x="20" y="10"/>
                </a:cxn>
                <a:cxn ang="0">
                  <a:pos x="20" y="10"/>
                </a:cxn>
              </a:cxnLst>
              <a:rect l="0" t="0" r="r" b="b"/>
              <a:pathLst>
                <a:path w="28" h="14">
                  <a:moveTo>
                    <a:pt x="20" y="10"/>
                  </a:moveTo>
                  <a:lnTo>
                    <a:pt x="20" y="10"/>
                  </a:lnTo>
                  <a:lnTo>
                    <a:pt x="22" y="8"/>
                  </a:lnTo>
                  <a:lnTo>
                    <a:pt x="24" y="8"/>
                  </a:lnTo>
                  <a:lnTo>
                    <a:pt x="24" y="6"/>
                  </a:lnTo>
                  <a:lnTo>
                    <a:pt x="24" y="6"/>
                  </a:lnTo>
                  <a:lnTo>
                    <a:pt x="22" y="6"/>
                  </a:lnTo>
                  <a:lnTo>
                    <a:pt x="18" y="6"/>
                  </a:lnTo>
                  <a:lnTo>
                    <a:pt x="14" y="6"/>
                  </a:lnTo>
                  <a:lnTo>
                    <a:pt x="12" y="4"/>
                  </a:lnTo>
                  <a:lnTo>
                    <a:pt x="12" y="4"/>
                  </a:lnTo>
                  <a:lnTo>
                    <a:pt x="20" y="4"/>
                  </a:lnTo>
                  <a:lnTo>
                    <a:pt x="24" y="4"/>
                  </a:lnTo>
                  <a:lnTo>
                    <a:pt x="28" y="2"/>
                  </a:lnTo>
                  <a:lnTo>
                    <a:pt x="28" y="2"/>
                  </a:lnTo>
                  <a:lnTo>
                    <a:pt x="20" y="0"/>
                  </a:lnTo>
                  <a:lnTo>
                    <a:pt x="12" y="2"/>
                  </a:lnTo>
                  <a:lnTo>
                    <a:pt x="12" y="2"/>
                  </a:lnTo>
                  <a:lnTo>
                    <a:pt x="8" y="2"/>
                  </a:lnTo>
                  <a:lnTo>
                    <a:pt x="8" y="4"/>
                  </a:lnTo>
                  <a:lnTo>
                    <a:pt x="8" y="6"/>
                  </a:lnTo>
                  <a:lnTo>
                    <a:pt x="8" y="8"/>
                  </a:lnTo>
                  <a:lnTo>
                    <a:pt x="8" y="8"/>
                  </a:lnTo>
                  <a:lnTo>
                    <a:pt x="2" y="8"/>
                  </a:lnTo>
                  <a:lnTo>
                    <a:pt x="0" y="8"/>
                  </a:lnTo>
                  <a:lnTo>
                    <a:pt x="0" y="12"/>
                  </a:lnTo>
                  <a:lnTo>
                    <a:pt x="0" y="12"/>
                  </a:lnTo>
                  <a:lnTo>
                    <a:pt x="2" y="14"/>
                  </a:lnTo>
                  <a:lnTo>
                    <a:pt x="8" y="14"/>
                  </a:lnTo>
                  <a:lnTo>
                    <a:pt x="16" y="14"/>
                  </a:lnTo>
                  <a:lnTo>
                    <a:pt x="20" y="10"/>
                  </a:lnTo>
                  <a:lnTo>
                    <a:pt x="20" y="1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9" name="Freeform 124"/>
            <p:cNvSpPr/>
            <p:nvPr/>
          </p:nvSpPr>
          <p:spPr bwMode="auto">
            <a:xfrm>
              <a:off x="8007350" y="1352550"/>
              <a:ext cx="15875" cy="38100"/>
            </a:xfrm>
            <a:custGeom>
              <a:avLst/>
              <a:gdLst/>
              <a:ahLst/>
              <a:cxnLst>
                <a:cxn ang="0">
                  <a:pos x="6" y="24"/>
                </a:cxn>
                <a:cxn ang="0">
                  <a:pos x="6" y="24"/>
                </a:cxn>
                <a:cxn ang="0">
                  <a:pos x="6" y="14"/>
                </a:cxn>
                <a:cxn ang="0">
                  <a:pos x="6" y="14"/>
                </a:cxn>
                <a:cxn ang="0">
                  <a:pos x="10" y="12"/>
                </a:cxn>
                <a:cxn ang="0">
                  <a:pos x="10" y="8"/>
                </a:cxn>
                <a:cxn ang="0">
                  <a:pos x="6" y="2"/>
                </a:cxn>
                <a:cxn ang="0">
                  <a:pos x="6" y="2"/>
                </a:cxn>
                <a:cxn ang="0">
                  <a:pos x="4" y="0"/>
                </a:cxn>
                <a:cxn ang="0">
                  <a:pos x="2" y="2"/>
                </a:cxn>
                <a:cxn ang="0">
                  <a:pos x="2" y="2"/>
                </a:cxn>
                <a:cxn ang="0">
                  <a:pos x="2" y="4"/>
                </a:cxn>
                <a:cxn ang="0">
                  <a:pos x="2" y="6"/>
                </a:cxn>
                <a:cxn ang="0">
                  <a:pos x="4" y="10"/>
                </a:cxn>
                <a:cxn ang="0">
                  <a:pos x="4" y="10"/>
                </a:cxn>
                <a:cxn ang="0">
                  <a:pos x="4" y="12"/>
                </a:cxn>
                <a:cxn ang="0">
                  <a:pos x="4" y="12"/>
                </a:cxn>
                <a:cxn ang="0">
                  <a:pos x="0" y="16"/>
                </a:cxn>
                <a:cxn ang="0">
                  <a:pos x="2" y="18"/>
                </a:cxn>
                <a:cxn ang="0">
                  <a:pos x="4" y="20"/>
                </a:cxn>
                <a:cxn ang="0">
                  <a:pos x="6" y="24"/>
                </a:cxn>
                <a:cxn ang="0">
                  <a:pos x="6" y="24"/>
                </a:cxn>
              </a:cxnLst>
              <a:rect l="0" t="0" r="r" b="b"/>
              <a:pathLst>
                <a:path w="10" h="24">
                  <a:moveTo>
                    <a:pt x="6" y="24"/>
                  </a:moveTo>
                  <a:lnTo>
                    <a:pt x="6" y="24"/>
                  </a:lnTo>
                  <a:lnTo>
                    <a:pt x="6" y="14"/>
                  </a:lnTo>
                  <a:lnTo>
                    <a:pt x="6" y="14"/>
                  </a:lnTo>
                  <a:lnTo>
                    <a:pt x="10" y="12"/>
                  </a:lnTo>
                  <a:lnTo>
                    <a:pt x="10" y="8"/>
                  </a:lnTo>
                  <a:lnTo>
                    <a:pt x="6" y="2"/>
                  </a:lnTo>
                  <a:lnTo>
                    <a:pt x="6" y="2"/>
                  </a:lnTo>
                  <a:lnTo>
                    <a:pt x="4" y="0"/>
                  </a:lnTo>
                  <a:lnTo>
                    <a:pt x="2" y="2"/>
                  </a:lnTo>
                  <a:lnTo>
                    <a:pt x="2" y="2"/>
                  </a:lnTo>
                  <a:lnTo>
                    <a:pt x="2" y="4"/>
                  </a:lnTo>
                  <a:lnTo>
                    <a:pt x="2" y="6"/>
                  </a:lnTo>
                  <a:lnTo>
                    <a:pt x="4" y="10"/>
                  </a:lnTo>
                  <a:lnTo>
                    <a:pt x="4" y="10"/>
                  </a:lnTo>
                  <a:lnTo>
                    <a:pt x="4" y="12"/>
                  </a:lnTo>
                  <a:lnTo>
                    <a:pt x="4" y="12"/>
                  </a:lnTo>
                  <a:lnTo>
                    <a:pt x="0" y="16"/>
                  </a:lnTo>
                  <a:lnTo>
                    <a:pt x="2" y="18"/>
                  </a:lnTo>
                  <a:lnTo>
                    <a:pt x="4" y="20"/>
                  </a:lnTo>
                  <a:lnTo>
                    <a:pt x="6" y="24"/>
                  </a:lnTo>
                  <a:lnTo>
                    <a:pt x="6" y="2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0" name="Freeform 125"/>
            <p:cNvSpPr/>
            <p:nvPr/>
          </p:nvSpPr>
          <p:spPr bwMode="auto">
            <a:xfrm>
              <a:off x="5016500" y="292100"/>
              <a:ext cx="142875" cy="41275"/>
            </a:xfrm>
            <a:custGeom>
              <a:avLst/>
              <a:gdLst/>
              <a:ahLst/>
              <a:cxnLst>
                <a:cxn ang="0">
                  <a:pos x="4" y="10"/>
                </a:cxn>
                <a:cxn ang="0">
                  <a:pos x="4" y="10"/>
                </a:cxn>
                <a:cxn ang="0">
                  <a:pos x="0" y="12"/>
                </a:cxn>
                <a:cxn ang="0">
                  <a:pos x="0" y="14"/>
                </a:cxn>
                <a:cxn ang="0">
                  <a:pos x="0" y="16"/>
                </a:cxn>
                <a:cxn ang="0">
                  <a:pos x="0" y="16"/>
                </a:cxn>
                <a:cxn ang="0">
                  <a:pos x="0" y="18"/>
                </a:cxn>
                <a:cxn ang="0">
                  <a:pos x="2" y="18"/>
                </a:cxn>
                <a:cxn ang="0">
                  <a:pos x="6" y="18"/>
                </a:cxn>
                <a:cxn ang="0">
                  <a:pos x="6" y="18"/>
                </a:cxn>
                <a:cxn ang="0">
                  <a:pos x="16" y="18"/>
                </a:cxn>
                <a:cxn ang="0">
                  <a:pos x="16" y="18"/>
                </a:cxn>
                <a:cxn ang="0">
                  <a:pos x="20" y="16"/>
                </a:cxn>
                <a:cxn ang="0">
                  <a:pos x="24" y="16"/>
                </a:cxn>
                <a:cxn ang="0">
                  <a:pos x="30" y="18"/>
                </a:cxn>
                <a:cxn ang="0">
                  <a:pos x="30" y="18"/>
                </a:cxn>
                <a:cxn ang="0">
                  <a:pos x="30" y="20"/>
                </a:cxn>
                <a:cxn ang="0">
                  <a:pos x="30" y="20"/>
                </a:cxn>
                <a:cxn ang="0">
                  <a:pos x="28" y="20"/>
                </a:cxn>
                <a:cxn ang="0">
                  <a:pos x="24" y="22"/>
                </a:cxn>
                <a:cxn ang="0">
                  <a:pos x="24" y="22"/>
                </a:cxn>
                <a:cxn ang="0">
                  <a:pos x="28" y="24"/>
                </a:cxn>
                <a:cxn ang="0">
                  <a:pos x="34" y="26"/>
                </a:cxn>
                <a:cxn ang="0">
                  <a:pos x="44" y="24"/>
                </a:cxn>
                <a:cxn ang="0">
                  <a:pos x="44" y="24"/>
                </a:cxn>
                <a:cxn ang="0">
                  <a:pos x="62" y="20"/>
                </a:cxn>
                <a:cxn ang="0">
                  <a:pos x="70" y="18"/>
                </a:cxn>
                <a:cxn ang="0">
                  <a:pos x="80" y="18"/>
                </a:cxn>
                <a:cxn ang="0">
                  <a:pos x="80" y="18"/>
                </a:cxn>
                <a:cxn ang="0">
                  <a:pos x="86" y="18"/>
                </a:cxn>
                <a:cxn ang="0">
                  <a:pos x="90" y="14"/>
                </a:cxn>
                <a:cxn ang="0">
                  <a:pos x="90" y="14"/>
                </a:cxn>
                <a:cxn ang="0">
                  <a:pos x="90" y="10"/>
                </a:cxn>
                <a:cxn ang="0">
                  <a:pos x="88" y="10"/>
                </a:cxn>
                <a:cxn ang="0">
                  <a:pos x="88" y="10"/>
                </a:cxn>
                <a:cxn ang="0">
                  <a:pos x="80" y="10"/>
                </a:cxn>
                <a:cxn ang="0">
                  <a:pos x="74" y="10"/>
                </a:cxn>
                <a:cxn ang="0">
                  <a:pos x="68" y="6"/>
                </a:cxn>
                <a:cxn ang="0">
                  <a:pos x="62" y="0"/>
                </a:cxn>
                <a:cxn ang="0">
                  <a:pos x="62" y="0"/>
                </a:cxn>
                <a:cxn ang="0">
                  <a:pos x="60" y="2"/>
                </a:cxn>
                <a:cxn ang="0">
                  <a:pos x="60" y="2"/>
                </a:cxn>
                <a:cxn ang="0">
                  <a:pos x="58" y="2"/>
                </a:cxn>
                <a:cxn ang="0">
                  <a:pos x="56" y="4"/>
                </a:cxn>
                <a:cxn ang="0">
                  <a:pos x="58" y="8"/>
                </a:cxn>
                <a:cxn ang="0">
                  <a:pos x="62" y="10"/>
                </a:cxn>
                <a:cxn ang="0">
                  <a:pos x="62" y="12"/>
                </a:cxn>
                <a:cxn ang="0">
                  <a:pos x="62" y="14"/>
                </a:cxn>
                <a:cxn ang="0">
                  <a:pos x="62" y="14"/>
                </a:cxn>
                <a:cxn ang="0">
                  <a:pos x="48" y="12"/>
                </a:cxn>
                <a:cxn ang="0">
                  <a:pos x="36" y="8"/>
                </a:cxn>
                <a:cxn ang="0">
                  <a:pos x="36" y="8"/>
                </a:cxn>
                <a:cxn ang="0">
                  <a:pos x="34" y="6"/>
                </a:cxn>
                <a:cxn ang="0">
                  <a:pos x="30" y="6"/>
                </a:cxn>
                <a:cxn ang="0">
                  <a:pos x="24" y="6"/>
                </a:cxn>
                <a:cxn ang="0">
                  <a:pos x="24" y="6"/>
                </a:cxn>
                <a:cxn ang="0">
                  <a:pos x="20" y="4"/>
                </a:cxn>
                <a:cxn ang="0">
                  <a:pos x="14" y="4"/>
                </a:cxn>
                <a:cxn ang="0">
                  <a:pos x="14" y="4"/>
                </a:cxn>
                <a:cxn ang="0">
                  <a:pos x="8" y="6"/>
                </a:cxn>
                <a:cxn ang="0">
                  <a:pos x="6" y="8"/>
                </a:cxn>
                <a:cxn ang="0">
                  <a:pos x="4" y="10"/>
                </a:cxn>
                <a:cxn ang="0">
                  <a:pos x="4" y="10"/>
                </a:cxn>
              </a:cxnLst>
              <a:rect l="0" t="0" r="r" b="b"/>
              <a:pathLst>
                <a:path w="90" h="26">
                  <a:moveTo>
                    <a:pt x="4" y="10"/>
                  </a:moveTo>
                  <a:lnTo>
                    <a:pt x="4" y="10"/>
                  </a:lnTo>
                  <a:lnTo>
                    <a:pt x="0" y="12"/>
                  </a:lnTo>
                  <a:lnTo>
                    <a:pt x="0" y="14"/>
                  </a:lnTo>
                  <a:lnTo>
                    <a:pt x="0" y="16"/>
                  </a:lnTo>
                  <a:lnTo>
                    <a:pt x="0" y="16"/>
                  </a:lnTo>
                  <a:lnTo>
                    <a:pt x="0" y="18"/>
                  </a:lnTo>
                  <a:lnTo>
                    <a:pt x="2" y="18"/>
                  </a:lnTo>
                  <a:lnTo>
                    <a:pt x="6" y="18"/>
                  </a:lnTo>
                  <a:lnTo>
                    <a:pt x="6" y="18"/>
                  </a:lnTo>
                  <a:lnTo>
                    <a:pt x="16" y="18"/>
                  </a:lnTo>
                  <a:lnTo>
                    <a:pt x="16" y="18"/>
                  </a:lnTo>
                  <a:lnTo>
                    <a:pt x="20" y="16"/>
                  </a:lnTo>
                  <a:lnTo>
                    <a:pt x="24" y="16"/>
                  </a:lnTo>
                  <a:lnTo>
                    <a:pt x="30" y="18"/>
                  </a:lnTo>
                  <a:lnTo>
                    <a:pt x="30" y="18"/>
                  </a:lnTo>
                  <a:lnTo>
                    <a:pt x="30" y="20"/>
                  </a:lnTo>
                  <a:lnTo>
                    <a:pt x="30" y="20"/>
                  </a:lnTo>
                  <a:lnTo>
                    <a:pt x="28" y="20"/>
                  </a:lnTo>
                  <a:lnTo>
                    <a:pt x="24" y="22"/>
                  </a:lnTo>
                  <a:lnTo>
                    <a:pt x="24" y="22"/>
                  </a:lnTo>
                  <a:lnTo>
                    <a:pt x="28" y="24"/>
                  </a:lnTo>
                  <a:lnTo>
                    <a:pt x="34" y="26"/>
                  </a:lnTo>
                  <a:lnTo>
                    <a:pt x="44" y="24"/>
                  </a:lnTo>
                  <a:lnTo>
                    <a:pt x="44" y="24"/>
                  </a:lnTo>
                  <a:lnTo>
                    <a:pt x="62" y="20"/>
                  </a:lnTo>
                  <a:lnTo>
                    <a:pt x="70" y="18"/>
                  </a:lnTo>
                  <a:lnTo>
                    <a:pt x="80" y="18"/>
                  </a:lnTo>
                  <a:lnTo>
                    <a:pt x="80" y="18"/>
                  </a:lnTo>
                  <a:lnTo>
                    <a:pt x="86" y="18"/>
                  </a:lnTo>
                  <a:lnTo>
                    <a:pt x="90" y="14"/>
                  </a:lnTo>
                  <a:lnTo>
                    <a:pt x="90" y="14"/>
                  </a:lnTo>
                  <a:lnTo>
                    <a:pt x="90" y="10"/>
                  </a:lnTo>
                  <a:lnTo>
                    <a:pt x="88" y="10"/>
                  </a:lnTo>
                  <a:lnTo>
                    <a:pt x="88" y="10"/>
                  </a:lnTo>
                  <a:lnTo>
                    <a:pt x="80" y="10"/>
                  </a:lnTo>
                  <a:lnTo>
                    <a:pt x="74" y="10"/>
                  </a:lnTo>
                  <a:lnTo>
                    <a:pt x="68" y="6"/>
                  </a:lnTo>
                  <a:lnTo>
                    <a:pt x="62" y="0"/>
                  </a:lnTo>
                  <a:lnTo>
                    <a:pt x="62" y="0"/>
                  </a:lnTo>
                  <a:lnTo>
                    <a:pt x="60" y="2"/>
                  </a:lnTo>
                  <a:lnTo>
                    <a:pt x="60" y="2"/>
                  </a:lnTo>
                  <a:lnTo>
                    <a:pt x="58" y="2"/>
                  </a:lnTo>
                  <a:lnTo>
                    <a:pt x="56" y="4"/>
                  </a:lnTo>
                  <a:lnTo>
                    <a:pt x="58" y="8"/>
                  </a:lnTo>
                  <a:lnTo>
                    <a:pt x="62" y="10"/>
                  </a:lnTo>
                  <a:lnTo>
                    <a:pt x="62" y="12"/>
                  </a:lnTo>
                  <a:lnTo>
                    <a:pt x="62" y="14"/>
                  </a:lnTo>
                  <a:lnTo>
                    <a:pt x="62" y="14"/>
                  </a:lnTo>
                  <a:lnTo>
                    <a:pt x="48" y="12"/>
                  </a:lnTo>
                  <a:lnTo>
                    <a:pt x="36" y="8"/>
                  </a:lnTo>
                  <a:lnTo>
                    <a:pt x="36" y="8"/>
                  </a:lnTo>
                  <a:lnTo>
                    <a:pt x="34" y="6"/>
                  </a:lnTo>
                  <a:lnTo>
                    <a:pt x="30" y="6"/>
                  </a:lnTo>
                  <a:lnTo>
                    <a:pt x="24" y="6"/>
                  </a:lnTo>
                  <a:lnTo>
                    <a:pt x="24" y="6"/>
                  </a:lnTo>
                  <a:lnTo>
                    <a:pt x="20" y="4"/>
                  </a:lnTo>
                  <a:lnTo>
                    <a:pt x="14" y="4"/>
                  </a:lnTo>
                  <a:lnTo>
                    <a:pt x="14" y="4"/>
                  </a:lnTo>
                  <a:lnTo>
                    <a:pt x="8" y="6"/>
                  </a:lnTo>
                  <a:lnTo>
                    <a:pt x="6" y="8"/>
                  </a:lnTo>
                  <a:lnTo>
                    <a:pt x="4" y="10"/>
                  </a:lnTo>
                  <a:lnTo>
                    <a:pt x="4" y="1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1" name="Freeform 126"/>
            <p:cNvSpPr/>
            <p:nvPr/>
          </p:nvSpPr>
          <p:spPr bwMode="auto">
            <a:xfrm>
              <a:off x="7064375" y="412750"/>
              <a:ext cx="25400" cy="12700"/>
            </a:xfrm>
            <a:custGeom>
              <a:avLst/>
              <a:gdLst/>
              <a:ahLst/>
              <a:cxnLst>
                <a:cxn ang="0">
                  <a:pos x="2" y="6"/>
                </a:cxn>
                <a:cxn ang="0">
                  <a:pos x="2" y="6"/>
                </a:cxn>
                <a:cxn ang="0">
                  <a:pos x="6" y="8"/>
                </a:cxn>
                <a:cxn ang="0">
                  <a:pos x="8" y="8"/>
                </a:cxn>
                <a:cxn ang="0">
                  <a:pos x="16" y="4"/>
                </a:cxn>
                <a:cxn ang="0">
                  <a:pos x="16" y="4"/>
                </a:cxn>
                <a:cxn ang="0">
                  <a:pos x="8" y="0"/>
                </a:cxn>
                <a:cxn ang="0">
                  <a:pos x="4" y="2"/>
                </a:cxn>
                <a:cxn ang="0">
                  <a:pos x="2" y="2"/>
                </a:cxn>
                <a:cxn ang="0">
                  <a:pos x="2" y="2"/>
                </a:cxn>
                <a:cxn ang="0">
                  <a:pos x="0" y="4"/>
                </a:cxn>
                <a:cxn ang="0">
                  <a:pos x="2" y="6"/>
                </a:cxn>
                <a:cxn ang="0">
                  <a:pos x="2" y="6"/>
                </a:cxn>
              </a:cxnLst>
              <a:rect l="0" t="0" r="r" b="b"/>
              <a:pathLst>
                <a:path w="16" h="8">
                  <a:moveTo>
                    <a:pt x="2" y="6"/>
                  </a:moveTo>
                  <a:lnTo>
                    <a:pt x="2" y="6"/>
                  </a:lnTo>
                  <a:lnTo>
                    <a:pt x="6" y="8"/>
                  </a:lnTo>
                  <a:lnTo>
                    <a:pt x="8" y="8"/>
                  </a:lnTo>
                  <a:lnTo>
                    <a:pt x="16" y="4"/>
                  </a:lnTo>
                  <a:lnTo>
                    <a:pt x="16" y="4"/>
                  </a:lnTo>
                  <a:lnTo>
                    <a:pt x="8" y="0"/>
                  </a:lnTo>
                  <a:lnTo>
                    <a:pt x="4" y="2"/>
                  </a:lnTo>
                  <a:lnTo>
                    <a:pt x="2" y="2"/>
                  </a:lnTo>
                  <a:lnTo>
                    <a:pt x="2" y="2"/>
                  </a:lnTo>
                  <a:lnTo>
                    <a:pt x="0" y="4"/>
                  </a:lnTo>
                  <a:lnTo>
                    <a:pt x="2" y="6"/>
                  </a:lnTo>
                  <a:lnTo>
                    <a:pt x="2"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2" name="Freeform 127"/>
            <p:cNvSpPr/>
            <p:nvPr/>
          </p:nvSpPr>
          <p:spPr bwMode="auto">
            <a:xfrm>
              <a:off x="8045450" y="1530350"/>
              <a:ext cx="9525" cy="38100"/>
            </a:xfrm>
            <a:custGeom>
              <a:avLst/>
              <a:gdLst/>
              <a:ahLst/>
              <a:cxnLst>
                <a:cxn ang="0">
                  <a:pos x="2" y="14"/>
                </a:cxn>
                <a:cxn ang="0">
                  <a:pos x="2" y="14"/>
                </a:cxn>
                <a:cxn ang="0">
                  <a:pos x="2" y="18"/>
                </a:cxn>
                <a:cxn ang="0">
                  <a:pos x="2" y="22"/>
                </a:cxn>
                <a:cxn ang="0">
                  <a:pos x="4" y="24"/>
                </a:cxn>
                <a:cxn ang="0">
                  <a:pos x="4" y="24"/>
                </a:cxn>
                <a:cxn ang="0">
                  <a:pos x="6" y="12"/>
                </a:cxn>
                <a:cxn ang="0">
                  <a:pos x="6" y="12"/>
                </a:cxn>
                <a:cxn ang="0">
                  <a:pos x="6" y="8"/>
                </a:cxn>
                <a:cxn ang="0">
                  <a:pos x="6" y="6"/>
                </a:cxn>
                <a:cxn ang="0">
                  <a:pos x="4" y="0"/>
                </a:cxn>
                <a:cxn ang="0">
                  <a:pos x="4" y="0"/>
                </a:cxn>
                <a:cxn ang="0">
                  <a:pos x="0" y="4"/>
                </a:cxn>
                <a:cxn ang="0">
                  <a:pos x="0" y="6"/>
                </a:cxn>
                <a:cxn ang="0">
                  <a:pos x="0" y="10"/>
                </a:cxn>
                <a:cxn ang="0">
                  <a:pos x="2" y="14"/>
                </a:cxn>
                <a:cxn ang="0">
                  <a:pos x="2" y="14"/>
                </a:cxn>
              </a:cxnLst>
              <a:rect l="0" t="0" r="r" b="b"/>
              <a:pathLst>
                <a:path w="6" h="24">
                  <a:moveTo>
                    <a:pt x="2" y="14"/>
                  </a:moveTo>
                  <a:lnTo>
                    <a:pt x="2" y="14"/>
                  </a:lnTo>
                  <a:lnTo>
                    <a:pt x="2" y="18"/>
                  </a:lnTo>
                  <a:lnTo>
                    <a:pt x="2" y="22"/>
                  </a:lnTo>
                  <a:lnTo>
                    <a:pt x="4" y="24"/>
                  </a:lnTo>
                  <a:lnTo>
                    <a:pt x="4" y="24"/>
                  </a:lnTo>
                  <a:lnTo>
                    <a:pt x="6" y="12"/>
                  </a:lnTo>
                  <a:lnTo>
                    <a:pt x="6" y="12"/>
                  </a:lnTo>
                  <a:lnTo>
                    <a:pt x="6" y="8"/>
                  </a:lnTo>
                  <a:lnTo>
                    <a:pt x="6" y="6"/>
                  </a:lnTo>
                  <a:lnTo>
                    <a:pt x="4" y="0"/>
                  </a:lnTo>
                  <a:lnTo>
                    <a:pt x="4" y="0"/>
                  </a:lnTo>
                  <a:lnTo>
                    <a:pt x="0" y="4"/>
                  </a:lnTo>
                  <a:lnTo>
                    <a:pt x="0" y="6"/>
                  </a:lnTo>
                  <a:lnTo>
                    <a:pt x="0" y="10"/>
                  </a:lnTo>
                  <a:lnTo>
                    <a:pt x="2" y="14"/>
                  </a:lnTo>
                  <a:lnTo>
                    <a:pt x="2"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3" name="Freeform 128"/>
            <p:cNvSpPr/>
            <p:nvPr/>
          </p:nvSpPr>
          <p:spPr bwMode="auto">
            <a:xfrm>
              <a:off x="5429250" y="520700"/>
              <a:ext cx="19050" cy="12700"/>
            </a:xfrm>
            <a:custGeom>
              <a:avLst/>
              <a:gdLst/>
              <a:ahLst/>
              <a:cxnLst>
                <a:cxn ang="0">
                  <a:pos x="8" y="0"/>
                </a:cxn>
                <a:cxn ang="0">
                  <a:pos x="8" y="0"/>
                </a:cxn>
                <a:cxn ang="0">
                  <a:pos x="4" y="2"/>
                </a:cxn>
                <a:cxn ang="0">
                  <a:pos x="2" y="4"/>
                </a:cxn>
                <a:cxn ang="0">
                  <a:pos x="0" y="6"/>
                </a:cxn>
                <a:cxn ang="0">
                  <a:pos x="0" y="6"/>
                </a:cxn>
                <a:cxn ang="0">
                  <a:pos x="2" y="8"/>
                </a:cxn>
                <a:cxn ang="0">
                  <a:pos x="4" y="8"/>
                </a:cxn>
                <a:cxn ang="0">
                  <a:pos x="4" y="8"/>
                </a:cxn>
                <a:cxn ang="0">
                  <a:pos x="8" y="6"/>
                </a:cxn>
                <a:cxn ang="0">
                  <a:pos x="12" y="2"/>
                </a:cxn>
                <a:cxn ang="0">
                  <a:pos x="12" y="2"/>
                </a:cxn>
                <a:cxn ang="0">
                  <a:pos x="10" y="2"/>
                </a:cxn>
                <a:cxn ang="0">
                  <a:pos x="8" y="0"/>
                </a:cxn>
                <a:cxn ang="0">
                  <a:pos x="8" y="0"/>
                </a:cxn>
              </a:cxnLst>
              <a:rect l="0" t="0" r="r" b="b"/>
              <a:pathLst>
                <a:path w="12" h="8">
                  <a:moveTo>
                    <a:pt x="8" y="0"/>
                  </a:moveTo>
                  <a:lnTo>
                    <a:pt x="8" y="0"/>
                  </a:lnTo>
                  <a:lnTo>
                    <a:pt x="4" y="2"/>
                  </a:lnTo>
                  <a:lnTo>
                    <a:pt x="2" y="4"/>
                  </a:lnTo>
                  <a:lnTo>
                    <a:pt x="0" y="6"/>
                  </a:lnTo>
                  <a:lnTo>
                    <a:pt x="0" y="6"/>
                  </a:lnTo>
                  <a:lnTo>
                    <a:pt x="2" y="8"/>
                  </a:lnTo>
                  <a:lnTo>
                    <a:pt x="4" y="8"/>
                  </a:lnTo>
                  <a:lnTo>
                    <a:pt x="4" y="8"/>
                  </a:lnTo>
                  <a:lnTo>
                    <a:pt x="8" y="6"/>
                  </a:lnTo>
                  <a:lnTo>
                    <a:pt x="12" y="2"/>
                  </a:lnTo>
                  <a:lnTo>
                    <a:pt x="12" y="2"/>
                  </a:lnTo>
                  <a:lnTo>
                    <a:pt x="10" y="2"/>
                  </a:lnTo>
                  <a:lnTo>
                    <a:pt x="8" y="0"/>
                  </a:lnTo>
                  <a:lnTo>
                    <a:pt x="8"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4" name="Freeform 129"/>
            <p:cNvSpPr/>
            <p:nvPr/>
          </p:nvSpPr>
          <p:spPr bwMode="auto">
            <a:xfrm>
              <a:off x="6870700" y="977900"/>
              <a:ext cx="19050" cy="9525"/>
            </a:xfrm>
            <a:custGeom>
              <a:avLst/>
              <a:gdLst/>
              <a:ahLst/>
              <a:cxnLst>
                <a:cxn ang="0">
                  <a:pos x="12" y="0"/>
                </a:cxn>
                <a:cxn ang="0">
                  <a:pos x="12" y="0"/>
                </a:cxn>
                <a:cxn ang="0">
                  <a:pos x="4" y="0"/>
                </a:cxn>
                <a:cxn ang="0">
                  <a:pos x="0" y="4"/>
                </a:cxn>
                <a:cxn ang="0">
                  <a:pos x="0" y="4"/>
                </a:cxn>
                <a:cxn ang="0">
                  <a:pos x="0" y="6"/>
                </a:cxn>
                <a:cxn ang="0">
                  <a:pos x="0" y="6"/>
                </a:cxn>
                <a:cxn ang="0">
                  <a:pos x="4" y="6"/>
                </a:cxn>
                <a:cxn ang="0">
                  <a:pos x="6" y="6"/>
                </a:cxn>
                <a:cxn ang="0">
                  <a:pos x="12" y="0"/>
                </a:cxn>
                <a:cxn ang="0">
                  <a:pos x="12" y="0"/>
                </a:cxn>
              </a:cxnLst>
              <a:rect l="0" t="0" r="r" b="b"/>
              <a:pathLst>
                <a:path w="12" h="6">
                  <a:moveTo>
                    <a:pt x="12" y="0"/>
                  </a:moveTo>
                  <a:lnTo>
                    <a:pt x="12" y="0"/>
                  </a:lnTo>
                  <a:lnTo>
                    <a:pt x="4" y="0"/>
                  </a:lnTo>
                  <a:lnTo>
                    <a:pt x="0" y="4"/>
                  </a:lnTo>
                  <a:lnTo>
                    <a:pt x="0" y="4"/>
                  </a:lnTo>
                  <a:lnTo>
                    <a:pt x="0" y="6"/>
                  </a:lnTo>
                  <a:lnTo>
                    <a:pt x="0" y="6"/>
                  </a:lnTo>
                  <a:lnTo>
                    <a:pt x="4" y="6"/>
                  </a:lnTo>
                  <a:lnTo>
                    <a:pt x="6" y="6"/>
                  </a:lnTo>
                  <a:lnTo>
                    <a:pt x="12" y="0"/>
                  </a:lnTo>
                  <a:lnTo>
                    <a:pt x="1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5" name="Freeform 130"/>
            <p:cNvSpPr/>
            <p:nvPr/>
          </p:nvSpPr>
          <p:spPr bwMode="auto">
            <a:xfrm>
              <a:off x="5499100" y="1254125"/>
              <a:ext cx="22225" cy="12700"/>
            </a:xfrm>
            <a:custGeom>
              <a:avLst/>
              <a:gdLst/>
              <a:ahLst/>
              <a:cxnLst>
                <a:cxn ang="0">
                  <a:pos x="2" y="0"/>
                </a:cxn>
                <a:cxn ang="0">
                  <a:pos x="2" y="0"/>
                </a:cxn>
                <a:cxn ang="0">
                  <a:pos x="0" y="2"/>
                </a:cxn>
                <a:cxn ang="0">
                  <a:pos x="2" y="4"/>
                </a:cxn>
                <a:cxn ang="0">
                  <a:pos x="2" y="4"/>
                </a:cxn>
                <a:cxn ang="0">
                  <a:pos x="4" y="6"/>
                </a:cxn>
                <a:cxn ang="0">
                  <a:pos x="8" y="8"/>
                </a:cxn>
                <a:cxn ang="0">
                  <a:pos x="14" y="6"/>
                </a:cxn>
                <a:cxn ang="0">
                  <a:pos x="14" y="6"/>
                </a:cxn>
                <a:cxn ang="0">
                  <a:pos x="8" y="2"/>
                </a:cxn>
                <a:cxn ang="0">
                  <a:pos x="2" y="0"/>
                </a:cxn>
                <a:cxn ang="0">
                  <a:pos x="2" y="0"/>
                </a:cxn>
              </a:cxnLst>
              <a:rect l="0" t="0" r="r" b="b"/>
              <a:pathLst>
                <a:path w="14" h="8">
                  <a:moveTo>
                    <a:pt x="2" y="0"/>
                  </a:moveTo>
                  <a:lnTo>
                    <a:pt x="2" y="0"/>
                  </a:lnTo>
                  <a:lnTo>
                    <a:pt x="0" y="2"/>
                  </a:lnTo>
                  <a:lnTo>
                    <a:pt x="2" y="4"/>
                  </a:lnTo>
                  <a:lnTo>
                    <a:pt x="2" y="4"/>
                  </a:lnTo>
                  <a:lnTo>
                    <a:pt x="4" y="6"/>
                  </a:lnTo>
                  <a:lnTo>
                    <a:pt x="8" y="8"/>
                  </a:lnTo>
                  <a:lnTo>
                    <a:pt x="14" y="6"/>
                  </a:lnTo>
                  <a:lnTo>
                    <a:pt x="14" y="6"/>
                  </a:lnTo>
                  <a:lnTo>
                    <a:pt x="8" y="2"/>
                  </a:lnTo>
                  <a:lnTo>
                    <a:pt x="2" y="0"/>
                  </a:lnTo>
                  <a:lnTo>
                    <a:pt x="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6" name="Freeform 131"/>
            <p:cNvSpPr/>
            <p:nvPr/>
          </p:nvSpPr>
          <p:spPr bwMode="auto">
            <a:xfrm>
              <a:off x="5711825" y="781050"/>
              <a:ext cx="9525" cy="22225"/>
            </a:xfrm>
            <a:custGeom>
              <a:avLst/>
              <a:gdLst/>
              <a:ahLst/>
              <a:cxnLst>
                <a:cxn ang="0">
                  <a:pos x="4" y="14"/>
                </a:cxn>
                <a:cxn ang="0">
                  <a:pos x="4" y="14"/>
                </a:cxn>
                <a:cxn ang="0">
                  <a:pos x="6" y="10"/>
                </a:cxn>
                <a:cxn ang="0">
                  <a:pos x="6" y="8"/>
                </a:cxn>
                <a:cxn ang="0">
                  <a:pos x="6" y="4"/>
                </a:cxn>
                <a:cxn ang="0">
                  <a:pos x="6" y="0"/>
                </a:cxn>
                <a:cxn ang="0">
                  <a:pos x="6" y="0"/>
                </a:cxn>
                <a:cxn ang="0">
                  <a:pos x="0" y="8"/>
                </a:cxn>
                <a:cxn ang="0">
                  <a:pos x="0" y="10"/>
                </a:cxn>
                <a:cxn ang="0">
                  <a:pos x="0" y="12"/>
                </a:cxn>
                <a:cxn ang="0">
                  <a:pos x="0" y="12"/>
                </a:cxn>
                <a:cxn ang="0">
                  <a:pos x="4" y="14"/>
                </a:cxn>
                <a:cxn ang="0">
                  <a:pos x="4" y="14"/>
                </a:cxn>
              </a:cxnLst>
              <a:rect l="0" t="0" r="r" b="b"/>
              <a:pathLst>
                <a:path w="6" h="14">
                  <a:moveTo>
                    <a:pt x="4" y="14"/>
                  </a:moveTo>
                  <a:lnTo>
                    <a:pt x="4" y="14"/>
                  </a:lnTo>
                  <a:lnTo>
                    <a:pt x="6" y="10"/>
                  </a:lnTo>
                  <a:lnTo>
                    <a:pt x="6" y="8"/>
                  </a:lnTo>
                  <a:lnTo>
                    <a:pt x="6" y="4"/>
                  </a:lnTo>
                  <a:lnTo>
                    <a:pt x="6" y="0"/>
                  </a:lnTo>
                  <a:lnTo>
                    <a:pt x="6" y="0"/>
                  </a:lnTo>
                  <a:lnTo>
                    <a:pt x="0" y="8"/>
                  </a:lnTo>
                  <a:lnTo>
                    <a:pt x="0" y="10"/>
                  </a:lnTo>
                  <a:lnTo>
                    <a:pt x="0" y="12"/>
                  </a:lnTo>
                  <a:lnTo>
                    <a:pt x="0" y="12"/>
                  </a:lnTo>
                  <a:lnTo>
                    <a:pt x="4" y="14"/>
                  </a:lnTo>
                  <a:lnTo>
                    <a:pt x="4"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7" name="Freeform 132"/>
            <p:cNvSpPr/>
            <p:nvPr/>
          </p:nvSpPr>
          <p:spPr bwMode="auto">
            <a:xfrm>
              <a:off x="5797550" y="774700"/>
              <a:ext cx="15875" cy="12700"/>
            </a:xfrm>
            <a:custGeom>
              <a:avLst/>
              <a:gdLst/>
              <a:ahLst/>
              <a:cxnLst>
                <a:cxn ang="0">
                  <a:pos x="8" y="8"/>
                </a:cxn>
                <a:cxn ang="0">
                  <a:pos x="8" y="8"/>
                </a:cxn>
                <a:cxn ang="0">
                  <a:pos x="8" y="6"/>
                </a:cxn>
                <a:cxn ang="0">
                  <a:pos x="10" y="2"/>
                </a:cxn>
                <a:cxn ang="0">
                  <a:pos x="10" y="2"/>
                </a:cxn>
                <a:cxn ang="0">
                  <a:pos x="10" y="0"/>
                </a:cxn>
                <a:cxn ang="0">
                  <a:pos x="8" y="0"/>
                </a:cxn>
                <a:cxn ang="0">
                  <a:pos x="4" y="0"/>
                </a:cxn>
                <a:cxn ang="0">
                  <a:pos x="4" y="0"/>
                </a:cxn>
                <a:cxn ang="0">
                  <a:pos x="4" y="0"/>
                </a:cxn>
                <a:cxn ang="0">
                  <a:pos x="2" y="0"/>
                </a:cxn>
                <a:cxn ang="0">
                  <a:pos x="0" y="4"/>
                </a:cxn>
                <a:cxn ang="0">
                  <a:pos x="0" y="4"/>
                </a:cxn>
                <a:cxn ang="0">
                  <a:pos x="4" y="8"/>
                </a:cxn>
                <a:cxn ang="0">
                  <a:pos x="8" y="8"/>
                </a:cxn>
                <a:cxn ang="0">
                  <a:pos x="8" y="8"/>
                </a:cxn>
              </a:cxnLst>
              <a:rect l="0" t="0" r="r" b="b"/>
              <a:pathLst>
                <a:path w="10" h="8">
                  <a:moveTo>
                    <a:pt x="8" y="8"/>
                  </a:moveTo>
                  <a:lnTo>
                    <a:pt x="8" y="8"/>
                  </a:lnTo>
                  <a:lnTo>
                    <a:pt x="8" y="6"/>
                  </a:lnTo>
                  <a:lnTo>
                    <a:pt x="10" y="2"/>
                  </a:lnTo>
                  <a:lnTo>
                    <a:pt x="10" y="2"/>
                  </a:lnTo>
                  <a:lnTo>
                    <a:pt x="10" y="0"/>
                  </a:lnTo>
                  <a:lnTo>
                    <a:pt x="8" y="0"/>
                  </a:lnTo>
                  <a:lnTo>
                    <a:pt x="4" y="0"/>
                  </a:lnTo>
                  <a:lnTo>
                    <a:pt x="4" y="0"/>
                  </a:lnTo>
                  <a:lnTo>
                    <a:pt x="4" y="0"/>
                  </a:lnTo>
                  <a:lnTo>
                    <a:pt x="2" y="0"/>
                  </a:lnTo>
                  <a:lnTo>
                    <a:pt x="0" y="4"/>
                  </a:lnTo>
                  <a:lnTo>
                    <a:pt x="0" y="4"/>
                  </a:lnTo>
                  <a:lnTo>
                    <a:pt x="4" y="8"/>
                  </a:lnTo>
                  <a:lnTo>
                    <a:pt x="8" y="8"/>
                  </a:lnTo>
                  <a:lnTo>
                    <a:pt x="8"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8" name="Freeform 133"/>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9" name="Freeform 134"/>
            <p:cNvSpPr/>
            <p:nvPr/>
          </p:nvSpPr>
          <p:spPr bwMode="auto">
            <a:xfrm>
              <a:off x="5549900" y="2251075"/>
              <a:ext cx="6350" cy="22225"/>
            </a:xfrm>
            <a:custGeom>
              <a:avLst/>
              <a:gdLst/>
              <a:ahLst/>
              <a:cxnLst>
                <a:cxn ang="0">
                  <a:pos x="0" y="14"/>
                </a:cxn>
                <a:cxn ang="0">
                  <a:pos x="0" y="14"/>
                </a:cxn>
                <a:cxn ang="0">
                  <a:pos x="2" y="10"/>
                </a:cxn>
                <a:cxn ang="0">
                  <a:pos x="4" y="8"/>
                </a:cxn>
                <a:cxn ang="0">
                  <a:pos x="4" y="0"/>
                </a:cxn>
                <a:cxn ang="0">
                  <a:pos x="4" y="0"/>
                </a:cxn>
                <a:cxn ang="0">
                  <a:pos x="0" y="2"/>
                </a:cxn>
                <a:cxn ang="0">
                  <a:pos x="0" y="6"/>
                </a:cxn>
                <a:cxn ang="0">
                  <a:pos x="0" y="14"/>
                </a:cxn>
                <a:cxn ang="0">
                  <a:pos x="0" y="14"/>
                </a:cxn>
              </a:cxnLst>
              <a:rect l="0" t="0" r="r" b="b"/>
              <a:pathLst>
                <a:path w="4" h="14">
                  <a:moveTo>
                    <a:pt x="0" y="14"/>
                  </a:moveTo>
                  <a:lnTo>
                    <a:pt x="0" y="14"/>
                  </a:lnTo>
                  <a:lnTo>
                    <a:pt x="2" y="10"/>
                  </a:lnTo>
                  <a:lnTo>
                    <a:pt x="4" y="8"/>
                  </a:lnTo>
                  <a:lnTo>
                    <a:pt x="4" y="0"/>
                  </a:lnTo>
                  <a:lnTo>
                    <a:pt x="4" y="0"/>
                  </a:lnTo>
                  <a:lnTo>
                    <a:pt x="0" y="2"/>
                  </a:lnTo>
                  <a:lnTo>
                    <a:pt x="0" y="6"/>
                  </a:lnTo>
                  <a:lnTo>
                    <a:pt x="0" y="14"/>
                  </a:lnTo>
                  <a:lnTo>
                    <a:pt x="0" y="1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0" name="Freeform 135"/>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1" name="Freeform 136"/>
            <p:cNvSpPr/>
            <p:nvPr/>
          </p:nvSpPr>
          <p:spPr bwMode="auto">
            <a:xfrm>
              <a:off x="7978775" y="1368425"/>
              <a:ext cx="12700" cy="15875"/>
            </a:xfrm>
            <a:custGeom>
              <a:avLst/>
              <a:gdLst/>
              <a:ahLst/>
              <a:cxnLst>
                <a:cxn ang="0">
                  <a:pos x="2" y="0"/>
                </a:cxn>
                <a:cxn ang="0">
                  <a:pos x="2" y="0"/>
                </a:cxn>
                <a:cxn ang="0">
                  <a:pos x="0" y="4"/>
                </a:cxn>
                <a:cxn ang="0">
                  <a:pos x="0" y="8"/>
                </a:cxn>
                <a:cxn ang="0">
                  <a:pos x="0" y="8"/>
                </a:cxn>
                <a:cxn ang="0">
                  <a:pos x="2" y="10"/>
                </a:cxn>
                <a:cxn ang="0">
                  <a:pos x="4" y="8"/>
                </a:cxn>
                <a:cxn ang="0">
                  <a:pos x="8" y="6"/>
                </a:cxn>
                <a:cxn ang="0">
                  <a:pos x="8" y="6"/>
                </a:cxn>
                <a:cxn ang="0">
                  <a:pos x="6" y="2"/>
                </a:cxn>
                <a:cxn ang="0">
                  <a:pos x="4" y="0"/>
                </a:cxn>
                <a:cxn ang="0">
                  <a:pos x="2" y="0"/>
                </a:cxn>
                <a:cxn ang="0">
                  <a:pos x="2" y="0"/>
                </a:cxn>
              </a:cxnLst>
              <a:rect l="0" t="0" r="r" b="b"/>
              <a:pathLst>
                <a:path w="8" h="10">
                  <a:moveTo>
                    <a:pt x="2" y="0"/>
                  </a:moveTo>
                  <a:lnTo>
                    <a:pt x="2" y="0"/>
                  </a:lnTo>
                  <a:lnTo>
                    <a:pt x="0" y="4"/>
                  </a:lnTo>
                  <a:lnTo>
                    <a:pt x="0" y="8"/>
                  </a:lnTo>
                  <a:lnTo>
                    <a:pt x="0" y="8"/>
                  </a:lnTo>
                  <a:lnTo>
                    <a:pt x="2" y="10"/>
                  </a:lnTo>
                  <a:lnTo>
                    <a:pt x="4" y="8"/>
                  </a:lnTo>
                  <a:lnTo>
                    <a:pt x="8" y="6"/>
                  </a:lnTo>
                  <a:lnTo>
                    <a:pt x="8" y="6"/>
                  </a:lnTo>
                  <a:lnTo>
                    <a:pt x="6" y="2"/>
                  </a:lnTo>
                  <a:lnTo>
                    <a:pt x="4" y="0"/>
                  </a:lnTo>
                  <a:lnTo>
                    <a:pt x="2" y="0"/>
                  </a:lnTo>
                  <a:lnTo>
                    <a:pt x="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2" name="Freeform 137"/>
            <p:cNvSpPr/>
            <p:nvPr/>
          </p:nvSpPr>
          <p:spPr bwMode="auto">
            <a:xfrm>
              <a:off x="6607175" y="638175"/>
              <a:ext cx="15875" cy="12700"/>
            </a:xfrm>
            <a:custGeom>
              <a:avLst/>
              <a:gdLst/>
              <a:ahLst/>
              <a:cxnLst>
                <a:cxn ang="0">
                  <a:pos x="10" y="0"/>
                </a:cxn>
                <a:cxn ang="0">
                  <a:pos x="10" y="0"/>
                </a:cxn>
                <a:cxn ang="0">
                  <a:pos x="0" y="0"/>
                </a:cxn>
                <a:cxn ang="0">
                  <a:pos x="0" y="0"/>
                </a:cxn>
                <a:cxn ang="0">
                  <a:pos x="0" y="6"/>
                </a:cxn>
                <a:cxn ang="0">
                  <a:pos x="0" y="8"/>
                </a:cxn>
                <a:cxn ang="0">
                  <a:pos x="4" y="8"/>
                </a:cxn>
                <a:cxn ang="0">
                  <a:pos x="4" y="8"/>
                </a:cxn>
                <a:cxn ang="0">
                  <a:pos x="6" y="8"/>
                </a:cxn>
                <a:cxn ang="0">
                  <a:pos x="8" y="6"/>
                </a:cxn>
                <a:cxn ang="0">
                  <a:pos x="10" y="0"/>
                </a:cxn>
                <a:cxn ang="0">
                  <a:pos x="10" y="0"/>
                </a:cxn>
              </a:cxnLst>
              <a:rect l="0" t="0" r="r" b="b"/>
              <a:pathLst>
                <a:path w="10" h="8">
                  <a:moveTo>
                    <a:pt x="10" y="0"/>
                  </a:moveTo>
                  <a:lnTo>
                    <a:pt x="10" y="0"/>
                  </a:lnTo>
                  <a:lnTo>
                    <a:pt x="0" y="0"/>
                  </a:lnTo>
                  <a:lnTo>
                    <a:pt x="0" y="0"/>
                  </a:lnTo>
                  <a:lnTo>
                    <a:pt x="0" y="6"/>
                  </a:lnTo>
                  <a:lnTo>
                    <a:pt x="0" y="8"/>
                  </a:lnTo>
                  <a:lnTo>
                    <a:pt x="4" y="8"/>
                  </a:lnTo>
                  <a:lnTo>
                    <a:pt x="4" y="8"/>
                  </a:lnTo>
                  <a:lnTo>
                    <a:pt x="6" y="8"/>
                  </a:lnTo>
                  <a:lnTo>
                    <a:pt x="8" y="6"/>
                  </a:lnTo>
                  <a:lnTo>
                    <a:pt x="10" y="0"/>
                  </a:lnTo>
                  <a:lnTo>
                    <a:pt x="1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3" name="Freeform 138"/>
            <p:cNvSpPr/>
            <p:nvPr/>
          </p:nvSpPr>
          <p:spPr bwMode="auto">
            <a:xfrm>
              <a:off x="7194550" y="400050"/>
              <a:ext cx="19050" cy="12700"/>
            </a:xfrm>
            <a:custGeom>
              <a:avLst/>
              <a:gdLst/>
              <a:ahLst/>
              <a:cxnLst>
                <a:cxn ang="0">
                  <a:pos x="0" y="0"/>
                </a:cxn>
                <a:cxn ang="0">
                  <a:pos x="0" y="0"/>
                </a:cxn>
                <a:cxn ang="0">
                  <a:pos x="2" y="4"/>
                </a:cxn>
                <a:cxn ang="0">
                  <a:pos x="6" y="4"/>
                </a:cxn>
                <a:cxn ang="0">
                  <a:pos x="10" y="6"/>
                </a:cxn>
                <a:cxn ang="0">
                  <a:pos x="12" y="8"/>
                </a:cxn>
                <a:cxn ang="0">
                  <a:pos x="12" y="8"/>
                </a:cxn>
                <a:cxn ang="0">
                  <a:pos x="10" y="2"/>
                </a:cxn>
                <a:cxn ang="0">
                  <a:pos x="8" y="2"/>
                </a:cxn>
                <a:cxn ang="0">
                  <a:pos x="4" y="0"/>
                </a:cxn>
                <a:cxn ang="0">
                  <a:pos x="0" y="0"/>
                </a:cxn>
                <a:cxn ang="0">
                  <a:pos x="0" y="0"/>
                </a:cxn>
              </a:cxnLst>
              <a:rect l="0" t="0" r="r" b="b"/>
              <a:pathLst>
                <a:path w="12" h="8">
                  <a:moveTo>
                    <a:pt x="0" y="0"/>
                  </a:moveTo>
                  <a:lnTo>
                    <a:pt x="0" y="0"/>
                  </a:lnTo>
                  <a:lnTo>
                    <a:pt x="2" y="4"/>
                  </a:lnTo>
                  <a:lnTo>
                    <a:pt x="6" y="4"/>
                  </a:lnTo>
                  <a:lnTo>
                    <a:pt x="10" y="6"/>
                  </a:lnTo>
                  <a:lnTo>
                    <a:pt x="12" y="8"/>
                  </a:lnTo>
                  <a:lnTo>
                    <a:pt x="12" y="8"/>
                  </a:lnTo>
                  <a:lnTo>
                    <a:pt x="10" y="2"/>
                  </a:lnTo>
                  <a:lnTo>
                    <a:pt x="8" y="2"/>
                  </a:lnTo>
                  <a:lnTo>
                    <a:pt x="4"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4" name="Freeform 139"/>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5" name="Freeform 140"/>
            <p:cNvSpPr/>
            <p:nvPr/>
          </p:nvSpPr>
          <p:spPr bwMode="auto">
            <a:xfrm>
              <a:off x="4816475" y="669925"/>
              <a:ext cx="15875" cy="12700"/>
            </a:xfrm>
            <a:custGeom>
              <a:avLst/>
              <a:gdLst/>
              <a:ahLst/>
              <a:cxnLst>
                <a:cxn ang="0">
                  <a:pos x="0" y="0"/>
                </a:cxn>
                <a:cxn ang="0">
                  <a:pos x="0" y="0"/>
                </a:cxn>
                <a:cxn ang="0">
                  <a:pos x="4" y="4"/>
                </a:cxn>
                <a:cxn ang="0">
                  <a:pos x="8" y="8"/>
                </a:cxn>
                <a:cxn ang="0">
                  <a:pos x="8" y="8"/>
                </a:cxn>
                <a:cxn ang="0">
                  <a:pos x="10" y="4"/>
                </a:cxn>
                <a:cxn ang="0">
                  <a:pos x="10" y="0"/>
                </a:cxn>
                <a:cxn ang="0">
                  <a:pos x="6" y="0"/>
                </a:cxn>
                <a:cxn ang="0">
                  <a:pos x="0" y="0"/>
                </a:cxn>
                <a:cxn ang="0">
                  <a:pos x="0" y="0"/>
                </a:cxn>
              </a:cxnLst>
              <a:rect l="0" t="0" r="r" b="b"/>
              <a:pathLst>
                <a:path w="10" h="8">
                  <a:moveTo>
                    <a:pt x="0" y="0"/>
                  </a:moveTo>
                  <a:lnTo>
                    <a:pt x="0" y="0"/>
                  </a:lnTo>
                  <a:lnTo>
                    <a:pt x="4" y="4"/>
                  </a:lnTo>
                  <a:lnTo>
                    <a:pt x="8" y="8"/>
                  </a:lnTo>
                  <a:lnTo>
                    <a:pt x="8" y="8"/>
                  </a:lnTo>
                  <a:lnTo>
                    <a:pt x="10" y="4"/>
                  </a:lnTo>
                  <a:lnTo>
                    <a:pt x="10" y="0"/>
                  </a:lnTo>
                  <a:lnTo>
                    <a:pt x="6"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6" name="Freeform 141"/>
            <p:cNvSpPr/>
            <p:nvPr/>
          </p:nvSpPr>
          <p:spPr bwMode="auto">
            <a:xfrm>
              <a:off x="8308975" y="1641475"/>
              <a:ext cx="41275" cy="22225"/>
            </a:xfrm>
            <a:custGeom>
              <a:avLst/>
              <a:gdLst/>
              <a:ahLst/>
              <a:cxnLst>
                <a:cxn ang="0">
                  <a:pos x="14" y="12"/>
                </a:cxn>
                <a:cxn ang="0">
                  <a:pos x="14" y="12"/>
                </a:cxn>
                <a:cxn ang="0">
                  <a:pos x="18" y="12"/>
                </a:cxn>
                <a:cxn ang="0">
                  <a:pos x="20" y="10"/>
                </a:cxn>
                <a:cxn ang="0">
                  <a:pos x="20" y="10"/>
                </a:cxn>
                <a:cxn ang="0">
                  <a:pos x="24" y="6"/>
                </a:cxn>
                <a:cxn ang="0">
                  <a:pos x="26" y="4"/>
                </a:cxn>
                <a:cxn ang="0">
                  <a:pos x="24" y="2"/>
                </a:cxn>
                <a:cxn ang="0">
                  <a:pos x="24" y="2"/>
                </a:cxn>
                <a:cxn ang="0">
                  <a:pos x="22" y="0"/>
                </a:cxn>
                <a:cxn ang="0">
                  <a:pos x="20" y="0"/>
                </a:cxn>
                <a:cxn ang="0">
                  <a:pos x="20" y="4"/>
                </a:cxn>
                <a:cxn ang="0">
                  <a:pos x="20" y="4"/>
                </a:cxn>
                <a:cxn ang="0">
                  <a:pos x="16" y="6"/>
                </a:cxn>
                <a:cxn ang="0">
                  <a:pos x="14" y="6"/>
                </a:cxn>
                <a:cxn ang="0">
                  <a:pos x="12" y="6"/>
                </a:cxn>
                <a:cxn ang="0">
                  <a:pos x="8" y="8"/>
                </a:cxn>
                <a:cxn ang="0">
                  <a:pos x="8" y="8"/>
                </a:cxn>
                <a:cxn ang="0">
                  <a:pos x="4" y="8"/>
                </a:cxn>
                <a:cxn ang="0">
                  <a:pos x="2" y="8"/>
                </a:cxn>
                <a:cxn ang="0">
                  <a:pos x="0" y="10"/>
                </a:cxn>
                <a:cxn ang="0">
                  <a:pos x="0" y="10"/>
                </a:cxn>
                <a:cxn ang="0">
                  <a:pos x="4" y="12"/>
                </a:cxn>
                <a:cxn ang="0">
                  <a:pos x="6" y="14"/>
                </a:cxn>
                <a:cxn ang="0">
                  <a:pos x="14" y="12"/>
                </a:cxn>
                <a:cxn ang="0">
                  <a:pos x="14" y="12"/>
                </a:cxn>
              </a:cxnLst>
              <a:rect l="0" t="0" r="r" b="b"/>
              <a:pathLst>
                <a:path w="26" h="14">
                  <a:moveTo>
                    <a:pt x="14" y="12"/>
                  </a:moveTo>
                  <a:lnTo>
                    <a:pt x="14" y="12"/>
                  </a:lnTo>
                  <a:lnTo>
                    <a:pt x="18" y="12"/>
                  </a:lnTo>
                  <a:lnTo>
                    <a:pt x="20" y="10"/>
                  </a:lnTo>
                  <a:lnTo>
                    <a:pt x="20" y="10"/>
                  </a:lnTo>
                  <a:lnTo>
                    <a:pt x="24" y="6"/>
                  </a:lnTo>
                  <a:lnTo>
                    <a:pt x="26" y="4"/>
                  </a:lnTo>
                  <a:lnTo>
                    <a:pt x="24" y="2"/>
                  </a:lnTo>
                  <a:lnTo>
                    <a:pt x="24" y="2"/>
                  </a:lnTo>
                  <a:lnTo>
                    <a:pt x="22" y="0"/>
                  </a:lnTo>
                  <a:lnTo>
                    <a:pt x="20" y="0"/>
                  </a:lnTo>
                  <a:lnTo>
                    <a:pt x="20" y="4"/>
                  </a:lnTo>
                  <a:lnTo>
                    <a:pt x="20" y="4"/>
                  </a:lnTo>
                  <a:lnTo>
                    <a:pt x="16" y="6"/>
                  </a:lnTo>
                  <a:lnTo>
                    <a:pt x="14" y="6"/>
                  </a:lnTo>
                  <a:lnTo>
                    <a:pt x="12" y="6"/>
                  </a:lnTo>
                  <a:lnTo>
                    <a:pt x="8" y="8"/>
                  </a:lnTo>
                  <a:lnTo>
                    <a:pt x="8" y="8"/>
                  </a:lnTo>
                  <a:lnTo>
                    <a:pt x="4" y="8"/>
                  </a:lnTo>
                  <a:lnTo>
                    <a:pt x="2" y="8"/>
                  </a:lnTo>
                  <a:lnTo>
                    <a:pt x="0" y="10"/>
                  </a:lnTo>
                  <a:lnTo>
                    <a:pt x="0" y="10"/>
                  </a:lnTo>
                  <a:lnTo>
                    <a:pt x="4" y="12"/>
                  </a:lnTo>
                  <a:lnTo>
                    <a:pt x="6" y="14"/>
                  </a:lnTo>
                  <a:lnTo>
                    <a:pt x="14" y="12"/>
                  </a:lnTo>
                  <a:lnTo>
                    <a:pt x="14" y="1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7" name="Freeform 142"/>
            <p:cNvSpPr/>
            <p:nvPr/>
          </p:nvSpPr>
          <p:spPr bwMode="auto">
            <a:xfrm>
              <a:off x="4791075" y="609600"/>
              <a:ext cx="12700" cy="19050"/>
            </a:xfrm>
            <a:custGeom>
              <a:avLst/>
              <a:gdLst/>
              <a:ahLst/>
              <a:cxnLst>
                <a:cxn ang="0">
                  <a:pos x="6" y="4"/>
                </a:cxn>
                <a:cxn ang="0">
                  <a:pos x="6" y="4"/>
                </a:cxn>
                <a:cxn ang="0">
                  <a:pos x="0" y="0"/>
                </a:cxn>
                <a:cxn ang="0">
                  <a:pos x="0" y="0"/>
                </a:cxn>
                <a:cxn ang="0">
                  <a:pos x="0" y="0"/>
                </a:cxn>
                <a:cxn ang="0">
                  <a:pos x="0" y="2"/>
                </a:cxn>
                <a:cxn ang="0">
                  <a:pos x="0" y="2"/>
                </a:cxn>
                <a:cxn ang="0">
                  <a:pos x="0" y="8"/>
                </a:cxn>
                <a:cxn ang="0">
                  <a:pos x="2" y="12"/>
                </a:cxn>
                <a:cxn ang="0">
                  <a:pos x="6" y="12"/>
                </a:cxn>
                <a:cxn ang="0">
                  <a:pos x="6" y="12"/>
                </a:cxn>
                <a:cxn ang="0">
                  <a:pos x="6" y="10"/>
                </a:cxn>
                <a:cxn ang="0">
                  <a:pos x="6" y="10"/>
                </a:cxn>
                <a:cxn ang="0">
                  <a:pos x="8" y="6"/>
                </a:cxn>
                <a:cxn ang="0">
                  <a:pos x="8" y="6"/>
                </a:cxn>
                <a:cxn ang="0">
                  <a:pos x="6" y="4"/>
                </a:cxn>
                <a:cxn ang="0">
                  <a:pos x="6" y="4"/>
                </a:cxn>
              </a:cxnLst>
              <a:rect l="0" t="0" r="r" b="b"/>
              <a:pathLst>
                <a:path w="8" h="12">
                  <a:moveTo>
                    <a:pt x="6" y="4"/>
                  </a:moveTo>
                  <a:lnTo>
                    <a:pt x="6" y="4"/>
                  </a:lnTo>
                  <a:lnTo>
                    <a:pt x="0" y="0"/>
                  </a:lnTo>
                  <a:lnTo>
                    <a:pt x="0" y="0"/>
                  </a:lnTo>
                  <a:lnTo>
                    <a:pt x="0" y="0"/>
                  </a:lnTo>
                  <a:lnTo>
                    <a:pt x="0" y="2"/>
                  </a:lnTo>
                  <a:lnTo>
                    <a:pt x="0" y="2"/>
                  </a:lnTo>
                  <a:lnTo>
                    <a:pt x="0" y="8"/>
                  </a:lnTo>
                  <a:lnTo>
                    <a:pt x="2" y="12"/>
                  </a:lnTo>
                  <a:lnTo>
                    <a:pt x="6" y="12"/>
                  </a:lnTo>
                  <a:lnTo>
                    <a:pt x="6" y="12"/>
                  </a:lnTo>
                  <a:lnTo>
                    <a:pt x="6" y="10"/>
                  </a:lnTo>
                  <a:lnTo>
                    <a:pt x="6" y="10"/>
                  </a:lnTo>
                  <a:lnTo>
                    <a:pt x="8" y="6"/>
                  </a:lnTo>
                  <a:lnTo>
                    <a:pt x="8" y="6"/>
                  </a:lnTo>
                  <a:lnTo>
                    <a:pt x="6" y="4"/>
                  </a:lnTo>
                  <a:lnTo>
                    <a:pt x="6"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8" name="Freeform 143"/>
            <p:cNvSpPr/>
            <p:nvPr/>
          </p:nvSpPr>
          <p:spPr bwMode="auto">
            <a:xfrm>
              <a:off x="6394450" y="593725"/>
              <a:ext cx="92075" cy="136525"/>
            </a:xfrm>
            <a:custGeom>
              <a:avLst/>
              <a:gdLst/>
              <a:ahLst/>
              <a:cxnLst>
                <a:cxn ang="0">
                  <a:pos x="2" y="32"/>
                </a:cxn>
                <a:cxn ang="0">
                  <a:pos x="6" y="30"/>
                </a:cxn>
                <a:cxn ang="0">
                  <a:pos x="6" y="26"/>
                </a:cxn>
                <a:cxn ang="0">
                  <a:pos x="8" y="28"/>
                </a:cxn>
                <a:cxn ang="0">
                  <a:pos x="12" y="38"/>
                </a:cxn>
                <a:cxn ang="0">
                  <a:pos x="18" y="38"/>
                </a:cxn>
                <a:cxn ang="0">
                  <a:pos x="22" y="50"/>
                </a:cxn>
                <a:cxn ang="0">
                  <a:pos x="22" y="54"/>
                </a:cxn>
                <a:cxn ang="0">
                  <a:pos x="16" y="56"/>
                </a:cxn>
                <a:cxn ang="0">
                  <a:pos x="12" y="56"/>
                </a:cxn>
                <a:cxn ang="0">
                  <a:pos x="12" y="58"/>
                </a:cxn>
                <a:cxn ang="0">
                  <a:pos x="14" y="66"/>
                </a:cxn>
                <a:cxn ang="0">
                  <a:pos x="8" y="70"/>
                </a:cxn>
                <a:cxn ang="0">
                  <a:pos x="16" y="72"/>
                </a:cxn>
                <a:cxn ang="0">
                  <a:pos x="26" y="74"/>
                </a:cxn>
                <a:cxn ang="0">
                  <a:pos x="14" y="78"/>
                </a:cxn>
                <a:cxn ang="0">
                  <a:pos x="8" y="86"/>
                </a:cxn>
                <a:cxn ang="0">
                  <a:pos x="30" y="82"/>
                </a:cxn>
                <a:cxn ang="0">
                  <a:pos x="50" y="78"/>
                </a:cxn>
                <a:cxn ang="0">
                  <a:pos x="56" y="72"/>
                </a:cxn>
                <a:cxn ang="0">
                  <a:pos x="58" y="62"/>
                </a:cxn>
                <a:cxn ang="0">
                  <a:pos x="54" y="58"/>
                </a:cxn>
                <a:cxn ang="0">
                  <a:pos x="50" y="60"/>
                </a:cxn>
                <a:cxn ang="0">
                  <a:pos x="46" y="52"/>
                </a:cxn>
                <a:cxn ang="0">
                  <a:pos x="38" y="40"/>
                </a:cxn>
                <a:cxn ang="0">
                  <a:pos x="28" y="28"/>
                </a:cxn>
                <a:cxn ang="0">
                  <a:pos x="24" y="20"/>
                </a:cxn>
                <a:cxn ang="0">
                  <a:pos x="28" y="16"/>
                </a:cxn>
                <a:cxn ang="0">
                  <a:pos x="30" y="12"/>
                </a:cxn>
                <a:cxn ang="0">
                  <a:pos x="28" y="10"/>
                </a:cxn>
                <a:cxn ang="0">
                  <a:pos x="22" y="10"/>
                </a:cxn>
                <a:cxn ang="0">
                  <a:pos x="16" y="10"/>
                </a:cxn>
                <a:cxn ang="0">
                  <a:pos x="16" y="6"/>
                </a:cxn>
                <a:cxn ang="0">
                  <a:pos x="20" y="2"/>
                </a:cxn>
                <a:cxn ang="0">
                  <a:pos x="10" y="2"/>
                </a:cxn>
                <a:cxn ang="0">
                  <a:pos x="4" y="4"/>
                </a:cxn>
                <a:cxn ang="0">
                  <a:pos x="0" y="18"/>
                </a:cxn>
                <a:cxn ang="0">
                  <a:pos x="0" y="28"/>
                </a:cxn>
                <a:cxn ang="0">
                  <a:pos x="0" y="30"/>
                </a:cxn>
                <a:cxn ang="0">
                  <a:pos x="2" y="32"/>
                </a:cxn>
              </a:cxnLst>
              <a:rect l="0" t="0" r="r" b="b"/>
              <a:pathLst>
                <a:path w="58" h="86">
                  <a:moveTo>
                    <a:pt x="2" y="32"/>
                  </a:moveTo>
                  <a:lnTo>
                    <a:pt x="2" y="32"/>
                  </a:lnTo>
                  <a:lnTo>
                    <a:pt x="4" y="32"/>
                  </a:lnTo>
                  <a:lnTo>
                    <a:pt x="6" y="30"/>
                  </a:lnTo>
                  <a:lnTo>
                    <a:pt x="6" y="26"/>
                  </a:lnTo>
                  <a:lnTo>
                    <a:pt x="6" y="26"/>
                  </a:lnTo>
                  <a:lnTo>
                    <a:pt x="8" y="28"/>
                  </a:lnTo>
                  <a:lnTo>
                    <a:pt x="8" y="28"/>
                  </a:lnTo>
                  <a:lnTo>
                    <a:pt x="8" y="36"/>
                  </a:lnTo>
                  <a:lnTo>
                    <a:pt x="12" y="38"/>
                  </a:lnTo>
                  <a:lnTo>
                    <a:pt x="18" y="38"/>
                  </a:lnTo>
                  <a:lnTo>
                    <a:pt x="18" y="38"/>
                  </a:lnTo>
                  <a:lnTo>
                    <a:pt x="20" y="42"/>
                  </a:lnTo>
                  <a:lnTo>
                    <a:pt x="22" y="50"/>
                  </a:lnTo>
                  <a:lnTo>
                    <a:pt x="22" y="50"/>
                  </a:lnTo>
                  <a:lnTo>
                    <a:pt x="22" y="54"/>
                  </a:lnTo>
                  <a:lnTo>
                    <a:pt x="16" y="56"/>
                  </a:lnTo>
                  <a:lnTo>
                    <a:pt x="16" y="56"/>
                  </a:lnTo>
                  <a:lnTo>
                    <a:pt x="12" y="56"/>
                  </a:lnTo>
                  <a:lnTo>
                    <a:pt x="12" y="56"/>
                  </a:lnTo>
                  <a:lnTo>
                    <a:pt x="12" y="58"/>
                  </a:lnTo>
                  <a:lnTo>
                    <a:pt x="12" y="58"/>
                  </a:lnTo>
                  <a:lnTo>
                    <a:pt x="14" y="62"/>
                  </a:lnTo>
                  <a:lnTo>
                    <a:pt x="14" y="66"/>
                  </a:lnTo>
                  <a:lnTo>
                    <a:pt x="10" y="68"/>
                  </a:lnTo>
                  <a:lnTo>
                    <a:pt x="8" y="70"/>
                  </a:lnTo>
                  <a:lnTo>
                    <a:pt x="8" y="70"/>
                  </a:lnTo>
                  <a:lnTo>
                    <a:pt x="16" y="72"/>
                  </a:lnTo>
                  <a:lnTo>
                    <a:pt x="26" y="74"/>
                  </a:lnTo>
                  <a:lnTo>
                    <a:pt x="26" y="74"/>
                  </a:lnTo>
                  <a:lnTo>
                    <a:pt x="20" y="76"/>
                  </a:lnTo>
                  <a:lnTo>
                    <a:pt x="14" y="78"/>
                  </a:lnTo>
                  <a:lnTo>
                    <a:pt x="10" y="80"/>
                  </a:lnTo>
                  <a:lnTo>
                    <a:pt x="8" y="86"/>
                  </a:lnTo>
                  <a:lnTo>
                    <a:pt x="8" y="86"/>
                  </a:lnTo>
                  <a:lnTo>
                    <a:pt x="30" y="82"/>
                  </a:lnTo>
                  <a:lnTo>
                    <a:pt x="50" y="78"/>
                  </a:lnTo>
                  <a:lnTo>
                    <a:pt x="50" y="78"/>
                  </a:lnTo>
                  <a:lnTo>
                    <a:pt x="54" y="76"/>
                  </a:lnTo>
                  <a:lnTo>
                    <a:pt x="56" y="72"/>
                  </a:lnTo>
                  <a:lnTo>
                    <a:pt x="58" y="62"/>
                  </a:lnTo>
                  <a:lnTo>
                    <a:pt x="58" y="62"/>
                  </a:lnTo>
                  <a:lnTo>
                    <a:pt x="56" y="60"/>
                  </a:lnTo>
                  <a:lnTo>
                    <a:pt x="54" y="58"/>
                  </a:lnTo>
                  <a:lnTo>
                    <a:pt x="54" y="58"/>
                  </a:lnTo>
                  <a:lnTo>
                    <a:pt x="50" y="60"/>
                  </a:lnTo>
                  <a:lnTo>
                    <a:pt x="48" y="58"/>
                  </a:lnTo>
                  <a:lnTo>
                    <a:pt x="46" y="52"/>
                  </a:lnTo>
                  <a:lnTo>
                    <a:pt x="46" y="52"/>
                  </a:lnTo>
                  <a:lnTo>
                    <a:pt x="38" y="40"/>
                  </a:lnTo>
                  <a:lnTo>
                    <a:pt x="28" y="28"/>
                  </a:lnTo>
                  <a:lnTo>
                    <a:pt x="28" y="28"/>
                  </a:lnTo>
                  <a:lnTo>
                    <a:pt x="26" y="24"/>
                  </a:lnTo>
                  <a:lnTo>
                    <a:pt x="24" y="20"/>
                  </a:lnTo>
                  <a:lnTo>
                    <a:pt x="24" y="20"/>
                  </a:lnTo>
                  <a:lnTo>
                    <a:pt x="28" y="16"/>
                  </a:lnTo>
                  <a:lnTo>
                    <a:pt x="30" y="14"/>
                  </a:lnTo>
                  <a:lnTo>
                    <a:pt x="30" y="12"/>
                  </a:lnTo>
                  <a:lnTo>
                    <a:pt x="30" y="12"/>
                  </a:lnTo>
                  <a:lnTo>
                    <a:pt x="28" y="10"/>
                  </a:lnTo>
                  <a:lnTo>
                    <a:pt x="26" y="8"/>
                  </a:lnTo>
                  <a:lnTo>
                    <a:pt x="22" y="10"/>
                  </a:lnTo>
                  <a:lnTo>
                    <a:pt x="22" y="10"/>
                  </a:lnTo>
                  <a:lnTo>
                    <a:pt x="16" y="10"/>
                  </a:lnTo>
                  <a:lnTo>
                    <a:pt x="16" y="8"/>
                  </a:lnTo>
                  <a:lnTo>
                    <a:pt x="16" y="6"/>
                  </a:lnTo>
                  <a:lnTo>
                    <a:pt x="20" y="2"/>
                  </a:lnTo>
                  <a:lnTo>
                    <a:pt x="20" y="2"/>
                  </a:lnTo>
                  <a:lnTo>
                    <a:pt x="14" y="0"/>
                  </a:lnTo>
                  <a:lnTo>
                    <a:pt x="10" y="2"/>
                  </a:lnTo>
                  <a:lnTo>
                    <a:pt x="8" y="2"/>
                  </a:lnTo>
                  <a:lnTo>
                    <a:pt x="4" y="4"/>
                  </a:lnTo>
                  <a:lnTo>
                    <a:pt x="2" y="10"/>
                  </a:lnTo>
                  <a:lnTo>
                    <a:pt x="0" y="18"/>
                  </a:lnTo>
                  <a:lnTo>
                    <a:pt x="0" y="18"/>
                  </a:lnTo>
                  <a:lnTo>
                    <a:pt x="0" y="28"/>
                  </a:lnTo>
                  <a:lnTo>
                    <a:pt x="0" y="28"/>
                  </a:lnTo>
                  <a:lnTo>
                    <a:pt x="0" y="30"/>
                  </a:lnTo>
                  <a:lnTo>
                    <a:pt x="2" y="32"/>
                  </a:lnTo>
                  <a:lnTo>
                    <a:pt x="2" y="3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9" name="Freeform 144"/>
            <p:cNvSpPr/>
            <p:nvPr/>
          </p:nvSpPr>
          <p:spPr bwMode="auto">
            <a:xfrm>
              <a:off x="7950200" y="1698625"/>
              <a:ext cx="22225" cy="6350"/>
            </a:xfrm>
            <a:custGeom>
              <a:avLst/>
              <a:gdLst/>
              <a:ahLst/>
              <a:cxnLst>
                <a:cxn ang="0">
                  <a:pos x="14" y="4"/>
                </a:cxn>
                <a:cxn ang="0">
                  <a:pos x="14" y="4"/>
                </a:cxn>
                <a:cxn ang="0">
                  <a:pos x="8" y="0"/>
                </a:cxn>
                <a:cxn ang="0">
                  <a:pos x="4" y="0"/>
                </a:cxn>
                <a:cxn ang="0">
                  <a:pos x="0" y="4"/>
                </a:cxn>
                <a:cxn ang="0">
                  <a:pos x="0" y="4"/>
                </a:cxn>
                <a:cxn ang="0">
                  <a:pos x="8" y="4"/>
                </a:cxn>
                <a:cxn ang="0">
                  <a:pos x="10" y="4"/>
                </a:cxn>
                <a:cxn ang="0">
                  <a:pos x="14" y="4"/>
                </a:cxn>
                <a:cxn ang="0">
                  <a:pos x="14" y="4"/>
                </a:cxn>
              </a:cxnLst>
              <a:rect l="0" t="0" r="r" b="b"/>
              <a:pathLst>
                <a:path w="14" h="4">
                  <a:moveTo>
                    <a:pt x="14" y="4"/>
                  </a:moveTo>
                  <a:lnTo>
                    <a:pt x="14" y="4"/>
                  </a:lnTo>
                  <a:lnTo>
                    <a:pt x="8" y="0"/>
                  </a:lnTo>
                  <a:lnTo>
                    <a:pt x="4" y="0"/>
                  </a:lnTo>
                  <a:lnTo>
                    <a:pt x="0" y="4"/>
                  </a:lnTo>
                  <a:lnTo>
                    <a:pt x="0" y="4"/>
                  </a:lnTo>
                  <a:lnTo>
                    <a:pt x="8" y="4"/>
                  </a:lnTo>
                  <a:lnTo>
                    <a:pt x="10" y="4"/>
                  </a:lnTo>
                  <a:lnTo>
                    <a:pt x="14" y="4"/>
                  </a:lnTo>
                  <a:lnTo>
                    <a:pt x="14"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0" name="Freeform 145"/>
            <p:cNvSpPr/>
            <p:nvPr/>
          </p:nvSpPr>
          <p:spPr bwMode="auto">
            <a:xfrm>
              <a:off x="5391150" y="473075"/>
              <a:ext cx="79375" cy="44450"/>
            </a:xfrm>
            <a:custGeom>
              <a:avLst/>
              <a:gdLst/>
              <a:ahLst/>
              <a:cxnLst>
                <a:cxn ang="0">
                  <a:pos x="50" y="20"/>
                </a:cxn>
                <a:cxn ang="0">
                  <a:pos x="50" y="20"/>
                </a:cxn>
                <a:cxn ang="0">
                  <a:pos x="40" y="18"/>
                </a:cxn>
                <a:cxn ang="0">
                  <a:pos x="40" y="18"/>
                </a:cxn>
                <a:cxn ang="0">
                  <a:pos x="38" y="14"/>
                </a:cxn>
                <a:cxn ang="0">
                  <a:pos x="38" y="14"/>
                </a:cxn>
                <a:cxn ang="0">
                  <a:pos x="32" y="10"/>
                </a:cxn>
                <a:cxn ang="0">
                  <a:pos x="24" y="8"/>
                </a:cxn>
                <a:cxn ang="0">
                  <a:pos x="16" y="6"/>
                </a:cxn>
                <a:cxn ang="0">
                  <a:pos x="10" y="0"/>
                </a:cxn>
                <a:cxn ang="0">
                  <a:pos x="10" y="0"/>
                </a:cxn>
                <a:cxn ang="0">
                  <a:pos x="8" y="2"/>
                </a:cxn>
                <a:cxn ang="0">
                  <a:pos x="8" y="2"/>
                </a:cxn>
                <a:cxn ang="0">
                  <a:pos x="6" y="6"/>
                </a:cxn>
                <a:cxn ang="0">
                  <a:pos x="6" y="12"/>
                </a:cxn>
                <a:cxn ang="0">
                  <a:pos x="4" y="18"/>
                </a:cxn>
                <a:cxn ang="0">
                  <a:pos x="0" y="22"/>
                </a:cxn>
                <a:cxn ang="0">
                  <a:pos x="0" y="22"/>
                </a:cxn>
                <a:cxn ang="0">
                  <a:pos x="2" y="22"/>
                </a:cxn>
                <a:cxn ang="0">
                  <a:pos x="6" y="22"/>
                </a:cxn>
                <a:cxn ang="0">
                  <a:pos x="8" y="22"/>
                </a:cxn>
                <a:cxn ang="0">
                  <a:pos x="10" y="24"/>
                </a:cxn>
                <a:cxn ang="0">
                  <a:pos x="10" y="24"/>
                </a:cxn>
                <a:cxn ang="0">
                  <a:pos x="14" y="28"/>
                </a:cxn>
                <a:cxn ang="0">
                  <a:pos x="16" y="28"/>
                </a:cxn>
                <a:cxn ang="0">
                  <a:pos x="22" y="22"/>
                </a:cxn>
                <a:cxn ang="0">
                  <a:pos x="22" y="22"/>
                </a:cxn>
                <a:cxn ang="0">
                  <a:pos x="28" y="18"/>
                </a:cxn>
                <a:cxn ang="0">
                  <a:pos x="32" y="18"/>
                </a:cxn>
                <a:cxn ang="0">
                  <a:pos x="34" y="20"/>
                </a:cxn>
                <a:cxn ang="0">
                  <a:pos x="34" y="20"/>
                </a:cxn>
                <a:cxn ang="0">
                  <a:pos x="42" y="24"/>
                </a:cxn>
                <a:cxn ang="0">
                  <a:pos x="46" y="24"/>
                </a:cxn>
                <a:cxn ang="0">
                  <a:pos x="50" y="20"/>
                </a:cxn>
                <a:cxn ang="0">
                  <a:pos x="50" y="20"/>
                </a:cxn>
              </a:cxnLst>
              <a:rect l="0" t="0" r="r" b="b"/>
              <a:pathLst>
                <a:path w="50" h="28">
                  <a:moveTo>
                    <a:pt x="50" y="20"/>
                  </a:moveTo>
                  <a:lnTo>
                    <a:pt x="50" y="20"/>
                  </a:lnTo>
                  <a:lnTo>
                    <a:pt x="40" y="18"/>
                  </a:lnTo>
                  <a:lnTo>
                    <a:pt x="40" y="18"/>
                  </a:lnTo>
                  <a:lnTo>
                    <a:pt x="38" y="14"/>
                  </a:lnTo>
                  <a:lnTo>
                    <a:pt x="38" y="14"/>
                  </a:lnTo>
                  <a:lnTo>
                    <a:pt x="32" y="10"/>
                  </a:lnTo>
                  <a:lnTo>
                    <a:pt x="24" y="8"/>
                  </a:lnTo>
                  <a:lnTo>
                    <a:pt x="16" y="6"/>
                  </a:lnTo>
                  <a:lnTo>
                    <a:pt x="10" y="0"/>
                  </a:lnTo>
                  <a:lnTo>
                    <a:pt x="10" y="0"/>
                  </a:lnTo>
                  <a:lnTo>
                    <a:pt x="8" y="2"/>
                  </a:lnTo>
                  <a:lnTo>
                    <a:pt x="8" y="2"/>
                  </a:lnTo>
                  <a:lnTo>
                    <a:pt x="6" y="6"/>
                  </a:lnTo>
                  <a:lnTo>
                    <a:pt x="6" y="12"/>
                  </a:lnTo>
                  <a:lnTo>
                    <a:pt x="4" y="18"/>
                  </a:lnTo>
                  <a:lnTo>
                    <a:pt x="0" y="22"/>
                  </a:lnTo>
                  <a:lnTo>
                    <a:pt x="0" y="22"/>
                  </a:lnTo>
                  <a:lnTo>
                    <a:pt x="2" y="22"/>
                  </a:lnTo>
                  <a:lnTo>
                    <a:pt x="6" y="22"/>
                  </a:lnTo>
                  <a:lnTo>
                    <a:pt x="8" y="22"/>
                  </a:lnTo>
                  <a:lnTo>
                    <a:pt x="10" y="24"/>
                  </a:lnTo>
                  <a:lnTo>
                    <a:pt x="10" y="24"/>
                  </a:lnTo>
                  <a:lnTo>
                    <a:pt x="14" y="28"/>
                  </a:lnTo>
                  <a:lnTo>
                    <a:pt x="16" y="28"/>
                  </a:lnTo>
                  <a:lnTo>
                    <a:pt x="22" y="22"/>
                  </a:lnTo>
                  <a:lnTo>
                    <a:pt x="22" y="22"/>
                  </a:lnTo>
                  <a:lnTo>
                    <a:pt x="28" y="18"/>
                  </a:lnTo>
                  <a:lnTo>
                    <a:pt x="32" y="18"/>
                  </a:lnTo>
                  <a:lnTo>
                    <a:pt x="34" y="20"/>
                  </a:lnTo>
                  <a:lnTo>
                    <a:pt x="34" y="20"/>
                  </a:lnTo>
                  <a:lnTo>
                    <a:pt x="42" y="24"/>
                  </a:lnTo>
                  <a:lnTo>
                    <a:pt x="46" y="24"/>
                  </a:lnTo>
                  <a:lnTo>
                    <a:pt x="50" y="20"/>
                  </a:lnTo>
                  <a:lnTo>
                    <a:pt x="50" y="2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1" name="Freeform 146"/>
            <p:cNvSpPr/>
            <p:nvPr/>
          </p:nvSpPr>
          <p:spPr bwMode="auto">
            <a:xfrm>
              <a:off x="8613775" y="2139950"/>
              <a:ext cx="19050" cy="28575"/>
            </a:xfrm>
            <a:custGeom>
              <a:avLst/>
              <a:gdLst/>
              <a:ahLst/>
              <a:cxnLst>
                <a:cxn ang="0">
                  <a:pos x="12" y="18"/>
                </a:cxn>
                <a:cxn ang="0">
                  <a:pos x="12" y="18"/>
                </a:cxn>
                <a:cxn ang="0">
                  <a:pos x="10" y="10"/>
                </a:cxn>
                <a:cxn ang="0">
                  <a:pos x="8" y="2"/>
                </a:cxn>
                <a:cxn ang="0">
                  <a:pos x="8" y="2"/>
                </a:cxn>
                <a:cxn ang="0">
                  <a:pos x="4" y="0"/>
                </a:cxn>
                <a:cxn ang="0">
                  <a:pos x="2" y="0"/>
                </a:cxn>
                <a:cxn ang="0">
                  <a:pos x="0" y="0"/>
                </a:cxn>
                <a:cxn ang="0">
                  <a:pos x="0" y="0"/>
                </a:cxn>
                <a:cxn ang="0">
                  <a:pos x="0" y="2"/>
                </a:cxn>
                <a:cxn ang="0">
                  <a:pos x="0" y="2"/>
                </a:cxn>
                <a:cxn ang="0">
                  <a:pos x="2" y="6"/>
                </a:cxn>
                <a:cxn ang="0">
                  <a:pos x="2" y="6"/>
                </a:cxn>
                <a:cxn ang="0">
                  <a:pos x="6" y="10"/>
                </a:cxn>
                <a:cxn ang="0">
                  <a:pos x="6" y="10"/>
                </a:cxn>
                <a:cxn ang="0">
                  <a:pos x="8" y="14"/>
                </a:cxn>
                <a:cxn ang="0">
                  <a:pos x="8" y="16"/>
                </a:cxn>
                <a:cxn ang="0">
                  <a:pos x="12" y="18"/>
                </a:cxn>
                <a:cxn ang="0">
                  <a:pos x="12" y="18"/>
                </a:cxn>
              </a:cxnLst>
              <a:rect l="0" t="0" r="r" b="b"/>
              <a:pathLst>
                <a:path w="12" h="18">
                  <a:moveTo>
                    <a:pt x="12" y="18"/>
                  </a:moveTo>
                  <a:lnTo>
                    <a:pt x="12" y="18"/>
                  </a:lnTo>
                  <a:lnTo>
                    <a:pt x="10" y="10"/>
                  </a:lnTo>
                  <a:lnTo>
                    <a:pt x="8" y="2"/>
                  </a:lnTo>
                  <a:lnTo>
                    <a:pt x="8" y="2"/>
                  </a:lnTo>
                  <a:lnTo>
                    <a:pt x="4" y="0"/>
                  </a:lnTo>
                  <a:lnTo>
                    <a:pt x="2" y="0"/>
                  </a:lnTo>
                  <a:lnTo>
                    <a:pt x="0" y="0"/>
                  </a:lnTo>
                  <a:lnTo>
                    <a:pt x="0" y="0"/>
                  </a:lnTo>
                  <a:lnTo>
                    <a:pt x="0" y="2"/>
                  </a:lnTo>
                  <a:lnTo>
                    <a:pt x="0" y="2"/>
                  </a:lnTo>
                  <a:lnTo>
                    <a:pt x="2" y="6"/>
                  </a:lnTo>
                  <a:lnTo>
                    <a:pt x="2" y="6"/>
                  </a:lnTo>
                  <a:lnTo>
                    <a:pt x="6" y="10"/>
                  </a:lnTo>
                  <a:lnTo>
                    <a:pt x="6" y="10"/>
                  </a:lnTo>
                  <a:lnTo>
                    <a:pt x="8" y="14"/>
                  </a:lnTo>
                  <a:lnTo>
                    <a:pt x="8" y="16"/>
                  </a:lnTo>
                  <a:lnTo>
                    <a:pt x="12" y="18"/>
                  </a:lnTo>
                  <a:lnTo>
                    <a:pt x="12" y="1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2" name="Freeform 147"/>
            <p:cNvSpPr/>
            <p:nvPr/>
          </p:nvSpPr>
          <p:spPr bwMode="auto">
            <a:xfrm>
              <a:off x="5635625" y="1254125"/>
              <a:ext cx="19050" cy="9525"/>
            </a:xfrm>
            <a:custGeom>
              <a:avLst/>
              <a:gdLst/>
              <a:ahLst/>
              <a:cxnLst>
                <a:cxn ang="0">
                  <a:pos x="0" y="4"/>
                </a:cxn>
                <a:cxn ang="0">
                  <a:pos x="0" y="4"/>
                </a:cxn>
                <a:cxn ang="0">
                  <a:pos x="4" y="6"/>
                </a:cxn>
                <a:cxn ang="0">
                  <a:pos x="12" y="4"/>
                </a:cxn>
                <a:cxn ang="0">
                  <a:pos x="12" y="4"/>
                </a:cxn>
                <a:cxn ang="0">
                  <a:pos x="4" y="0"/>
                </a:cxn>
                <a:cxn ang="0">
                  <a:pos x="2" y="2"/>
                </a:cxn>
                <a:cxn ang="0">
                  <a:pos x="0" y="4"/>
                </a:cxn>
                <a:cxn ang="0">
                  <a:pos x="0" y="4"/>
                </a:cxn>
              </a:cxnLst>
              <a:rect l="0" t="0" r="r" b="b"/>
              <a:pathLst>
                <a:path w="12" h="6">
                  <a:moveTo>
                    <a:pt x="0" y="4"/>
                  </a:moveTo>
                  <a:lnTo>
                    <a:pt x="0" y="4"/>
                  </a:lnTo>
                  <a:lnTo>
                    <a:pt x="4" y="6"/>
                  </a:lnTo>
                  <a:lnTo>
                    <a:pt x="12" y="4"/>
                  </a:lnTo>
                  <a:lnTo>
                    <a:pt x="12" y="4"/>
                  </a:lnTo>
                  <a:lnTo>
                    <a:pt x="4" y="0"/>
                  </a:lnTo>
                  <a:lnTo>
                    <a:pt x="2" y="2"/>
                  </a:lnTo>
                  <a:lnTo>
                    <a:pt x="0" y="4"/>
                  </a:lnTo>
                  <a:lnTo>
                    <a:pt x="0"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3" name="Freeform 148"/>
            <p:cNvSpPr/>
            <p:nvPr/>
          </p:nvSpPr>
          <p:spPr bwMode="auto">
            <a:xfrm>
              <a:off x="6575425" y="854075"/>
              <a:ext cx="9525" cy="22225"/>
            </a:xfrm>
            <a:custGeom>
              <a:avLst/>
              <a:gdLst/>
              <a:ahLst/>
              <a:cxnLst>
                <a:cxn ang="0">
                  <a:pos x="4" y="0"/>
                </a:cxn>
                <a:cxn ang="0">
                  <a:pos x="4" y="0"/>
                </a:cxn>
                <a:cxn ang="0">
                  <a:pos x="0" y="4"/>
                </a:cxn>
                <a:cxn ang="0">
                  <a:pos x="0" y="6"/>
                </a:cxn>
                <a:cxn ang="0">
                  <a:pos x="4" y="14"/>
                </a:cxn>
                <a:cxn ang="0">
                  <a:pos x="4" y="14"/>
                </a:cxn>
                <a:cxn ang="0">
                  <a:pos x="6" y="6"/>
                </a:cxn>
                <a:cxn ang="0">
                  <a:pos x="4" y="0"/>
                </a:cxn>
                <a:cxn ang="0">
                  <a:pos x="4" y="0"/>
                </a:cxn>
              </a:cxnLst>
              <a:rect l="0" t="0" r="r" b="b"/>
              <a:pathLst>
                <a:path w="6" h="14">
                  <a:moveTo>
                    <a:pt x="4" y="0"/>
                  </a:moveTo>
                  <a:lnTo>
                    <a:pt x="4" y="0"/>
                  </a:lnTo>
                  <a:lnTo>
                    <a:pt x="0" y="4"/>
                  </a:lnTo>
                  <a:lnTo>
                    <a:pt x="0" y="6"/>
                  </a:lnTo>
                  <a:lnTo>
                    <a:pt x="4" y="14"/>
                  </a:lnTo>
                  <a:lnTo>
                    <a:pt x="4" y="14"/>
                  </a:lnTo>
                  <a:lnTo>
                    <a:pt x="6" y="6"/>
                  </a:lnTo>
                  <a:lnTo>
                    <a:pt x="4" y="0"/>
                  </a:lnTo>
                  <a:lnTo>
                    <a:pt x="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4" name="Freeform 149"/>
            <p:cNvSpPr/>
            <p:nvPr/>
          </p:nvSpPr>
          <p:spPr bwMode="auto">
            <a:xfrm>
              <a:off x="5546725" y="1231900"/>
              <a:ext cx="73025" cy="31750"/>
            </a:xfrm>
            <a:custGeom>
              <a:avLst/>
              <a:gdLst/>
              <a:ahLst/>
              <a:cxnLst>
                <a:cxn ang="0">
                  <a:pos x="0" y="16"/>
                </a:cxn>
                <a:cxn ang="0">
                  <a:pos x="0" y="16"/>
                </a:cxn>
                <a:cxn ang="0">
                  <a:pos x="2" y="18"/>
                </a:cxn>
                <a:cxn ang="0">
                  <a:pos x="6" y="18"/>
                </a:cxn>
                <a:cxn ang="0">
                  <a:pos x="14" y="16"/>
                </a:cxn>
                <a:cxn ang="0">
                  <a:pos x="14" y="16"/>
                </a:cxn>
                <a:cxn ang="0">
                  <a:pos x="18" y="18"/>
                </a:cxn>
                <a:cxn ang="0">
                  <a:pos x="22" y="20"/>
                </a:cxn>
                <a:cxn ang="0">
                  <a:pos x="30" y="18"/>
                </a:cxn>
                <a:cxn ang="0">
                  <a:pos x="38" y="14"/>
                </a:cxn>
                <a:cxn ang="0">
                  <a:pos x="42" y="14"/>
                </a:cxn>
                <a:cxn ang="0">
                  <a:pos x="46" y="14"/>
                </a:cxn>
                <a:cxn ang="0">
                  <a:pos x="46" y="14"/>
                </a:cxn>
                <a:cxn ang="0">
                  <a:pos x="38" y="8"/>
                </a:cxn>
                <a:cxn ang="0">
                  <a:pos x="30" y="2"/>
                </a:cxn>
                <a:cxn ang="0">
                  <a:pos x="20" y="0"/>
                </a:cxn>
                <a:cxn ang="0">
                  <a:pos x="10" y="2"/>
                </a:cxn>
                <a:cxn ang="0">
                  <a:pos x="10" y="2"/>
                </a:cxn>
                <a:cxn ang="0">
                  <a:pos x="14" y="8"/>
                </a:cxn>
                <a:cxn ang="0">
                  <a:pos x="14" y="12"/>
                </a:cxn>
                <a:cxn ang="0">
                  <a:pos x="14" y="14"/>
                </a:cxn>
                <a:cxn ang="0">
                  <a:pos x="14" y="14"/>
                </a:cxn>
                <a:cxn ang="0">
                  <a:pos x="6" y="14"/>
                </a:cxn>
                <a:cxn ang="0">
                  <a:pos x="2" y="14"/>
                </a:cxn>
                <a:cxn ang="0">
                  <a:pos x="0" y="16"/>
                </a:cxn>
                <a:cxn ang="0">
                  <a:pos x="0" y="16"/>
                </a:cxn>
              </a:cxnLst>
              <a:rect l="0" t="0" r="r" b="b"/>
              <a:pathLst>
                <a:path w="46" h="20">
                  <a:moveTo>
                    <a:pt x="0" y="16"/>
                  </a:moveTo>
                  <a:lnTo>
                    <a:pt x="0" y="16"/>
                  </a:lnTo>
                  <a:lnTo>
                    <a:pt x="2" y="18"/>
                  </a:lnTo>
                  <a:lnTo>
                    <a:pt x="6" y="18"/>
                  </a:lnTo>
                  <a:lnTo>
                    <a:pt x="14" y="16"/>
                  </a:lnTo>
                  <a:lnTo>
                    <a:pt x="14" y="16"/>
                  </a:lnTo>
                  <a:lnTo>
                    <a:pt x="18" y="18"/>
                  </a:lnTo>
                  <a:lnTo>
                    <a:pt x="22" y="20"/>
                  </a:lnTo>
                  <a:lnTo>
                    <a:pt x="30" y="18"/>
                  </a:lnTo>
                  <a:lnTo>
                    <a:pt x="38" y="14"/>
                  </a:lnTo>
                  <a:lnTo>
                    <a:pt x="42" y="14"/>
                  </a:lnTo>
                  <a:lnTo>
                    <a:pt x="46" y="14"/>
                  </a:lnTo>
                  <a:lnTo>
                    <a:pt x="46" y="14"/>
                  </a:lnTo>
                  <a:lnTo>
                    <a:pt x="38" y="8"/>
                  </a:lnTo>
                  <a:lnTo>
                    <a:pt x="30" y="2"/>
                  </a:lnTo>
                  <a:lnTo>
                    <a:pt x="20" y="0"/>
                  </a:lnTo>
                  <a:lnTo>
                    <a:pt x="10" y="2"/>
                  </a:lnTo>
                  <a:lnTo>
                    <a:pt x="10" y="2"/>
                  </a:lnTo>
                  <a:lnTo>
                    <a:pt x="14" y="8"/>
                  </a:lnTo>
                  <a:lnTo>
                    <a:pt x="14" y="12"/>
                  </a:lnTo>
                  <a:lnTo>
                    <a:pt x="14" y="14"/>
                  </a:lnTo>
                  <a:lnTo>
                    <a:pt x="14" y="14"/>
                  </a:lnTo>
                  <a:lnTo>
                    <a:pt x="6" y="14"/>
                  </a:lnTo>
                  <a:lnTo>
                    <a:pt x="2" y="14"/>
                  </a:lnTo>
                  <a:lnTo>
                    <a:pt x="0" y="16"/>
                  </a:lnTo>
                  <a:lnTo>
                    <a:pt x="0" y="1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5" name="Freeform 150"/>
            <p:cNvSpPr/>
            <p:nvPr/>
          </p:nvSpPr>
          <p:spPr bwMode="auto">
            <a:xfrm>
              <a:off x="8029575" y="1609725"/>
              <a:ext cx="12700" cy="12700"/>
            </a:xfrm>
            <a:custGeom>
              <a:avLst/>
              <a:gdLst/>
              <a:ahLst/>
              <a:cxnLst>
                <a:cxn ang="0">
                  <a:pos x="8" y="6"/>
                </a:cxn>
                <a:cxn ang="0">
                  <a:pos x="8" y="6"/>
                </a:cxn>
                <a:cxn ang="0">
                  <a:pos x="6" y="2"/>
                </a:cxn>
                <a:cxn ang="0">
                  <a:pos x="4" y="0"/>
                </a:cxn>
                <a:cxn ang="0">
                  <a:pos x="4" y="0"/>
                </a:cxn>
                <a:cxn ang="0">
                  <a:pos x="0" y="2"/>
                </a:cxn>
                <a:cxn ang="0">
                  <a:pos x="0" y="4"/>
                </a:cxn>
                <a:cxn ang="0">
                  <a:pos x="0" y="4"/>
                </a:cxn>
                <a:cxn ang="0">
                  <a:pos x="2" y="6"/>
                </a:cxn>
                <a:cxn ang="0">
                  <a:pos x="4" y="8"/>
                </a:cxn>
                <a:cxn ang="0">
                  <a:pos x="4" y="8"/>
                </a:cxn>
                <a:cxn ang="0">
                  <a:pos x="8" y="8"/>
                </a:cxn>
                <a:cxn ang="0">
                  <a:pos x="8" y="6"/>
                </a:cxn>
                <a:cxn ang="0">
                  <a:pos x="8" y="6"/>
                </a:cxn>
              </a:cxnLst>
              <a:rect l="0" t="0" r="r" b="b"/>
              <a:pathLst>
                <a:path w="8" h="8">
                  <a:moveTo>
                    <a:pt x="8" y="6"/>
                  </a:moveTo>
                  <a:lnTo>
                    <a:pt x="8" y="6"/>
                  </a:lnTo>
                  <a:lnTo>
                    <a:pt x="6" y="2"/>
                  </a:lnTo>
                  <a:lnTo>
                    <a:pt x="4" y="0"/>
                  </a:lnTo>
                  <a:lnTo>
                    <a:pt x="4" y="0"/>
                  </a:lnTo>
                  <a:lnTo>
                    <a:pt x="0" y="2"/>
                  </a:lnTo>
                  <a:lnTo>
                    <a:pt x="0" y="4"/>
                  </a:lnTo>
                  <a:lnTo>
                    <a:pt x="0" y="4"/>
                  </a:lnTo>
                  <a:lnTo>
                    <a:pt x="2" y="6"/>
                  </a:lnTo>
                  <a:lnTo>
                    <a:pt x="4" y="8"/>
                  </a:lnTo>
                  <a:lnTo>
                    <a:pt x="4" y="8"/>
                  </a:lnTo>
                  <a:lnTo>
                    <a:pt x="8" y="8"/>
                  </a:lnTo>
                  <a:lnTo>
                    <a:pt x="8" y="6"/>
                  </a:lnTo>
                  <a:lnTo>
                    <a:pt x="8"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6" name="Freeform 151"/>
            <p:cNvSpPr/>
            <p:nvPr/>
          </p:nvSpPr>
          <p:spPr bwMode="auto">
            <a:xfrm>
              <a:off x="7981950" y="1635125"/>
              <a:ext cx="9525" cy="12700"/>
            </a:xfrm>
            <a:custGeom>
              <a:avLst/>
              <a:gdLst/>
              <a:ahLst/>
              <a:cxnLst>
                <a:cxn ang="0">
                  <a:pos x="2" y="8"/>
                </a:cxn>
                <a:cxn ang="0">
                  <a:pos x="2" y="8"/>
                </a:cxn>
                <a:cxn ang="0">
                  <a:pos x="6" y="8"/>
                </a:cxn>
                <a:cxn ang="0">
                  <a:pos x="6" y="8"/>
                </a:cxn>
                <a:cxn ang="0">
                  <a:pos x="6" y="2"/>
                </a:cxn>
                <a:cxn ang="0">
                  <a:pos x="6" y="0"/>
                </a:cxn>
                <a:cxn ang="0">
                  <a:pos x="2" y="0"/>
                </a:cxn>
                <a:cxn ang="0">
                  <a:pos x="2" y="0"/>
                </a:cxn>
                <a:cxn ang="0">
                  <a:pos x="0" y="4"/>
                </a:cxn>
                <a:cxn ang="0">
                  <a:pos x="0" y="6"/>
                </a:cxn>
                <a:cxn ang="0">
                  <a:pos x="2" y="8"/>
                </a:cxn>
                <a:cxn ang="0">
                  <a:pos x="2" y="8"/>
                </a:cxn>
              </a:cxnLst>
              <a:rect l="0" t="0" r="r" b="b"/>
              <a:pathLst>
                <a:path w="6" h="8">
                  <a:moveTo>
                    <a:pt x="2" y="8"/>
                  </a:moveTo>
                  <a:lnTo>
                    <a:pt x="2" y="8"/>
                  </a:lnTo>
                  <a:lnTo>
                    <a:pt x="6" y="8"/>
                  </a:lnTo>
                  <a:lnTo>
                    <a:pt x="6" y="8"/>
                  </a:lnTo>
                  <a:lnTo>
                    <a:pt x="6" y="2"/>
                  </a:lnTo>
                  <a:lnTo>
                    <a:pt x="6" y="0"/>
                  </a:lnTo>
                  <a:lnTo>
                    <a:pt x="2" y="0"/>
                  </a:lnTo>
                  <a:lnTo>
                    <a:pt x="2" y="0"/>
                  </a:lnTo>
                  <a:lnTo>
                    <a:pt x="0" y="4"/>
                  </a:lnTo>
                  <a:lnTo>
                    <a:pt x="0" y="6"/>
                  </a:lnTo>
                  <a:lnTo>
                    <a:pt x="2" y="8"/>
                  </a:lnTo>
                  <a:lnTo>
                    <a:pt x="2" y="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7" name="Freeform 152"/>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8" name="Freeform 153"/>
            <p:cNvSpPr/>
            <p:nvPr/>
          </p:nvSpPr>
          <p:spPr bwMode="auto">
            <a:xfrm>
              <a:off x="7778750" y="1606550"/>
              <a:ext cx="1588" cy="3175"/>
            </a:xfrm>
            <a:custGeom>
              <a:avLst/>
              <a:gdLst/>
              <a:ahLst/>
              <a:cxnLst>
                <a:cxn ang="0">
                  <a:pos x="0" y="0"/>
                </a:cxn>
                <a:cxn ang="0">
                  <a:pos x="0" y="0"/>
                </a:cxn>
                <a:cxn ang="0">
                  <a:pos x="0" y="2"/>
                </a:cxn>
                <a:cxn ang="0">
                  <a:pos x="0" y="2"/>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9" name="Freeform 154"/>
            <p:cNvSpPr/>
            <p:nvPr/>
          </p:nvSpPr>
          <p:spPr bwMode="auto">
            <a:xfrm>
              <a:off x="7772400" y="1587500"/>
              <a:ext cx="9525" cy="19050"/>
            </a:xfrm>
            <a:custGeom>
              <a:avLst/>
              <a:gdLst/>
              <a:ahLst/>
              <a:cxnLst>
                <a:cxn ang="0">
                  <a:pos x="4" y="0"/>
                </a:cxn>
                <a:cxn ang="0">
                  <a:pos x="4" y="0"/>
                </a:cxn>
                <a:cxn ang="0">
                  <a:pos x="0" y="2"/>
                </a:cxn>
                <a:cxn ang="0">
                  <a:pos x="0" y="2"/>
                </a:cxn>
                <a:cxn ang="0">
                  <a:pos x="0" y="4"/>
                </a:cxn>
                <a:cxn ang="0">
                  <a:pos x="2" y="6"/>
                </a:cxn>
                <a:cxn ang="0">
                  <a:pos x="4" y="6"/>
                </a:cxn>
                <a:cxn ang="0">
                  <a:pos x="4" y="10"/>
                </a:cxn>
                <a:cxn ang="0">
                  <a:pos x="4" y="10"/>
                </a:cxn>
                <a:cxn ang="0">
                  <a:pos x="4" y="12"/>
                </a:cxn>
                <a:cxn ang="0">
                  <a:pos x="4" y="12"/>
                </a:cxn>
                <a:cxn ang="0">
                  <a:pos x="6" y="10"/>
                </a:cxn>
                <a:cxn ang="0">
                  <a:pos x="6" y="6"/>
                </a:cxn>
                <a:cxn ang="0">
                  <a:pos x="4" y="0"/>
                </a:cxn>
                <a:cxn ang="0">
                  <a:pos x="4" y="0"/>
                </a:cxn>
              </a:cxnLst>
              <a:rect l="0" t="0" r="r" b="b"/>
              <a:pathLst>
                <a:path w="6" h="12">
                  <a:moveTo>
                    <a:pt x="4" y="0"/>
                  </a:moveTo>
                  <a:lnTo>
                    <a:pt x="4" y="0"/>
                  </a:lnTo>
                  <a:lnTo>
                    <a:pt x="0" y="2"/>
                  </a:lnTo>
                  <a:lnTo>
                    <a:pt x="0" y="2"/>
                  </a:lnTo>
                  <a:lnTo>
                    <a:pt x="0" y="4"/>
                  </a:lnTo>
                  <a:lnTo>
                    <a:pt x="2" y="6"/>
                  </a:lnTo>
                  <a:lnTo>
                    <a:pt x="4" y="6"/>
                  </a:lnTo>
                  <a:lnTo>
                    <a:pt x="4" y="10"/>
                  </a:lnTo>
                  <a:lnTo>
                    <a:pt x="4" y="10"/>
                  </a:lnTo>
                  <a:lnTo>
                    <a:pt x="4" y="12"/>
                  </a:lnTo>
                  <a:lnTo>
                    <a:pt x="4" y="12"/>
                  </a:lnTo>
                  <a:lnTo>
                    <a:pt x="6" y="10"/>
                  </a:lnTo>
                  <a:lnTo>
                    <a:pt x="6" y="6"/>
                  </a:lnTo>
                  <a:lnTo>
                    <a:pt x="4" y="0"/>
                  </a:lnTo>
                  <a:lnTo>
                    <a:pt x="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0" name="Freeform 155"/>
            <p:cNvSpPr/>
            <p:nvPr/>
          </p:nvSpPr>
          <p:spPr bwMode="auto">
            <a:xfrm>
              <a:off x="5280025" y="215900"/>
              <a:ext cx="130175" cy="53975"/>
            </a:xfrm>
            <a:custGeom>
              <a:avLst/>
              <a:gdLst/>
              <a:ahLst/>
              <a:cxnLst>
                <a:cxn ang="0">
                  <a:pos x="6" y="22"/>
                </a:cxn>
                <a:cxn ang="0">
                  <a:pos x="6" y="22"/>
                </a:cxn>
                <a:cxn ang="0">
                  <a:pos x="16" y="22"/>
                </a:cxn>
                <a:cxn ang="0">
                  <a:pos x="20" y="22"/>
                </a:cxn>
                <a:cxn ang="0">
                  <a:pos x="26" y="24"/>
                </a:cxn>
                <a:cxn ang="0">
                  <a:pos x="26" y="24"/>
                </a:cxn>
                <a:cxn ang="0">
                  <a:pos x="16" y="26"/>
                </a:cxn>
                <a:cxn ang="0">
                  <a:pos x="16" y="26"/>
                </a:cxn>
                <a:cxn ang="0">
                  <a:pos x="28" y="32"/>
                </a:cxn>
                <a:cxn ang="0">
                  <a:pos x="40" y="34"/>
                </a:cxn>
                <a:cxn ang="0">
                  <a:pos x="54" y="30"/>
                </a:cxn>
                <a:cxn ang="0">
                  <a:pos x="70" y="24"/>
                </a:cxn>
                <a:cxn ang="0">
                  <a:pos x="70" y="24"/>
                </a:cxn>
                <a:cxn ang="0">
                  <a:pos x="82" y="22"/>
                </a:cxn>
                <a:cxn ang="0">
                  <a:pos x="82" y="22"/>
                </a:cxn>
                <a:cxn ang="0">
                  <a:pos x="80" y="20"/>
                </a:cxn>
                <a:cxn ang="0">
                  <a:pos x="78" y="20"/>
                </a:cxn>
                <a:cxn ang="0">
                  <a:pos x="72" y="18"/>
                </a:cxn>
                <a:cxn ang="0">
                  <a:pos x="72" y="18"/>
                </a:cxn>
                <a:cxn ang="0">
                  <a:pos x="64" y="14"/>
                </a:cxn>
                <a:cxn ang="0">
                  <a:pos x="58" y="12"/>
                </a:cxn>
                <a:cxn ang="0">
                  <a:pos x="52" y="12"/>
                </a:cxn>
                <a:cxn ang="0">
                  <a:pos x="52" y="12"/>
                </a:cxn>
                <a:cxn ang="0">
                  <a:pos x="24" y="2"/>
                </a:cxn>
                <a:cxn ang="0">
                  <a:pos x="24" y="2"/>
                </a:cxn>
                <a:cxn ang="0">
                  <a:pos x="18" y="0"/>
                </a:cxn>
                <a:cxn ang="0">
                  <a:pos x="14" y="0"/>
                </a:cxn>
                <a:cxn ang="0">
                  <a:pos x="14" y="4"/>
                </a:cxn>
                <a:cxn ang="0">
                  <a:pos x="14" y="4"/>
                </a:cxn>
                <a:cxn ang="0">
                  <a:pos x="10" y="4"/>
                </a:cxn>
                <a:cxn ang="0">
                  <a:pos x="8" y="4"/>
                </a:cxn>
                <a:cxn ang="0">
                  <a:pos x="6" y="6"/>
                </a:cxn>
                <a:cxn ang="0">
                  <a:pos x="6" y="6"/>
                </a:cxn>
                <a:cxn ang="0">
                  <a:pos x="10" y="8"/>
                </a:cxn>
                <a:cxn ang="0">
                  <a:pos x="10" y="8"/>
                </a:cxn>
                <a:cxn ang="0">
                  <a:pos x="2" y="10"/>
                </a:cxn>
                <a:cxn ang="0">
                  <a:pos x="0" y="12"/>
                </a:cxn>
                <a:cxn ang="0">
                  <a:pos x="0" y="16"/>
                </a:cxn>
                <a:cxn ang="0">
                  <a:pos x="0" y="16"/>
                </a:cxn>
                <a:cxn ang="0">
                  <a:pos x="2" y="20"/>
                </a:cxn>
                <a:cxn ang="0">
                  <a:pos x="6" y="22"/>
                </a:cxn>
                <a:cxn ang="0">
                  <a:pos x="6" y="22"/>
                </a:cxn>
              </a:cxnLst>
              <a:rect l="0" t="0" r="r" b="b"/>
              <a:pathLst>
                <a:path w="82" h="34">
                  <a:moveTo>
                    <a:pt x="6" y="22"/>
                  </a:moveTo>
                  <a:lnTo>
                    <a:pt x="6" y="22"/>
                  </a:lnTo>
                  <a:lnTo>
                    <a:pt x="16" y="22"/>
                  </a:lnTo>
                  <a:lnTo>
                    <a:pt x="20" y="22"/>
                  </a:lnTo>
                  <a:lnTo>
                    <a:pt x="26" y="24"/>
                  </a:lnTo>
                  <a:lnTo>
                    <a:pt x="26" y="24"/>
                  </a:lnTo>
                  <a:lnTo>
                    <a:pt x="16" y="26"/>
                  </a:lnTo>
                  <a:lnTo>
                    <a:pt x="16" y="26"/>
                  </a:lnTo>
                  <a:lnTo>
                    <a:pt x="28" y="32"/>
                  </a:lnTo>
                  <a:lnTo>
                    <a:pt x="40" y="34"/>
                  </a:lnTo>
                  <a:lnTo>
                    <a:pt x="54" y="30"/>
                  </a:lnTo>
                  <a:lnTo>
                    <a:pt x="70" y="24"/>
                  </a:lnTo>
                  <a:lnTo>
                    <a:pt x="70" y="24"/>
                  </a:lnTo>
                  <a:lnTo>
                    <a:pt x="82" y="22"/>
                  </a:lnTo>
                  <a:lnTo>
                    <a:pt x="82" y="22"/>
                  </a:lnTo>
                  <a:lnTo>
                    <a:pt x="80" y="20"/>
                  </a:lnTo>
                  <a:lnTo>
                    <a:pt x="78" y="20"/>
                  </a:lnTo>
                  <a:lnTo>
                    <a:pt x="72" y="18"/>
                  </a:lnTo>
                  <a:lnTo>
                    <a:pt x="72" y="18"/>
                  </a:lnTo>
                  <a:lnTo>
                    <a:pt x="64" y="14"/>
                  </a:lnTo>
                  <a:lnTo>
                    <a:pt x="58" y="12"/>
                  </a:lnTo>
                  <a:lnTo>
                    <a:pt x="52" y="12"/>
                  </a:lnTo>
                  <a:lnTo>
                    <a:pt x="52" y="12"/>
                  </a:lnTo>
                  <a:lnTo>
                    <a:pt x="24" y="2"/>
                  </a:lnTo>
                  <a:lnTo>
                    <a:pt x="24" y="2"/>
                  </a:lnTo>
                  <a:lnTo>
                    <a:pt x="18" y="0"/>
                  </a:lnTo>
                  <a:lnTo>
                    <a:pt x="14" y="0"/>
                  </a:lnTo>
                  <a:lnTo>
                    <a:pt x="14" y="4"/>
                  </a:lnTo>
                  <a:lnTo>
                    <a:pt x="14" y="4"/>
                  </a:lnTo>
                  <a:lnTo>
                    <a:pt x="10" y="4"/>
                  </a:lnTo>
                  <a:lnTo>
                    <a:pt x="8" y="4"/>
                  </a:lnTo>
                  <a:lnTo>
                    <a:pt x="6" y="6"/>
                  </a:lnTo>
                  <a:lnTo>
                    <a:pt x="6" y="6"/>
                  </a:lnTo>
                  <a:lnTo>
                    <a:pt x="10" y="8"/>
                  </a:lnTo>
                  <a:lnTo>
                    <a:pt x="10" y="8"/>
                  </a:lnTo>
                  <a:lnTo>
                    <a:pt x="2" y="10"/>
                  </a:lnTo>
                  <a:lnTo>
                    <a:pt x="0" y="12"/>
                  </a:lnTo>
                  <a:lnTo>
                    <a:pt x="0" y="16"/>
                  </a:lnTo>
                  <a:lnTo>
                    <a:pt x="0" y="16"/>
                  </a:lnTo>
                  <a:lnTo>
                    <a:pt x="2" y="20"/>
                  </a:lnTo>
                  <a:lnTo>
                    <a:pt x="6" y="22"/>
                  </a:lnTo>
                  <a:lnTo>
                    <a:pt x="6" y="2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1" name="Freeform 156"/>
            <p:cNvSpPr/>
            <p:nvPr/>
          </p:nvSpPr>
          <p:spPr bwMode="auto">
            <a:xfrm>
              <a:off x="5346700" y="190500"/>
              <a:ext cx="361950" cy="107950"/>
            </a:xfrm>
            <a:custGeom>
              <a:avLst/>
              <a:gdLst/>
              <a:ahLst/>
              <a:cxnLst>
                <a:cxn ang="0">
                  <a:pos x="10" y="16"/>
                </a:cxn>
                <a:cxn ang="0">
                  <a:pos x="14" y="16"/>
                </a:cxn>
                <a:cxn ang="0">
                  <a:pos x="18" y="18"/>
                </a:cxn>
                <a:cxn ang="0">
                  <a:pos x="40" y="18"/>
                </a:cxn>
                <a:cxn ang="0">
                  <a:pos x="36" y="22"/>
                </a:cxn>
                <a:cxn ang="0">
                  <a:pos x="42" y="26"/>
                </a:cxn>
                <a:cxn ang="0">
                  <a:pos x="54" y="24"/>
                </a:cxn>
                <a:cxn ang="0">
                  <a:pos x="60" y="26"/>
                </a:cxn>
                <a:cxn ang="0">
                  <a:pos x="70" y="24"/>
                </a:cxn>
                <a:cxn ang="0">
                  <a:pos x="78" y="24"/>
                </a:cxn>
                <a:cxn ang="0">
                  <a:pos x="90" y="24"/>
                </a:cxn>
                <a:cxn ang="0">
                  <a:pos x="84" y="26"/>
                </a:cxn>
                <a:cxn ang="0">
                  <a:pos x="74" y="28"/>
                </a:cxn>
                <a:cxn ang="0">
                  <a:pos x="62" y="28"/>
                </a:cxn>
                <a:cxn ang="0">
                  <a:pos x="68" y="30"/>
                </a:cxn>
                <a:cxn ang="0">
                  <a:pos x="70" y="34"/>
                </a:cxn>
                <a:cxn ang="0">
                  <a:pos x="60" y="30"/>
                </a:cxn>
                <a:cxn ang="0">
                  <a:pos x="38" y="28"/>
                </a:cxn>
                <a:cxn ang="0">
                  <a:pos x="34" y="32"/>
                </a:cxn>
                <a:cxn ang="0">
                  <a:pos x="40" y="34"/>
                </a:cxn>
                <a:cxn ang="0">
                  <a:pos x="48" y="38"/>
                </a:cxn>
                <a:cxn ang="0">
                  <a:pos x="64" y="44"/>
                </a:cxn>
                <a:cxn ang="0">
                  <a:pos x="50" y="42"/>
                </a:cxn>
                <a:cxn ang="0">
                  <a:pos x="28" y="44"/>
                </a:cxn>
                <a:cxn ang="0">
                  <a:pos x="24" y="48"/>
                </a:cxn>
                <a:cxn ang="0">
                  <a:pos x="26" y="50"/>
                </a:cxn>
                <a:cxn ang="0">
                  <a:pos x="36" y="50"/>
                </a:cxn>
                <a:cxn ang="0">
                  <a:pos x="42" y="58"/>
                </a:cxn>
                <a:cxn ang="0">
                  <a:pos x="36" y="56"/>
                </a:cxn>
                <a:cxn ang="0">
                  <a:pos x="24" y="54"/>
                </a:cxn>
                <a:cxn ang="0">
                  <a:pos x="22" y="56"/>
                </a:cxn>
                <a:cxn ang="0">
                  <a:pos x="22" y="62"/>
                </a:cxn>
                <a:cxn ang="0">
                  <a:pos x="16" y="62"/>
                </a:cxn>
                <a:cxn ang="0">
                  <a:pos x="8" y="68"/>
                </a:cxn>
                <a:cxn ang="0">
                  <a:pos x="76" y="68"/>
                </a:cxn>
                <a:cxn ang="0">
                  <a:pos x="96" y="64"/>
                </a:cxn>
                <a:cxn ang="0">
                  <a:pos x="88" y="60"/>
                </a:cxn>
                <a:cxn ang="0">
                  <a:pos x="92" y="58"/>
                </a:cxn>
                <a:cxn ang="0">
                  <a:pos x="98" y="54"/>
                </a:cxn>
                <a:cxn ang="0">
                  <a:pos x="102" y="52"/>
                </a:cxn>
                <a:cxn ang="0">
                  <a:pos x="122" y="44"/>
                </a:cxn>
                <a:cxn ang="0">
                  <a:pos x="126" y="38"/>
                </a:cxn>
                <a:cxn ang="0">
                  <a:pos x="132" y="34"/>
                </a:cxn>
                <a:cxn ang="0">
                  <a:pos x="144" y="34"/>
                </a:cxn>
                <a:cxn ang="0">
                  <a:pos x="164" y="26"/>
                </a:cxn>
                <a:cxn ang="0">
                  <a:pos x="186" y="20"/>
                </a:cxn>
                <a:cxn ang="0">
                  <a:pos x="188" y="14"/>
                </a:cxn>
                <a:cxn ang="0">
                  <a:pos x="228" y="6"/>
                </a:cxn>
                <a:cxn ang="0">
                  <a:pos x="192" y="0"/>
                </a:cxn>
                <a:cxn ang="0">
                  <a:pos x="112" y="0"/>
                </a:cxn>
                <a:cxn ang="0">
                  <a:pos x="68" y="4"/>
                </a:cxn>
                <a:cxn ang="0">
                  <a:pos x="58" y="8"/>
                </a:cxn>
                <a:cxn ang="0">
                  <a:pos x="46" y="6"/>
                </a:cxn>
                <a:cxn ang="0">
                  <a:pos x="10" y="12"/>
                </a:cxn>
                <a:cxn ang="0">
                  <a:pos x="0" y="12"/>
                </a:cxn>
                <a:cxn ang="0">
                  <a:pos x="6" y="16"/>
                </a:cxn>
              </a:cxnLst>
              <a:rect l="0" t="0" r="r" b="b"/>
              <a:pathLst>
                <a:path w="228" h="68">
                  <a:moveTo>
                    <a:pt x="8" y="18"/>
                  </a:moveTo>
                  <a:lnTo>
                    <a:pt x="8" y="18"/>
                  </a:lnTo>
                  <a:lnTo>
                    <a:pt x="10" y="16"/>
                  </a:lnTo>
                  <a:lnTo>
                    <a:pt x="10" y="16"/>
                  </a:lnTo>
                  <a:lnTo>
                    <a:pt x="14" y="16"/>
                  </a:lnTo>
                  <a:lnTo>
                    <a:pt x="14" y="16"/>
                  </a:lnTo>
                  <a:lnTo>
                    <a:pt x="14" y="16"/>
                  </a:lnTo>
                  <a:lnTo>
                    <a:pt x="16" y="18"/>
                  </a:lnTo>
                  <a:lnTo>
                    <a:pt x="18" y="18"/>
                  </a:lnTo>
                  <a:lnTo>
                    <a:pt x="24" y="18"/>
                  </a:lnTo>
                  <a:lnTo>
                    <a:pt x="24" y="18"/>
                  </a:lnTo>
                  <a:lnTo>
                    <a:pt x="40" y="18"/>
                  </a:lnTo>
                  <a:lnTo>
                    <a:pt x="40" y="18"/>
                  </a:lnTo>
                  <a:lnTo>
                    <a:pt x="38" y="22"/>
                  </a:lnTo>
                  <a:lnTo>
                    <a:pt x="36" y="22"/>
                  </a:lnTo>
                  <a:lnTo>
                    <a:pt x="36" y="22"/>
                  </a:lnTo>
                  <a:lnTo>
                    <a:pt x="38" y="26"/>
                  </a:lnTo>
                  <a:lnTo>
                    <a:pt x="42" y="26"/>
                  </a:lnTo>
                  <a:lnTo>
                    <a:pt x="48" y="26"/>
                  </a:lnTo>
                  <a:lnTo>
                    <a:pt x="48" y="26"/>
                  </a:lnTo>
                  <a:lnTo>
                    <a:pt x="54" y="24"/>
                  </a:lnTo>
                  <a:lnTo>
                    <a:pt x="58" y="24"/>
                  </a:lnTo>
                  <a:lnTo>
                    <a:pt x="60" y="26"/>
                  </a:lnTo>
                  <a:lnTo>
                    <a:pt x="60" y="26"/>
                  </a:lnTo>
                  <a:lnTo>
                    <a:pt x="62" y="26"/>
                  </a:lnTo>
                  <a:lnTo>
                    <a:pt x="62" y="26"/>
                  </a:lnTo>
                  <a:lnTo>
                    <a:pt x="70" y="24"/>
                  </a:lnTo>
                  <a:lnTo>
                    <a:pt x="70" y="24"/>
                  </a:lnTo>
                  <a:lnTo>
                    <a:pt x="78" y="24"/>
                  </a:lnTo>
                  <a:lnTo>
                    <a:pt x="78" y="24"/>
                  </a:lnTo>
                  <a:lnTo>
                    <a:pt x="88" y="20"/>
                  </a:lnTo>
                  <a:lnTo>
                    <a:pt x="88" y="20"/>
                  </a:lnTo>
                  <a:lnTo>
                    <a:pt x="90" y="24"/>
                  </a:lnTo>
                  <a:lnTo>
                    <a:pt x="90" y="24"/>
                  </a:lnTo>
                  <a:lnTo>
                    <a:pt x="88" y="24"/>
                  </a:lnTo>
                  <a:lnTo>
                    <a:pt x="84" y="26"/>
                  </a:lnTo>
                  <a:lnTo>
                    <a:pt x="78" y="26"/>
                  </a:lnTo>
                  <a:lnTo>
                    <a:pt x="78" y="26"/>
                  </a:lnTo>
                  <a:lnTo>
                    <a:pt x="74" y="28"/>
                  </a:lnTo>
                  <a:lnTo>
                    <a:pt x="70" y="28"/>
                  </a:lnTo>
                  <a:lnTo>
                    <a:pt x="62" y="28"/>
                  </a:lnTo>
                  <a:lnTo>
                    <a:pt x="62" y="28"/>
                  </a:lnTo>
                  <a:lnTo>
                    <a:pt x="64" y="30"/>
                  </a:lnTo>
                  <a:lnTo>
                    <a:pt x="66" y="30"/>
                  </a:lnTo>
                  <a:lnTo>
                    <a:pt x="68" y="30"/>
                  </a:lnTo>
                  <a:lnTo>
                    <a:pt x="70" y="32"/>
                  </a:lnTo>
                  <a:lnTo>
                    <a:pt x="70" y="32"/>
                  </a:lnTo>
                  <a:lnTo>
                    <a:pt x="70" y="34"/>
                  </a:lnTo>
                  <a:lnTo>
                    <a:pt x="70" y="34"/>
                  </a:lnTo>
                  <a:lnTo>
                    <a:pt x="64" y="34"/>
                  </a:lnTo>
                  <a:lnTo>
                    <a:pt x="60" y="30"/>
                  </a:lnTo>
                  <a:lnTo>
                    <a:pt x="60" y="30"/>
                  </a:lnTo>
                  <a:lnTo>
                    <a:pt x="46" y="28"/>
                  </a:lnTo>
                  <a:lnTo>
                    <a:pt x="38" y="28"/>
                  </a:lnTo>
                  <a:lnTo>
                    <a:pt x="30" y="30"/>
                  </a:lnTo>
                  <a:lnTo>
                    <a:pt x="30" y="30"/>
                  </a:lnTo>
                  <a:lnTo>
                    <a:pt x="34" y="32"/>
                  </a:lnTo>
                  <a:lnTo>
                    <a:pt x="36" y="32"/>
                  </a:lnTo>
                  <a:lnTo>
                    <a:pt x="38" y="32"/>
                  </a:lnTo>
                  <a:lnTo>
                    <a:pt x="40" y="34"/>
                  </a:lnTo>
                  <a:lnTo>
                    <a:pt x="40" y="34"/>
                  </a:lnTo>
                  <a:lnTo>
                    <a:pt x="44" y="36"/>
                  </a:lnTo>
                  <a:lnTo>
                    <a:pt x="48" y="38"/>
                  </a:lnTo>
                  <a:lnTo>
                    <a:pt x="48" y="38"/>
                  </a:lnTo>
                  <a:lnTo>
                    <a:pt x="64" y="44"/>
                  </a:lnTo>
                  <a:lnTo>
                    <a:pt x="64" y="44"/>
                  </a:lnTo>
                  <a:lnTo>
                    <a:pt x="58" y="46"/>
                  </a:lnTo>
                  <a:lnTo>
                    <a:pt x="54" y="44"/>
                  </a:lnTo>
                  <a:lnTo>
                    <a:pt x="50" y="42"/>
                  </a:lnTo>
                  <a:lnTo>
                    <a:pt x="46" y="42"/>
                  </a:lnTo>
                  <a:lnTo>
                    <a:pt x="46" y="42"/>
                  </a:lnTo>
                  <a:lnTo>
                    <a:pt x="28" y="44"/>
                  </a:lnTo>
                  <a:lnTo>
                    <a:pt x="28" y="44"/>
                  </a:lnTo>
                  <a:lnTo>
                    <a:pt x="26" y="46"/>
                  </a:lnTo>
                  <a:lnTo>
                    <a:pt x="24" y="48"/>
                  </a:lnTo>
                  <a:lnTo>
                    <a:pt x="24" y="48"/>
                  </a:lnTo>
                  <a:lnTo>
                    <a:pt x="24" y="50"/>
                  </a:lnTo>
                  <a:lnTo>
                    <a:pt x="26" y="50"/>
                  </a:lnTo>
                  <a:lnTo>
                    <a:pt x="28" y="50"/>
                  </a:lnTo>
                  <a:lnTo>
                    <a:pt x="28" y="50"/>
                  </a:lnTo>
                  <a:lnTo>
                    <a:pt x="36" y="50"/>
                  </a:lnTo>
                  <a:lnTo>
                    <a:pt x="42" y="56"/>
                  </a:lnTo>
                  <a:lnTo>
                    <a:pt x="42" y="56"/>
                  </a:lnTo>
                  <a:lnTo>
                    <a:pt x="42" y="58"/>
                  </a:lnTo>
                  <a:lnTo>
                    <a:pt x="42" y="58"/>
                  </a:lnTo>
                  <a:lnTo>
                    <a:pt x="38" y="58"/>
                  </a:lnTo>
                  <a:lnTo>
                    <a:pt x="36" y="56"/>
                  </a:lnTo>
                  <a:lnTo>
                    <a:pt x="30" y="54"/>
                  </a:lnTo>
                  <a:lnTo>
                    <a:pt x="30" y="54"/>
                  </a:lnTo>
                  <a:lnTo>
                    <a:pt x="24" y="54"/>
                  </a:lnTo>
                  <a:lnTo>
                    <a:pt x="22" y="54"/>
                  </a:lnTo>
                  <a:lnTo>
                    <a:pt x="22" y="56"/>
                  </a:lnTo>
                  <a:lnTo>
                    <a:pt x="22" y="56"/>
                  </a:lnTo>
                  <a:lnTo>
                    <a:pt x="24" y="62"/>
                  </a:lnTo>
                  <a:lnTo>
                    <a:pt x="24" y="62"/>
                  </a:lnTo>
                  <a:lnTo>
                    <a:pt x="22" y="62"/>
                  </a:lnTo>
                  <a:lnTo>
                    <a:pt x="18" y="62"/>
                  </a:lnTo>
                  <a:lnTo>
                    <a:pt x="16" y="62"/>
                  </a:lnTo>
                  <a:lnTo>
                    <a:pt x="16" y="62"/>
                  </a:lnTo>
                  <a:lnTo>
                    <a:pt x="12" y="62"/>
                  </a:lnTo>
                  <a:lnTo>
                    <a:pt x="10" y="64"/>
                  </a:lnTo>
                  <a:lnTo>
                    <a:pt x="8" y="68"/>
                  </a:lnTo>
                  <a:lnTo>
                    <a:pt x="8" y="68"/>
                  </a:lnTo>
                  <a:lnTo>
                    <a:pt x="54" y="68"/>
                  </a:lnTo>
                  <a:lnTo>
                    <a:pt x="76" y="68"/>
                  </a:lnTo>
                  <a:lnTo>
                    <a:pt x="100" y="66"/>
                  </a:lnTo>
                  <a:lnTo>
                    <a:pt x="100" y="66"/>
                  </a:lnTo>
                  <a:lnTo>
                    <a:pt x="96" y="64"/>
                  </a:lnTo>
                  <a:lnTo>
                    <a:pt x="92" y="64"/>
                  </a:lnTo>
                  <a:lnTo>
                    <a:pt x="90" y="64"/>
                  </a:lnTo>
                  <a:lnTo>
                    <a:pt x="88" y="60"/>
                  </a:lnTo>
                  <a:lnTo>
                    <a:pt x="88" y="60"/>
                  </a:lnTo>
                  <a:lnTo>
                    <a:pt x="90" y="60"/>
                  </a:lnTo>
                  <a:lnTo>
                    <a:pt x="92" y="58"/>
                  </a:lnTo>
                  <a:lnTo>
                    <a:pt x="92" y="58"/>
                  </a:lnTo>
                  <a:lnTo>
                    <a:pt x="96" y="58"/>
                  </a:lnTo>
                  <a:lnTo>
                    <a:pt x="98" y="54"/>
                  </a:lnTo>
                  <a:lnTo>
                    <a:pt x="100" y="52"/>
                  </a:lnTo>
                  <a:lnTo>
                    <a:pt x="102" y="52"/>
                  </a:lnTo>
                  <a:lnTo>
                    <a:pt x="102" y="52"/>
                  </a:lnTo>
                  <a:lnTo>
                    <a:pt x="108" y="52"/>
                  </a:lnTo>
                  <a:lnTo>
                    <a:pt x="114" y="50"/>
                  </a:lnTo>
                  <a:lnTo>
                    <a:pt x="122" y="44"/>
                  </a:lnTo>
                  <a:lnTo>
                    <a:pt x="122" y="44"/>
                  </a:lnTo>
                  <a:lnTo>
                    <a:pt x="122" y="40"/>
                  </a:lnTo>
                  <a:lnTo>
                    <a:pt x="126" y="38"/>
                  </a:lnTo>
                  <a:lnTo>
                    <a:pt x="130" y="38"/>
                  </a:lnTo>
                  <a:lnTo>
                    <a:pt x="132" y="34"/>
                  </a:lnTo>
                  <a:lnTo>
                    <a:pt x="132" y="34"/>
                  </a:lnTo>
                  <a:lnTo>
                    <a:pt x="136" y="34"/>
                  </a:lnTo>
                  <a:lnTo>
                    <a:pt x="140" y="34"/>
                  </a:lnTo>
                  <a:lnTo>
                    <a:pt x="144" y="34"/>
                  </a:lnTo>
                  <a:lnTo>
                    <a:pt x="148" y="32"/>
                  </a:lnTo>
                  <a:lnTo>
                    <a:pt x="148" y="32"/>
                  </a:lnTo>
                  <a:lnTo>
                    <a:pt x="164" y="26"/>
                  </a:lnTo>
                  <a:lnTo>
                    <a:pt x="164" y="26"/>
                  </a:lnTo>
                  <a:lnTo>
                    <a:pt x="186" y="20"/>
                  </a:lnTo>
                  <a:lnTo>
                    <a:pt x="186" y="20"/>
                  </a:lnTo>
                  <a:lnTo>
                    <a:pt x="188" y="18"/>
                  </a:lnTo>
                  <a:lnTo>
                    <a:pt x="188" y="18"/>
                  </a:lnTo>
                  <a:lnTo>
                    <a:pt x="188" y="14"/>
                  </a:lnTo>
                  <a:lnTo>
                    <a:pt x="188" y="14"/>
                  </a:lnTo>
                  <a:lnTo>
                    <a:pt x="208" y="12"/>
                  </a:lnTo>
                  <a:lnTo>
                    <a:pt x="228" y="6"/>
                  </a:lnTo>
                  <a:lnTo>
                    <a:pt x="228" y="6"/>
                  </a:lnTo>
                  <a:lnTo>
                    <a:pt x="210" y="4"/>
                  </a:lnTo>
                  <a:lnTo>
                    <a:pt x="192" y="0"/>
                  </a:lnTo>
                  <a:lnTo>
                    <a:pt x="156" y="0"/>
                  </a:lnTo>
                  <a:lnTo>
                    <a:pt x="156" y="0"/>
                  </a:lnTo>
                  <a:lnTo>
                    <a:pt x="112" y="0"/>
                  </a:lnTo>
                  <a:lnTo>
                    <a:pt x="90" y="2"/>
                  </a:lnTo>
                  <a:lnTo>
                    <a:pt x="68" y="4"/>
                  </a:lnTo>
                  <a:lnTo>
                    <a:pt x="68" y="4"/>
                  </a:lnTo>
                  <a:lnTo>
                    <a:pt x="64" y="4"/>
                  </a:lnTo>
                  <a:lnTo>
                    <a:pt x="62" y="6"/>
                  </a:lnTo>
                  <a:lnTo>
                    <a:pt x="58" y="8"/>
                  </a:lnTo>
                  <a:lnTo>
                    <a:pt x="58" y="8"/>
                  </a:lnTo>
                  <a:lnTo>
                    <a:pt x="52" y="6"/>
                  </a:lnTo>
                  <a:lnTo>
                    <a:pt x="46" y="6"/>
                  </a:lnTo>
                  <a:lnTo>
                    <a:pt x="34" y="8"/>
                  </a:lnTo>
                  <a:lnTo>
                    <a:pt x="22" y="10"/>
                  </a:lnTo>
                  <a:lnTo>
                    <a:pt x="10" y="12"/>
                  </a:lnTo>
                  <a:lnTo>
                    <a:pt x="10" y="12"/>
                  </a:lnTo>
                  <a:lnTo>
                    <a:pt x="0" y="12"/>
                  </a:lnTo>
                  <a:lnTo>
                    <a:pt x="0" y="12"/>
                  </a:lnTo>
                  <a:lnTo>
                    <a:pt x="2" y="14"/>
                  </a:lnTo>
                  <a:lnTo>
                    <a:pt x="4" y="16"/>
                  </a:lnTo>
                  <a:lnTo>
                    <a:pt x="6" y="16"/>
                  </a:lnTo>
                  <a:lnTo>
                    <a:pt x="8" y="18"/>
                  </a:lnTo>
                  <a:lnTo>
                    <a:pt x="8" y="1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2" name="Freeform 157"/>
            <p:cNvSpPr/>
            <p:nvPr/>
          </p:nvSpPr>
          <p:spPr bwMode="auto">
            <a:xfrm>
              <a:off x="7985125" y="1377950"/>
              <a:ext cx="12700" cy="31750"/>
            </a:xfrm>
            <a:custGeom>
              <a:avLst/>
              <a:gdLst/>
              <a:ahLst/>
              <a:cxnLst>
                <a:cxn ang="0">
                  <a:pos x="4" y="20"/>
                </a:cxn>
                <a:cxn ang="0">
                  <a:pos x="4" y="20"/>
                </a:cxn>
                <a:cxn ang="0">
                  <a:pos x="6" y="16"/>
                </a:cxn>
                <a:cxn ang="0">
                  <a:pos x="4" y="12"/>
                </a:cxn>
                <a:cxn ang="0">
                  <a:pos x="4" y="12"/>
                </a:cxn>
                <a:cxn ang="0">
                  <a:pos x="6" y="8"/>
                </a:cxn>
                <a:cxn ang="0">
                  <a:pos x="8" y="6"/>
                </a:cxn>
                <a:cxn ang="0">
                  <a:pos x="4" y="0"/>
                </a:cxn>
                <a:cxn ang="0">
                  <a:pos x="4" y="0"/>
                </a:cxn>
                <a:cxn ang="0">
                  <a:pos x="4" y="10"/>
                </a:cxn>
                <a:cxn ang="0">
                  <a:pos x="4" y="10"/>
                </a:cxn>
                <a:cxn ang="0">
                  <a:pos x="0" y="14"/>
                </a:cxn>
                <a:cxn ang="0">
                  <a:pos x="0" y="16"/>
                </a:cxn>
                <a:cxn ang="0">
                  <a:pos x="4" y="20"/>
                </a:cxn>
                <a:cxn ang="0">
                  <a:pos x="4" y="20"/>
                </a:cxn>
              </a:cxnLst>
              <a:rect l="0" t="0" r="r" b="b"/>
              <a:pathLst>
                <a:path w="8" h="20">
                  <a:moveTo>
                    <a:pt x="4" y="20"/>
                  </a:moveTo>
                  <a:lnTo>
                    <a:pt x="4" y="20"/>
                  </a:lnTo>
                  <a:lnTo>
                    <a:pt x="6" y="16"/>
                  </a:lnTo>
                  <a:lnTo>
                    <a:pt x="4" y="12"/>
                  </a:lnTo>
                  <a:lnTo>
                    <a:pt x="4" y="12"/>
                  </a:lnTo>
                  <a:lnTo>
                    <a:pt x="6" y="8"/>
                  </a:lnTo>
                  <a:lnTo>
                    <a:pt x="8" y="6"/>
                  </a:lnTo>
                  <a:lnTo>
                    <a:pt x="4" y="0"/>
                  </a:lnTo>
                  <a:lnTo>
                    <a:pt x="4" y="0"/>
                  </a:lnTo>
                  <a:lnTo>
                    <a:pt x="4" y="10"/>
                  </a:lnTo>
                  <a:lnTo>
                    <a:pt x="4" y="10"/>
                  </a:lnTo>
                  <a:lnTo>
                    <a:pt x="0" y="14"/>
                  </a:lnTo>
                  <a:lnTo>
                    <a:pt x="0" y="16"/>
                  </a:lnTo>
                  <a:lnTo>
                    <a:pt x="4" y="20"/>
                  </a:lnTo>
                  <a:lnTo>
                    <a:pt x="4" y="2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3" name="Freeform 158"/>
            <p:cNvSpPr/>
            <p:nvPr/>
          </p:nvSpPr>
          <p:spPr bwMode="auto">
            <a:xfrm>
              <a:off x="6765925" y="974725"/>
              <a:ext cx="19050" cy="9525"/>
            </a:xfrm>
            <a:custGeom>
              <a:avLst/>
              <a:gdLst/>
              <a:ahLst/>
              <a:cxnLst>
                <a:cxn ang="0">
                  <a:pos x="0" y="2"/>
                </a:cxn>
                <a:cxn ang="0">
                  <a:pos x="0" y="2"/>
                </a:cxn>
                <a:cxn ang="0">
                  <a:pos x="2" y="2"/>
                </a:cxn>
                <a:cxn ang="0">
                  <a:pos x="4" y="4"/>
                </a:cxn>
                <a:cxn ang="0">
                  <a:pos x="8" y="6"/>
                </a:cxn>
                <a:cxn ang="0">
                  <a:pos x="12" y="4"/>
                </a:cxn>
                <a:cxn ang="0">
                  <a:pos x="12" y="4"/>
                </a:cxn>
                <a:cxn ang="0">
                  <a:pos x="6" y="0"/>
                </a:cxn>
                <a:cxn ang="0">
                  <a:pos x="0" y="2"/>
                </a:cxn>
                <a:cxn ang="0">
                  <a:pos x="0" y="2"/>
                </a:cxn>
              </a:cxnLst>
              <a:rect l="0" t="0" r="r" b="b"/>
              <a:pathLst>
                <a:path w="12" h="6">
                  <a:moveTo>
                    <a:pt x="0" y="2"/>
                  </a:moveTo>
                  <a:lnTo>
                    <a:pt x="0" y="2"/>
                  </a:lnTo>
                  <a:lnTo>
                    <a:pt x="2" y="2"/>
                  </a:lnTo>
                  <a:lnTo>
                    <a:pt x="4" y="4"/>
                  </a:lnTo>
                  <a:lnTo>
                    <a:pt x="8" y="6"/>
                  </a:lnTo>
                  <a:lnTo>
                    <a:pt x="12" y="4"/>
                  </a:lnTo>
                  <a:lnTo>
                    <a:pt x="12" y="4"/>
                  </a:lnTo>
                  <a:lnTo>
                    <a:pt x="6" y="0"/>
                  </a:lnTo>
                  <a:lnTo>
                    <a:pt x="0" y="2"/>
                  </a:lnTo>
                  <a:lnTo>
                    <a:pt x="0"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4" name="Freeform 159"/>
            <p:cNvSpPr/>
            <p:nvPr/>
          </p:nvSpPr>
          <p:spPr bwMode="auto">
            <a:xfrm>
              <a:off x="7962900" y="1343025"/>
              <a:ext cx="9525" cy="12700"/>
            </a:xfrm>
            <a:custGeom>
              <a:avLst/>
              <a:gdLst/>
              <a:ahLst/>
              <a:cxnLst>
                <a:cxn ang="0">
                  <a:pos x="4" y="0"/>
                </a:cxn>
                <a:cxn ang="0">
                  <a:pos x="4" y="0"/>
                </a:cxn>
                <a:cxn ang="0">
                  <a:pos x="2" y="0"/>
                </a:cxn>
                <a:cxn ang="0">
                  <a:pos x="2" y="0"/>
                </a:cxn>
                <a:cxn ang="0">
                  <a:pos x="0" y="4"/>
                </a:cxn>
                <a:cxn ang="0">
                  <a:pos x="4" y="8"/>
                </a:cxn>
                <a:cxn ang="0">
                  <a:pos x="4" y="8"/>
                </a:cxn>
                <a:cxn ang="0">
                  <a:pos x="6" y="4"/>
                </a:cxn>
                <a:cxn ang="0">
                  <a:pos x="4" y="0"/>
                </a:cxn>
                <a:cxn ang="0">
                  <a:pos x="4" y="0"/>
                </a:cxn>
              </a:cxnLst>
              <a:rect l="0" t="0" r="r" b="b"/>
              <a:pathLst>
                <a:path w="6" h="8">
                  <a:moveTo>
                    <a:pt x="4" y="0"/>
                  </a:moveTo>
                  <a:lnTo>
                    <a:pt x="4" y="0"/>
                  </a:lnTo>
                  <a:lnTo>
                    <a:pt x="2" y="0"/>
                  </a:lnTo>
                  <a:lnTo>
                    <a:pt x="2" y="0"/>
                  </a:lnTo>
                  <a:lnTo>
                    <a:pt x="0" y="4"/>
                  </a:lnTo>
                  <a:lnTo>
                    <a:pt x="4" y="8"/>
                  </a:lnTo>
                  <a:lnTo>
                    <a:pt x="4" y="8"/>
                  </a:lnTo>
                  <a:lnTo>
                    <a:pt x="6" y="4"/>
                  </a:lnTo>
                  <a:lnTo>
                    <a:pt x="4" y="0"/>
                  </a:lnTo>
                  <a:lnTo>
                    <a:pt x="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5" name="Freeform 160"/>
            <p:cNvSpPr/>
            <p:nvPr/>
          </p:nvSpPr>
          <p:spPr bwMode="auto">
            <a:xfrm>
              <a:off x="4451350" y="638175"/>
              <a:ext cx="25400" cy="12700"/>
            </a:xfrm>
            <a:custGeom>
              <a:avLst/>
              <a:gdLst/>
              <a:ahLst/>
              <a:cxnLst>
                <a:cxn ang="0">
                  <a:pos x="4" y="2"/>
                </a:cxn>
                <a:cxn ang="0">
                  <a:pos x="4" y="2"/>
                </a:cxn>
                <a:cxn ang="0">
                  <a:pos x="2" y="4"/>
                </a:cxn>
                <a:cxn ang="0">
                  <a:pos x="0" y="6"/>
                </a:cxn>
                <a:cxn ang="0">
                  <a:pos x="2" y="8"/>
                </a:cxn>
                <a:cxn ang="0">
                  <a:pos x="2" y="8"/>
                </a:cxn>
                <a:cxn ang="0">
                  <a:pos x="4" y="8"/>
                </a:cxn>
                <a:cxn ang="0">
                  <a:pos x="6" y="6"/>
                </a:cxn>
                <a:cxn ang="0">
                  <a:pos x="6" y="6"/>
                </a:cxn>
                <a:cxn ang="0">
                  <a:pos x="8" y="4"/>
                </a:cxn>
                <a:cxn ang="0">
                  <a:pos x="12" y="4"/>
                </a:cxn>
                <a:cxn ang="0">
                  <a:pos x="14" y="4"/>
                </a:cxn>
                <a:cxn ang="0">
                  <a:pos x="16" y="0"/>
                </a:cxn>
                <a:cxn ang="0">
                  <a:pos x="16" y="0"/>
                </a:cxn>
                <a:cxn ang="0">
                  <a:pos x="10" y="0"/>
                </a:cxn>
                <a:cxn ang="0">
                  <a:pos x="6" y="0"/>
                </a:cxn>
                <a:cxn ang="0">
                  <a:pos x="4" y="2"/>
                </a:cxn>
                <a:cxn ang="0">
                  <a:pos x="4" y="2"/>
                </a:cxn>
              </a:cxnLst>
              <a:rect l="0" t="0" r="r" b="b"/>
              <a:pathLst>
                <a:path w="16" h="8">
                  <a:moveTo>
                    <a:pt x="4" y="2"/>
                  </a:moveTo>
                  <a:lnTo>
                    <a:pt x="4" y="2"/>
                  </a:lnTo>
                  <a:lnTo>
                    <a:pt x="2" y="4"/>
                  </a:lnTo>
                  <a:lnTo>
                    <a:pt x="0" y="6"/>
                  </a:lnTo>
                  <a:lnTo>
                    <a:pt x="2" y="8"/>
                  </a:lnTo>
                  <a:lnTo>
                    <a:pt x="2" y="8"/>
                  </a:lnTo>
                  <a:lnTo>
                    <a:pt x="4" y="8"/>
                  </a:lnTo>
                  <a:lnTo>
                    <a:pt x="6" y="6"/>
                  </a:lnTo>
                  <a:lnTo>
                    <a:pt x="6" y="6"/>
                  </a:lnTo>
                  <a:lnTo>
                    <a:pt x="8" y="4"/>
                  </a:lnTo>
                  <a:lnTo>
                    <a:pt x="12" y="4"/>
                  </a:lnTo>
                  <a:lnTo>
                    <a:pt x="14" y="4"/>
                  </a:lnTo>
                  <a:lnTo>
                    <a:pt x="16" y="0"/>
                  </a:lnTo>
                  <a:lnTo>
                    <a:pt x="16" y="0"/>
                  </a:lnTo>
                  <a:lnTo>
                    <a:pt x="10" y="0"/>
                  </a:lnTo>
                  <a:lnTo>
                    <a:pt x="6" y="0"/>
                  </a:lnTo>
                  <a:lnTo>
                    <a:pt x="4" y="2"/>
                  </a:lnTo>
                  <a:lnTo>
                    <a:pt x="4"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6" name="Freeform 161"/>
            <p:cNvSpPr/>
            <p:nvPr/>
          </p:nvSpPr>
          <p:spPr bwMode="auto">
            <a:xfrm>
              <a:off x="8080375" y="1749425"/>
              <a:ext cx="12700" cy="6350"/>
            </a:xfrm>
            <a:custGeom>
              <a:avLst/>
              <a:gdLst/>
              <a:ahLst/>
              <a:cxnLst>
                <a:cxn ang="0">
                  <a:pos x="6" y="0"/>
                </a:cxn>
                <a:cxn ang="0">
                  <a:pos x="6" y="0"/>
                </a:cxn>
                <a:cxn ang="0">
                  <a:pos x="2" y="0"/>
                </a:cxn>
                <a:cxn ang="0">
                  <a:pos x="0" y="2"/>
                </a:cxn>
                <a:cxn ang="0">
                  <a:pos x="0" y="2"/>
                </a:cxn>
                <a:cxn ang="0">
                  <a:pos x="2" y="4"/>
                </a:cxn>
                <a:cxn ang="0">
                  <a:pos x="4" y="4"/>
                </a:cxn>
                <a:cxn ang="0">
                  <a:pos x="4" y="4"/>
                </a:cxn>
                <a:cxn ang="0">
                  <a:pos x="8" y="4"/>
                </a:cxn>
                <a:cxn ang="0">
                  <a:pos x="8" y="0"/>
                </a:cxn>
                <a:cxn ang="0">
                  <a:pos x="8" y="0"/>
                </a:cxn>
                <a:cxn ang="0">
                  <a:pos x="8" y="0"/>
                </a:cxn>
                <a:cxn ang="0">
                  <a:pos x="6" y="0"/>
                </a:cxn>
                <a:cxn ang="0">
                  <a:pos x="6" y="0"/>
                </a:cxn>
              </a:cxnLst>
              <a:rect l="0" t="0" r="r" b="b"/>
              <a:pathLst>
                <a:path w="8" h="4">
                  <a:moveTo>
                    <a:pt x="6" y="0"/>
                  </a:moveTo>
                  <a:lnTo>
                    <a:pt x="6" y="0"/>
                  </a:lnTo>
                  <a:lnTo>
                    <a:pt x="2" y="0"/>
                  </a:lnTo>
                  <a:lnTo>
                    <a:pt x="0" y="2"/>
                  </a:lnTo>
                  <a:lnTo>
                    <a:pt x="0" y="2"/>
                  </a:lnTo>
                  <a:lnTo>
                    <a:pt x="2" y="4"/>
                  </a:lnTo>
                  <a:lnTo>
                    <a:pt x="4" y="4"/>
                  </a:lnTo>
                  <a:lnTo>
                    <a:pt x="4" y="4"/>
                  </a:lnTo>
                  <a:lnTo>
                    <a:pt x="8" y="4"/>
                  </a:lnTo>
                  <a:lnTo>
                    <a:pt x="8" y="0"/>
                  </a:lnTo>
                  <a:lnTo>
                    <a:pt x="8" y="0"/>
                  </a:lnTo>
                  <a:lnTo>
                    <a:pt x="8" y="0"/>
                  </a:lnTo>
                  <a:lnTo>
                    <a:pt x="6" y="0"/>
                  </a:lnTo>
                  <a:lnTo>
                    <a:pt x="6"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7" name="Freeform 162"/>
            <p:cNvSpPr/>
            <p:nvPr/>
          </p:nvSpPr>
          <p:spPr bwMode="auto">
            <a:xfrm>
              <a:off x="7943850" y="1717675"/>
              <a:ext cx="19050" cy="9525"/>
            </a:xfrm>
            <a:custGeom>
              <a:avLst/>
              <a:gdLst/>
              <a:ahLst/>
              <a:cxnLst>
                <a:cxn ang="0">
                  <a:pos x="0" y="0"/>
                </a:cxn>
                <a:cxn ang="0">
                  <a:pos x="0" y="0"/>
                </a:cxn>
                <a:cxn ang="0">
                  <a:pos x="2" y="2"/>
                </a:cxn>
                <a:cxn ang="0">
                  <a:pos x="6" y="4"/>
                </a:cxn>
                <a:cxn ang="0">
                  <a:pos x="8" y="6"/>
                </a:cxn>
                <a:cxn ang="0">
                  <a:pos x="12" y="6"/>
                </a:cxn>
                <a:cxn ang="0">
                  <a:pos x="12" y="6"/>
                </a:cxn>
                <a:cxn ang="0">
                  <a:pos x="8" y="0"/>
                </a:cxn>
                <a:cxn ang="0">
                  <a:pos x="4" y="0"/>
                </a:cxn>
                <a:cxn ang="0">
                  <a:pos x="0" y="0"/>
                </a:cxn>
                <a:cxn ang="0">
                  <a:pos x="0" y="0"/>
                </a:cxn>
              </a:cxnLst>
              <a:rect l="0" t="0" r="r" b="b"/>
              <a:pathLst>
                <a:path w="12" h="6">
                  <a:moveTo>
                    <a:pt x="0" y="0"/>
                  </a:moveTo>
                  <a:lnTo>
                    <a:pt x="0" y="0"/>
                  </a:lnTo>
                  <a:lnTo>
                    <a:pt x="2" y="2"/>
                  </a:lnTo>
                  <a:lnTo>
                    <a:pt x="6" y="4"/>
                  </a:lnTo>
                  <a:lnTo>
                    <a:pt x="8" y="6"/>
                  </a:lnTo>
                  <a:lnTo>
                    <a:pt x="12" y="6"/>
                  </a:lnTo>
                  <a:lnTo>
                    <a:pt x="12" y="6"/>
                  </a:lnTo>
                  <a:lnTo>
                    <a:pt x="8" y="0"/>
                  </a:lnTo>
                  <a:lnTo>
                    <a:pt x="4"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8" name="Freeform 163"/>
            <p:cNvSpPr/>
            <p:nvPr/>
          </p:nvSpPr>
          <p:spPr bwMode="auto">
            <a:xfrm>
              <a:off x="7915275" y="1701800"/>
              <a:ext cx="15875" cy="6350"/>
            </a:xfrm>
            <a:custGeom>
              <a:avLst/>
              <a:gdLst/>
              <a:ahLst/>
              <a:cxnLst>
                <a:cxn ang="0">
                  <a:pos x="10" y="4"/>
                </a:cxn>
                <a:cxn ang="0">
                  <a:pos x="10" y="4"/>
                </a:cxn>
                <a:cxn ang="0">
                  <a:pos x="6" y="2"/>
                </a:cxn>
                <a:cxn ang="0">
                  <a:pos x="6" y="2"/>
                </a:cxn>
                <a:cxn ang="0">
                  <a:pos x="4" y="0"/>
                </a:cxn>
                <a:cxn ang="0">
                  <a:pos x="0" y="0"/>
                </a:cxn>
                <a:cxn ang="0">
                  <a:pos x="0" y="0"/>
                </a:cxn>
                <a:cxn ang="0">
                  <a:pos x="0" y="2"/>
                </a:cxn>
                <a:cxn ang="0">
                  <a:pos x="0" y="2"/>
                </a:cxn>
                <a:cxn ang="0">
                  <a:pos x="2" y="4"/>
                </a:cxn>
                <a:cxn ang="0">
                  <a:pos x="4" y="4"/>
                </a:cxn>
                <a:cxn ang="0">
                  <a:pos x="6" y="4"/>
                </a:cxn>
                <a:cxn ang="0">
                  <a:pos x="6" y="4"/>
                </a:cxn>
                <a:cxn ang="0">
                  <a:pos x="10" y="4"/>
                </a:cxn>
                <a:cxn ang="0">
                  <a:pos x="10" y="4"/>
                </a:cxn>
                <a:cxn ang="0">
                  <a:pos x="10" y="4"/>
                </a:cxn>
                <a:cxn ang="0">
                  <a:pos x="10" y="4"/>
                </a:cxn>
                <a:cxn ang="0">
                  <a:pos x="10" y="4"/>
                </a:cxn>
                <a:cxn ang="0">
                  <a:pos x="10" y="4"/>
                </a:cxn>
                <a:cxn ang="0">
                  <a:pos x="10" y="2"/>
                </a:cxn>
                <a:cxn ang="0">
                  <a:pos x="10" y="2"/>
                </a:cxn>
                <a:cxn ang="0">
                  <a:pos x="10" y="4"/>
                </a:cxn>
                <a:cxn ang="0">
                  <a:pos x="10" y="4"/>
                </a:cxn>
              </a:cxnLst>
              <a:rect l="0" t="0" r="r" b="b"/>
              <a:pathLst>
                <a:path w="10" h="4">
                  <a:moveTo>
                    <a:pt x="10" y="4"/>
                  </a:moveTo>
                  <a:lnTo>
                    <a:pt x="10" y="4"/>
                  </a:lnTo>
                  <a:lnTo>
                    <a:pt x="6" y="2"/>
                  </a:lnTo>
                  <a:lnTo>
                    <a:pt x="6" y="2"/>
                  </a:lnTo>
                  <a:lnTo>
                    <a:pt x="4" y="0"/>
                  </a:lnTo>
                  <a:lnTo>
                    <a:pt x="0" y="0"/>
                  </a:lnTo>
                  <a:lnTo>
                    <a:pt x="0" y="0"/>
                  </a:lnTo>
                  <a:lnTo>
                    <a:pt x="0" y="2"/>
                  </a:lnTo>
                  <a:lnTo>
                    <a:pt x="0" y="2"/>
                  </a:lnTo>
                  <a:lnTo>
                    <a:pt x="2" y="4"/>
                  </a:lnTo>
                  <a:lnTo>
                    <a:pt x="4" y="4"/>
                  </a:lnTo>
                  <a:lnTo>
                    <a:pt x="6" y="4"/>
                  </a:lnTo>
                  <a:lnTo>
                    <a:pt x="6" y="4"/>
                  </a:lnTo>
                  <a:lnTo>
                    <a:pt x="10" y="4"/>
                  </a:lnTo>
                  <a:lnTo>
                    <a:pt x="10" y="4"/>
                  </a:lnTo>
                  <a:lnTo>
                    <a:pt x="10" y="4"/>
                  </a:lnTo>
                  <a:lnTo>
                    <a:pt x="10" y="4"/>
                  </a:lnTo>
                  <a:lnTo>
                    <a:pt x="10" y="4"/>
                  </a:lnTo>
                  <a:lnTo>
                    <a:pt x="10" y="4"/>
                  </a:lnTo>
                  <a:lnTo>
                    <a:pt x="10" y="2"/>
                  </a:lnTo>
                  <a:lnTo>
                    <a:pt x="10" y="2"/>
                  </a:lnTo>
                  <a:lnTo>
                    <a:pt x="10" y="4"/>
                  </a:lnTo>
                  <a:lnTo>
                    <a:pt x="10"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9" name="Freeform 164"/>
            <p:cNvSpPr/>
            <p:nvPr/>
          </p:nvSpPr>
          <p:spPr bwMode="auto">
            <a:xfrm>
              <a:off x="7931150" y="1698625"/>
              <a:ext cx="9525" cy="6350"/>
            </a:xfrm>
            <a:custGeom>
              <a:avLst/>
              <a:gdLst/>
              <a:ahLst/>
              <a:cxnLst>
                <a:cxn ang="0">
                  <a:pos x="4" y="0"/>
                </a:cxn>
                <a:cxn ang="0">
                  <a:pos x="4" y="0"/>
                </a:cxn>
                <a:cxn ang="0">
                  <a:pos x="2" y="0"/>
                </a:cxn>
                <a:cxn ang="0">
                  <a:pos x="2" y="0"/>
                </a:cxn>
                <a:cxn ang="0">
                  <a:pos x="0" y="0"/>
                </a:cxn>
                <a:cxn ang="0">
                  <a:pos x="0" y="2"/>
                </a:cxn>
                <a:cxn ang="0">
                  <a:pos x="0" y="4"/>
                </a:cxn>
                <a:cxn ang="0">
                  <a:pos x="0" y="4"/>
                </a:cxn>
                <a:cxn ang="0">
                  <a:pos x="4" y="4"/>
                </a:cxn>
                <a:cxn ang="0">
                  <a:pos x="6" y="4"/>
                </a:cxn>
                <a:cxn ang="0">
                  <a:pos x="4" y="0"/>
                </a:cxn>
                <a:cxn ang="0">
                  <a:pos x="4" y="0"/>
                </a:cxn>
              </a:cxnLst>
              <a:rect l="0" t="0" r="r" b="b"/>
              <a:pathLst>
                <a:path w="6" h="4">
                  <a:moveTo>
                    <a:pt x="4" y="0"/>
                  </a:moveTo>
                  <a:lnTo>
                    <a:pt x="4" y="0"/>
                  </a:lnTo>
                  <a:lnTo>
                    <a:pt x="2" y="0"/>
                  </a:lnTo>
                  <a:lnTo>
                    <a:pt x="2" y="0"/>
                  </a:lnTo>
                  <a:lnTo>
                    <a:pt x="0" y="0"/>
                  </a:lnTo>
                  <a:lnTo>
                    <a:pt x="0" y="2"/>
                  </a:lnTo>
                  <a:lnTo>
                    <a:pt x="0" y="4"/>
                  </a:lnTo>
                  <a:lnTo>
                    <a:pt x="0" y="4"/>
                  </a:lnTo>
                  <a:lnTo>
                    <a:pt x="4" y="4"/>
                  </a:lnTo>
                  <a:lnTo>
                    <a:pt x="6" y="4"/>
                  </a:lnTo>
                  <a:lnTo>
                    <a:pt x="4" y="0"/>
                  </a:lnTo>
                  <a:lnTo>
                    <a:pt x="4"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0" name="Freeform 165"/>
            <p:cNvSpPr/>
            <p:nvPr/>
          </p:nvSpPr>
          <p:spPr bwMode="auto">
            <a:xfrm>
              <a:off x="5473700" y="530225"/>
              <a:ext cx="9525" cy="9525"/>
            </a:xfrm>
            <a:custGeom>
              <a:avLst/>
              <a:gdLst/>
              <a:ahLst/>
              <a:cxnLst>
                <a:cxn ang="0">
                  <a:pos x="0" y="4"/>
                </a:cxn>
                <a:cxn ang="0">
                  <a:pos x="0" y="4"/>
                </a:cxn>
                <a:cxn ang="0">
                  <a:pos x="2" y="6"/>
                </a:cxn>
                <a:cxn ang="0">
                  <a:pos x="2" y="6"/>
                </a:cxn>
                <a:cxn ang="0">
                  <a:pos x="6" y="6"/>
                </a:cxn>
                <a:cxn ang="0">
                  <a:pos x="6" y="4"/>
                </a:cxn>
                <a:cxn ang="0">
                  <a:pos x="6" y="4"/>
                </a:cxn>
                <a:cxn ang="0">
                  <a:pos x="6" y="2"/>
                </a:cxn>
                <a:cxn ang="0">
                  <a:pos x="4" y="0"/>
                </a:cxn>
                <a:cxn ang="0">
                  <a:pos x="4" y="0"/>
                </a:cxn>
                <a:cxn ang="0">
                  <a:pos x="2" y="2"/>
                </a:cxn>
                <a:cxn ang="0">
                  <a:pos x="0" y="4"/>
                </a:cxn>
                <a:cxn ang="0">
                  <a:pos x="0" y="4"/>
                </a:cxn>
              </a:cxnLst>
              <a:rect l="0" t="0" r="r" b="b"/>
              <a:pathLst>
                <a:path w="6" h="6">
                  <a:moveTo>
                    <a:pt x="0" y="4"/>
                  </a:moveTo>
                  <a:lnTo>
                    <a:pt x="0" y="4"/>
                  </a:lnTo>
                  <a:lnTo>
                    <a:pt x="2" y="6"/>
                  </a:lnTo>
                  <a:lnTo>
                    <a:pt x="2" y="6"/>
                  </a:lnTo>
                  <a:lnTo>
                    <a:pt x="6" y="6"/>
                  </a:lnTo>
                  <a:lnTo>
                    <a:pt x="6" y="4"/>
                  </a:lnTo>
                  <a:lnTo>
                    <a:pt x="6" y="4"/>
                  </a:lnTo>
                  <a:lnTo>
                    <a:pt x="6" y="2"/>
                  </a:lnTo>
                  <a:lnTo>
                    <a:pt x="4" y="0"/>
                  </a:lnTo>
                  <a:lnTo>
                    <a:pt x="4" y="0"/>
                  </a:lnTo>
                  <a:lnTo>
                    <a:pt x="2" y="2"/>
                  </a:lnTo>
                  <a:lnTo>
                    <a:pt x="0" y="4"/>
                  </a:lnTo>
                  <a:lnTo>
                    <a:pt x="0" y="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1" name="Freeform 166"/>
            <p:cNvSpPr/>
            <p:nvPr/>
          </p:nvSpPr>
          <p:spPr bwMode="auto">
            <a:xfrm>
              <a:off x="8201025" y="809625"/>
              <a:ext cx="66675" cy="60325"/>
            </a:xfrm>
            <a:custGeom>
              <a:avLst/>
              <a:gdLst/>
              <a:ahLst/>
              <a:cxnLst>
                <a:cxn ang="0">
                  <a:pos x="4" y="38"/>
                </a:cxn>
                <a:cxn ang="0">
                  <a:pos x="4" y="38"/>
                </a:cxn>
                <a:cxn ang="0">
                  <a:pos x="4" y="30"/>
                </a:cxn>
                <a:cxn ang="0">
                  <a:pos x="4" y="30"/>
                </a:cxn>
                <a:cxn ang="0">
                  <a:pos x="20" y="32"/>
                </a:cxn>
                <a:cxn ang="0">
                  <a:pos x="20" y="32"/>
                </a:cxn>
                <a:cxn ang="0">
                  <a:pos x="26" y="32"/>
                </a:cxn>
                <a:cxn ang="0">
                  <a:pos x="32" y="28"/>
                </a:cxn>
                <a:cxn ang="0">
                  <a:pos x="42" y="22"/>
                </a:cxn>
                <a:cxn ang="0">
                  <a:pos x="42" y="22"/>
                </a:cxn>
                <a:cxn ang="0">
                  <a:pos x="38" y="16"/>
                </a:cxn>
                <a:cxn ang="0">
                  <a:pos x="38" y="16"/>
                </a:cxn>
                <a:cxn ang="0">
                  <a:pos x="32" y="16"/>
                </a:cxn>
                <a:cxn ang="0">
                  <a:pos x="24" y="10"/>
                </a:cxn>
                <a:cxn ang="0">
                  <a:pos x="18" y="4"/>
                </a:cxn>
                <a:cxn ang="0">
                  <a:pos x="12" y="0"/>
                </a:cxn>
                <a:cxn ang="0">
                  <a:pos x="12" y="0"/>
                </a:cxn>
                <a:cxn ang="0">
                  <a:pos x="14" y="4"/>
                </a:cxn>
                <a:cxn ang="0">
                  <a:pos x="14" y="10"/>
                </a:cxn>
                <a:cxn ang="0">
                  <a:pos x="12" y="18"/>
                </a:cxn>
                <a:cxn ang="0">
                  <a:pos x="6" y="24"/>
                </a:cxn>
                <a:cxn ang="0">
                  <a:pos x="0" y="30"/>
                </a:cxn>
                <a:cxn ang="0">
                  <a:pos x="0" y="30"/>
                </a:cxn>
                <a:cxn ang="0">
                  <a:pos x="0" y="34"/>
                </a:cxn>
                <a:cxn ang="0">
                  <a:pos x="0" y="36"/>
                </a:cxn>
                <a:cxn ang="0">
                  <a:pos x="4" y="38"/>
                </a:cxn>
                <a:cxn ang="0">
                  <a:pos x="4" y="38"/>
                </a:cxn>
              </a:cxnLst>
              <a:rect l="0" t="0" r="r" b="b"/>
              <a:pathLst>
                <a:path w="42" h="38">
                  <a:moveTo>
                    <a:pt x="4" y="38"/>
                  </a:moveTo>
                  <a:lnTo>
                    <a:pt x="4" y="38"/>
                  </a:lnTo>
                  <a:lnTo>
                    <a:pt x="4" y="30"/>
                  </a:lnTo>
                  <a:lnTo>
                    <a:pt x="4" y="30"/>
                  </a:lnTo>
                  <a:lnTo>
                    <a:pt x="20" y="32"/>
                  </a:lnTo>
                  <a:lnTo>
                    <a:pt x="20" y="32"/>
                  </a:lnTo>
                  <a:lnTo>
                    <a:pt x="26" y="32"/>
                  </a:lnTo>
                  <a:lnTo>
                    <a:pt x="32" y="28"/>
                  </a:lnTo>
                  <a:lnTo>
                    <a:pt x="42" y="22"/>
                  </a:lnTo>
                  <a:lnTo>
                    <a:pt x="42" y="22"/>
                  </a:lnTo>
                  <a:lnTo>
                    <a:pt x="38" y="16"/>
                  </a:lnTo>
                  <a:lnTo>
                    <a:pt x="38" y="16"/>
                  </a:lnTo>
                  <a:lnTo>
                    <a:pt x="32" y="16"/>
                  </a:lnTo>
                  <a:lnTo>
                    <a:pt x="24" y="10"/>
                  </a:lnTo>
                  <a:lnTo>
                    <a:pt x="18" y="4"/>
                  </a:lnTo>
                  <a:lnTo>
                    <a:pt x="12" y="0"/>
                  </a:lnTo>
                  <a:lnTo>
                    <a:pt x="12" y="0"/>
                  </a:lnTo>
                  <a:lnTo>
                    <a:pt x="14" y="4"/>
                  </a:lnTo>
                  <a:lnTo>
                    <a:pt x="14" y="10"/>
                  </a:lnTo>
                  <a:lnTo>
                    <a:pt x="12" y="18"/>
                  </a:lnTo>
                  <a:lnTo>
                    <a:pt x="6" y="24"/>
                  </a:lnTo>
                  <a:lnTo>
                    <a:pt x="0" y="30"/>
                  </a:lnTo>
                  <a:lnTo>
                    <a:pt x="0" y="30"/>
                  </a:lnTo>
                  <a:lnTo>
                    <a:pt x="0" y="34"/>
                  </a:lnTo>
                  <a:lnTo>
                    <a:pt x="0" y="36"/>
                  </a:lnTo>
                  <a:lnTo>
                    <a:pt x="4" y="38"/>
                  </a:lnTo>
                  <a:lnTo>
                    <a:pt x="4" y="3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2" name="Freeform 167"/>
            <p:cNvSpPr/>
            <p:nvPr/>
          </p:nvSpPr>
          <p:spPr bwMode="auto">
            <a:xfrm>
              <a:off x="7870825" y="1736725"/>
              <a:ext cx="495300" cy="463550"/>
            </a:xfrm>
            <a:custGeom>
              <a:avLst/>
              <a:gdLst/>
              <a:ahLst/>
              <a:cxnLst>
                <a:cxn ang="0">
                  <a:pos x="312" y="152"/>
                </a:cxn>
                <a:cxn ang="0">
                  <a:pos x="284" y="120"/>
                </a:cxn>
                <a:cxn ang="0">
                  <a:pos x="266" y="92"/>
                </a:cxn>
                <a:cxn ang="0">
                  <a:pos x="256" y="74"/>
                </a:cxn>
                <a:cxn ang="0">
                  <a:pos x="246" y="44"/>
                </a:cxn>
                <a:cxn ang="0">
                  <a:pos x="232" y="16"/>
                </a:cxn>
                <a:cxn ang="0">
                  <a:pos x="222" y="20"/>
                </a:cxn>
                <a:cxn ang="0">
                  <a:pos x="216" y="68"/>
                </a:cxn>
                <a:cxn ang="0">
                  <a:pos x="208" y="74"/>
                </a:cxn>
                <a:cxn ang="0">
                  <a:pos x="176" y="48"/>
                </a:cxn>
                <a:cxn ang="0">
                  <a:pos x="176" y="32"/>
                </a:cxn>
                <a:cxn ang="0">
                  <a:pos x="182" y="18"/>
                </a:cxn>
                <a:cxn ang="0">
                  <a:pos x="162" y="14"/>
                </a:cxn>
                <a:cxn ang="0">
                  <a:pos x="150" y="14"/>
                </a:cxn>
                <a:cxn ang="0">
                  <a:pos x="140" y="18"/>
                </a:cxn>
                <a:cxn ang="0">
                  <a:pos x="128" y="40"/>
                </a:cxn>
                <a:cxn ang="0">
                  <a:pos x="126" y="44"/>
                </a:cxn>
                <a:cxn ang="0">
                  <a:pos x="116" y="44"/>
                </a:cxn>
                <a:cxn ang="0">
                  <a:pos x="100" y="38"/>
                </a:cxn>
                <a:cxn ang="0">
                  <a:pos x="86" y="60"/>
                </a:cxn>
                <a:cxn ang="0">
                  <a:pos x="72" y="66"/>
                </a:cxn>
                <a:cxn ang="0">
                  <a:pos x="68" y="80"/>
                </a:cxn>
                <a:cxn ang="0">
                  <a:pos x="54" y="96"/>
                </a:cxn>
                <a:cxn ang="0">
                  <a:pos x="10" y="116"/>
                </a:cxn>
                <a:cxn ang="0">
                  <a:pos x="2" y="144"/>
                </a:cxn>
                <a:cxn ang="0">
                  <a:pos x="0" y="166"/>
                </a:cxn>
                <a:cxn ang="0">
                  <a:pos x="12" y="194"/>
                </a:cxn>
                <a:cxn ang="0">
                  <a:pos x="20" y="232"/>
                </a:cxn>
                <a:cxn ang="0">
                  <a:pos x="14" y="244"/>
                </a:cxn>
                <a:cxn ang="0">
                  <a:pos x="30" y="254"/>
                </a:cxn>
                <a:cxn ang="0">
                  <a:pos x="48" y="244"/>
                </a:cxn>
                <a:cxn ang="0">
                  <a:pos x="72" y="242"/>
                </a:cxn>
                <a:cxn ang="0">
                  <a:pos x="82" y="236"/>
                </a:cxn>
                <a:cxn ang="0">
                  <a:pos x="112" y="222"/>
                </a:cxn>
                <a:cxn ang="0">
                  <a:pos x="150" y="220"/>
                </a:cxn>
                <a:cxn ang="0">
                  <a:pos x="170" y="238"/>
                </a:cxn>
                <a:cxn ang="0">
                  <a:pos x="178" y="248"/>
                </a:cxn>
                <a:cxn ang="0">
                  <a:pos x="192" y="230"/>
                </a:cxn>
                <a:cxn ang="0">
                  <a:pos x="190" y="242"/>
                </a:cxn>
                <a:cxn ang="0">
                  <a:pos x="196" y="258"/>
                </a:cxn>
                <a:cxn ang="0">
                  <a:pos x="206" y="268"/>
                </a:cxn>
                <a:cxn ang="0">
                  <a:pos x="216" y="284"/>
                </a:cxn>
                <a:cxn ang="0">
                  <a:pos x="238" y="288"/>
                </a:cxn>
                <a:cxn ang="0">
                  <a:pos x="248" y="284"/>
                </a:cxn>
                <a:cxn ang="0">
                  <a:pos x="258" y="292"/>
                </a:cxn>
                <a:cxn ang="0">
                  <a:pos x="276" y="280"/>
                </a:cxn>
                <a:cxn ang="0">
                  <a:pos x="284" y="280"/>
                </a:cxn>
                <a:cxn ang="0">
                  <a:pos x="286" y="272"/>
                </a:cxn>
                <a:cxn ang="0">
                  <a:pos x="304" y="228"/>
                </a:cxn>
                <a:cxn ang="0">
                  <a:pos x="312" y="196"/>
                </a:cxn>
                <a:cxn ang="0">
                  <a:pos x="310" y="158"/>
                </a:cxn>
              </a:cxnLst>
              <a:rect l="0" t="0" r="r" b="b"/>
              <a:pathLst>
                <a:path w="312" h="292">
                  <a:moveTo>
                    <a:pt x="310" y="158"/>
                  </a:moveTo>
                  <a:lnTo>
                    <a:pt x="310" y="158"/>
                  </a:lnTo>
                  <a:lnTo>
                    <a:pt x="312" y="152"/>
                  </a:lnTo>
                  <a:lnTo>
                    <a:pt x="312" y="152"/>
                  </a:lnTo>
                  <a:lnTo>
                    <a:pt x="308" y="150"/>
                  </a:lnTo>
                  <a:lnTo>
                    <a:pt x="308" y="150"/>
                  </a:lnTo>
                  <a:lnTo>
                    <a:pt x="292" y="130"/>
                  </a:lnTo>
                  <a:lnTo>
                    <a:pt x="284" y="120"/>
                  </a:lnTo>
                  <a:lnTo>
                    <a:pt x="278" y="108"/>
                  </a:lnTo>
                  <a:lnTo>
                    <a:pt x="278" y="108"/>
                  </a:lnTo>
                  <a:lnTo>
                    <a:pt x="274" y="98"/>
                  </a:lnTo>
                  <a:lnTo>
                    <a:pt x="266" y="92"/>
                  </a:lnTo>
                  <a:lnTo>
                    <a:pt x="266" y="92"/>
                  </a:lnTo>
                  <a:lnTo>
                    <a:pt x="260" y="88"/>
                  </a:lnTo>
                  <a:lnTo>
                    <a:pt x="258" y="84"/>
                  </a:lnTo>
                  <a:lnTo>
                    <a:pt x="256" y="74"/>
                  </a:lnTo>
                  <a:lnTo>
                    <a:pt x="256" y="74"/>
                  </a:lnTo>
                  <a:lnTo>
                    <a:pt x="252" y="56"/>
                  </a:lnTo>
                  <a:lnTo>
                    <a:pt x="250" y="48"/>
                  </a:lnTo>
                  <a:lnTo>
                    <a:pt x="246" y="44"/>
                  </a:lnTo>
                  <a:lnTo>
                    <a:pt x="246" y="44"/>
                  </a:lnTo>
                  <a:lnTo>
                    <a:pt x="240" y="38"/>
                  </a:lnTo>
                  <a:lnTo>
                    <a:pt x="236" y="30"/>
                  </a:lnTo>
                  <a:lnTo>
                    <a:pt x="232" y="16"/>
                  </a:lnTo>
                  <a:lnTo>
                    <a:pt x="232" y="16"/>
                  </a:lnTo>
                  <a:lnTo>
                    <a:pt x="228" y="0"/>
                  </a:lnTo>
                  <a:lnTo>
                    <a:pt x="228" y="0"/>
                  </a:lnTo>
                  <a:lnTo>
                    <a:pt x="222" y="20"/>
                  </a:lnTo>
                  <a:lnTo>
                    <a:pt x="222" y="40"/>
                  </a:lnTo>
                  <a:lnTo>
                    <a:pt x="222" y="40"/>
                  </a:lnTo>
                  <a:lnTo>
                    <a:pt x="220" y="54"/>
                  </a:lnTo>
                  <a:lnTo>
                    <a:pt x="216" y="68"/>
                  </a:lnTo>
                  <a:lnTo>
                    <a:pt x="216" y="68"/>
                  </a:lnTo>
                  <a:lnTo>
                    <a:pt x="214" y="72"/>
                  </a:lnTo>
                  <a:lnTo>
                    <a:pt x="212" y="74"/>
                  </a:lnTo>
                  <a:lnTo>
                    <a:pt x="208" y="74"/>
                  </a:lnTo>
                  <a:lnTo>
                    <a:pt x="206" y="72"/>
                  </a:lnTo>
                  <a:lnTo>
                    <a:pt x="206" y="72"/>
                  </a:lnTo>
                  <a:lnTo>
                    <a:pt x="176" y="48"/>
                  </a:lnTo>
                  <a:lnTo>
                    <a:pt x="176" y="48"/>
                  </a:lnTo>
                  <a:lnTo>
                    <a:pt x="174" y="44"/>
                  </a:lnTo>
                  <a:lnTo>
                    <a:pt x="174" y="38"/>
                  </a:lnTo>
                  <a:lnTo>
                    <a:pt x="174" y="38"/>
                  </a:lnTo>
                  <a:lnTo>
                    <a:pt x="176" y="32"/>
                  </a:lnTo>
                  <a:lnTo>
                    <a:pt x="180" y="28"/>
                  </a:lnTo>
                  <a:lnTo>
                    <a:pt x="182" y="22"/>
                  </a:lnTo>
                  <a:lnTo>
                    <a:pt x="182" y="18"/>
                  </a:lnTo>
                  <a:lnTo>
                    <a:pt x="182" y="18"/>
                  </a:lnTo>
                  <a:lnTo>
                    <a:pt x="178" y="16"/>
                  </a:lnTo>
                  <a:lnTo>
                    <a:pt x="174" y="16"/>
                  </a:lnTo>
                  <a:lnTo>
                    <a:pt x="168" y="16"/>
                  </a:lnTo>
                  <a:lnTo>
                    <a:pt x="162" y="14"/>
                  </a:lnTo>
                  <a:lnTo>
                    <a:pt x="162" y="14"/>
                  </a:lnTo>
                  <a:lnTo>
                    <a:pt x="150" y="8"/>
                  </a:lnTo>
                  <a:lnTo>
                    <a:pt x="150" y="8"/>
                  </a:lnTo>
                  <a:lnTo>
                    <a:pt x="150" y="14"/>
                  </a:lnTo>
                  <a:lnTo>
                    <a:pt x="150" y="16"/>
                  </a:lnTo>
                  <a:lnTo>
                    <a:pt x="146" y="18"/>
                  </a:lnTo>
                  <a:lnTo>
                    <a:pt x="146" y="18"/>
                  </a:lnTo>
                  <a:lnTo>
                    <a:pt x="140" y="18"/>
                  </a:lnTo>
                  <a:lnTo>
                    <a:pt x="136" y="20"/>
                  </a:lnTo>
                  <a:lnTo>
                    <a:pt x="132" y="24"/>
                  </a:lnTo>
                  <a:lnTo>
                    <a:pt x="130" y="32"/>
                  </a:lnTo>
                  <a:lnTo>
                    <a:pt x="128" y="40"/>
                  </a:lnTo>
                  <a:lnTo>
                    <a:pt x="128" y="40"/>
                  </a:lnTo>
                  <a:lnTo>
                    <a:pt x="128" y="44"/>
                  </a:lnTo>
                  <a:lnTo>
                    <a:pt x="126" y="44"/>
                  </a:lnTo>
                  <a:lnTo>
                    <a:pt x="126" y="44"/>
                  </a:lnTo>
                  <a:lnTo>
                    <a:pt x="126" y="44"/>
                  </a:lnTo>
                  <a:lnTo>
                    <a:pt x="120" y="44"/>
                  </a:lnTo>
                  <a:lnTo>
                    <a:pt x="118" y="46"/>
                  </a:lnTo>
                  <a:lnTo>
                    <a:pt x="116" y="44"/>
                  </a:lnTo>
                  <a:lnTo>
                    <a:pt x="116" y="44"/>
                  </a:lnTo>
                  <a:lnTo>
                    <a:pt x="108" y="38"/>
                  </a:lnTo>
                  <a:lnTo>
                    <a:pt x="104" y="36"/>
                  </a:lnTo>
                  <a:lnTo>
                    <a:pt x="100" y="38"/>
                  </a:lnTo>
                  <a:lnTo>
                    <a:pt x="92" y="46"/>
                  </a:lnTo>
                  <a:lnTo>
                    <a:pt x="92" y="46"/>
                  </a:lnTo>
                  <a:lnTo>
                    <a:pt x="88" y="52"/>
                  </a:lnTo>
                  <a:lnTo>
                    <a:pt x="86" y="60"/>
                  </a:lnTo>
                  <a:lnTo>
                    <a:pt x="84" y="62"/>
                  </a:lnTo>
                  <a:lnTo>
                    <a:pt x="82" y="64"/>
                  </a:lnTo>
                  <a:lnTo>
                    <a:pt x="78" y="66"/>
                  </a:lnTo>
                  <a:lnTo>
                    <a:pt x="72" y="66"/>
                  </a:lnTo>
                  <a:lnTo>
                    <a:pt x="72" y="66"/>
                  </a:lnTo>
                  <a:lnTo>
                    <a:pt x="70" y="72"/>
                  </a:lnTo>
                  <a:lnTo>
                    <a:pt x="70" y="72"/>
                  </a:lnTo>
                  <a:lnTo>
                    <a:pt x="68" y="80"/>
                  </a:lnTo>
                  <a:lnTo>
                    <a:pt x="68" y="80"/>
                  </a:lnTo>
                  <a:lnTo>
                    <a:pt x="66" y="86"/>
                  </a:lnTo>
                  <a:lnTo>
                    <a:pt x="62" y="90"/>
                  </a:lnTo>
                  <a:lnTo>
                    <a:pt x="54" y="96"/>
                  </a:lnTo>
                  <a:lnTo>
                    <a:pt x="34" y="104"/>
                  </a:lnTo>
                  <a:lnTo>
                    <a:pt x="34" y="104"/>
                  </a:lnTo>
                  <a:lnTo>
                    <a:pt x="16" y="112"/>
                  </a:lnTo>
                  <a:lnTo>
                    <a:pt x="10" y="116"/>
                  </a:lnTo>
                  <a:lnTo>
                    <a:pt x="6" y="122"/>
                  </a:lnTo>
                  <a:lnTo>
                    <a:pt x="4" y="128"/>
                  </a:lnTo>
                  <a:lnTo>
                    <a:pt x="2" y="136"/>
                  </a:lnTo>
                  <a:lnTo>
                    <a:pt x="2" y="144"/>
                  </a:lnTo>
                  <a:lnTo>
                    <a:pt x="4" y="152"/>
                  </a:lnTo>
                  <a:lnTo>
                    <a:pt x="4" y="152"/>
                  </a:lnTo>
                  <a:lnTo>
                    <a:pt x="0" y="162"/>
                  </a:lnTo>
                  <a:lnTo>
                    <a:pt x="0" y="166"/>
                  </a:lnTo>
                  <a:lnTo>
                    <a:pt x="4" y="170"/>
                  </a:lnTo>
                  <a:lnTo>
                    <a:pt x="4" y="170"/>
                  </a:lnTo>
                  <a:lnTo>
                    <a:pt x="8" y="182"/>
                  </a:lnTo>
                  <a:lnTo>
                    <a:pt x="12" y="194"/>
                  </a:lnTo>
                  <a:lnTo>
                    <a:pt x="18" y="220"/>
                  </a:lnTo>
                  <a:lnTo>
                    <a:pt x="18" y="220"/>
                  </a:lnTo>
                  <a:lnTo>
                    <a:pt x="20" y="228"/>
                  </a:lnTo>
                  <a:lnTo>
                    <a:pt x="20" y="232"/>
                  </a:lnTo>
                  <a:lnTo>
                    <a:pt x="18" y="236"/>
                  </a:lnTo>
                  <a:lnTo>
                    <a:pt x="18" y="236"/>
                  </a:lnTo>
                  <a:lnTo>
                    <a:pt x="14" y="240"/>
                  </a:lnTo>
                  <a:lnTo>
                    <a:pt x="14" y="244"/>
                  </a:lnTo>
                  <a:lnTo>
                    <a:pt x="18" y="248"/>
                  </a:lnTo>
                  <a:lnTo>
                    <a:pt x="18" y="248"/>
                  </a:lnTo>
                  <a:lnTo>
                    <a:pt x="24" y="252"/>
                  </a:lnTo>
                  <a:lnTo>
                    <a:pt x="30" y="254"/>
                  </a:lnTo>
                  <a:lnTo>
                    <a:pt x="36" y="252"/>
                  </a:lnTo>
                  <a:lnTo>
                    <a:pt x="40" y="250"/>
                  </a:lnTo>
                  <a:lnTo>
                    <a:pt x="40" y="250"/>
                  </a:lnTo>
                  <a:lnTo>
                    <a:pt x="48" y="244"/>
                  </a:lnTo>
                  <a:lnTo>
                    <a:pt x="56" y="242"/>
                  </a:lnTo>
                  <a:lnTo>
                    <a:pt x="62" y="240"/>
                  </a:lnTo>
                  <a:lnTo>
                    <a:pt x="72" y="242"/>
                  </a:lnTo>
                  <a:lnTo>
                    <a:pt x="72" y="242"/>
                  </a:lnTo>
                  <a:lnTo>
                    <a:pt x="78" y="242"/>
                  </a:lnTo>
                  <a:lnTo>
                    <a:pt x="82" y="240"/>
                  </a:lnTo>
                  <a:lnTo>
                    <a:pt x="82" y="236"/>
                  </a:lnTo>
                  <a:lnTo>
                    <a:pt x="82" y="236"/>
                  </a:lnTo>
                  <a:lnTo>
                    <a:pt x="86" y="232"/>
                  </a:lnTo>
                  <a:lnTo>
                    <a:pt x="90" y="230"/>
                  </a:lnTo>
                  <a:lnTo>
                    <a:pt x="90" y="230"/>
                  </a:lnTo>
                  <a:lnTo>
                    <a:pt x="112" y="222"/>
                  </a:lnTo>
                  <a:lnTo>
                    <a:pt x="124" y="218"/>
                  </a:lnTo>
                  <a:lnTo>
                    <a:pt x="136" y="218"/>
                  </a:lnTo>
                  <a:lnTo>
                    <a:pt x="136" y="218"/>
                  </a:lnTo>
                  <a:lnTo>
                    <a:pt x="150" y="220"/>
                  </a:lnTo>
                  <a:lnTo>
                    <a:pt x="156" y="222"/>
                  </a:lnTo>
                  <a:lnTo>
                    <a:pt x="162" y="228"/>
                  </a:lnTo>
                  <a:lnTo>
                    <a:pt x="162" y="228"/>
                  </a:lnTo>
                  <a:lnTo>
                    <a:pt x="170" y="238"/>
                  </a:lnTo>
                  <a:lnTo>
                    <a:pt x="172" y="246"/>
                  </a:lnTo>
                  <a:lnTo>
                    <a:pt x="174" y="254"/>
                  </a:lnTo>
                  <a:lnTo>
                    <a:pt x="174" y="254"/>
                  </a:lnTo>
                  <a:lnTo>
                    <a:pt x="178" y="248"/>
                  </a:lnTo>
                  <a:lnTo>
                    <a:pt x="182" y="242"/>
                  </a:lnTo>
                  <a:lnTo>
                    <a:pt x="188" y="236"/>
                  </a:lnTo>
                  <a:lnTo>
                    <a:pt x="192" y="230"/>
                  </a:lnTo>
                  <a:lnTo>
                    <a:pt x="192" y="230"/>
                  </a:lnTo>
                  <a:lnTo>
                    <a:pt x="192" y="236"/>
                  </a:lnTo>
                  <a:lnTo>
                    <a:pt x="192" y="236"/>
                  </a:lnTo>
                  <a:lnTo>
                    <a:pt x="190" y="240"/>
                  </a:lnTo>
                  <a:lnTo>
                    <a:pt x="190" y="242"/>
                  </a:lnTo>
                  <a:lnTo>
                    <a:pt x="194" y="248"/>
                  </a:lnTo>
                  <a:lnTo>
                    <a:pt x="196" y="252"/>
                  </a:lnTo>
                  <a:lnTo>
                    <a:pt x="198" y="254"/>
                  </a:lnTo>
                  <a:lnTo>
                    <a:pt x="196" y="258"/>
                  </a:lnTo>
                  <a:lnTo>
                    <a:pt x="196" y="258"/>
                  </a:lnTo>
                  <a:lnTo>
                    <a:pt x="202" y="258"/>
                  </a:lnTo>
                  <a:lnTo>
                    <a:pt x="204" y="260"/>
                  </a:lnTo>
                  <a:lnTo>
                    <a:pt x="206" y="268"/>
                  </a:lnTo>
                  <a:lnTo>
                    <a:pt x="206" y="268"/>
                  </a:lnTo>
                  <a:lnTo>
                    <a:pt x="208" y="274"/>
                  </a:lnTo>
                  <a:lnTo>
                    <a:pt x="212" y="280"/>
                  </a:lnTo>
                  <a:lnTo>
                    <a:pt x="216" y="284"/>
                  </a:lnTo>
                  <a:lnTo>
                    <a:pt x="220" y="288"/>
                  </a:lnTo>
                  <a:lnTo>
                    <a:pt x="226" y="290"/>
                  </a:lnTo>
                  <a:lnTo>
                    <a:pt x="232" y="290"/>
                  </a:lnTo>
                  <a:lnTo>
                    <a:pt x="238" y="288"/>
                  </a:lnTo>
                  <a:lnTo>
                    <a:pt x="244" y="286"/>
                  </a:lnTo>
                  <a:lnTo>
                    <a:pt x="244" y="286"/>
                  </a:lnTo>
                  <a:lnTo>
                    <a:pt x="246" y="284"/>
                  </a:lnTo>
                  <a:lnTo>
                    <a:pt x="248" y="284"/>
                  </a:lnTo>
                  <a:lnTo>
                    <a:pt x="250" y="288"/>
                  </a:lnTo>
                  <a:lnTo>
                    <a:pt x="250" y="288"/>
                  </a:lnTo>
                  <a:lnTo>
                    <a:pt x="254" y="290"/>
                  </a:lnTo>
                  <a:lnTo>
                    <a:pt x="258" y="292"/>
                  </a:lnTo>
                  <a:lnTo>
                    <a:pt x="262" y="290"/>
                  </a:lnTo>
                  <a:lnTo>
                    <a:pt x="266" y="288"/>
                  </a:lnTo>
                  <a:lnTo>
                    <a:pt x="272" y="282"/>
                  </a:lnTo>
                  <a:lnTo>
                    <a:pt x="276" y="280"/>
                  </a:lnTo>
                  <a:lnTo>
                    <a:pt x="280" y="282"/>
                  </a:lnTo>
                  <a:lnTo>
                    <a:pt x="280" y="282"/>
                  </a:lnTo>
                  <a:lnTo>
                    <a:pt x="282" y="282"/>
                  </a:lnTo>
                  <a:lnTo>
                    <a:pt x="284" y="280"/>
                  </a:lnTo>
                  <a:lnTo>
                    <a:pt x="286" y="274"/>
                  </a:lnTo>
                  <a:lnTo>
                    <a:pt x="286" y="274"/>
                  </a:lnTo>
                  <a:lnTo>
                    <a:pt x="286" y="272"/>
                  </a:lnTo>
                  <a:lnTo>
                    <a:pt x="286" y="272"/>
                  </a:lnTo>
                  <a:lnTo>
                    <a:pt x="292" y="250"/>
                  </a:lnTo>
                  <a:lnTo>
                    <a:pt x="296" y="238"/>
                  </a:lnTo>
                  <a:lnTo>
                    <a:pt x="304" y="228"/>
                  </a:lnTo>
                  <a:lnTo>
                    <a:pt x="304" y="228"/>
                  </a:lnTo>
                  <a:lnTo>
                    <a:pt x="308" y="218"/>
                  </a:lnTo>
                  <a:lnTo>
                    <a:pt x="310" y="208"/>
                  </a:lnTo>
                  <a:lnTo>
                    <a:pt x="310" y="208"/>
                  </a:lnTo>
                  <a:lnTo>
                    <a:pt x="312" y="196"/>
                  </a:lnTo>
                  <a:lnTo>
                    <a:pt x="312" y="184"/>
                  </a:lnTo>
                  <a:lnTo>
                    <a:pt x="310" y="158"/>
                  </a:lnTo>
                  <a:lnTo>
                    <a:pt x="310" y="158"/>
                  </a:lnTo>
                  <a:lnTo>
                    <a:pt x="310" y="158"/>
                  </a:lnTo>
                  <a:lnTo>
                    <a:pt x="310" y="158"/>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3" name="Freeform 168"/>
            <p:cNvSpPr/>
            <p:nvPr/>
          </p:nvSpPr>
          <p:spPr bwMode="auto">
            <a:xfrm>
              <a:off x="5556250" y="2438400"/>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4" name="Freeform 169"/>
            <p:cNvSpPr/>
            <p:nvPr/>
          </p:nvSpPr>
          <p:spPr bwMode="auto">
            <a:xfrm>
              <a:off x="5543550" y="2432050"/>
              <a:ext cx="12700" cy="6350"/>
            </a:xfrm>
            <a:custGeom>
              <a:avLst/>
              <a:gdLst/>
              <a:ahLst/>
              <a:cxnLst>
                <a:cxn ang="0">
                  <a:pos x="0" y="0"/>
                </a:cxn>
                <a:cxn ang="0">
                  <a:pos x="0" y="0"/>
                </a:cxn>
                <a:cxn ang="0">
                  <a:pos x="0" y="2"/>
                </a:cxn>
                <a:cxn ang="0">
                  <a:pos x="4" y="4"/>
                </a:cxn>
                <a:cxn ang="0">
                  <a:pos x="8" y="4"/>
                </a:cxn>
                <a:cxn ang="0">
                  <a:pos x="8" y="4"/>
                </a:cxn>
                <a:cxn ang="0">
                  <a:pos x="4" y="0"/>
                </a:cxn>
                <a:cxn ang="0">
                  <a:pos x="0" y="0"/>
                </a:cxn>
                <a:cxn ang="0">
                  <a:pos x="0" y="0"/>
                </a:cxn>
              </a:cxnLst>
              <a:rect l="0" t="0" r="r" b="b"/>
              <a:pathLst>
                <a:path w="8" h="4">
                  <a:moveTo>
                    <a:pt x="0" y="0"/>
                  </a:moveTo>
                  <a:lnTo>
                    <a:pt x="0" y="0"/>
                  </a:lnTo>
                  <a:lnTo>
                    <a:pt x="0" y="2"/>
                  </a:lnTo>
                  <a:lnTo>
                    <a:pt x="4" y="4"/>
                  </a:lnTo>
                  <a:lnTo>
                    <a:pt x="8" y="4"/>
                  </a:lnTo>
                  <a:lnTo>
                    <a:pt x="8" y="4"/>
                  </a:lnTo>
                  <a:lnTo>
                    <a:pt x="4"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5" name="Freeform 170"/>
            <p:cNvSpPr/>
            <p:nvPr/>
          </p:nvSpPr>
          <p:spPr bwMode="auto">
            <a:xfrm>
              <a:off x="7978775" y="1403350"/>
              <a:ext cx="57150" cy="57150"/>
            </a:xfrm>
            <a:custGeom>
              <a:avLst/>
              <a:gdLst/>
              <a:ahLst/>
              <a:cxnLst>
                <a:cxn ang="0">
                  <a:pos x="0" y="24"/>
                </a:cxn>
                <a:cxn ang="0">
                  <a:pos x="0" y="24"/>
                </a:cxn>
                <a:cxn ang="0">
                  <a:pos x="8" y="20"/>
                </a:cxn>
                <a:cxn ang="0">
                  <a:pos x="8" y="20"/>
                </a:cxn>
                <a:cxn ang="0">
                  <a:pos x="12" y="18"/>
                </a:cxn>
                <a:cxn ang="0">
                  <a:pos x="16" y="18"/>
                </a:cxn>
                <a:cxn ang="0">
                  <a:pos x="16" y="22"/>
                </a:cxn>
                <a:cxn ang="0">
                  <a:pos x="16" y="26"/>
                </a:cxn>
                <a:cxn ang="0">
                  <a:pos x="16" y="26"/>
                </a:cxn>
                <a:cxn ang="0">
                  <a:pos x="16" y="30"/>
                </a:cxn>
                <a:cxn ang="0">
                  <a:pos x="16" y="34"/>
                </a:cxn>
                <a:cxn ang="0">
                  <a:pos x="20" y="36"/>
                </a:cxn>
                <a:cxn ang="0">
                  <a:pos x="24" y="36"/>
                </a:cxn>
                <a:cxn ang="0">
                  <a:pos x="24" y="36"/>
                </a:cxn>
                <a:cxn ang="0">
                  <a:pos x="28" y="36"/>
                </a:cxn>
                <a:cxn ang="0">
                  <a:pos x="28" y="34"/>
                </a:cxn>
                <a:cxn ang="0">
                  <a:pos x="26" y="30"/>
                </a:cxn>
                <a:cxn ang="0">
                  <a:pos x="26" y="30"/>
                </a:cxn>
                <a:cxn ang="0">
                  <a:pos x="28" y="26"/>
                </a:cxn>
                <a:cxn ang="0">
                  <a:pos x="28" y="26"/>
                </a:cxn>
                <a:cxn ang="0">
                  <a:pos x="34" y="26"/>
                </a:cxn>
                <a:cxn ang="0">
                  <a:pos x="36" y="22"/>
                </a:cxn>
                <a:cxn ang="0">
                  <a:pos x="34" y="16"/>
                </a:cxn>
                <a:cxn ang="0">
                  <a:pos x="34" y="16"/>
                </a:cxn>
                <a:cxn ang="0">
                  <a:pos x="32" y="8"/>
                </a:cxn>
                <a:cxn ang="0">
                  <a:pos x="32" y="4"/>
                </a:cxn>
                <a:cxn ang="0">
                  <a:pos x="30" y="0"/>
                </a:cxn>
                <a:cxn ang="0">
                  <a:pos x="30" y="0"/>
                </a:cxn>
                <a:cxn ang="0">
                  <a:pos x="26" y="4"/>
                </a:cxn>
                <a:cxn ang="0">
                  <a:pos x="24" y="8"/>
                </a:cxn>
                <a:cxn ang="0">
                  <a:pos x="16" y="10"/>
                </a:cxn>
                <a:cxn ang="0">
                  <a:pos x="10" y="12"/>
                </a:cxn>
                <a:cxn ang="0">
                  <a:pos x="2" y="18"/>
                </a:cxn>
                <a:cxn ang="0">
                  <a:pos x="2" y="18"/>
                </a:cxn>
                <a:cxn ang="0">
                  <a:pos x="0" y="20"/>
                </a:cxn>
                <a:cxn ang="0">
                  <a:pos x="0" y="24"/>
                </a:cxn>
                <a:cxn ang="0">
                  <a:pos x="0" y="24"/>
                </a:cxn>
              </a:cxnLst>
              <a:rect l="0" t="0" r="r" b="b"/>
              <a:pathLst>
                <a:path w="36" h="36">
                  <a:moveTo>
                    <a:pt x="0" y="24"/>
                  </a:moveTo>
                  <a:lnTo>
                    <a:pt x="0" y="24"/>
                  </a:lnTo>
                  <a:lnTo>
                    <a:pt x="8" y="20"/>
                  </a:lnTo>
                  <a:lnTo>
                    <a:pt x="8" y="20"/>
                  </a:lnTo>
                  <a:lnTo>
                    <a:pt x="12" y="18"/>
                  </a:lnTo>
                  <a:lnTo>
                    <a:pt x="16" y="18"/>
                  </a:lnTo>
                  <a:lnTo>
                    <a:pt x="16" y="22"/>
                  </a:lnTo>
                  <a:lnTo>
                    <a:pt x="16" y="26"/>
                  </a:lnTo>
                  <a:lnTo>
                    <a:pt x="16" y="26"/>
                  </a:lnTo>
                  <a:lnTo>
                    <a:pt x="16" y="30"/>
                  </a:lnTo>
                  <a:lnTo>
                    <a:pt x="16" y="34"/>
                  </a:lnTo>
                  <a:lnTo>
                    <a:pt x="20" y="36"/>
                  </a:lnTo>
                  <a:lnTo>
                    <a:pt x="24" y="36"/>
                  </a:lnTo>
                  <a:lnTo>
                    <a:pt x="24" y="36"/>
                  </a:lnTo>
                  <a:lnTo>
                    <a:pt x="28" y="36"/>
                  </a:lnTo>
                  <a:lnTo>
                    <a:pt x="28" y="34"/>
                  </a:lnTo>
                  <a:lnTo>
                    <a:pt x="26" y="30"/>
                  </a:lnTo>
                  <a:lnTo>
                    <a:pt x="26" y="30"/>
                  </a:lnTo>
                  <a:lnTo>
                    <a:pt x="28" y="26"/>
                  </a:lnTo>
                  <a:lnTo>
                    <a:pt x="28" y="26"/>
                  </a:lnTo>
                  <a:lnTo>
                    <a:pt x="34" y="26"/>
                  </a:lnTo>
                  <a:lnTo>
                    <a:pt x="36" y="22"/>
                  </a:lnTo>
                  <a:lnTo>
                    <a:pt x="34" y="16"/>
                  </a:lnTo>
                  <a:lnTo>
                    <a:pt x="34" y="16"/>
                  </a:lnTo>
                  <a:lnTo>
                    <a:pt x="32" y="8"/>
                  </a:lnTo>
                  <a:lnTo>
                    <a:pt x="32" y="4"/>
                  </a:lnTo>
                  <a:lnTo>
                    <a:pt x="30" y="0"/>
                  </a:lnTo>
                  <a:lnTo>
                    <a:pt x="30" y="0"/>
                  </a:lnTo>
                  <a:lnTo>
                    <a:pt x="26" y="4"/>
                  </a:lnTo>
                  <a:lnTo>
                    <a:pt x="24" y="8"/>
                  </a:lnTo>
                  <a:lnTo>
                    <a:pt x="16" y="10"/>
                  </a:lnTo>
                  <a:lnTo>
                    <a:pt x="10" y="12"/>
                  </a:lnTo>
                  <a:lnTo>
                    <a:pt x="2" y="18"/>
                  </a:lnTo>
                  <a:lnTo>
                    <a:pt x="2" y="18"/>
                  </a:lnTo>
                  <a:lnTo>
                    <a:pt x="0" y="20"/>
                  </a:lnTo>
                  <a:lnTo>
                    <a:pt x="0" y="24"/>
                  </a:lnTo>
                  <a:lnTo>
                    <a:pt x="0" y="24"/>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6" name="Freeform 171"/>
            <p:cNvSpPr/>
            <p:nvPr/>
          </p:nvSpPr>
          <p:spPr bwMode="auto">
            <a:xfrm>
              <a:off x="6499225" y="901700"/>
              <a:ext cx="9525" cy="6350"/>
            </a:xfrm>
            <a:custGeom>
              <a:avLst/>
              <a:gdLst/>
              <a:ahLst/>
              <a:cxnLst>
                <a:cxn ang="0">
                  <a:pos x="6" y="2"/>
                </a:cxn>
                <a:cxn ang="0">
                  <a:pos x="6" y="2"/>
                </a:cxn>
                <a:cxn ang="0">
                  <a:pos x="6" y="0"/>
                </a:cxn>
                <a:cxn ang="0">
                  <a:pos x="4" y="0"/>
                </a:cxn>
                <a:cxn ang="0">
                  <a:pos x="4" y="0"/>
                </a:cxn>
                <a:cxn ang="0">
                  <a:pos x="0" y="4"/>
                </a:cxn>
                <a:cxn ang="0">
                  <a:pos x="0" y="4"/>
                </a:cxn>
                <a:cxn ang="0">
                  <a:pos x="2" y="4"/>
                </a:cxn>
                <a:cxn ang="0">
                  <a:pos x="2" y="4"/>
                </a:cxn>
                <a:cxn ang="0">
                  <a:pos x="4" y="4"/>
                </a:cxn>
                <a:cxn ang="0">
                  <a:pos x="6" y="2"/>
                </a:cxn>
                <a:cxn ang="0">
                  <a:pos x="6" y="2"/>
                </a:cxn>
              </a:cxnLst>
              <a:rect l="0" t="0" r="r" b="b"/>
              <a:pathLst>
                <a:path w="6" h="4">
                  <a:moveTo>
                    <a:pt x="6" y="2"/>
                  </a:moveTo>
                  <a:lnTo>
                    <a:pt x="6" y="2"/>
                  </a:lnTo>
                  <a:lnTo>
                    <a:pt x="6" y="0"/>
                  </a:lnTo>
                  <a:lnTo>
                    <a:pt x="4" y="0"/>
                  </a:lnTo>
                  <a:lnTo>
                    <a:pt x="4" y="0"/>
                  </a:lnTo>
                  <a:lnTo>
                    <a:pt x="0" y="4"/>
                  </a:lnTo>
                  <a:lnTo>
                    <a:pt x="0" y="4"/>
                  </a:lnTo>
                  <a:lnTo>
                    <a:pt x="2" y="4"/>
                  </a:lnTo>
                  <a:lnTo>
                    <a:pt x="2" y="4"/>
                  </a:lnTo>
                  <a:lnTo>
                    <a:pt x="4" y="4"/>
                  </a:lnTo>
                  <a:lnTo>
                    <a:pt x="6" y="2"/>
                  </a:lnTo>
                  <a:lnTo>
                    <a:pt x="6"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7" name="Freeform 172"/>
            <p:cNvSpPr/>
            <p:nvPr/>
          </p:nvSpPr>
          <p:spPr bwMode="auto">
            <a:xfrm>
              <a:off x="7854950" y="330200"/>
              <a:ext cx="9525" cy="6350"/>
            </a:xfrm>
            <a:custGeom>
              <a:avLst/>
              <a:gdLst/>
              <a:ahLst/>
              <a:cxnLst>
                <a:cxn ang="0">
                  <a:pos x="2" y="0"/>
                </a:cxn>
                <a:cxn ang="0">
                  <a:pos x="2" y="0"/>
                </a:cxn>
                <a:cxn ang="0">
                  <a:pos x="0" y="4"/>
                </a:cxn>
                <a:cxn ang="0">
                  <a:pos x="0" y="4"/>
                </a:cxn>
                <a:cxn ang="0">
                  <a:pos x="4" y="4"/>
                </a:cxn>
                <a:cxn ang="0">
                  <a:pos x="6" y="4"/>
                </a:cxn>
                <a:cxn ang="0">
                  <a:pos x="6" y="2"/>
                </a:cxn>
                <a:cxn ang="0">
                  <a:pos x="6" y="2"/>
                </a:cxn>
                <a:cxn ang="0">
                  <a:pos x="2" y="0"/>
                </a:cxn>
                <a:cxn ang="0">
                  <a:pos x="2" y="0"/>
                </a:cxn>
              </a:cxnLst>
              <a:rect l="0" t="0" r="r" b="b"/>
              <a:pathLst>
                <a:path w="6" h="4">
                  <a:moveTo>
                    <a:pt x="2" y="0"/>
                  </a:moveTo>
                  <a:lnTo>
                    <a:pt x="2" y="0"/>
                  </a:lnTo>
                  <a:lnTo>
                    <a:pt x="0" y="4"/>
                  </a:lnTo>
                  <a:lnTo>
                    <a:pt x="0" y="4"/>
                  </a:lnTo>
                  <a:lnTo>
                    <a:pt x="4" y="4"/>
                  </a:lnTo>
                  <a:lnTo>
                    <a:pt x="6" y="4"/>
                  </a:lnTo>
                  <a:lnTo>
                    <a:pt x="6" y="2"/>
                  </a:lnTo>
                  <a:lnTo>
                    <a:pt x="6" y="2"/>
                  </a:lnTo>
                  <a:lnTo>
                    <a:pt x="2" y="0"/>
                  </a:lnTo>
                  <a:lnTo>
                    <a:pt x="2"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8" name="Freeform 173"/>
            <p:cNvSpPr/>
            <p:nvPr/>
          </p:nvSpPr>
          <p:spPr bwMode="auto">
            <a:xfrm>
              <a:off x="5705475" y="1384300"/>
              <a:ext cx="6350" cy="9525"/>
            </a:xfrm>
            <a:custGeom>
              <a:avLst/>
              <a:gdLst/>
              <a:ahLst/>
              <a:cxnLst>
                <a:cxn ang="0">
                  <a:pos x="2" y="6"/>
                </a:cxn>
                <a:cxn ang="0">
                  <a:pos x="2" y="6"/>
                </a:cxn>
                <a:cxn ang="0">
                  <a:pos x="4" y="2"/>
                </a:cxn>
                <a:cxn ang="0">
                  <a:pos x="4" y="2"/>
                </a:cxn>
                <a:cxn ang="0">
                  <a:pos x="2" y="0"/>
                </a:cxn>
                <a:cxn ang="0">
                  <a:pos x="2" y="0"/>
                </a:cxn>
                <a:cxn ang="0">
                  <a:pos x="0" y="0"/>
                </a:cxn>
                <a:cxn ang="0">
                  <a:pos x="0" y="2"/>
                </a:cxn>
                <a:cxn ang="0">
                  <a:pos x="0" y="2"/>
                </a:cxn>
                <a:cxn ang="0">
                  <a:pos x="0" y="6"/>
                </a:cxn>
                <a:cxn ang="0">
                  <a:pos x="0" y="6"/>
                </a:cxn>
                <a:cxn ang="0">
                  <a:pos x="2" y="6"/>
                </a:cxn>
                <a:cxn ang="0">
                  <a:pos x="2" y="6"/>
                </a:cxn>
              </a:cxnLst>
              <a:rect l="0" t="0" r="r" b="b"/>
              <a:pathLst>
                <a:path w="4" h="6">
                  <a:moveTo>
                    <a:pt x="2" y="6"/>
                  </a:moveTo>
                  <a:lnTo>
                    <a:pt x="2" y="6"/>
                  </a:lnTo>
                  <a:lnTo>
                    <a:pt x="4" y="2"/>
                  </a:lnTo>
                  <a:lnTo>
                    <a:pt x="4" y="2"/>
                  </a:lnTo>
                  <a:lnTo>
                    <a:pt x="2" y="0"/>
                  </a:lnTo>
                  <a:lnTo>
                    <a:pt x="2" y="0"/>
                  </a:lnTo>
                  <a:lnTo>
                    <a:pt x="0" y="0"/>
                  </a:lnTo>
                  <a:lnTo>
                    <a:pt x="0" y="2"/>
                  </a:lnTo>
                  <a:lnTo>
                    <a:pt x="0" y="2"/>
                  </a:lnTo>
                  <a:lnTo>
                    <a:pt x="0" y="6"/>
                  </a:lnTo>
                  <a:lnTo>
                    <a:pt x="0" y="6"/>
                  </a:lnTo>
                  <a:lnTo>
                    <a:pt x="2" y="6"/>
                  </a:lnTo>
                  <a:lnTo>
                    <a:pt x="2"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9" name="Freeform 174"/>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0" name="Freeform 175"/>
            <p:cNvSpPr/>
            <p:nvPr/>
          </p:nvSpPr>
          <p:spPr bwMode="auto">
            <a:xfrm>
              <a:off x="7943850" y="1381125"/>
              <a:ext cx="9525" cy="9525"/>
            </a:xfrm>
            <a:custGeom>
              <a:avLst/>
              <a:gdLst/>
              <a:ahLst/>
              <a:cxnLst>
                <a:cxn ang="0">
                  <a:pos x="0" y="6"/>
                </a:cxn>
                <a:cxn ang="0">
                  <a:pos x="0" y="6"/>
                </a:cxn>
                <a:cxn ang="0">
                  <a:pos x="6" y="4"/>
                </a:cxn>
                <a:cxn ang="0">
                  <a:pos x="6" y="4"/>
                </a:cxn>
                <a:cxn ang="0">
                  <a:pos x="2" y="0"/>
                </a:cxn>
                <a:cxn ang="0">
                  <a:pos x="2" y="0"/>
                </a:cxn>
                <a:cxn ang="0">
                  <a:pos x="0" y="4"/>
                </a:cxn>
                <a:cxn ang="0">
                  <a:pos x="0" y="4"/>
                </a:cxn>
                <a:cxn ang="0">
                  <a:pos x="0" y="6"/>
                </a:cxn>
                <a:cxn ang="0">
                  <a:pos x="0" y="6"/>
                </a:cxn>
                <a:cxn ang="0">
                  <a:pos x="0" y="6"/>
                </a:cxn>
              </a:cxnLst>
              <a:rect l="0" t="0" r="r" b="b"/>
              <a:pathLst>
                <a:path w="6" h="6">
                  <a:moveTo>
                    <a:pt x="0" y="6"/>
                  </a:moveTo>
                  <a:lnTo>
                    <a:pt x="0" y="6"/>
                  </a:lnTo>
                  <a:lnTo>
                    <a:pt x="6" y="4"/>
                  </a:lnTo>
                  <a:lnTo>
                    <a:pt x="6" y="4"/>
                  </a:lnTo>
                  <a:lnTo>
                    <a:pt x="2" y="0"/>
                  </a:lnTo>
                  <a:lnTo>
                    <a:pt x="2" y="0"/>
                  </a:lnTo>
                  <a:lnTo>
                    <a:pt x="0" y="4"/>
                  </a:lnTo>
                  <a:lnTo>
                    <a:pt x="0" y="4"/>
                  </a:lnTo>
                  <a:lnTo>
                    <a:pt x="0" y="6"/>
                  </a:lnTo>
                  <a:lnTo>
                    <a:pt x="0" y="6"/>
                  </a:lnTo>
                  <a:lnTo>
                    <a:pt x="0" y="6"/>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1" name="Freeform 176"/>
            <p:cNvSpPr/>
            <p:nvPr/>
          </p:nvSpPr>
          <p:spPr bwMode="auto">
            <a:xfrm>
              <a:off x="5276850" y="276225"/>
              <a:ext cx="22225" cy="6350"/>
            </a:xfrm>
            <a:custGeom>
              <a:avLst/>
              <a:gdLst/>
              <a:ahLst/>
              <a:cxnLst>
                <a:cxn ang="0">
                  <a:pos x="0" y="2"/>
                </a:cxn>
                <a:cxn ang="0">
                  <a:pos x="0" y="2"/>
                </a:cxn>
                <a:cxn ang="0">
                  <a:pos x="6" y="4"/>
                </a:cxn>
                <a:cxn ang="0">
                  <a:pos x="14" y="2"/>
                </a:cxn>
                <a:cxn ang="0">
                  <a:pos x="14" y="2"/>
                </a:cxn>
                <a:cxn ang="0">
                  <a:pos x="6" y="0"/>
                </a:cxn>
                <a:cxn ang="0">
                  <a:pos x="4" y="2"/>
                </a:cxn>
                <a:cxn ang="0">
                  <a:pos x="0" y="2"/>
                </a:cxn>
                <a:cxn ang="0">
                  <a:pos x="0" y="2"/>
                </a:cxn>
              </a:cxnLst>
              <a:rect l="0" t="0" r="r" b="b"/>
              <a:pathLst>
                <a:path w="14" h="4">
                  <a:moveTo>
                    <a:pt x="0" y="2"/>
                  </a:moveTo>
                  <a:lnTo>
                    <a:pt x="0" y="2"/>
                  </a:lnTo>
                  <a:lnTo>
                    <a:pt x="6" y="4"/>
                  </a:lnTo>
                  <a:lnTo>
                    <a:pt x="14" y="2"/>
                  </a:lnTo>
                  <a:lnTo>
                    <a:pt x="14" y="2"/>
                  </a:lnTo>
                  <a:lnTo>
                    <a:pt x="6" y="0"/>
                  </a:lnTo>
                  <a:lnTo>
                    <a:pt x="4" y="2"/>
                  </a:lnTo>
                  <a:lnTo>
                    <a:pt x="0" y="2"/>
                  </a:lnTo>
                  <a:lnTo>
                    <a:pt x="0"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2" name="Freeform 177"/>
            <p:cNvSpPr/>
            <p:nvPr/>
          </p:nvSpPr>
          <p:spPr bwMode="auto">
            <a:xfrm>
              <a:off x="5670550" y="736600"/>
              <a:ext cx="28575" cy="12700"/>
            </a:xfrm>
            <a:custGeom>
              <a:avLst/>
              <a:gdLst/>
              <a:ahLst/>
              <a:cxnLst>
                <a:cxn ang="0">
                  <a:pos x="0" y="2"/>
                </a:cxn>
                <a:cxn ang="0">
                  <a:pos x="0" y="2"/>
                </a:cxn>
                <a:cxn ang="0">
                  <a:pos x="6" y="4"/>
                </a:cxn>
                <a:cxn ang="0">
                  <a:pos x="6" y="4"/>
                </a:cxn>
                <a:cxn ang="0">
                  <a:pos x="12" y="8"/>
                </a:cxn>
                <a:cxn ang="0">
                  <a:pos x="18" y="8"/>
                </a:cxn>
                <a:cxn ang="0">
                  <a:pos x="18" y="8"/>
                </a:cxn>
                <a:cxn ang="0">
                  <a:pos x="14" y="4"/>
                </a:cxn>
                <a:cxn ang="0">
                  <a:pos x="10" y="2"/>
                </a:cxn>
                <a:cxn ang="0">
                  <a:pos x="10" y="2"/>
                </a:cxn>
                <a:cxn ang="0">
                  <a:pos x="6" y="0"/>
                </a:cxn>
                <a:cxn ang="0">
                  <a:pos x="0" y="2"/>
                </a:cxn>
                <a:cxn ang="0">
                  <a:pos x="0" y="2"/>
                </a:cxn>
              </a:cxnLst>
              <a:rect l="0" t="0" r="r" b="b"/>
              <a:pathLst>
                <a:path w="18" h="8">
                  <a:moveTo>
                    <a:pt x="0" y="2"/>
                  </a:moveTo>
                  <a:lnTo>
                    <a:pt x="0" y="2"/>
                  </a:lnTo>
                  <a:lnTo>
                    <a:pt x="6" y="4"/>
                  </a:lnTo>
                  <a:lnTo>
                    <a:pt x="6" y="4"/>
                  </a:lnTo>
                  <a:lnTo>
                    <a:pt x="12" y="8"/>
                  </a:lnTo>
                  <a:lnTo>
                    <a:pt x="18" y="8"/>
                  </a:lnTo>
                  <a:lnTo>
                    <a:pt x="18" y="8"/>
                  </a:lnTo>
                  <a:lnTo>
                    <a:pt x="14" y="4"/>
                  </a:lnTo>
                  <a:lnTo>
                    <a:pt x="10" y="2"/>
                  </a:lnTo>
                  <a:lnTo>
                    <a:pt x="10" y="2"/>
                  </a:lnTo>
                  <a:lnTo>
                    <a:pt x="6" y="0"/>
                  </a:lnTo>
                  <a:lnTo>
                    <a:pt x="0" y="2"/>
                  </a:lnTo>
                  <a:lnTo>
                    <a:pt x="0"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3" name="Freeform 178"/>
            <p:cNvSpPr/>
            <p:nvPr/>
          </p:nvSpPr>
          <p:spPr bwMode="auto">
            <a:xfrm>
              <a:off x="8083550" y="1558925"/>
              <a:ext cx="6350" cy="6350"/>
            </a:xfrm>
            <a:custGeom>
              <a:avLst/>
              <a:gdLst/>
              <a:ahLst/>
              <a:cxnLst>
                <a:cxn ang="0">
                  <a:pos x="4" y="2"/>
                </a:cxn>
                <a:cxn ang="0">
                  <a:pos x="4" y="2"/>
                </a:cxn>
                <a:cxn ang="0">
                  <a:pos x="2" y="0"/>
                </a:cxn>
                <a:cxn ang="0">
                  <a:pos x="2" y="0"/>
                </a:cxn>
                <a:cxn ang="0">
                  <a:pos x="0" y="2"/>
                </a:cxn>
                <a:cxn ang="0">
                  <a:pos x="0" y="2"/>
                </a:cxn>
                <a:cxn ang="0">
                  <a:pos x="2" y="4"/>
                </a:cxn>
                <a:cxn ang="0">
                  <a:pos x="2" y="4"/>
                </a:cxn>
                <a:cxn ang="0">
                  <a:pos x="4" y="4"/>
                </a:cxn>
                <a:cxn ang="0">
                  <a:pos x="4" y="2"/>
                </a:cxn>
                <a:cxn ang="0">
                  <a:pos x="4" y="2"/>
                </a:cxn>
              </a:cxnLst>
              <a:rect l="0" t="0" r="r" b="b"/>
              <a:pathLst>
                <a:path w="4" h="4">
                  <a:moveTo>
                    <a:pt x="4" y="2"/>
                  </a:moveTo>
                  <a:lnTo>
                    <a:pt x="4" y="2"/>
                  </a:lnTo>
                  <a:lnTo>
                    <a:pt x="2" y="0"/>
                  </a:lnTo>
                  <a:lnTo>
                    <a:pt x="2" y="0"/>
                  </a:lnTo>
                  <a:lnTo>
                    <a:pt x="0" y="2"/>
                  </a:lnTo>
                  <a:lnTo>
                    <a:pt x="0" y="2"/>
                  </a:lnTo>
                  <a:lnTo>
                    <a:pt x="2" y="4"/>
                  </a:lnTo>
                  <a:lnTo>
                    <a:pt x="2" y="4"/>
                  </a:lnTo>
                  <a:lnTo>
                    <a:pt x="4" y="4"/>
                  </a:lnTo>
                  <a:lnTo>
                    <a:pt x="4" y="2"/>
                  </a:lnTo>
                  <a:lnTo>
                    <a:pt x="4" y="2"/>
                  </a:lnTo>
                  <a:close/>
                </a:path>
              </a:pathLst>
            </a:custGeom>
            <a:grp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nvGrpSpPr>
          <p:cNvPr id="194" name="组 194"/>
          <p:cNvGrpSpPr/>
          <p:nvPr/>
        </p:nvGrpSpPr>
        <p:grpSpPr>
          <a:xfrm rot="1719133">
            <a:off x="8595727" y="4602297"/>
            <a:ext cx="1792820" cy="937785"/>
            <a:chOff x="8186797" y="3369099"/>
            <a:chExt cx="1344615" cy="703339"/>
          </a:xfrm>
          <a:effectLst>
            <a:outerShdw blurRad="50800" dist="76200" dir="2700000" algn="tl" rotWithShape="0">
              <a:prstClr val="black">
                <a:alpha val="40000"/>
              </a:prstClr>
            </a:outerShdw>
          </a:effectLst>
        </p:grpSpPr>
        <p:sp>
          <p:nvSpPr>
            <p:cNvPr id="195" name="Freeform 226"/>
            <p:cNvSpPr/>
            <p:nvPr/>
          </p:nvSpPr>
          <p:spPr bwMode="auto">
            <a:xfrm>
              <a:off x="8476407" y="3840750"/>
              <a:ext cx="190313" cy="8688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6" name="Freeform 227"/>
            <p:cNvSpPr/>
            <p:nvPr/>
          </p:nvSpPr>
          <p:spPr bwMode="auto">
            <a:xfrm>
              <a:off x="8364702" y="3600789"/>
              <a:ext cx="206864" cy="12825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7" name="Freeform 277"/>
            <p:cNvSpPr/>
            <p:nvPr/>
          </p:nvSpPr>
          <p:spPr bwMode="auto">
            <a:xfrm>
              <a:off x="8331603" y="3505627"/>
              <a:ext cx="182039" cy="10343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8" name="Freeform 279"/>
            <p:cNvSpPr/>
            <p:nvPr/>
          </p:nvSpPr>
          <p:spPr bwMode="auto">
            <a:xfrm>
              <a:off x="8286093" y="3530451"/>
              <a:ext cx="78609" cy="70335"/>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9" name="Freeform 286"/>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0" name="Freeform 287"/>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1" name="Freeform 289"/>
            <p:cNvSpPr/>
            <p:nvPr/>
          </p:nvSpPr>
          <p:spPr bwMode="auto">
            <a:xfrm>
              <a:off x="8335737" y="4002103"/>
              <a:ext cx="78609" cy="70335"/>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2" name="Freeform 293"/>
            <p:cNvSpPr/>
            <p:nvPr/>
          </p:nvSpPr>
          <p:spPr bwMode="auto">
            <a:xfrm>
              <a:off x="8571566" y="3712494"/>
              <a:ext cx="959846" cy="12825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3" name="Freeform 295"/>
            <p:cNvSpPr/>
            <p:nvPr/>
          </p:nvSpPr>
          <p:spPr bwMode="auto">
            <a:xfrm>
              <a:off x="8418485" y="3720768"/>
              <a:ext cx="202728" cy="119982"/>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4" name="Freeform 297"/>
            <p:cNvSpPr/>
            <p:nvPr/>
          </p:nvSpPr>
          <p:spPr bwMode="auto">
            <a:xfrm>
              <a:off x="8302639" y="3729043"/>
              <a:ext cx="173765" cy="115845"/>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5" name="Freeform 298"/>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6" name="Freeform 299"/>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7" name="Freeform 300"/>
            <p:cNvSpPr/>
            <p:nvPr/>
          </p:nvSpPr>
          <p:spPr bwMode="auto">
            <a:xfrm>
              <a:off x="8186797" y="3435296"/>
              <a:ext cx="53784" cy="1654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8" name="Freeform 301"/>
            <p:cNvSpPr/>
            <p:nvPr/>
          </p:nvSpPr>
          <p:spPr bwMode="auto">
            <a:xfrm>
              <a:off x="8219896" y="3381511"/>
              <a:ext cx="1203948" cy="10757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9" name="Freeform 302"/>
            <p:cNvSpPr/>
            <p:nvPr/>
          </p:nvSpPr>
          <p:spPr bwMode="auto">
            <a:xfrm>
              <a:off x="8286093" y="3369099"/>
              <a:ext cx="1083965" cy="12825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0" name="Freeform 303"/>
            <p:cNvSpPr/>
            <p:nvPr/>
          </p:nvSpPr>
          <p:spPr bwMode="auto">
            <a:xfrm>
              <a:off x="8919097" y="3369099"/>
              <a:ext cx="401317" cy="14480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1" name="Freeform 304"/>
            <p:cNvSpPr/>
            <p:nvPr/>
          </p:nvSpPr>
          <p:spPr bwMode="auto">
            <a:xfrm>
              <a:off x="8236446" y="3795237"/>
              <a:ext cx="1179124" cy="21100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2" name="Freeform 305"/>
            <p:cNvSpPr/>
            <p:nvPr/>
          </p:nvSpPr>
          <p:spPr bwMode="auto">
            <a:xfrm>
              <a:off x="8302639" y="3940043"/>
              <a:ext cx="1046729" cy="6619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3" name="Freeform 306"/>
            <p:cNvSpPr/>
            <p:nvPr/>
          </p:nvSpPr>
          <p:spPr bwMode="auto">
            <a:xfrm>
              <a:off x="8335737" y="3911082"/>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4" name="Freeform 307"/>
            <p:cNvSpPr/>
            <p:nvPr/>
          </p:nvSpPr>
          <p:spPr bwMode="auto">
            <a:xfrm>
              <a:off x="8410209"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5" name="Freeform 308"/>
            <p:cNvSpPr/>
            <p:nvPr/>
          </p:nvSpPr>
          <p:spPr bwMode="auto">
            <a:xfrm>
              <a:off x="8480544" y="3906945"/>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6" name="Freeform 309"/>
            <p:cNvSpPr/>
            <p:nvPr/>
          </p:nvSpPr>
          <p:spPr bwMode="auto">
            <a:xfrm>
              <a:off x="8555015"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7" name="Freeform 310"/>
            <p:cNvSpPr/>
            <p:nvPr/>
          </p:nvSpPr>
          <p:spPr bwMode="auto">
            <a:xfrm>
              <a:off x="8633621" y="3898670"/>
              <a:ext cx="20688" cy="10343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8" name="Rectangle 311"/>
            <p:cNvSpPr>
              <a:spLocks noChangeArrowheads="1"/>
            </p:cNvSpPr>
            <p:nvPr/>
          </p:nvSpPr>
          <p:spPr bwMode="auto">
            <a:xfrm>
              <a:off x="8703956" y="3898670"/>
              <a:ext cx="24825"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9" name="Rectangle 312"/>
            <p:cNvSpPr>
              <a:spLocks noChangeArrowheads="1"/>
            </p:cNvSpPr>
            <p:nvPr/>
          </p:nvSpPr>
          <p:spPr bwMode="auto">
            <a:xfrm>
              <a:off x="8778427" y="3898670"/>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0" name="Rectangle 313"/>
            <p:cNvSpPr>
              <a:spLocks noChangeArrowheads="1"/>
            </p:cNvSpPr>
            <p:nvPr/>
          </p:nvSpPr>
          <p:spPr bwMode="auto">
            <a:xfrm>
              <a:off x="8848759" y="3898670"/>
              <a:ext cx="24825"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1" name="Rectangle 314"/>
            <p:cNvSpPr>
              <a:spLocks noChangeArrowheads="1"/>
            </p:cNvSpPr>
            <p:nvPr/>
          </p:nvSpPr>
          <p:spPr bwMode="auto">
            <a:xfrm>
              <a:off x="8923231"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2" name="Rectangle 315"/>
            <p:cNvSpPr>
              <a:spLocks noChangeArrowheads="1"/>
            </p:cNvSpPr>
            <p:nvPr/>
          </p:nvSpPr>
          <p:spPr bwMode="auto">
            <a:xfrm>
              <a:off x="8997702"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3" name="Rectangle 316"/>
            <p:cNvSpPr>
              <a:spLocks noChangeArrowheads="1"/>
            </p:cNvSpPr>
            <p:nvPr/>
          </p:nvSpPr>
          <p:spPr bwMode="auto">
            <a:xfrm>
              <a:off x="9068037" y="3894533"/>
              <a:ext cx="20688" cy="95159"/>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4" name="Freeform 317"/>
            <p:cNvSpPr/>
            <p:nvPr/>
          </p:nvSpPr>
          <p:spPr bwMode="auto">
            <a:xfrm>
              <a:off x="9142509" y="3890396"/>
              <a:ext cx="24825" cy="9929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5" name="Freeform 318"/>
            <p:cNvSpPr/>
            <p:nvPr/>
          </p:nvSpPr>
          <p:spPr bwMode="auto">
            <a:xfrm>
              <a:off x="9212840" y="3890396"/>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6" name="Freeform 319"/>
            <p:cNvSpPr/>
            <p:nvPr/>
          </p:nvSpPr>
          <p:spPr bwMode="auto">
            <a:xfrm>
              <a:off x="9287312" y="3890396"/>
              <a:ext cx="24825" cy="9515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7" name="Freeform 320"/>
            <p:cNvSpPr/>
            <p:nvPr/>
          </p:nvSpPr>
          <p:spPr bwMode="auto">
            <a:xfrm>
              <a:off x="8203347" y="3592515"/>
              <a:ext cx="1232905" cy="13653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8" name="Freeform 321"/>
            <p:cNvSpPr/>
            <p:nvPr/>
          </p:nvSpPr>
          <p:spPr bwMode="auto">
            <a:xfrm>
              <a:off x="8203347" y="3650434"/>
              <a:ext cx="1232905" cy="7860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9" name="Freeform 322"/>
            <p:cNvSpPr/>
            <p:nvPr/>
          </p:nvSpPr>
          <p:spPr bwMode="auto">
            <a:xfrm>
              <a:off x="8273682" y="3592515"/>
              <a:ext cx="1162573" cy="13653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0" name="Freeform 323"/>
            <p:cNvSpPr/>
            <p:nvPr/>
          </p:nvSpPr>
          <p:spPr bwMode="auto">
            <a:xfrm>
              <a:off x="8273682" y="3650434"/>
              <a:ext cx="1162573" cy="7860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1" name="Freeform 324"/>
            <p:cNvSpPr/>
            <p:nvPr/>
          </p:nvSpPr>
          <p:spPr bwMode="auto">
            <a:xfrm>
              <a:off x="8315055" y="3592515"/>
              <a:ext cx="1121200" cy="13653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2" name="Freeform 325"/>
            <p:cNvSpPr/>
            <p:nvPr/>
          </p:nvSpPr>
          <p:spPr bwMode="auto">
            <a:xfrm>
              <a:off x="8315055" y="3650434"/>
              <a:ext cx="1121200" cy="7860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3" name="Freeform 326"/>
            <p:cNvSpPr/>
            <p:nvPr/>
          </p:nvSpPr>
          <p:spPr bwMode="auto">
            <a:xfrm>
              <a:off x="9295586" y="3592515"/>
              <a:ext cx="140666" cy="11170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4" name="Freeform 327"/>
            <p:cNvSpPr/>
            <p:nvPr/>
          </p:nvSpPr>
          <p:spPr bwMode="auto">
            <a:xfrm>
              <a:off x="9295586" y="3650434"/>
              <a:ext cx="140666" cy="5378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5" name="Freeform 328"/>
            <p:cNvSpPr/>
            <p:nvPr/>
          </p:nvSpPr>
          <p:spPr bwMode="auto">
            <a:xfrm>
              <a:off x="9390744" y="3625610"/>
              <a:ext cx="45510" cy="413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grpSp>
        <p:nvGrpSpPr>
          <p:cNvPr id="236" name="组 236"/>
          <p:cNvGrpSpPr/>
          <p:nvPr/>
        </p:nvGrpSpPr>
        <p:grpSpPr>
          <a:xfrm rot="21073861">
            <a:off x="9330442" y="3146587"/>
            <a:ext cx="777801" cy="1009496"/>
            <a:chOff x="8455721" y="2198250"/>
            <a:chExt cx="583351" cy="757122"/>
          </a:xfrm>
          <a:effectLst>
            <a:outerShdw blurRad="50800" dist="76200" dir="2700000" algn="tl" rotWithShape="0">
              <a:prstClr val="black">
                <a:alpha val="40000"/>
              </a:prstClr>
            </a:outerShdw>
          </a:effectLst>
        </p:grpSpPr>
        <p:sp>
          <p:nvSpPr>
            <p:cNvPr id="237" name="Freeform 218"/>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8" name="Freeform 219"/>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9" name="Freeform 220"/>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0" name="Freeform 221"/>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1" name="Freeform 222"/>
            <p:cNvSpPr/>
            <p:nvPr/>
          </p:nvSpPr>
          <p:spPr bwMode="auto">
            <a:xfrm>
              <a:off x="8488818" y="2483725"/>
              <a:ext cx="413725" cy="31029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2" name="Freeform 223"/>
            <p:cNvSpPr/>
            <p:nvPr/>
          </p:nvSpPr>
          <p:spPr bwMode="auto">
            <a:xfrm>
              <a:off x="8455721" y="2198250"/>
              <a:ext cx="409591" cy="302021"/>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grpSp>
      <p:sp>
        <p:nvSpPr>
          <p:cNvPr id="243" name="Freeform 90"/>
          <p:cNvSpPr>
            <a:spLocks noEditPoints="1"/>
          </p:cNvSpPr>
          <p:nvPr/>
        </p:nvSpPr>
        <p:spPr bwMode="auto">
          <a:xfrm>
            <a:off x="6417325" y="2356048"/>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4" name="Freeform 90"/>
          <p:cNvSpPr>
            <a:spLocks noEditPoints="1"/>
          </p:cNvSpPr>
          <p:nvPr/>
        </p:nvSpPr>
        <p:spPr bwMode="auto">
          <a:xfrm>
            <a:off x="2017116" y="238980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5" name="Freeform 90"/>
          <p:cNvSpPr>
            <a:spLocks noEditPoints="1"/>
          </p:cNvSpPr>
          <p:nvPr/>
        </p:nvSpPr>
        <p:spPr bwMode="auto">
          <a:xfrm>
            <a:off x="4578167" y="2161143"/>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6" name="Freeform 90"/>
          <p:cNvSpPr>
            <a:spLocks noEditPoints="1"/>
          </p:cNvSpPr>
          <p:nvPr/>
        </p:nvSpPr>
        <p:spPr bwMode="auto">
          <a:xfrm>
            <a:off x="4603892" y="314929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7" name="Freeform 90"/>
          <p:cNvSpPr>
            <a:spLocks noEditPoints="1"/>
          </p:cNvSpPr>
          <p:nvPr/>
        </p:nvSpPr>
        <p:spPr bwMode="auto">
          <a:xfrm>
            <a:off x="7121123" y="4337380"/>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ln>
        </p:spPr>
        <p:txBody>
          <a:bodyPr vert="horz" wrap="square" lIns="121920" tIns="60960" rIns="121920" bIns="6096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3"/>
                                        </p:tgtEl>
                                        <p:attrNameLst>
                                          <p:attrName>style.visibility</p:attrName>
                                        </p:attrNameLst>
                                      </p:cBhvr>
                                      <p:to>
                                        <p:strVal val="visible"/>
                                      </p:to>
                                    </p:set>
                                    <p:anim calcmode="lin" valueType="num">
                                      <p:cBhvr>
                                        <p:cTn id="7" dur="500" fill="hold"/>
                                        <p:tgtEl>
                                          <p:spTgt spid="243"/>
                                        </p:tgtEl>
                                        <p:attrNameLst>
                                          <p:attrName>ppt_w</p:attrName>
                                        </p:attrNameLst>
                                      </p:cBhvr>
                                      <p:tavLst>
                                        <p:tav tm="0">
                                          <p:val>
                                            <p:fltVal val="0"/>
                                          </p:val>
                                        </p:tav>
                                        <p:tav tm="100000">
                                          <p:val>
                                            <p:strVal val="#ppt_w"/>
                                          </p:val>
                                        </p:tav>
                                      </p:tavLst>
                                    </p:anim>
                                    <p:anim calcmode="lin" valueType="num">
                                      <p:cBhvr>
                                        <p:cTn id="8" dur="500" fill="hold"/>
                                        <p:tgtEl>
                                          <p:spTgt spid="243"/>
                                        </p:tgtEl>
                                        <p:attrNameLst>
                                          <p:attrName>ppt_h</p:attrName>
                                        </p:attrNameLst>
                                      </p:cBhvr>
                                      <p:tavLst>
                                        <p:tav tm="0">
                                          <p:val>
                                            <p:fltVal val="0"/>
                                          </p:val>
                                        </p:tav>
                                        <p:tav tm="100000">
                                          <p:val>
                                            <p:strVal val="#ppt_h"/>
                                          </p:val>
                                        </p:tav>
                                      </p:tavLst>
                                    </p:anim>
                                    <p:animEffect transition="in" filter="fade">
                                      <p:cBhvr>
                                        <p:cTn id="9" dur="500"/>
                                        <p:tgtEl>
                                          <p:spTgt spid="24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4"/>
                                        </p:tgtEl>
                                        <p:attrNameLst>
                                          <p:attrName>style.visibility</p:attrName>
                                        </p:attrNameLst>
                                      </p:cBhvr>
                                      <p:to>
                                        <p:strVal val="visible"/>
                                      </p:to>
                                    </p:set>
                                    <p:anim calcmode="lin" valueType="num">
                                      <p:cBhvr>
                                        <p:cTn id="12" dur="500" fill="hold"/>
                                        <p:tgtEl>
                                          <p:spTgt spid="244"/>
                                        </p:tgtEl>
                                        <p:attrNameLst>
                                          <p:attrName>ppt_w</p:attrName>
                                        </p:attrNameLst>
                                      </p:cBhvr>
                                      <p:tavLst>
                                        <p:tav tm="0">
                                          <p:val>
                                            <p:fltVal val="0"/>
                                          </p:val>
                                        </p:tav>
                                        <p:tav tm="100000">
                                          <p:val>
                                            <p:strVal val="#ppt_w"/>
                                          </p:val>
                                        </p:tav>
                                      </p:tavLst>
                                    </p:anim>
                                    <p:anim calcmode="lin" valueType="num">
                                      <p:cBhvr>
                                        <p:cTn id="13" dur="500" fill="hold"/>
                                        <p:tgtEl>
                                          <p:spTgt spid="244"/>
                                        </p:tgtEl>
                                        <p:attrNameLst>
                                          <p:attrName>ppt_h</p:attrName>
                                        </p:attrNameLst>
                                      </p:cBhvr>
                                      <p:tavLst>
                                        <p:tav tm="0">
                                          <p:val>
                                            <p:fltVal val="0"/>
                                          </p:val>
                                        </p:tav>
                                        <p:tav tm="100000">
                                          <p:val>
                                            <p:strVal val="#ppt_h"/>
                                          </p:val>
                                        </p:tav>
                                      </p:tavLst>
                                    </p:anim>
                                    <p:animEffect transition="in" filter="fade">
                                      <p:cBhvr>
                                        <p:cTn id="14" dur="500"/>
                                        <p:tgtEl>
                                          <p:spTgt spid="2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5"/>
                                        </p:tgtEl>
                                        <p:attrNameLst>
                                          <p:attrName>style.visibility</p:attrName>
                                        </p:attrNameLst>
                                      </p:cBhvr>
                                      <p:to>
                                        <p:strVal val="visible"/>
                                      </p:to>
                                    </p:set>
                                    <p:anim calcmode="lin" valueType="num">
                                      <p:cBhvr>
                                        <p:cTn id="17" dur="500" fill="hold"/>
                                        <p:tgtEl>
                                          <p:spTgt spid="245"/>
                                        </p:tgtEl>
                                        <p:attrNameLst>
                                          <p:attrName>ppt_w</p:attrName>
                                        </p:attrNameLst>
                                      </p:cBhvr>
                                      <p:tavLst>
                                        <p:tav tm="0">
                                          <p:val>
                                            <p:fltVal val="0"/>
                                          </p:val>
                                        </p:tav>
                                        <p:tav tm="100000">
                                          <p:val>
                                            <p:strVal val="#ppt_w"/>
                                          </p:val>
                                        </p:tav>
                                      </p:tavLst>
                                    </p:anim>
                                    <p:anim calcmode="lin" valueType="num">
                                      <p:cBhvr>
                                        <p:cTn id="18" dur="500" fill="hold"/>
                                        <p:tgtEl>
                                          <p:spTgt spid="245"/>
                                        </p:tgtEl>
                                        <p:attrNameLst>
                                          <p:attrName>ppt_h</p:attrName>
                                        </p:attrNameLst>
                                      </p:cBhvr>
                                      <p:tavLst>
                                        <p:tav tm="0">
                                          <p:val>
                                            <p:fltVal val="0"/>
                                          </p:val>
                                        </p:tav>
                                        <p:tav tm="100000">
                                          <p:val>
                                            <p:strVal val="#ppt_h"/>
                                          </p:val>
                                        </p:tav>
                                      </p:tavLst>
                                    </p:anim>
                                    <p:animEffect transition="in" filter="fade">
                                      <p:cBhvr>
                                        <p:cTn id="19" dur="500"/>
                                        <p:tgtEl>
                                          <p:spTgt spid="2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46"/>
                                        </p:tgtEl>
                                        <p:attrNameLst>
                                          <p:attrName>style.visibility</p:attrName>
                                        </p:attrNameLst>
                                      </p:cBhvr>
                                      <p:to>
                                        <p:strVal val="visible"/>
                                      </p:to>
                                    </p:set>
                                    <p:anim calcmode="lin" valueType="num">
                                      <p:cBhvr>
                                        <p:cTn id="22" dur="500" fill="hold"/>
                                        <p:tgtEl>
                                          <p:spTgt spid="246"/>
                                        </p:tgtEl>
                                        <p:attrNameLst>
                                          <p:attrName>ppt_w</p:attrName>
                                        </p:attrNameLst>
                                      </p:cBhvr>
                                      <p:tavLst>
                                        <p:tav tm="0">
                                          <p:val>
                                            <p:fltVal val="0"/>
                                          </p:val>
                                        </p:tav>
                                        <p:tav tm="100000">
                                          <p:val>
                                            <p:strVal val="#ppt_w"/>
                                          </p:val>
                                        </p:tav>
                                      </p:tavLst>
                                    </p:anim>
                                    <p:anim calcmode="lin" valueType="num">
                                      <p:cBhvr>
                                        <p:cTn id="23" dur="500" fill="hold"/>
                                        <p:tgtEl>
                                          <p:spTgt spid="246"/>
                                        </p:tgtEl>
                                        <p:attrNameLst>
                                          <p:attrName>ppt_h</p:attrName>
                                        </p:attrNameLst>
                                      </p:cBhvr>
                                      <p:tavLst>
                                        <p:tav tm="0">
                                          <p:val>
                                            <p:fltVal val="0"/>
                                          </p:val>
                                        </p:tav>
                                        <p:tav tm="100000">
                                          <p:val>
                                            <p:strVal val="#ppt_h"/>
                                          </p:val>
                                        </p:tav>
                                      </p:tavLst>
                                    </p:anim>
                                    <p:animEffect transition="in" filter="fade">
                                      <p:cBhvr>
                                        <p:cTn id="24" dur="500"/>
                                        <p:tgtEl>
                                          <p:spTgt spid="24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7"/>
                                        </p:tgtEl>
                                        <p:attrNameLst>
                                          <p:attrName>style.visibility</p:attrName>
                                        </p:attrNameLst>
                                      </p:cBhvr>
                                      <p:to>
                                        <p:strVal val="visible"/>
                                      </p:to>
                                    </p:set>
                                    <p:anim calcmode="lin" valueType="num">
                                      <p:cBhvr>
                                        <p:cTn id="27" dur="500" fill="hold"/>
                                        <p:tgtEl>
                                          <p:spTgt spid="247"/>
                                        </p:tgtEl>
                                        <p:attrNameLst>
                                          <p:attrName>ppt_w</p:attrName>
                                        </p:attrNameLst>
                                      </p:cBhvr>
                                      <p:tavLst>
                                        <p:tav tm="0">
                                          <p:val>
                                            <p:fltVal val="0"/>
                                          </p:val>
                                        </p:tav>
                                        <p:tav tm="100000">
                                          <p:val>
                                            <p:strVal val="#ppt_w"/>
                                          </p:val>
                                        </p:tav>
                                      </p:tavLst>
                                    </p:anim>
                                    <p:anim calcmode="lin" valueType="num">
                                      <p:cBhvr>
                                        <p:cTn id="28" dur="500" fill="hold"/>
                                        <p:tgtEl>
                                          <p:spTgt spid="247"/>
                                        </p:tgtEl>
                                        <p:attrNameLst>
                                          <p:attrName>ppt_h</p:attrName>
                                        </p:attrNameLst>
                                      </p:cBhvr>
                                      <p:tavLst>
                                        <p:tav tm="0">
                                          <p:val>
                                            <p:fltVal val="0"/>
                                          </p:val>
                                        </p:tav>
                                        <p:tav tm="100000">
                                          <p:val>
                                            <p:strVal val="#ppt_h"/>
                                          </p:val>
                                        </p:tav>
                                      </p:tavLst>
                                    </p:anim>
                                    <p:animEffect transition="in" filter="fade">
                                      <p:cBhvr>
                                        <p:cTn id="29" dur="500"/>
                                        <p:tgtEl>
                                          <p:spTgt spid="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animBg="1"/>
      <p:bldP spid="244" grpId="0" animBg="1"/>
      <p:bldP spid="245" grpId="0" animBg="1"/>
      <p:bldP spid="246" grpId="0" animBg="1"/>
      <p:bldP spid="2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0631" y="1504950"/>
            <a:ext cx="9429750" cy="3848100"/>
          </a:xfrm>
          <a:prstGeom prst="rect">
            <a:avLst/>
          </a:prstGeom>
          <a:noFill/>
          <a:ln w="1270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 name="矩形 2"/>
          <p:cNvSpPr/>
          <p:nvPr/>
        </p:nvSpPr>
        <p:spPr>
          <a:xfrm>
            <a:off x="7067550" y="1371600"/>
            <a:ext cx="3143250" cy="4171950"/>
          </a:xfrm>
          <a:prstGeom prst="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 name="Rectangle 11"/>
          <p:cNvSpPr/>
          <p:nvPr/>
        </p:nvSpPr>
        <p:spPr>
          <a:xfrm>
            <a:off x="1805185" y="2742660"/>
            <a:ext cx="5091549" cy="1052592"/>
          </a:xfrm>
          <a:prstGeom prst="rect">
            <a:avLst/>
          </a:prstGeom>
        </p:spPr>
        <p:txBody>
          <a:bodyPr wrap="square" lIns="91436" tIns="45718" rIns="91436" bIns="45718">
            <a:spAutoFit/>
          </a:bodyPr>
          <a:lstStyle/>
          <a:p>
            <a:pPr>
              <a:lnSpc>
                <a:spcPct val="130000"/>
              </a:lnSpc>
            </a:pPr>
            <a:r>
              <a:rPr lang="zh-CN" altLang="en-US" sz="1600" dirty="0">
                <a:solidFill>
                  <a:schemeClr val="bg1"/>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600" dirty="0">
              <a:solidFill>
                <a:schemeClr val="bg1"/>
              </a:solidFill>
              <a:cs typeface="+mn-ea"/>
              <a:sym typeface="+mn-lt"/>
            </a:endParaRPr>
          </a:p>
        </p:txBody>
      </p:sp>
      <p:sp>
        <p:nvSpPr>
          <p:cNvPr id="5" name="文本框 4"/>
          <p:cNvSpPr txBox="1"/>
          <p:nvPr/>
        </p:nvSpPr>
        <p:spPr>
          <a:xfrm>
            <a:off x="1805184" y="2219440"/>
            <a:ext cx="3776465" cy="954107"/>
          </a:xfrm>
          <a:prstGeom prst="rect">
            <a:avLst/>
          </a:prstGeom>
          <a:noFill/>
        </p:spPr>
        <p:txBody>
          <a:bodyPr wrap="square" rtlCol="0">
            <a:spAutoFit/>
          </a:bodyPr>
          <a:lstStyle/>
          <a:p>
            <a:r>
              <a:rPr lang="en-US" altLang="zh-CN" sz="2800" b="1" dirty="0">
                <a:solidFill>
                  <a:schemeClr val="bg1"/>
                </a:solidFill>
                <a:cs typeface="+mn-ea"/>
                <a:sym typeface="+mn-lt"/>
              </a:rPr>
              <a:t>ADD YOUR TETLE HERE</a:t>
            </a:r>
            <a:endParaRPr lang="zh-CN" altLang="en-US" sz="2800" b="1" dirty="0">
              <a:solidFill>
                <a:schemeClr val="bg1"/>
              </a:solidFill>
              <a:cs typeface="+mn-ea"/>
              <a:sym typeface="+mn-lt"/>
            </a:endParaRPr>
          </a:p>
        </p:txBody>
      </p:sp>
      <p:grpSp>
        <p:nvGrpSpPr>
          <p:cNvPr id="6" name="组合 5"/>
          <p:cNvGrpSpPr/>
          <p:nvPr/>
        </p:nvGrpSpPr>
        <p:grpSpPr>
          <a:xfrm>
            <a:off x="9156701" y="1504951"/>
            <a:ext cx="803730" cy="184150"/>
            <a:chOff x="9156701" y="1924051"/>
            <a:chExt cx="803730" cy="184150"/>
          </a:xfrm>
          <a:solidFill>
            <a:srgbClr val="FCAA06"/>
          </a:solidFill>
        </p:grpSpPr>
        <p:sp>
          <p:nvSpPr>
            <p:cNvPr id="7" name="椭圆 6"/>
            <p:cNvSpPr/>
            <p:nvPr/>
          </p:nvSpPr>
          <p:spPr>
            <a:xfrm>
              <a:off x="915670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8" name="椭圆 7"/>
            <p:cNvSpPr/>
            <p:nvPr/>
          </p:nvSpPr>
          <p:spPr>
            <a:xfrm>
              <a:off x="946649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977628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Rectangle 11"/>
          <p:cNvSpPr/>
          <p:nvPr/>
        </p:nvSpPr>
        <p:spPr>
          <a:xfrm>
            <a:off x="7330350" y="2164917"/>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1" name="等腰三角形 10"/>
          <p:cNvSpPr/>
          <p:nvPr/>
        </p:nvSpPr>
        <p:spPr>
          <a:xfrm rot="17527498">
            <a:off x="9697691" y="4139333"/>
            <a:ext cx="852910" cy="809192"/>
          </a:xfrm>
          <a:prstGeom prst="triangle">
            <a:avLst/>
          </a:prstGeom>
          <a:noFill/>
          <a:ln w="254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等腰三角形 11"/>
          <p:cNvSpPr/>
          <p:nvPr/>
        </p:nvSpPr>
        <p:spPr>
          <a:xfrm rot="5595865">
            <a:off x="9895662" y="4150707"/>
            <a:ext cx="750324" cy="579000"/>
          </a:xfrm>
          <a:prstGeom prst="triangle">
            <a:avLst/>
          </a:prstGeom>
          <a:solidFill>
            <a:srgbClr val="FCAA06">
              <a:alpha val="5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3" name="Rectangle 11"/>
          <p:cNvSpPr/>
          <p:nvPr/>
        </p:nvSpPr>
        <p:spPr>
          <a:xfrm>
            <a:off x="7330350" y="3699813"/>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4" name="矩形 13"/>
          <p:cNvSpPr/>
          <p:nvPr/>
        </p:nvSpPr>
        <p:spPr>
          <a:xfrm>
            <a:off x="1805184"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矩形 14"/>
          <p:cNvSpPr/>
          <p:nvPr/>
        </p:nvSpPr>
        <p:spPr>
          <a:xfrm>
            <a:off x="2913350"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6" name="矩形 15"/>
          <p:cNvSpPr/>
          <p:nvPr/>
        </p:nvSpPr>
        <p:spPr>
          <a:xfrm>
            <a:off x="4006125"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17" name="组 4"/>
          <p:cNvGrpSpPr/>
          <p:nvPr/>
        </p:nvGrpSpPr>
        <p:grpSpPr>
          <a:xfrm>
            <a:off x="1966019" y="4128592"/>
            <a:ext cx="630444" cy="755570"/>
            <a:chOff x="1536700" y="911225"/>
            <a:chExt cx="831850" cy="996950"/>
          </a:xfrm>
          <a:solidFill>
            <a:sysClr val="window" lastClr="FFFFFF"/>
          </a:solidFill>
        </p:grpSpPr>
        <p:sp>
          <p:nvSpPr>
            <p:cNvPr id="18" name="Freeform 47"/>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19" name="Freeform 48"/>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0"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1" name="Rectangle 50"/>
            <p:cNvSpPr>
              <a:spLocks noChangeArrowheads="1"/>
            </p:cNvSpPr>
            <p:nvPr/>
          </p:nvSpPr>
          <p:spPr bwMode="auto">
            <a:xfrm>
              <a:off x="1838325" y="1609725"/>
              <a:ext cx="234950" cy="114300"/>
            </a:xfrm>
            <a:prstGeom prst="rect">
              <a:avLst/>
            </a:prstGeom>
            <a:grpFill/>
            <a:ln w="9525">
              <a:noFill/>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2" name="Rectangle 51"/>
            <p:cNvSpPr>
              <a:spLocks noChangeArrowheads="1"/>
            </p:cNvSpPr>
            <p:nvPr/>
          </p:nvSpPr>
          <p:spPr bwMode="auto">
            <a:xfrm>
              <a:off x="1838325" y="1765300"/>
              <a:ext cx="234950" cy="50800"/>
            </a:xfrm>
            <a:prstGeom prst="rect">
              <a:avLst/>
            </a:prstGeom>
            <a:grpFill/>
            <a:ln w="9525">
              <a:noFill/>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3" name="Freeform 52"/>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4" name="Freeform 53"/>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5" name="Freeform 54"/>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6" name="Freeform 55"/>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7" name="Freeform 56"/>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grpSp>
      <p:sp>
        <p:nvSpPr>
          <p:cNvPr id="28" name="Line 110"/>
          <p:cNvSpPr>
            <a:spLocks noChangeShapeType="1"/>
          </p:cNvSpPr>
          <p:nvPr/>
        </p:nvSpPr>
        <p:spPr bwMode="auto">
          <a:xfrm>
            <a:off x="3230169" y="4233947"/>
            <a:ext cx="1377" cy="1377"/>
          </a:xfrm>
          <a:prstGeom prst="line">
            <a:avLst/>
          </a:prstGeom>
          <a:noFill/>
          <a:ln w="9525">
            <a:noFill/>
            <a:round/>
          </a:ln>
        </p:spPr>
        <p:txBody>
          <a:bodyPr vert="horz" wrap="square" lIns="91440" tIns="45720" rIns="91440" bIns="45720" numCol="1" anchor="t" anchorCtr="0" compatLnSpc="1"/>
          <a:lstStyle/>
          <a:p>
            <a:endParaRPr lang="zh-CN" altLang="en-US" u="sng">
              <a:solidFill>
                <a:prstClr val="black"/>
              </a:solidFill>
              <a:cs typeface="+mn-ea"/>
              <a:sym typeface="+mn-lt"/>
            </a:endParaRPr>
          </a:p>
        </p:txBody>
      </p:sp>
      <p:sp>
        <p:nvSpPr>
          <p:cNvPr id="29" name="Line 111"/>
          <p:cNvSpPr>
            <a:spLocks noChangeShapeType="1"/>
          </p:cNvSpPr>
          <p:nvPr/>
        </p:nvSpPr>
        <p:spPr bwMode="auto">
          <a:xfrm>
            <a:off x="3230169" y="4233947"/>
            <a:ext cx="1377" cy="1377"/>
          </a:xfrm>
          <a:prstGeom prst="line">
            <a:avLst/>
          </a:prstGeom>
          <a:noFill/>
          <a:ln w="9525">
            <a:noFill/>
            <a:round/>
          </a:ln>
        </p:spPr>
        <p:txBody>
          <a:bodyPr vert="horz" wrap="square" lIns="91440" tIns="45720" rIns="91440" bIns="45720" numCol="1" anchor="t" anchorCtr="0" compatLnSpc="1"/>
          <a:lstStyle/>
          <a:p>
            <a:endParaRPr lang="zh-CN" altLang="en-US" u="sng">
              <a:solidFill>
                <a:prstClr val="black"/>
              </a:solidFill>
              <a:cs typeface="+mn-ea"/>
              <a:sym typeface="+mn-lt"/>
            </a:endParaRPr>
          </a:p>
        </p:txBody>
      </p:sp>
      <p:sp>
        <p:nvSpPr>
          <p:cNvPr id="30" name="Freeform 112"/>
          <p:cNvSpPr/>
          <p:nvPr/>
        </p:nvSpPr>
        <p:spPr bwMode="auto">
          <a:xfrm>
            <a:off x="3163494" y="4170447"/>
            <a:ext cx="517481" cy="685387"/>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ysClr val="window" lastClr="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31" name="Freeform 94"/>
          <p:cNvSpPr>
            <a:spLocks noEditPoints="1"/>
          </p:cNvSpPr>
          <p:nvPr/>
        </p:nvSpPr>
        <p:spPr bwMode="auto">
          <a:xfrm>
            <a:off x="4137682" y="4191185"/>
            <a:ext cx="660668" cy="660668"/>
          </a:xfrm>
          <a:custGeom>
            <a:avLst/>
            <a:gdLst/>
            <a:ahLst/>
            <a:cxnLst>
              <a:cxn ang="0">
                <a:pos x="224" y="0"/>
              </a:cxn>
              <a:cxn ang="0">
                <a:pos x="180" y="4"/>
              </a:cxn>
              <a:cxn ang="0">
                <a:pos x="138" y="18"/>
              </a:cxn>
              <a:cxn ang="0">
                <a:pos x="100" y="38"/>
              </a:cxn>
              <a:cxn ang="0">
                <a:pos x="66" y="66"/>
              </a:cxn>
              <a:cxn ang="0">
                <a:pos x="38" y="98"/>
              </a:cxn>
              <a:cxn ang="0">
                <a:pos x="18" y="136"/>
              </a:cxn>
              <a:cxn ang="0">
                <a:pos x="6" y="178"/>
              </a:cxn>
              <a:cxn ang="0">
                <a:pos x="0" y="224"/>
              </a:cxn>
              <a:cxn ang="0">
                <a:pos x="2" y="246"/>
              </a:cxn>
              <a:cxn ang="0">
                <a:pos x="10" y="290"/>
              </a:cxn>
              <a:cxn ang="0">
                <a:pos x="28" y="330"/>
              </a:cxn>
              <a:cxn ang="0">
                <a:pos x="52" y="366"/>
              </a:cxn>
              <a:cxn ang="0">
                <a:pos x="82" y="396"/>
              </a:cxn>
              <a:cxn ang="0">
                <a:pos x="118" y="420"/>
              </a:cxn>
              <a:cxn ang="0">
                <a:pos x="158" y="438"/>
              </a:cxn>
              <a:cxn ang="0">
                <a:pos x="202" y="446"/>
              </a:cxn>
              <a:cxn ang="0">
                <a:pos x="224" y="448"/>
              </a:cxn>
              <a:cxn ang="0">
                <a:pos x="270" y="444"/>
              </a:cxn>
              <a:cxn ang="0">
                <a:pos x="312" y="430"/>
              </a:cxn>
              <a:cxn ang="0">
                <a:pos x="350" y="410"/>
              </a:cxn>
              <a:cxn ang="0">
                <a:pos x="382" y="382"/>
              </a:cxn>
              <a:cxn ang="0">
                <a:pos x="410" y="350"/>
              </a:cxn>
              <a:cxn ang="0">
                <a:pos x="430" y="312"/>
              </a:cxn>
              <a:cxn ang="0">
                <a:pos x="444" y="270"/>
              </a:cxn>
              <a:cxn ang="0">
                <a:pos x="448" y="224"/>
              </a:cxn>
              <a:cxn ang="0">
                <a:pos x="448" y="202"/>
              </a:cxn>
              <a:cxn ang="0">
                <a:pos x="438" y="158"/>
              </a:cxn>
              <a:cxn ang="0">
                <a:pos x="422" y="118"/>
              </a:cxn>
              <a:cxn ang="0">
                <a:pos x="398" y="82"/>
              </a:cxn>
              <a:cxn ang="0">
                <a:pos x="366" y="52"/>
              </a:cxn>
              <a:cxn ang="0">
                <a:pos x="332" y="28"/>
              </a:cxn>
              <a:cxn ang="0">
                <a:pos x="292" y="10"/>
              </a:cxn>
              <a:cxn ang="0">
                <a:pos x="248" y="2"/>
              </a:cxn>
              <a:cxn ang="0">
                <a:pos x="224" y="0"/>
              </a:cxn>
              <a:cxn ang="0">
                <a:pos x="86" y="224"/>
              </a:cxn>
              <a:cxn ang="0">
                <a:pos x="190" y="248"/>
              </a:cxn>
              <a:cxn ang="0">
                <a:pos x="364" y="154"/>
              </a:cxn>
            </a:cxnLst>
            <a:rect l="0" t="0" r="r" b="b"/>
            <a:pathLst>
              <a:path w="448" h="448">
                <a:moveTo>
                  <a:pt x="224" y="0"/>
                </a:moveTo>
                <a:lnTo>
                  <a:pt x="224" y="0"/>
                </a:lnTo>
                <a:lnTo>
                  <a:pt x="202" y="2"/>
                </a:lnTo>
                <a:lnTo>
                  <a:pt x="180" y="4"/>
                </a:lnTo>
                <a:lnTo>
                  <a:pt x="158" y="10"/>
                </a:lnTo>
                <a:lnTo>
                  <a:pt x="138" y="18"/>
                </a:lnTo>
                <a:lnTo>
                  <a:pt x="118" y="28"/>
                </a:lnTo>
                <a:lnTo>
                  <a:pt x="100" y="38"/>
                </a:lnTo>
                <a:lnTo>
                  <a:pt x="82" y="52"/>
                </a:lnTo>
                <a:lnTo>
                  <a:pt x="66" y="66"/>
                </a:lnTo>
                <a:lnTo>
                  <a:pt x="52" y="82"/>
                </a:lnTo>
                <a:lnTo>
                  <a:pt x="38" y="98"/>
                </a:lnTo>
                <a:lnTo>
                  <a:pt x="28" y="118"/>
                </a:lnTo>
                <a:lnTo>
                  <a:pt x="18" y="136"/>
                </a:lnTo>
                <a:lnTo>
                  <a:pt x="10" y="158"/>
                </a:lnTo>
                <a:lnTo>
                  <a:pt x="6" y="178"/>
                </a:lnTo>
                <a:lnTo>
                  <a:pt x="2" y="202"/>
                </a:lnTo>
                <a:lnTo>
                  <a:pt x="0" y="224"/>
                </a:lnTo>
                <a:lnTo>
                  <a:pt x="0" y="224"/>
                </a:lnTo>
                <a:lnTo>
                  <a:pt x="2" y="246"/>
                </a:lnTo>
                <a:lnTo>
                  <a:pt x="6" y="270"/>
                </a:lnTo>
                <a:lnTo>
                  <a:pt x="10" y="290"/>
                </a:lnTo>
                <a:lnTo>
                  <a:pt x="18" y="312"/>
                </a:lnTo>
                <a:lnTo>
                  <a:pt x="28" y="330"/>
                </a:lnTo>
                <a:lnTo>
                  <a:pt x="38" y="350"/>
                </a:lnTo>
                <a:lnTo>
                  <a:pt x="52" y="366"/>
                </a:lnTo>
                <a:lnTo>
                  <a:pt x="66" y="382"/>
                </a:lnTo>
                <a:lnTo>
                  <a:pt x="82" y="396"/>
                </a:lnTo>
                <a:lnTo>
                  <a:pt x="100" y="410"/>
                </a:lnTo>
                <a:lnTo>
                  <a:pt x="118" y="420"/>
                </a:lnTo>
                <a:lnTo>
                  <a:pt x="138" y="430"/>
                </a:lnTo>
                <a:lnTo>
                  <a:pt x="158" y="438"/>
                </a:lnTo>
                <a:lnTo>
                  <a:pt x="180" y="444"/>
                </a:lnTo>
                <a:lnTo>
                  <a:pt x="202" y="446"/>
                </a:lnTo>
                <a:lnTo>
                  <a:pt x="224" y="448"/>
                </a:lnTo>
                <a:lnTo>
                  <a:pt x="224" y="448"/>
                </a:lnTo>
                <a:lnTo>
                  <a:pt x="248" y="446"/>
                </a:lnTo>
                <a:lnTo>
                  <a:pt x="270" y="444"/>
                </a:lnTo>
                <a:lnTo>
                  <a:pt x="292" y="438"/>
                </a:lnTo>
                <a:lnTo>
                  <a:pt x="312" y="430"/>
                </a:lnTo>
                <a:lnTo>
                  <a:pt x="332" y="420"/>
                </a:lnTo>
                <a:lnTo>
                  <a:pt x="350" y="410"/>
                </a:lnTo>
                <a:lnTo>
                  <a:pt x="366" y="396"/>
                </a:lnTo>
                <a:lnTo>
                  <a:pt x="382" y="382"/>
                </a:lnTo>
                <a:lnTo>
                  <a:pt x="398" y="366"/>
                </a:lnTo>
                <a:lnTo>
                  <a:pt x="410" y="350"/>
                </a:lnTo>
                <a:lnTo>
                  <a:pt x="422" y="330"/>
                </a:lnTo>
                <a:lnTo>
                  <a:pt x="430" y="312"/>
                </a:lnTo>
                <a:lnTo>
                  <a:pt x="438" y="290"/>
                </a:lnTo>
                <a:lnTo>
                  <a:pt x="444" y="270"/>
                </a:lnTo>
                <a:lnTo>
                  <a:pt x="448" y="246"/>
                </a:lnTo>
                <a:lnTo>
                  <a:pt x="448" y="224"/>
                </a:lnTo>
                <a:lnTo>
                  <a:pt x="448" y="224"/>
                </a:lnTo>
                <a:lnTo>
                  <a:pt x="448" y="202"/>
                </a:lnTo>
                <a:lnTo>
                  <a:pt x="444" y="178"/>
                </a:lnTo>
                <a:lnTo>
                  <a:pt x="438" y="158"/>
                </a:lnTo>
                <a:lnTo>
                  <a:pt x="430" y="136"/>
                </a:lnTo>
                <a:lnTo>
                  <a:pt x="422" y="118"/>
                </a:lnTo>
                <a:lnTo>
                  <a:pt x="410" y="98"/>
                </a:lnTo>
                <a:lnTo>
                  <a:pt x="398" y="82"/>
                </a:lnTo>
                <a:lnTo>
                  <a:pt x="382" y="66"/>
                </a:lnTo>
                <a:lnTo>
                  <a:pt x="366" y="52"/>
                </a:lnTo>
                <a:lnTo>
                  <a:pt x="350" y="38"/>
                </a:lnTo>
                <a:lnTo>
                  <a:pt x="332" y="28"/>
                </a:lnTo>
                <a:lnTo>
                  <a:pt x="312" y="18"/>
                </a:lnTo>
                <a:lnTo>
                  <a:pt x="292" y="10"/>
                </a:lnTo>
                <a:lnTo>
                  <a:pt x="270" y="4"/>
                </a:lnTo>
                <a:lnTo>
                  <a:pt x="248" y="2"/>
                </a:lnTo>
                <a:lnTo>
                  <a:pt x="224" y="0"/>
                </a:lnTo>
                <a:lnTo>
                  <a:pt x="224" y="0"/>
                </a:lnTo>
                <a:close/>
                <a:moveTo>
                  <a:pt x="190" y="328"/>
                </a:moveTo>
                <a:lnTo>
                  <a:pt x="86" y="224"/>
                </a:lnTo>
                <a:lnTo>
                  <a:pt x="126" y="184"/>
                </a:lnTo>
                <a:lnTo>
                  <a:pt x="190" y="248"/>
                </a:lnTo>
                <a:lnTo>
                  <a:pt x="324" y="114"/>
                </a:lnTo>
                <a:lnTo>
                  <a:pt x="364" y="154"/>
                </a:lnTo>
                <a:lnTo>
                  <a:pt x="190" y="328"/>
                </a:lnTo>
                <a:close/>
              </a:path>
            </a:pathLst>
          </a:custGeom>
          <a:solidFill>
            <a:sysClr val="window" lastClr="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randombar(horizontal)">
                                      <p:cBhvr>
                                        <p:cTn id="31" dur="500"/>
                                        <p:tgtEl>
                                          <p:spTgt spid="1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par>
                                <p:cTn id="41" presetID="14" presetClass="entr" presetSubtype="1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par>
                                <p:cTn id="44" presetID="14" presetClass="entr" presetSubtype="10" fill="hold" grpId="0" nodeType="withEffect" nodePh="1">
                                  <p:stCondLst>
                                    <p:cond delay="0"/>
                                  </p:stCondLst>
                                  <p:endCondLst>
                                    <p:cond evt="begin" delay="0">
                                      <p:tn val="44"/>
                                    </p:cond>
                                  </p:end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500"/>
                                        <p:tgtEl>
                                          <p:spTgt spid="28"/>
                                        </p:tgtEl>
                                      </p:cBhvr>
                                    </p:animEffect>
                                  </p:childTnLst>
                                </p:cTn>
                              </p:par>
                              <p:par>
                                <p:cTn id="47" presetID="14" presetClass="entr" presetSubtype="10" fill="hold" grpId="0" nodeType="withEffect" nodePh="1">
                                  <p:stCondLst>
                                    <p:cond delay="0"/>
                                  </p:stCondLst>
                                  <p:endCondLst>
                                    <p:cond evt="begin" delay="0">
                                      <p:tn val="47"/>
                                    </p:cond>
                                  </p:end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500"/>
                                        <p:tgtEl>
                                          <p:spTgt spid="29"/>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randombar(horizontal)">
                                      <p:cBhvr>
                                        <p:cTn id="52" dur="500"/>
                                        <p:tgtEl>
                                          <p:spTgt spid="30"/>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randombar(horizontal)">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10" grpId="0"/>
      <p:bldP spid="11" grpId="0" animBg="1"/>
      <p:bldP spid="12" grpId="0" animBg="1"/>
      <p:bldP spid="13" grpId="0"/>
      <p:bldP spid="14" grpId="0" animBg="1"/>
      <p:bldP spid="15" grpId="0" animBg="1"/>
      <p:bldP spid="16" grpId="0" animBg="1"/>
      <p:bldP spid="28" grpId="0"/>
      <p:bldP spid="29" grpId="0"/>
      <p:bldP spid="30"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 name="Freeform 55"/>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 name="Freeform 56"/>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 name="Freeform 57"/>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 name="Freeform 58"/>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 name="Freeform 59"/>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 name="Freeform 60"/>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 name="Freeform 61"/>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 name="Freeform 62"/>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 name="Freeform 63"/>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 name="Freeform 64"/>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 name="Freeform 65"/>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 name="Freeform 66"/>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 name="Freeform 67"/>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 name="Freeform 68"/>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 name="Freeform 69"/>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 name="Freeform 70"/>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 name="Freeform 71"/>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 name="Freeform 72"/>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 name="Freeform 73"/>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 name="Freeform 75"/>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 name="Freeform 76"/>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 name="Freeform 77"/>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 name="Freeform 78"/>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 name="Freeform 79"/>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 name="Freeform 80"/>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 name="Freeform 81"/>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 name="Freeform 82"/>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 name="Freeform 83"/>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 name="Freeform 85"/>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 name="Freeform 86"/>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 name="Freeform 88"/>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 name="Freeform 89"/>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 name="Freeform 90"/>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 name="Freeform 91"/>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 name="Freeform 92"/>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 name="Freeform 93"/>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 name="Freeform 94"/>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 name="Freeform 95"/>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 name="Freeform 96"/>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 name="Freeform 97"/>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 name="Freeform 98"/>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 name="Freeform 99"/>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 name="Freeform 100"/>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 name="Freeform 101"/>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 name="Freeform 102"/>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 name="Freeform 103"/>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 name="Freeform 104"/>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 name="Freeform 105"/>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 name="Freeform 106"/>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 name="Freeform 108"/>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 name="Freeform 109"/>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 name="Freeform 110"/>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 name="Freeform 111"/>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 name="Freeform 112"/>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 name="Freeform 113"/>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 name="Freeform 114"/>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 name="Freeform 115"/>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 name="Freeform 116"/>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 name="Freeform 117"/>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 name="Freeform 118"/>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 name="Freeform 119"/>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 name="Freeform 120"/>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0" name="Freeform 121"/>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1" name="Freeform 122"/>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2" name="Freeform 123"/>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3" name="Freeform 124"/>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4" name="Freeform 125"/>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5" name="Freeform 126"/>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6" name="Freeform 127"/>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7" name="Freeform 128"/>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8" name="Freeform 129"/>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79" name="Freeform 130"/>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0" name="Freeform 131"/>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1" name="Freeform 132"/>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2" name="Freeform 133"/>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3" name="Freeform 134"/>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4" name="Freeform 135"/>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5" name="Freeform 136"/>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6" name="Freeform 137"/>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7" name="Freeform 138"/>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8" name="Freeform 139"/>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89" name="Freeform 140"/>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0" name="Freeform 141"/>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1" name="Freeform 142"/>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2" name="Freeform 143"/>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3" name="Freeform 144"/>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4" name="Freeform 145"/>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5" name="Freeform 146"/>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6" name="Freeform 147"/>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7" name="Freeform 148"/>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8" name="Freeform 149"/>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99" name="Freeform 150"/>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0" name="Freeform 151"/>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1" name="Freeform 152"/>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2" name="Freeform 153"/>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3" name="Freeform 154"/>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4" name="Freeform 155"/>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5" name="Freeform 156"/>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6" name="Freeform 157"/>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7" name="Freeform 158"/>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8" name="Freeform 159"/>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09" name="Freeform 160"/>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0" name="Freeform 161"/>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1" name="Freeform 162"/>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2" name="Freeform 163"/>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3" name="Freeform 164"/>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4" name="Freeform 165"/>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5" name="Freeform 166"/>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6" name="Freeform 167"/>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7" name="Freeform 168"/>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8" name="Freeform 169"/>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19" name="Freeform 170"/>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0" name="Freeform 171"/>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1" name="Freeform 172"/>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2" name="Freeform 173"/>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3" name="Freeform 174"/>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4" name="Freeform 175"/>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5" name="Freeform 176"/>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6" name="Freeform 177"/>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7" name="Freeform 178"/>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8" name="Freeform 179"/>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29" name="Freeform 180"/>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0" name="Freeform 181"/>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1" name="Freeform 182"/>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2" name="Freeform 183"/>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3" name="Freeform 184"/>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4" name="Freeform 185"/>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5" name="Freeform 186"/>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6" name="Freeform 187"/>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7" name="Freeform 188"/>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8" name="Freeform 189"/>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39" name="Freeform 190"/>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0" name="Freeform 191"/>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1" name="Freeform 192"/>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2" name="Freeform 193"/>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3" name="Freeform 194"/>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4" name="Freeform 195"/>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5" name="Freeform 196"/>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6" name="Freeform 197"/>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7" name="Freeform 198"/>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8" name="Freeform 199"/>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49" name="Freeform 200"/>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0" name="Freeform 201"/>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1" name="Freeform 202"/>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2" name="Freeform 203"/>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3" name="Freeform 204"/>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4" name="Freeform 206"/>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5" name="Freeform 207"/>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6" name="Freeform 208"/>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7" name="Freeform 209"/>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8" name="Freeform 210"/>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59" name="Freeform 211"/>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0" name="Freeform 212"/>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1" name="Freeform 213"/>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2" name="Freeform 214"/>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4" name="Freeform 216"/>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6" name="Freeform 218"/>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7" name="Freeform 219"/>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8" name="Freeform 220"/>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69" name="Freeform 221"/>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0" name="Freeform 222"/>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1" name="Freeform 223"/>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3" name="Freeform 225"/>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4" name="Freeform 226"/>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5" name="Freeform 227"/>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6" name="Freeform 228"/>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7" name="Freeform 229"/>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8" name="Freeform 230"/>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79" name="Freeform 231"/>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0" name="Freeform 232"/>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1" name="Freeform 233"/>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2" name="Freeform 234"/>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3" name="Freeform 235"/>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4" name="Freeform 236"/>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5" name="Freeform 237"/>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6" name="Freeform 238"/>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7" name="Freeform 239"/>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8" name="Freeform 240"/>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89" name="Freeform 241"/>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0" name="Freeform 242"/>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1" name="Freeform 243"/>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2" name="Freeform 244"/>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3" name="Freeform 245"/>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4" name="Freeform 246"/>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5" name="Freeform 247"/>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6" name="Freeform 248"/>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7" name="Freeform 249"/>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8" name="Freeform 250"/>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199" name="Freeform 251"/>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0" name="Freeform 252"/>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1" name="Freeform 253"/>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2" name="Freeform 254"/>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3" name="Freeform 255"/>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4" name="Freeform 256"/>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5" name="Freeform 257"/>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6" name="Freeform 258"/>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7" name="Freeform 259"/>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8" name="Freeform 260"/>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09" name="Freeform 261"/>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0" name="Freeform 262"/>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1" name="Freeform 263"/>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2" name="Freeform 264"/>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3" name="Freeform 265"/>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4" name="Freeform 266"/>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5" name="Freeform 267"/>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6" name="Freeform 268"/>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7" name="Freeform 269"/>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8" name="Freeform 270"/>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19" name="Freeform 271"/>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0" name="Freeform 272"/>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1" name="Freeform 273"/>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2" name="Freeform 274"/>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1"/>
            <a:srcRect/>
            <a:stretch>
              <a:fillRect/>
            </a:stretch>
          </p:blipFill>
          <p:spPr bwMode="auto">
            <a:xfrm>
              <a:off x="6119813" y="4132263"/>
              <a:ext cx="42386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4" name="Freeform 276"/>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5" name="Freeform 277"/>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6" name="Freeform 278"/>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7" name="Freeform 279"/>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8" name="Freeform 280"/>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29" name="Freeform 281"/>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0" name="Freeform 282"/>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1" name="Freeform 283"/>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2" name="Freeform 284"/>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3" name="Freeform 285"/>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4" name="Freeform 286"/>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5" name="Freeform 287"/>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6" name="Freeform 288"/>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7" name="Freeform 289"/>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8" name="Freeform 290"/>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39" name="Freeform 291"/>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0" name="Freeform 292"/>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1" name="Freeform 293"/>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2" name="Freeform 294"/>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3" name="Freeform 295"/>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4" name="Freeform 296"/>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5" name="Freeform 297"/>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6" name="Freeform 298"/>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7" name="Freeform 299"/>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8" name="Freeform 300"/>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49" name="Freeform 301"/>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0" name="Freeform 302"/>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1" name="Freeform 303"/>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2" name="Freeform 304"/>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3" name="Freeform 305"/>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4" name="Freeform 306"/>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5" name="Freeform 307"/>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6" name="Freeform 308"/>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7" name="Freeform 309"/>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8" name="Freeform 310"/>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5" name="Freeform 317"/>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6" name="Freeform 318"/>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7" name="Freeform 319"/>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8" name="Freeform 320"/>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69" name="Freeform 321"/>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0" name="Freeform 322"/>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1" name="Freeform 323"/>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2" name="Freeform 324"/>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3" name="Freeform 325"/>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4" name="Freeform 326"/>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5" name="Freeform 327"/>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6" name="Freeform 328"/>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7" name="Freeform 329"/>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8" name="Freeform 330"/>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79" name="Freeform 331"/>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0" name="Freeform 332"/>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1" name="Freeform 333"/>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2" name="Freeform 334"/>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3" name="Freeform 335"/>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4" name="Freeform 336"/>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5" name="Freeform 337"/>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6" name="Freeform 338"/>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7" name="Freeform 339"/>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8" name="Freeform 340"/>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89" name="Freeform 341"/>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1" name="Freeform 343"/>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2" name="Freeform 344"/>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3" name="Freeform 345"/>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4" name="Freeform 346"/>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5" name="Freeform 347"/>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6" name="Freeform 348"/>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7" name="Freeform 349"/>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8" name="Freeform 350"/>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299" name="Freeform 351"/>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0" name="Freeform 352"/>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1" name="Freeform 353"/>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2" name="Freeform 354"/>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3" name="Freeform 355"/>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4" name="Freeform 356"/>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5" name="Freeform 357"/>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6" name="Freeform 358"/>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7" name="Freeform 359"/>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8" name="Freeform 360"/>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09" name="Freeform 361"/>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0" name="Freeform 362"/>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1" name="Freeform 363"/>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2" name="Freeform 364"/>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3" name="Freeform 365"/>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4" name="Freeform 366"/>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5" name="Freeform 367"/>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6" name="Freeform 368"/>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7" name="Freeform 369"/>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8" name="Freeform 370"/>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19" name="Freeform 371"/>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0" name="Freeform 372"/>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1" name="Freeform 373"/>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2" name="Freeform 374"/>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3" name="Freeform 375"/>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4" name="Freeform 376"/>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5" name="Freeform 377"/>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6" name="Freeform 378"/>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7" name="Freeform 379"/>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8" name="Freeform 380"/>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29" name="Freeform 381"/>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0" name="Freeform 382"/>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1" name="Freeform 383"/>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2" name="Freeform 384"/>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3" name="Freeform 385"/>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4" name="Freeform 386"/>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5" name="Freeform 387"/>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6" name="Freeform 388"/>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7" name="Freeform 389"/>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8" name="Freeform 390"/>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39" name="Freeform 391"/>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0" name="Freeform 392"/>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1" name="Freeform 393"/>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2" name="Freeform 394"/>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3" name="Freeform 395"/>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4" name="Freeform 396"/>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5" name="Freeform 397"/>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6" name="Freeform 398"/>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7" name="Freeform 399"/>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8" name="Freeform 400"/>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49" name="Freeform 401"/>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0" name="Freeform 402"/>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1" name="Freeform 403"/>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2" name="Freeform 404"/>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3" name="Freeform 405"/>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4" name="Freeform 407"/>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5" name="Freeform 408"/>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6" name="Freeform 409"/>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7" name="Freeform 410"/>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8" name="Freeform 411"/>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59" name="Freeform 412"/>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0" name="Freeform 413"/>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1" name="Freeform 414"/>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2" name="Freeform 415"/>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3" name="Freeform 416"/>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4" name="Freeform 417"/>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5" name="Freeform 418"/>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6" name="Freeform 419"/>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7" name="Freeform 420"/>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8" name="Freeform 421"/>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69" name="Freeform 422"/>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0" name="Freeform 423"/>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1" name="Freeform 424"/>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2" name="Freeform 425"/>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3" name="Freeform 426"/>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4" name="Freeform 427"/>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5" name="Freeform 428"/>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6" name="Freeform 429"/>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7" name="Freeform 430"/>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8" name="Freeform 431"/>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79" name="Freeform 432"/>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0" name="Freeform 433"/>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1" name="Freeform 434"/>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2" name="Freeform 435"/>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3" name="Freeform 436"/>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4" name="Freeform 437"/>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5" name="Freeform 438"/>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6" name="Freeform 439"/>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7" name="Freeform 440"/>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8" name="Freeform 441"/>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89" name="Freeform 442"/>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0" name="Freeform 443"/>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1" name="Freeform 444"/>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2" name="Freeform 445"/>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3" name="Freeform 446"/>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4" name="Freeform 447"/>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5" name="Freeform 448"/>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6" name="Freeform 449"/>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7" name="Freeform 450"/>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8" name="Freeform 451"/>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399" name="Freeform 452"/>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0" name="Freeform 453"/>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1" name="Freeform 454"/>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2" name="Freeform 455"/>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3" name="Freeform 456"/>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4" name="Freeform 457"/>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5" name="Freeform 458"/>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6" name="Freeform 459"/>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7" name="Freeform 460"/>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09" name="Freeform 462"/>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0" name="Freeform 463"/>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1" name="Freeform 464"/>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2" name="Freeform 465"/>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3" name="Freeform 466"/>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4" name="Freeform 467"/>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5" name="Freeform 468"/>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6" name="Freeform 469"/>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7" name="Freeform 470"/>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8" name="Freeform 471"/>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19" name="Freeform 472"/>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0" name="Freeform 473"/>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1" name="Freeform 474"/>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2" name="Freeform 475"/>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3" name="Freeform 476"/>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4" name="Freeform 477"/>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5" name="Freeform 478"/>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6" name="Freeform 479"/>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7" name="Freeform 480"/>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8" name="Freeform 481"/>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29" name="Freeform 482"/>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0" name="Freeform 483"/>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1" name="Freeform 484"/>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2" name="Freeform 485"/>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3" name="Freeform 486"/>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4" name="Freeform 487"/>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5" name="Freeform 488"/>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6" name="Freeform 489"/>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7" name="Freeform 490"/>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8" name="Freeform 491"/>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39" name="Freeform 492"/>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0" name="Freeform 493"/>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1" name="Freeform 494"/>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2" name="Freeform 495"/>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3" name="Freeform 496"/>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4" name="Freeform 497"/>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5" name="Freeform 498"/>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6" name="Freeform 499"/>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7" name="Freeform 500"/>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8" name="Freeform 501"/>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49" name="Freeform 502"/>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0" name="Freeform 503"/>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1" name="Freeform 504"/>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2" name="Freeform 505"/>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3" name="Freeform 506"/>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4" name="Freeform 507"/>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5" name="Freeform 508"/>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6" name="Freeform 509"/>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7" name="Freeform 510"/>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8" name="Freeform 511"/>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59" name="Freeform 512"/>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0" name="Freeform 513"/>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1" name="Freeform 514"/>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2" name="Freeform 515"/>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3" name="Freeform 516"/>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4" name="Freeform 517"/>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5" name="Freeform 518"/>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6" name="Freeform 519"/>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7" name="Freeform 520"/>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8" name="Freeform 521"/>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69" name="Freeform 522"/>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0" name="Freeform 523"/>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1" name="Freeform 524"/>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2" name="Freeform 525"/>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3" name="Freeform 526"/>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4" name="Freeform 527"/>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5" name="Freeform 528"/>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6" name="Freeform 529"/>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7" name="Freeform 530"/>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8" name="Freeform 531"/>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79" name="Freeform 532"/>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0" name="Freeform 533"/>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1" name="Freeform 534"/>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2" name="Freeform 535"/>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3" name="Freeform 536"/>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4" name="Freeform 537"/>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5" name="Freeform 538"/>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6" name="Freeform 539"/>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7" name="Freeform 540"/>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8" name="Freeform 541"/>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89" name="Freeform 542"/>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0" name="Freeform 543"/>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1" name="Freeform 544"/>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2" name="Freeform 545"/>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3" name="Freeform 546"/>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4" name="Freeform 547"/>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5" name="Freeform 548"/>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6" name="Freeform 549"/>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7" name="Freeform 550"/>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8" name="Freeform 551"/>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499" name="Freeform 552"/>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0" name="Freeform 553"/>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1" name="Freeform 554"/>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2" name="Freeform 555"/>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3" name="Freeform 556"/>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4" name="Freeform 557"/>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5" name="Freeform 558"/>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6" name="Freeform 559"/>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7" name="Freeform 560"/>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8" name="Freeform 561"/>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09" name="Freeform 562"/>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0" name="Freeform 563"/>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1" name="Freeform 564"/>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2" name="Freeform 565"/>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3" name="Freeform 566"/>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4" name="Freeform 567"/>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5" name="Freeform 568"/>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6" name="Freeform 569"/>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7" name="Freeform 570"/>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8" name="Freeform 571"/>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19" name="Freeform 572"/>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0" name="Freeform 573"/>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1" name="Freeform 574"/>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2" name="Freeform 575"/>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3" name="Freeform 576"/>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4" name="Freeform 577"/>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5" name="Freeform 578"/>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6" name="Freeform 579"/>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7" name="Freeform 580"/>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8" name="Freeform 581"/>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29" name="Freeform 582"/>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0" name="Freeform 583"/>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1" name="Freeform 584"/>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2" name="Freeform 585"/>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3" name="Freeform 586"/>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4" name="Freeform 587"/>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5" name="Freeform 588"/>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6" name="Freeform 589"/>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7" name="Freeform 590"/>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8" name="Freeform 591"/>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39" name="Freeform 592"/>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0" name="Freeform 593"/>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1" name="Freeform 594"/>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2" name="Freeform 595"/>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3" name="Freeform 596"/>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4" name="Freeform 597"/>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5" name="Freeform 598"/>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6" name="Freeform 599"/>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7" name="Freeform 600"/>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8" name="Freeform 601"/>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49" name="Freeform 602"/>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0" name="Freeform 603"/>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1" name="Freeform 604"/>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2" name="Freeform 605"/>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3" name="Freeform 606"/>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4" name="Freeform 608"/>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5" name="Freeform 609"/>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6" name="Freeform 610"/>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7" name="Freeform 611"/>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8" name="Freeform 612"/>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59" name="Freeform 613"/>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0" name="Freeform 614"/>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1" name="Freeform 615"/>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2" name="Freeform 616"/>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3" name="Freeform 617"/>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2"/>
            <a:srcRect/>
            <a:stretch>
              <a:fillRect/>
            </a:stretch>
          </p:blipFill>
          <p:spPr bwMode="auto">
            <a:xfrm>
              <a:off x="7281863" y="2486025"/>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5" name="Freeform 619"/>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6" name="Freeform 620"/>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7" name="Freeform 621"/>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8" name="Freeform 622"/>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69" name="Freeform 623"/>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0" name="Freeform 624"/>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1" name="Freeform 625"/>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2" name="Freeform 626"/>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3" name="Freeform 627"/>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4" name="Freeform 628"/>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5" name="Freeform 629"/>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6" name="Freeform 630"/>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7" name="Freeform 631"/>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8" name="Freeform 632"/>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79" name="Freeform 633"/>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0" name="Freeform 634"/>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1" name="Freeform 635"/>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2" name="Freeform 636"/>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3" name="Freeform 637"/>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4" name="Freeform 638"/>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3"/>
            <a:srcRect/>
            <a:stretch>
              <a:fillRect/>
            </a:stretch>
          </p:blipFill>
          <p:spPr bwMode="auto">
            <a:xfrm>
              <a:off x="4465638" y="4651375"/>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6" name="Freeform 640"/>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7" name="Freeform 641"/>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8" name="Freeform 642"/>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89" name="Freeform 643"/>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0" name="Freeform 644"/>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1" name="Freeform 645"/>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2" name="Freeform 646"/>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3" name="Freeform 647"/>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4" name="Freeform 648"/>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5" name="Freeform 649"/>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6" name="Freeform 650"/>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7" name="Freeform 651"/>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8" name="Freeform 652"/>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599" name="Freeform 653"/>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1" name="Freeform 655"/>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2" name="Freeform 656"/>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3" name="Freeform 657"/>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4" name="Freeform 658"/>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5" name="Freeform 659"/>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6" name="Freeform 660"/>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7" name="Freeform 661"/>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8" name="Freeform 662"/>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09" name="Freeform 663"/>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0" name="Freeform 664"/>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1" name="Freeform 665"/>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3" name="Freeform 667"/>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4" name="Freeform 668"/>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5" name="Freeform 669"/>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6" name="Freeform 670"/>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7" name="Freeform 671"/>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8" name="Freeform 672"/>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19" name="Freeform 673"/>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0" name="Freeform 674"/>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1" name="Freeform 675"/>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2" name="Freeform 676"/>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3" name="Freeform 677"/>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4" name="Freeform 678"/>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5" name="Freeform 679"/>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6" name="Freeform 680"/>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7" name="Freeform 681"/>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8" name="Freeform 682"/>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29" name="Freeform 683"/>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0" name="Freeform 684"/>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1" name="Freeform 685"/>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2" name="Freeform 686"/>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3" name="Freeform 687"/>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4" name="Freeform 688"/>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5" name="Freeform 689"/>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6" name="Freeform 690"/>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7" name="Freeform 691"/>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8" name="Freeform 692"/>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39" name="Freeform 693"/>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0" name="Freeform 694"/>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1" name="Freeform 695"/>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2" name="Freeform 696"/>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4"/>
            <a:srcRect/>
            <a:stretch>
              <a:fillRect/>
            </a:stretch>
          </p:blipFill>
          <p:spPr bwMode="auto">
            <a:xfrm>
              <a:off x="5708650" y="1481138"/>
              <a:ext cx="2635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4" name="Freeform 698"/>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5"/>
            <a:srcRect/>
            <a:stretch>
              <a:fillRect/>
            </a:stretch>
          </p:blipFill>
          <p:spPr bwMode="auto">
            <a:xfrm>
              <a:off x="5283200" y="1822450"/>
              <a:ext cx="425450"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6" name="Freeform 700"/>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7" name="Freeform 701"/>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8" name="Freeform 702"/>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49" name="Freeform 703"/>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0" name="Freeform 704"/>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1" name="Freeform 705"/>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2" name="Freeform 706"/>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3" name="Freeform 707"/>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4" name="Freeform 708"/>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5" name="Freeform 709"/>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6" name="Freeform 710"/>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7" name="Freeform 711"/>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8" name="Freeform 712"/>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59" name="Freeform 713"/>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0" name="Freeform 714"/>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1" name="Freeform 715"/>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2" name="Freeform 716"/>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3" name="Freeform 717"/>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4" name="Freeform 718"/>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5" name="Freeform 719"/>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6" name="Freeform 720"/>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7" name="Freeform 721"/>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8" name="Freeform 722"/>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69" name="Freeform 723"/>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0" name="Freeform 724"/>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1" name="Freeform 725"/>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2" name="Freeform 726"/>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3" name="Freeform 727"/>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4" name="Freeform 728"/>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5" name="Freeform 729"/>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6" name="Freeform 730"/>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7" name="Freeform 731"/>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8" name="Freeform 732"/>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79" name="Freeform 733"/>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0" name="Freeform 734"/>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1" name="Freeform 735"/>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2" name="Freeform 736"/>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3" name="Freeform 737"/>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4" name="Freeform 738"/>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5" name="Freeform 739"/>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6" name="Freeform 740"/>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7" name="Freeform 741"/>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8" name="Freeform 742"/>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89" name="Freeform 743"/>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0" name="Freeform 744"/>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sp>
          <p:nvSpPr>
            <p:cNvPr id="691" name="Freeform 745"/>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400"/>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6"/>
            <a:srcRect/>
            <a:stretch>
              <a:fillRect/>
            </a:stretch>
          </p:blipFill>
          <p:spPr bwMode="auto">
            <a:xfrm>
              <a:off x="3678238" y="2300288"/>
              <a:ext cx="25717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93" name="文本框 692"/>
          <p:cNvSpPr txBox="1"/>
          <p:nvPr/>
        </p:nvSpPr>
        <p:spPr>
          <a:xfrm>
            <a:off x="6774356" y="1646394"/>
            <a:ext cx="5227144" cy="995209"/>
          </a:xfrm>
          <a:prstGeom prst="rect">
            <a:avLst/>
          </a:prstGeom>
          <a:noFill/>
        </p:spPr>
        <p:txBody>
          <a:bodyPr wrap="square" rtlCol="0">
            <a:spAutoFit/>
          </a:bodyPr>
          <a:lstStyle/>
          <a:p>
            <a:pPr defTabSz="914400"/>
            <a:r>
              <a:rPr kumimoji="1" lang="en-US" altLang="zh-CN" sz="5865" b="1" dirty="0" smtClean="0">
                <a:solidFill>
                  <a:srgbClr val="FFFFFF"/>
                </a:solidFill>
                <a:cs typeface="+mn-ea"/>
                <a:sym typeface="+mn-lt"/>
              </a:rPr>
              <a:t>Thanks</a:t>
            </a:r>
            <a:r>
              <a:rPr kumimoji="1" lang="zh-CN" altLang="en-US" sz="5865" b="1" dirty="0" smtClean="0">
                <a:solidFill>
                  <a:srgbClr val="FFFFFF"/>
                </a:solidFill>
                <a:cs typeface="+mn-ea"/>
                <a:sym typeface="+mn-lt"/>
              </a:rPr>
              <a:t>！</a:t>
            </a:r>
            <a:endParaRPr kumimoji="1" lang="zh-CN" altLang="en-US" sz="5865" b="1" dirty="0">
              <a:solidFill>
                <a:srgbClr val="FFFFFF"/>
              </a:solidFill>
              <a:cs typeface="+mn-ea"/>
              <a:sym typeface="+mn-lt"/>
            </a:endParaRPr>
          </a:p>
        </p:txBody>
      </p:sp>
      <p:sp>
        <p:nvSpPr>
          <p:cNvPr id="694" name="文本框 693"/>
          <p:cNvSpPr txBox="1"/>
          <p:nvPr/>
        </p:nvSpPr>
        <p:spPr>
          <a:xfrm>
            <a:off x="6798471" y="3334483"/>
            <a:ext cx="5227144" cy="584775"/>
          </a:xfrm>
          <a:prstGeom prst="rect">
            <a:avLst/>
          </a:prstGeom>
          <a:noFill/>
        </p:spPr>
        <p:txBody>
          <a:bodyPr wrap="square" rtlCol="0">
            <a:spAutoFit/>
          </a:bodyPr>
          <a:lstStyle/>
          <a:p>
            <a:pPr defTabSz="914400"/>
            <a:r>
              <a:rPr kumimoji="1" lang="en-US" altLang="zh-CN" sz="3200" b="1" dirty="0">
                <a:solidFill>
                  <a:srgbClr val="FFFFFF"/>
                </a:solidFill>
                <a:cs typeface="+mn-ea"/>
                <a:sym typeface="+mn-lt"/>
              </a:rPr>
              <a:t>GENERAL BUSINESS</a:t>
            </a:r>
            <a:endParaRPr kumimoji="1" lang="en-US" altLang="zh-CN" sz="3200" b="1" dirty="0">
              <a:solidFill>
                <a:srgbClr val="FFFFFF"/>
              </a:solidFill>
              <a:cs typeface="+mn-ea"/>
              <a:sym typeface="+mn-lt"/>
            </a:endParaRPr>
          </a:p>
        </p:txBody>
      </p:sp>
      <p:sp>
        <p:nvSpPr>
          <p:cNvPr id="695" name="文本框 694"/>
          <p:cNvSpPr txBox="1"/>
          <p:nvPr/>
        </p:nvSpPr>
        <p:spPr>
          <a:xfrm>
            <a:off x="6875706" y="4544190"/>
            <a:ext cx="4342841" cy="378460"/>
          </a:xfrm>
          <a:prstGeom prst="rect">
            <a:avLst/>
          </a:prstGeom>
          <a:noFill/>
        </p:spPr>
        <p:txBody>
          <a:bodyPr wrap="square" rtlCol="0">
            <a:spAutoFit/>
          </a:bodyPr>
          <a:lstStyle/>
          <a:p>
            <a:pPr defTabSz="914400"/>
            <a:r>
              <a:rPr kumimoji="1" lang="zh-CN" altLang="en-US" sz="1865" b="1" dirty="0">
                <a:solidFill>
                  <a:srgbClr val="FFFFFF"/>
                </a:solidFill>
                <a:cs typeface="+mn-ea"/>
                <a:sym typeface="+mn-lt"/>
              </a:rPr>
              <a:t>汇报人：</a:t>
            </a:r>
            <a:r>
              <a:rPr kumimoji="1" lang="en-US" altLang="zh-CN" sz="1865" b="1" dirty="0">
                <a:solidFill>
                  <a:srgbClr val="FFFFFF"/>
                </a:solidFill>
                <a:cs typeface="+mn-ea"/>
                <a:sym typeface="+mn-lt"/>
              </a:rPr>
              <a:t>XXX</a:t>
            </a:r>
            <a:r>
              <a:rPr kumimoji="1" lang="en-US" altLang="zh-CN" sz="1865" b="1" dirty="0">
                <a:solidFill>
                  <a:srgbClr val="FFFFFF"/>
                </a:solidFill>
                <a:cs typeface="+mn-ea"/>
                <a:sym typeface="+mn-lt"/>
              </a:rPr>
              <a:t>      </a:t>
            </a:r>
            <a:r>
              <a:rPr kumimoji="1" lang="zh-CN" altLang="en-US" sz="1865" b="1" dirty="0">
                <a:solidFill>
                  <a:srgbClr val="FFFFFF"/>
                </a:solidFill>
                <a:cs typeface="+mn-ea"/>
                <a:sym typeface="+mn-lt"/>
              </a:rPr>
              <a:t>时间：</a:t>
            </a:r>
            <a:r>
              <a:rPr kumimoji="1" lang="en-US" altLang="zh-CN" sz="1865" b="1" dirty="0">
                <a:solidFill>
                  <a:srgbClr val="FFFFFF"/>
                </a:solidFill>
                <a:cs typeface="+mn-ea"/>
                <a:sym typeface="+mn-lt"/>
              </a:rPr>
              <a:t>2030.12</a:t>
            </a:r>
            <a:endParaRPr kumimoji="1" lang="en-US" altLang="zh-CN" sz="1865" b="1" dirty="0">
              <a:solidFill>
                <a:srgbClr val="FFFFFF"/>
              </a:solidFill>
              <a:cs typeface="+mn-ea"/>
              <a:sym typeface="+mn-lt"/>
            </a:endParaRP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707886"/>
          </a:xfrm>
          <a:prstGeom prst="rect">
            <a:avLst/>
          </a:prstGeom>
          <a:noFill/>
        </p:spPr>
        <p:txBody>
          <a:bodyPr wrap="square" rtlCol="0">
            <a:spAutoFit/>
          </a:bodyPr>
          <a:lstStyle/>
          <a:p>
            <a:pPr defTabSz="914400"/>
            <a:r>
              <a:rPr kumimoji="1" lang="zh-CN" altLang="en-US" sz="4000" b="1" dirty="0" smtClean="0">
                <a:solidFill>
                  <a:srgbClr val="FFFFFF"/>
                </a:solidFill>
                <a:cs typeface="+mn-ea"/>
                <a:sym typeface="+mn-lt"/>
              </a:rPr>
              <a:t>感</a:t>
            </a:r>
            <a:r>
              <a:rPr kumimoji="1" lang="zh-CN" altLang="en-US" sz="4000" b="1" dirty="0">
                <a:solidFill>
                  <a:srgbClr val="FFFFFF"/>
                </a:solidFill>
                <a:cs typeface="+mn-ea"/>
                <a:sym typeface="+mn-lt"/>
              </a:rPr>
              <a:t>谢各位聆听</a:t>
            </a:r>
            <a:r>
              <a:rPr kumimoji="1" lang="en-US" altLang="zh-CN" sz="4000" b="1" dirty="0">
                <a:solidFill>
                  <a:srgbClr val="FFFFFF"/>
                </a:solidFill>
                <a:cs typeface="+mn-ea"/>
                <a:sym typeface="+mn-lt"/>
              </a:rPr>
              <a:t>.</a:t>
            </a:r>
            <a:endParaRPr kumimoji="1" lang="zh-CN" altLang="en-US" sz="4000" b="1" dirty="0">
              <a:solidFill>
                <a:srgbClr val="FFFFFF"/>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93"/>
                                        </p:tgtEl>
                                        <p:attrNameLst>
                                          <p:attrName>style.visibility</p:attrName>
                                        </p:attrNameLst>
                                      </p:cBhvr>
                                      <p:to>
                                        <p:strVal val="visible"/>
                                      </p:to>
                                    </p:set>
                                    <p:animEffect transition="in" filter="fade">
                                      <p:cBhvr>
                                        <p:cTn id="13" dur="1000"/>
                                        <p:tgtEl>
                                          <p:spTgt spid="693"/>
                                        </p:tgtEl>
                                      </p:cBhvr>
                                    </p:animEffect>
                                    <p:anim calcmode="lin" valueType="num">
                                      <p:cBhvr>
                                        <p:cTn id="14" dur="1000" fill="hold"/>
                                        <p:tgtEl>
                                          <p:spTgt spid="693"/>
                                        </p:tgtEl>
                                        <p:attrNameLst>
                                          <p:attrName>ppt_x</p:attrName>
                                        </p:attrNameLst>
                                      </p:cBhvr>
                                      <p:tavLst>
                                        <p:tav tm="0">
                                          <p:val>
                                            <p:strVal val="#ppt_x"/>
                                          </p:val>
                                        </p:tav>
                                        <p:tav tm="100000">
                                          <p:val>
                                            <p:strVal val="#ppt_x"/>
                                          </p:val>
                                        </p:tav>
                                      </p:tavLst>
                                    </p:anim>
                                    <p:anim calcmode="lin" valueType="num">
                                      <p:cBhvr>
                                        <p:cTn id="15" dur="1000" fill="hold"/>
                                        <p:tgtEl>
                                          <p:spTgt spid="69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94"/>
                                        </p:tgtEl>
                                        <p:attrNameLst>
                                          <p:attrName>style.visibility</p:attrName>
                                        </p:attrNameLst>
                                      </p:cBhvr>
                                      <p:to>
                                        <p:strVal val="visible"/>
                                      </p:to>
                                    </p:set>
                                    <p:animEffect transition="in" filter="fade">
                                      <p:cBhvr>
                                        <p:cTn id="18" dur="1000"/>
                                        <p:tgtEl>
                                          <p:spTgt spid="694"/>
                                        </p:tgtEl>
                                      </p:cBhvr>
                                    </p:animEffect>
                                    <p:anim calcmode="lin" valueType="num">
                                      <p:cBhvr>
                                        <p:cTn id="19" dur="1000" fill="hold"/>
                                        <p:tgtEl>
                                          <p:spTgt spid="694"/>
                                        </p:tgtEl>
                                        <p:attrNameLst>
                                          <p:attrName>ppt_x</p:attrName>
                                        </p:attrNameLst>
                                      </p:cBhvr>
                                      <p:tavLst>
                                        <p:tav tm="0">
                                          <p:val>
                                            <p:strVal val="#ppt_x"/>
                                          </p:val>
                                        </p:tav>
                                        <p:tav tm="100000">
                                          <p:val>
                                            <p:strVal val="#ppt_x"/>
                                          </p:val>
                                        </p:tav>
                                      </p:tavLst>
                                    </p:anim>
                                    <p:anim calcmode="lin" valueType="num">
                                      <p:cBhvr>
                                        <p:cTn id="20" dur="1000" fill="hold"/>
                                        <p:tgtEl>
                                          <p:spTgt spid="69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95"/>
                                        </p:tgtEl>
                                        <p:attrNameLst>
                                          <p:attrName>style.visibility</p:attrName>
                                        </p:attrNameLst>
                                      </p:cBhvr>
                                      <p:to>
                                        <p:strVal val="visible"/>
                                      </p:to>
                                    </p:set>
                                    <p:animEffect transition="in" filter="fade">
                                      <p:cBhvr>
                                        <p:cTn id="23" dur="1000"/>
                                        <p:tgtEl>
                                          <p:spTgt spid="695"/>
                                        </p:tgtEl>
                                      </p:cBhvr>
                                    </p:animEffect>
                                    <p:anim calcmode="lin" valueType="num">
                                      <p:cBhvr>
                                        <p:cTn id="24" dur="1000" fill="hold"/>
                                        <p:tgtEl>
                                          <p:spTgt spid="695"/>
                                        </p:tgtEl>
                                        <p:attrNameLst>
                                          <p:attrName>ppt_x</p:attrName>
                                        </p:attrNameLst>
                                      </p:cBhvr>
                                      <p:tavLst>
                                        <p:tav tm="0">
                                          <p:val>
                                            <p:strVal val="#ppt_x"/>
                                          </p:val>
                                        </p:tav>
                                        <p:tav tm="100000">
                                          <p:val>
                                            <p:strVal val="#ppt_x"/>
                                          </p:val>
                                        </p:tav>
                                      </p:tavLst>
                                    </p:anim>
                                    <p:anim calcmode="lin" valueType="num">
                                      <p:cBhvr>
                                        <p:cTn id="25" dur="1000" fill="hold"/>
                                        <p:tgtEl>
                                          <p:spTgt spid="69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6"/>
                                        </p:tgtEl>
                                        <p:attrNameLst>
                                          <p:attrName>style.visibility</p:attrName>
                                        </p:attrNameLst>
                                      </p:cBhvr>
                                      <p:to>
                                        <p:strVal val="visible"/>
                                      </p:to>
                                    </p:set>
                                    <p:animEffect transition="in" filter="fade">
                                      <p:cBhvr>
                                        <p:cTn id="28" dur="1000"/>
                                        <p:tgtEl>
                                          <p:spTgt spid="696"/>
                                        </p:tgtEl>
                                      </p:cBhvr>
                                    </p:animEffect>
                                    <p:anim calcmode="lin" valueType="num">
                                      <p:cBhvr>
                                        <p:cTn id="29" dur="1000" fill="hold"/>
                                        <p:tgtEl>
                                          <p:spTgt spid="696"/>
                                        </p:tgtEl>
                                        <p:attrNameLst>
                                          <p:attrName>ppt_x</p:attrName>
                                        </p:attrNameLst>
                                      </p:cBhvr>
                                      <p:tavLst>
                                        <p:tav tm="0">
                                          <p:val>
                                            <p:strVal val="#ppt_x"/>
                                          </p:val>
                                        </p:tav>
                                        <p:tav tm="100000">
                                          <p:val>
                                            <p:strVal val="#ppt_x"/>
                                          </p:val>
                                        </p:tav>
                                      </p:tavLst>
                                    </p:anim>
                                    <p:anim calcmode="lin" valueType="num">
                                      <p:cBhvr>
                                        <p:cTn id="30" dur="1000" fill="hold"/>
                                        <p:tgtEl>
                                          <p:spTgt spid="69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7"/>
                                        </p:tgtEl>
                                        <p:attrNameLst>
                                          <p:attrName>style.visibility</p:attrName>
                                        </p:attrNameLst>
                                      </p:cBhvr>
                                      <p:to>
                                        <p:strVal val="visible"/>
                                      </p:to>
                                    </p:set>
                                    <p:animEffect transition="in" filter="fade">
                                      <p:cBhvr>
                                        <p:cTn id="33" dur="1000"/>
                                        <p:tgtEl>
                                          <p:spTgt spid="697"/>
                                        </p:tgtEl>
                                      </p:cBhvr>
                                    </p:animEffect>
                                    <p:anim calcmode="lin" valueType="num">
                                      <p:cBhvr>
                                        <p:cTn id="34" dur="1000" fill="hold"/>
                                        <p:tgtEl>
                                          <p:spTgt spid="697"/>
                                        </p:tgtEl>
                                        <p:attrNameLst>
                                          <p:attrName>ppt_x</p:attrName>
                                        </p:attrNameLst>
                                      </p:cBhvr>
                                      <p:tavLst>
                                        <p:tav tm="0">
                                          <p:val>
                                            <p:strVal val="#ppt_x"/>
                                          </p:val>
                                        </p:tav>
                                        <p:tav tm="100000">
                                          <p:val>
                                            <p:strVal val="#ppt_x"/>
                                          </p:val>
                                        </p:tav>
                                      </p:tavLst>
                                    </p:anim>
                                    <p:anim calcmode="lin" valueType="num">
                                      <p:cBhvr>
                                        <p:cTn id="35"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 grpId="0"/>
      <p:bldP spid="694" grpId="0"/>
      <p:bldP spid="695" grpId="0"/>
      <p:bldP spid="696" grpId="0" animBg="1"/>
      <p:bldP spid="697" grpId="0"/>
    </p:bldLst>
  </p:timing>
</p:sld>
</file>

<file path=ppt/tags/tag1.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工作汇报">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iii1ar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56">
    <a:dk1>
      <a:srgbClr val="000000"/>
    </a:dk1>
    <a:lt1>
      <a:srgbClr val="FFFFFF"/>
    </a:lt1>
    <a:dk2>
      <a:srgbClr val="000000"/>
    </a:dk2>
    <a:lt2>
      <a:srgbClr val="FFFDFD"/>
    </a:lt2>
    <a:accent1>
      <a:srgbClr val="00A78B"/>
    </a:accent1>
    <a:accent2>
      <a:srgbClr val="91D140"/>
    </a:accent2>
    <a:accent3>
      <a:srgbClr val="FFA300"/>
    </a:accent3>
    <a:accent4>
      <a:srgbClr val="515151"/>
    </a:accent4>
    <a:accent5>
      <a:srgbClr val="919191"/>
    </a:accent5>
    <a:accent6>
      <a:srgbClr val="CACACA"/>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3809</Words>
  <Application>WPS 演示</Application>
  <PresentationFormat>自定义</PresentationFormat>
  <Paragraphs>330</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Arial</vt:lpstr>
      <vt:lpstr>宋体</vt:lpstr>
      <vt:lpstr>Wingdings</vt:lpstr>
      <vt:lpstr>Calibri</vt:lpstr>
      <vt:lpstr>微软雅黑</vt:lpstr>
      <vt:lpstr>Arial Unicode MS</vt:lpstr>
      <vt:lpstr>等线</vt:lpstr>
      <vt:lpstr>Arial</vt:lpstr>
      <vt:lpstr>工作汇报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扁平化工作汇报</dc:title>
  <dc:creator>第一PPT</dc:creator>
  <cp:keywords>www.1ppt.com</cp:keywords>
  <dc:description>www.1ppt.com</dc:description>
  <cp:lastModifiedBy>拉普耶鲁</cp:lastModifiedBy>
  <cp:revision>17</cp:revision>
  <dcterms:created xsi:type="dcterms:W3CDTF">2017-05-21T05:34:00Z</dcterms:created>
  <dcterms:modified xsi:type="dcterms:W3CDTF">2020-06-09T06:17:10Z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