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29" r:id="rId2"/>
    <p:sldId id="4530" r:id="rId3"/>
    <p:sldId id="4531" r:id="rId4"/>
    <p:sldId id="4473" r:id="rId5"/>
    <p:sldId id="4418" r:id="rId6"/>
    <p:sldId id="4477" r:id="rId7"/>
    <p:sldId id="4415" r:id="rId8"/>
    <p:sldId id="4532" r:id="rId9"/>
    <p:sldId id="4471" r:id="rId10"/>
    <p:sldId id="4475" r:id="rId11"/>
    <p:sldId id="4476" r:id="rId12"/>
    <p:sldId id="4414" r:id="rId13"/>
    <p:sldId id="4533" r:id="rId14"/>
    <p:sldId id="4474" r:id="rId15"/>
    <p:sldId id="4417" r:id="rId16"/>
    <p:sldId id="4410" r:id="rId17"/>
    <p:sldId id="4486" r:id="rId18"/>
    <p:sldId id="4534" r:id="rId19"/>
    <p:sldId id="4472" r:id="rId20"/>
    <p:sldId id="4419" r:id="rId21"/>
    <p:sldId id="4409" r:id="rId22"/>
    <p:sldId id="4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6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8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727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7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2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88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432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01983" y="15994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977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6" y="2953176"/>
            <a:ext cx="55068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软件工程实验教程</a:t>
            </a:r>
            <a:r>
              <a:rPr lang="en-US" altLang="zh-CN" sz="3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5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1412" y="595"/>
            <a:ext cx="10171764" cy="7256532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1414" y="596"/>
            <a:ext cx="8106778" cy="4065597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226" y="2055093"/>
            <a:ext cx="379603" cy="3796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638" y="1912240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1" y="3150188"/>
            <a:ext cx="379603" cy="379603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874" y="3007335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696" y="4245279"/>
            <a:ext cx="379603" cy="379603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110" y="4102428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934" y="5340374"/>
            <a:ext cx="379603" cy="379603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346" y="5197521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974" y="1162067"/>
            <a:ext cx="262622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4269" y="2339708"/>
            <a:ext cx="2329633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9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04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33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8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5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5" y="3067242"/>
            <a:ext cx="550684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7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931655" y="4298348"/>
            <a:ext cx="55068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34530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(1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C"/>
      </a:accent1>
      <a:accent2>
        <a:srgbClr val="00A9D3"/>
      </a:accent2>
      <a:accent3>
        <a:srgbClr val="74CCE5"/>
      </a:accent3>
      <a:accent4>
        <a:srgbClr val="B9E5FB"/>
      </a:accent4>
      <a:accent5>
        <a:srgbClr val="0085AC"/>
      </a:accent5>
      <a:accent6>
        <a:srgbClr val="00A9D3"/>
      </a:accent6>
      <a:hlink>
        <a:srgbClr val="74CCE5"/>
      </a:hlink>
      <a:folHlink>
        <a:srgbClr val="B9E5F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2730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工作总结(1)</dc:title>
  <dc:creator/>
  <cp:keywords>www.1ppt.com</cp:keywords>
  <cp:lastModifiedBy/>
  <cp:revision>1</cp:revision>
  <dcterms:created xsi:type="dcterms:W3CDTF">2016-11-27T08:07:09Z</dcterms:created>
  <dcterms:modified xsi:type="dcterms:W3CDTF">2020-06-09T06:05:31Z</dcterms:modified>
</cp:coreProperties>
</file>