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4459" r:id="rId2"/>
    <p:sldId id="4460" r:id="rId3"/>
    <p:sldId id="4461" r:id="rId4"/>
    <p:sldId id="4477" r:id="rId5"/>
    <p:sldId id="4478" r:id="rId6"/>
    <p:sldId id="4466" r:id="rId7"/>
    <p:sldId id="4413" r:id="rId8"/>
    <p:sldId id="4480" r:id="rId9"/>
    <p:sldId id="4484" r:id="rId10"/>
    <p:sldId id="4475" r:id="rId11"/>
    <p:sldId id="4472" r:id="rId12"/>
    <p:sldId id="4415" r:id="rId13"/>
    <p:sldId id="4481" r:id="rId14"/>
    <p:sldId id="4465" r:id="rId15"/>
    <p:sldId id="4409" r:id="rId16"/>
    <p:sldId id="4467" r:id="rId17"/>
    <p:sldId id="4414" r:id="rId18"/>
    <p:sldId id="4482" r:id="rId19"/>
    <p:sldId id="4479" r:id="rId20"/>
    <p:sldId id="4476" r:id="rId21"/>
    <p:sldId id="4474" r:id="rId22"/>
    <p:sldId id="4483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6E4F"/>
    <a:srgbClr val="73DB29"/>
    <a:srgbClr val="FED40D"/>
    <a:srgbClr val="3AD1B5"/>
    <a:srgbClr val="3F3F3F"/>
    <a:srgbClr val="900000"/>
    <a:srgbClr val="333F50"/>
    <a:srgbClr val="CA8F45"/>
    <a:srgbClr val="D14E5B"/>
    <a:srgbClr val="4BC1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179" autoAdjust="0"/>
    <p:restoredTop sz="95274" autoAdjust="0"/>
  </p:normalViewPr>
  <p:slideViewPr>
    <p:cSldViewPr>
      <p:cViewPr varScale="1">
        <p:scale>
          <a:sx n="87" d="100"/>
          <a:sy n="87" d="100"/>
        </p:scale>
        <p:origin x="456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1037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2020/6/9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2020/6/9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0796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EC530858-BF76-453D-8D3B-E94317EF6EAB}" type="slidenum">
              <a:rPr lang="zh-CN" altLang="en-US" smtClean="0">
                <a:latin typeface="Calibri" panose="020F0502020204030204" pitchFamily="34" charset="0"/>
              </a:rPr>
              <a:pPr/>
              <a:t>2</a:t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4691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71645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AECE9-5176-4E57-B4C4-570EB4C2C33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48128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75085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5759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81881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26001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4089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99954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04151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11432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64194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91623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67962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23111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80320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822916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565299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896961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7855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45822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2020/6/9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63304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2020/6/9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8254337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2020/6/9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0" y="0"/>
            <a:ext cx="12858397" cy="723265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26000">
                <a:schemeClr val="bg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13" r:id="rId2"/>
    <p:sldLayoutId id="2147483714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7" Type="http://schemas.openxmlformats.org/officeDocument/2006/relationships/image" Target="../media/image1.png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7" Type="http://schemas.openxmlformats.org/officeDocument/2006/relationships/image" Target="../media/image1.png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3.xml"/><Relationship Id="rId7" Type="http://schemas.openxmlformats.org/officeDocument/2006/relationships/image" Target="../media/image1.png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27.xml"/><Relationship Id="rId7" Type="http://schemas.openxmlformats.org/officeDocument/2006/relationships/image" Target="../media/image1.png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notesSlide" Target="../notesSlides/notesSlide1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2" y="0"/>
            <a:ext cx="12858045" cy="3472309"/>
          </a:xfrm>
          <a:prstGeom prst="rect">
            <a:avLst/>
          </a:prstGeom>
          <a:effectLst/>
        </p:spPr>
      </p:pic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2762251" y="3642003"/>
            <a:ext cx="7334250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大学新生自我介绍</a:t>
            </a:r>
            <a:r>
              <a:rPr lang="en-US" altLang="zh-CN" sz="48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4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en-US" altLang="zh-CN" sz="4800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88493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8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4917207" cy="72393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MH_Others_1"/>
          <p:cNvSpPr txBox="1"/>
          <p:nvPr>
            <p:custDataLst>
              <p:tags r:id="rId2"/>
            </p:custDataLst>
          </p:nvPr>
        </p:nvSpPr>
        <p:spPr>
          <a:xfrm>
            <a:off x="1243487" y="1113625"/>
            <a:ext cx="2430232" cy="101566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6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  <a:endParaRPr lang="zh-CN" altLang="en-US" sz="6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Others_2"/>
          <p:cNvSpPr txBox="1"/>
          <p:nvPr>
            <p:custDataLst>
              <p:tags r:id="rId3"/>
            </p:custDataLst>
          </p:nvPr>
        </p:nvSpPr>
        <p:spPr>
          <a:xfrm>
            <a:off x="1255761" y="2129286"/>
            <a:ext cx="2405684" cy="43088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MH_Other_1"/>
          <p:cNvSpPr>
            <a:spLocks noChangeAspect="1"/>
          </p:cNvSpPr>
          <p:nvPr>
            <p:custDataLst>
              <p:tags r:id="rId4"/>
            </p:custDataLst>
          </p:nvPr>
        </p:nvSpPr>
        <p:spPr>
          <a:xfrm>
            <a:off x="7109928" y="2268366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</a:p>
        </p:txBody>
      </p:sp>
      <p:sp>
        <p:nvSpPr>
          <p:cNvPr id="14" name="MH_Other_2"/>
          <p:cNvSpPr>
            <a:spLocks noChangeAspect="1"/>
          </p:cNvSpPr>
          <p:nvPr>
            <p:custDataLst>
              <p:tags r:id="rId5"/>
            </p:custDataLst>
          </p:nvPr>
        </p:nvSpPr>
        <p:spPr>
          <a:xfrm>
            <a:off x="7109928" y="3275268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16" name="MH_Other_3"/>
          <p:cNvSpPr>
            <a:spLocks noChangeAspect="1"/>
          </p:cNvSpPr>
          <p:nvPr>
            <p:custDataLst>
              <p:tags r:id="rId6"/>
            </p:custDataLst>
          </p:nvPr>
        </p:nvSpPr>
        <p:spPr>
          <a:xfrm>
            <a:off x="7109928" y="4282170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</a:p>
        </p:txBody>
      </p:sp>
      <p:sp>
        <p:nvSpPr>
          <p:cNvPr id="10" name="MH_Other_4"/>
          <p:cNvSpPr>
            <a:spLocks noChangeAspect="1"/>
          </p:cNvSpPr>
          <p:nvPr>
            <p:custDataLst>
              <p:tags r:id="rId7"/>
            </p:custDataLst>
          </p:nvPr>
        </p:nvSpPr>
        <p:spPr>
          <a:xfrm>
            <a:off x="7109928" y="5289072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</a:p>
        </p:txBody>
      </p:sp>
      <p:sp>
        <p:nvSpPr>
          <p:cNvPr id="20" name="MH_Text_1"/>
          <p:cNvSpPr/>
          <p:nvPr>
            <p:custDataLst>
              <p:tags r:id="rId8"/>
            </p:custDataLst>
          </p:nvPr>
        </p:nvSpPr>
        <p:spPr>
          <a:xfrm>
            <a:off x="8068419" y="2274423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r>
              <a:rPr lang="zh-CN" altLang="en-US" sz="3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3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MH_Text_2"/>
          <p:cNvSpPr/>
          <p:nvPr>
            <p:custDataLst>
              <p:tags r:id="rId9"/>
            </p:custDataLst>
          </p:nvPr>
        </p:nvSpPr>
        <p:spPr>
          <a:xfrm>
            <a:off x="8068419" y="3281325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32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Text_3"/>
          <p:cNvSpPr/>
          <p:nvPr>
            <p:custDataLst>
              <p:tags r:id="rId10"/>
            </p:custDataLst>
          </p:nvPr>
        </p:nvSpPr>
        <p:spPr>
          <a:xfrm>
            <a:off x="8068419" y="4288227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32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</a:t>
            </a:r>
            <a:endParaRPr lang="zh-CN" altLang="en-US" sz="14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MH_Text_4"/>
          <p:cNvSpPr/>
          <p:nvPr>
            <p:custDataLst>
              <p:tags r:id="rId11"/>
            </p:custDataLst>
          </p:nvPr>
        </p:nvSpPr>
        <p:spPr>
          <a:xfrm>
            <a:off x="8068419" y="5295129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32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4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947623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/>
      <p:bldP spid="17" grpId="0"/>
      <p:bldP spid="42" grpId="0" animBg="1"/>
      <p:bldP spid="14" grpId="0" animBg="1"/>
      <p:bldP spid="16" grpId="0" animBg="1"/>
      <p:bldP spid="10" grpId="0" animBg="1"/>
      <p:bldP spid="20" grpId="0"/>
      <p:bldP spid="21" grpId="0"/>
      <p:bldP spid="22" grpId="0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82458" y="3345061"/>
            <a:ext cx="4435021" cy="332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7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01</a:t>
            </a:r>
            <a:endParaRPr lang="zh-CN" altLang="en-US" sz="20987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5813895" y="5006061"/>
            <a:ext cx="4860273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066515" y="4713898"/>
            <a:ext cx="3466906" cy="58432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797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3797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3797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05300" y="4138231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</a:t>
            </a:r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工作概述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00" y="508588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707" y="508588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00" y="546031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707" y="546031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2" y="0"/>
            <a:ext cx="12858045" cy="3472309"/>
          </a:xfrm>
          <a:prstGeom prst="rect">
            <a:avLst/>
          </a:prstGeom>
          <a:effectLst/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352468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2" grpId="0" animBg="1"/>
      <p:bldP spid="8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294547" y="1117027"/>
            <a:ext cx="4028238" cy="28906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415256" y="1117027"/>
            <a:ext cx="4028238" cy="2890627"/>
          </a:xfrm>
          <a:prstGeom prst="rect">
            <a:avLst/>
          </a:prstGeom>
          <a:solidFill>
            <a:schemeClr val="accent2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535965" y="1117027"/>
            <a:ext cx="4028238" cy="289062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94547" y="4082786"/>
            <a:ext cx="4028238" cy="289062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415256" y="4082786"/>
            <a:ext cx="4028238" cy="2890627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535965" y="4082785"/>
            <a:ext cx="4028238" cy="2890627"/>
          </a:xfrm>
          <a:prstGeom prst="rect">
            <a:avLst/>
          </a:prstGeom>
          <a:solidFill>
            <a:schemeClr val="accent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3"/>
          <p:cNvSpPr>
            <a:spLocks noChangeArrowheads="1"/>
          </p:cNvSpPr>
          <p:nvPr/>
        </p:nvSpPr>
        <p:spPr bwMode="auto">
          <a:xfrm>
            <a:off x="5038058" y="1764351"/>
            <a:ext cx="2754535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3"/>
          <p:cNvSpPr>
            <a:spLocks noChangeArrowheads="1"/>
          </p:cNvSpPr>
          <p:nvPr/>
        </p:nvSpPr>
        <p:spPr bwMode="auto">
          <a:xfrm>
            <a:off x="867276" y="4847534"/>
            <a:ext cx="2753787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3"/>
          <p:cNvSpPr>
            <a:spLocks noChangeArrowheads="1"/>
          </p:cNvSpPr>
          <p:nvPr/>
        </p:nvSpPr>
        <p:spPr bwMode="auto">
          <a:xfrm>
            <a:off x="9209588" y="4847534"/>
            <a:ext cx="2836361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矩形 32"/>
          <p:cNvSpPr/>
          <p:nvPr/>
        </p:nvSpPr>
        <p:spPr>
          <a:xfrm flipH="1">
            <a:off x="4415256" y="304029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矩形 32"/>
          <p:cNvSpPr/>
          <p:nvPr/>
        </p:nvSpPr>
        <p:spPr>
          <a:xfrm>
            <a:off x="3391426" y="6006054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矩形 32"/>
          <p:cNvSpPr/>
          <p:nvPr/>
        </p:nvSpPr>
        <p:spPr>
          <a:xfrm rot="16200000">
            <a:off x="8553966" y="4064786"/>
            <a:ext cx="931359" cy="967360"/>
          </a:xfrm>
          <a:custGeom>
            <a:avLst/>
            <a:gdLst/>
            <a:ahLst/>
            <a:cxnLst/>
            <a:rect l="l" t="t" r="r" b="b"/>
            <a:pathLst>
              <a:path w="1862852" h="1934859">
                <a:moveTo>
                  <a:pt x="895422" y="0"/>
                </a:moveTo>
                <a:lnTo>
                  <a:pt x="1862852" y="967430"/>
                </a:lnTo>
                <a:lnTo>
                  <a:pt x="1830523" y="999758"/>
                </a:lnTo>
                <a:lnTo>
                  <a:pt x="1830523" y="999758"/>
                </a:lnTo>
                <a:lnTo>
                  <a:pt x="895421" y="1934859"/>
                </a:lnTo>
                <a:lnTo>
                  <a:pt x="863093" y="1902531"/>
                </a:lnTo>
                <a:lnTo>
                  <a:pt x="1770654" y="994970"/>
                </a:lnTo>
                <a:lnTo>
                  <a:pt x="0" y="994970"/>
                </a:lnTo>
                <a:lnTo>
                  <a:pt x="0" y="949251"/>
                </a:lnTo>
                <a:lnTo>
                  <a:pt x="1780016" y="949251"/>
                </a:lnTo>
                <a:lnTo>
                  <a:pt x="863094" y="323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0821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"/>
                            </p:stCondLst>
                            <p:childTnLst>
                              <p:par>
                                <p:cTn id="8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500"/>
                            </p:stCondLst>
                            <p:childTnLst>
                              <p:par>
                                <p:cTn id="9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500"/>
                            </p:stCondLst>
                            <p:childTnLst>
                              <p:par>
                                <p:cTn id="9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000"/>
                            </p:stCondLst>
                            <p:childTnLst>
                              <p:par>
                                <p:cTn id="10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/>
      <p:bldP spid="20" grpId="0"/>
      <p:bldP spid="21" grpId="0"/>
      <p:bldP spid="22" grpId="0" animBg="1"/>
      <p:bldP spid="23" grpId="0" animBg="1"/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/>
          <p:cNvGrpSpPr/>
          <p:nvPr/>
        </p:nvGrpSpPr>
        <p:grpSpPr>
          <a:xfrm>
            <a:off x="923273" y="4927190"/>
            <a:ext cx="724534" cy="724534"/>
            <a:chOff x="875113" y="4924847"/>
            <a:chExt cx="687003" cy="687003"/>
          </a:xfrm>
        </p:grpSpPr>
        <p:sp>
          <p:nvSpPr>
            <p:cNvPr id="10" name="Rectangle 9"/>
            <p:cNvSpPr/>
            <p:nvPr/>
          </p:nvSpPr>
          <p:spPr>
            <a:xfrm>
              <a:off x="875113" y="4924847"/>
              <a:ext cx="687003" cy="687003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1019196" y="5093738"/>
              <a:ext cx="389292" cy="349219"/>
            </a:xfrm>
            <a:custGeom>
              <a:avLst/>
              <a:gdLst>
                <a:gd name="T0" fmla="*/ 10 w 95"/>
                <a:gd name="T1" fmla="*/ 0 h 85"/>
                <a:gd name="T2" fmla="*/ 85 w 95"/>
                <a:gd name="T3" fmla="*/ 0 h 85"/>
                <a:gd name="T4" fmla="*/ 95 w 95"/>
                <a:gd name="T5" fmla="*/ 10 h 85"/>
                <a:gd name="T6" fmla="*/ 95 w 95"/>
                <a:gd name="T7" fmla="*/ 76 h 85"/>
                <a:gd name="T8" fmla="*/ 85 w 95"/>
                <a:gd name="T9" fmla="*/ 85 h 85"/>
                <a:gd name="T10" fmla="*/ 10 w 95"/>
                <a:gd name="T11" fmla="*/ 85 h 85"/>
                <a:gd name="T12" fmla="*/ 0 w 95"/>
                <a:gd name="T13" fmla="*/ 76 h 85"/>
                <a:gd name="T14" fmla="*/ 0 w 95"/>
                <a:gd name="T15" fmla="*/ 10 h 85"/>
                <a:gd name="T16" fmla="*/ 10 w 95"/>
                <a:gd name="T17" fmla="*/ 0 h 85"/>
                <a:gd name="T18" fmla="*/ 48 w 95"/>
                <a:gd name="T19" fmla="*/ 38 h 85"/>
                <a:gd name="T20" fmla="*/ 43 w 95"/>
                <a:gd name="T21" fmla="*/ 44 h 85"/>
                <a:gd name="T22" fmla="*/ 48 w 95"/>
                <a:gd name="T23" fmla="*/ 50 h 85"/>
                <a:gd name="T24" fmla="*/ 54 w 95"/>
                <a:gd name="T25" fmla="*/ 44 h 85"/>
                <a:gd name="T26" fmla="*/ 48 w 95"/>
                <a:gd name="T27" fmla="*/ 38 h 85"/>
                <a:gd name="T28" fmla="*/ 42 w 95"/>
                <a:gd name="T29" fmla="*/ 36 h 85"/>
                <a:gd name="T30" fmla="*/ 48 w 95"/>
                <a:gd name="T31" fmla="*/ 34 h 85"/>
                <a:gd name="T32" fmla="*/ 54 w 95"/>
                <a:gd name="T33" fmla="*/ 36 h 85"/>
                <a:gd name="T34" fmla="*/ 57 w 95"/>
                <a:gd name="T35" fmla="*/ 30 h 85"/>
                <a:gd name="T36" fmla="*/ 64 w 95"/>
                <a:gd name="T37" fmla="*/ 19 h 85"/>
                <a:gd name="T38" fmla="*/ 48 w 95"/>
                <a:gd name="T39" fmla="*/ 14 h 85"/>
                <a:gd name="T40" fmla="*/ 33 w 95"/>
                <a:gd name="T41" fmla="*/ 19 h 85"/>
                <a:gd name="T42" fmla="*/ 39 w 95"/>
                <a:gd name="T43" fmla="*/ 30 h 85"/>
                <a:gd name="T44" fmla="*/ 42 w 95"/>
                <a:gd name="T45" fmla="*/ 36 h 85"/>
                <a:gd name="T46" fmla="*/ 58 w 95"/>
                <a:gd name="T47" fmla="*/ 43 h 85"/>
                <a:gd name="T48" fmla="*/ 57 w 95"/>
                <a:gd name="T49" fmla="*/ 49 h 85"/>
                <a:gd name="T50" fmla="*/ 53 w 95"/>
                <a:gd name="T51" fmla="*/ 53 h 85"/>
                <a:gd name="T52" fmla="*/ 56 w 95"/>
                <a:gd name="T53" fmla="*/ 59 h 85"/>
                <a:gd name="T54" fmla="*/ 62 w 95"/>
                <a:gd name="T55" fmla="*/ 70 h 85"/>
                <a:gd name="T56" fmla="*/ 74 w 95"/>
                <a:gd name="T57" fmla="*/ 59 h 85"/>
                <a:gd name="T58" fmla="*/ 78 w 95"/>
                <a:gd name="T59" fmla="*/ 43 h 85"/>
                <a:gd name="T60" fmla="*/ 65 w 95"/>
                <a:gd name="T61" fmla="*/ 43 h 85"/>
                <a:gd name="T62" fmla="*/ 58 w 95"/>
                <a:gd name="T63" fmla="*/ 43 h 85"/>
                <a:gd name="T64" fmla="*/ 44 w 95"/>
                <a:gd name="T65" fmla="*/ 53 h 85"/>
                <a:gd name="T66" fmla="*/ 40 w 95"/>
                <a:gd name="T67" fmla="*/ 49 h 85"/>
                <a:gd name="T68" fmla="*/ 38 w 95"/>
                <a:gd name="T69" fmla="*/ 43 h 85"/>
                <a:gd name="T70" fmla="*/ 31 w 95"/>
                <a:gd name="T71" fmla="*/ 43 h 85"/>
                <a:gd name="T72" fmla="*/ 19 w 95"/>
                <a:gd name="T73" fmla="*/ 43 h 85"/>
                <a:gd name="T74" fmla="*/ 23 w 95"/>
                <a:gd name="T75" fmla="*/ 59 h 85"/>
                <a:gd name="T76" fmla="*/ 34 w 95"/>
                <a:gd name="T77" fmla="*/ 70 h 85"/>
                <a:gd name="T78" fmla="*/ 41 w 95"/>
                <a:gd name="T79" fmla="*/ 59 h 85"/>
                <a:gd name="T80" fmla="*/ 44 w 95"/>
                <a:gd name="T81" fmla="*/ 53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5" h="85">
                  <a:moveTo>
                    <a:pt x="10" y="0"/>
                  </a:moveTo>
                  <a:cubicBezTo>
                    <a:pt x="85" y="0"/>
                    <a:pt x="85" y="0"/>
                    <a:pt x="85" y="0"/>
                  </a:cubicBezTo>
                  <a:cubicBezTo>
                    <a:pt x="90" y="0"/>
                    <a:pt x="95" y="4"/>
                    <a:pt x="95" y="10"/>
                  </a:cubicBezTo>
                  <a:cubicBezTo>
                    <a:pt x="95" y="76"/>
                    <a:pt x="95" y="76"/>
                    <a:pt x="95" y="76"/>
                  </a:cubicBezTo>
                  <a:cubicBezTo>
                    <a:pt x="95" y="81"/>
                    <a:pt x="90" y="85"/>
                    <a:pt x="85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5" y="85"/>
                    <a:pt x="0" y="81"/>
                    <a:pt x="0" y="76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lose/>
                  <a:moveTo>
                    <a:pt x="48" y="38"/>
                  </a:moveTo>
                  <a:cubicBezTo>
                    <a:pt x="45" y="38"/>
                    <a:pt x="43" y="41"/>
                    <a:pt x="43" y="44"/>
                  </a:cubicBezTo>
                  <a:cubicBezTo>
                    <a:pt x="43" y="47"/>
                    <a:pt x="45" y="50"/>
                    <a:pt x="48" y="50"/>
                  </a:cubicBezTo>
                  <a:cubicBezTo>
                    <a:pt x="51" y="50"/>
                    <a:pt x="54" y="47"/>
                    <a:pt x="54" y="44"/>
                  </a:cubicBezTo>
                  <a:cubicBezTo>
                    <a:pt x="54" y="41"/>
                    <a:pt x="51" y="38"/>
                    <a:pt x="48" y="38"/>
                  </a:cubicBezTo>
                  <a:close/>
                  <a:moveTo>
                    <a:pt x="42" y="36"/>
                  </a:moveTo>
                  <a:cubicBezTo>
                    <a:pt x="44" y="35"/>
                    <a:pt x="46" y="34"/>
                    <a:pt x="48" y="34"/>
                  </a:cubicBezTo>
                  <a:cubicBezTo>
                    <a:pt x="50" y="34"/>
                    <a:pt x="52" y="35"/>
                    <a:pt x="54" y="36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59" y="16"/>
                    <a:pt x="54" y="14"/>
                    <a:pt x="48" y="14"/>
                  </a:cubicBezTo>
                  <a:cubicBezTo>
                    <a:pt x="43" y="14"/>
                    <a:pt x="37" y="16"/>
                    <a:pt x="33" y="19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42" y="36"/>
                    <a:pt x="42" y="36"/>
                    <a:pt x="42" y="36"/>
                  </a:cubicBezTo>
                  <a:close/>
                  <a:moveTo>
                    <a:pt x="58" y="43"/>
                  </a:moveTo>
                  <a:cubicBezTo>
                    <a:pt x="58" y="45"/>
                    <a:pt x="58" y="47"/>
                    <a:pt x="57" y="49"/>
                  </a:cubicBezTo>
                  <a:cubicBezTo>
                    <a:pt x="56" y="51"/>
                    <a:pt x="54" y="52"/>
                    <a:pt x="53" y="53"/>
                  </a:cubicBezTo>
                  <a:cubicBezTo>
                    <a:pt x="56" y="59"/>
                    <a:pt x="56" y="59"/>
                    <a:pt x="56" y="59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67" y="67"/>
                    <a:pt x="71" y="64"/>
                    <a:pt x="74" y="59"/>
                  </a:cubicBezTo>
                  <a:cubicBezTo>
                    <a:pt x="77" y="54"/>
                    <a:pt x="78" y="48"/>
                    <a:pt x="78" y="43"/>
                  </a:cubicBezTo>
                  <a:cubicBezTo>
                    <a:pt x="65" y="43"/>
                    <a:pt x="65" y="43"/>
                    <a:pt x="65" y="43"/>
                  </a:cubicBezTo>
                  <a:cubicBezTo>
                    <a:pt x="58" y="43"/>
                    <a:pt x="58" y="43"/>
                    <a:pt x="58" y="43"/>
                  </a:cubicBezTo>
                  <a:close/>
                  <a:moveTo>
                    <a:pt x="44" y="53"/>
                  </a:moveTo>
                  <a:cubicBezTo>
                    <a:pt x="42" y="52"/>
                    <a:pt x="41" y="51"/>
                    <a:pt x="40" y="49"/>
                  </a:cubicBezTo>
                  <a:cubicBezTo>
                    <a:pt x="39" y="47"/>
                    <a:pt x="38" y="45"/>
                    <a:pt x="38" y="43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19" y="49"/>
                    <a:pt x="20" y="54"/>
                    <a:pt x="23" y="59"/>
                  </a:cubicBezTo>
                  <a:cubicBezTo>
                    <a:pt x="26" y="64"/>
                    <a:pt x="30" y="68"/>
                    <a:pt x="34" y="70"/>
                  </a:cubicBezTo>
                  <a:cubicBezTo>
                    <a:pt x="41" y="59"/>
                    <a:pt x="41" y="59"/>
                    <a:pt x="41" y="59"/>
                  </a:cubicBezTo>
                  <a:lnTo>
                    <a:pt x="44" y="5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898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3273" y="1828206"/>
            <a:ext cx="724534" cy="724534"/>
            <a:chOff x="875113" y="2012837"/>
            <a:chExt cx="687003" cy="687003"/>
          </a:xfrm>
        </p:grpSpPr>
        <p:sp>
          <p:nvSpPr>
            <p:cNvPr id="7" name="Rectangle 6"/>
            <p:cNvSpPr/>
            <p:nvPr/>
          </p:nvSpPr>
          <p:spPr>
            <a:xfrm>
              <a:off x="875113" y="2012837"/>
              <a:ext cx="687003" cy="687003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 noEditPoints="1"/>
            </p:cNvSpPr>
            <p:nvPr/>
          </p:nvSpPr>
          <p:spPr bwMode="auto">
            <a:xfrm>
              <a:off x="1045913" y="2205582"/>
              <a:ext cx="345401" cy="301511"/>
            </a:xfrm>
            <a:custGeom>
              <a:avLst/>
              <a:gdLst>
                <a:gd name="T0" fmla="*/ 18 w 84"/>
                <a:gd name="T1" fmla="*/ 0 h 73"/>
                <a:gd name="T2" fmla="*/ 26 w 84"/>
                <a:gd name="T3" fmla="*/ 7 h 73"/>
                <a:gd name="T4" fmla="*/ 10 w 84"/>
                <a:gd name="T5" fmla="*/ 7 h 73"/>
                <a:gd name="T6" fmla="*/ 18 w 84"/>
                <a:gd name="T7" fmla="*/ 0 h 73"/>
                <a:gd name="T8" fmla="*/ 49 w 84"/>
                <a:gd name="T9" fmla="*/ 15 h 73"/>
                <a:gd name="T10" fmla="*/ 67 w 84"/>
                <a:gd name="T11" fmla="*/ 22 h 73"/>
                <a:gd name="T12" fmla="*/ 75 w 84"/>
                <a:gd name="T13" fmla="*/ 41 h 73"/>
                <a:gd name="T14" fmla="*/ 67 w 84"/>
                <a:gd name="T15" fmla="*/ 60 h 73"/>
                <a:gd name="T16" fmla="*/ 49 w 84"/>
                <a:gd name="T17" fmla="*/ 67 h 73"/>
                <a:gd name="T18" fmla="*/ 30 w 84"/>
                <a:gd name="T19" fmla="*/ 60 h 73"/>
                <a:gd name="T20" fmla="*/ 22 w 84"/>
                <a:gd name="T21" fmla="*/ 41 h 73"/>
                <a:gd name="T22" fmla="*/ 30 w 84"/>
                <a:gd name="T23" fmla="*/ 22 h 73"/>
                <a:gd name="T24" fmla="*/ 49 w 84"/>
                <a:gd name="T25" fmla="*/ 15 h 73"/>
                <a:gd name="T26" fmla="*/ 45 w 84"/>
                <a:gd name="T27" fmla="*/ 28 h 73"/>
                <a:gd name="T28" fmla="*/ 35 w 84"/>
                <a:gd name="T29" fmla="*/ 33 h 73"/>
                <a:gd name="T30" fmla="*/ 36 w 84"/>
                <a:gd name="T31" fmla="*/ 44 h 73"/>
                <a:gd name="T32" fmla="*/ 44 w 84"/>
                <a:gd name="T33" fmla="*/ 38 h 73"/>
                <a:gd name="T34" fmla="*/ 45 w 84"/>
                <a:gd name="T35" fmla="*/ 28 h 73"/>
                <a:gd name="T36" fmla="*/ 62 w 84"/>
                <a:gd name="T37" fmla="*/ 28 h 73"/>
                <a:gd name="T38" fmla="*/ 49 w 84"/>
                <a:gd name="T39" fmla="*/ 23 h 73"/>
                <a:gd name="T40" fmla="*/ 36 w 84"/>
                <a:gd name="T41" fmla="*/ 28 h 73"/>
                <a:gd name="T42" fmla="*/ 31 w 84"/>
                <a:gd name="T43" fmla="*/ 41 h 73"/>
                <a:gd name="T44" fmla="*/ 36 w 84"/>
                <a:gd name="T45" fmla="*/ 54 h 73"/>
                <a:gd name="T46" fmla="*/ 49 w 84"/>
                <a:gd name="T47" fmla="*/ 59 h 73"/>
                <a:gd name="T48" fmla="*/ 62 w 84"/>
                <a:gd name="T49" fmla="*/ 54 h 73"/>
                <a:gd name="T50" fmla="*/ 67 w 84"/>
                <a:gd name="T51" fmla="*/ 41 h 73"/>
                <a:gd name="T52" fmla="*/ 62 w 84"/>
                <a:gd name="T53" fmla="*/ 28 h 73"/>
                <a:gd name="T54" fmla="*/ 35 w 84"/>
                <a:gd name="T55" fmla="*/ 0 h 73"/>
                <a:gd name="T56" fmla="*/ 29 w 84"/>
                <a:gd name="T57" fmla="*/ 11 h 73"/>
                <a:gd name="T58" fmla="*/ 9 w 84"/>
                <a:gd name="T59" fmla="*/ 11 h 73"/>
                <a:gd name="T60" fmla="*/ 0 w 84"/>
                <a:gd name="T61" fmla="*/ 21 h 73"/>
                <a:gd name="T62" fmla="*/ 0 w 84"/>
                <a:gd name="T63" fmla="*/ 63 h 73"/>
                <a:gd name="T64" fmla="*/ 9 w 84"/>
                <a:gd name="T65" fmla="*/ 73 h 73"/>
                <a:gd name="T66" fmla="*/ 74 w 84"/>
                <a:gd name="T67" fmla="*/ 73 h 73"/>
                <a:gd name="T68" fmla="*/ 84 w 84"/>
                <a:gd name="T69" fmla="*/ 63 h 73"/>
                <a:gd name="T70" fmla="*/ 84 w 84"/>
                <a:gd name="T71" fmla="*/ 21 h 73"/>
                <a:gd name="T72" fmla="*/ 74 w 84"/>
                <a:gd name="T73" fmla="*/ 11 h 73"/>
                <a:gd name="T74" fmla="*/ 71 w 84"/>
                <a:gd name="T75" fmla="*/ 11 h 73"/>
                <a:gd name="T76" fmla="*/ 64 w 84"/>
                <a:gd name="T77" fmla="*/ 0 h 73"/>
                <a:gd name="T78" fmla="*/ 35 w 84"/>
                <a:gd name="T79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84" h="73">
                  <a:moveTo>
                    <a:pt x="18" y="0"/>
                  </a:moveTo>
                  <a:cubicBezTo>
                    <a:pt x="22" y="0"/>
                    <a:pt x="25" y="3"/>
                    <a:pt x="26" y="7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4" y="0"/>
                    <a:pt x="18" y="0"/>
                  </a:cubicBezTo>
                  <a:close/>
                  <a:moveTo>
                    <a:pt x="49" y="15"/>
                  </a:moveTo>
                  <a:cubicBezTo>
                    <a:pt x="56" y="15"/>
                    <a:pt x="63" y="18"/>
                    <a:pt x="67" y="22"/>
                  </a:cubicBezTo>
                  <a:cubicBezTo>
                    <a:pt x="72" y="27"/>
                    <a:pt x="75" y="34"/>
                    <a:pt x="75" y="41"/>
                  </a:cubicBezTo>
                  <a:cubicBezTo>
                    <a:pt x="75" y="48"/>
                    <a:pt x="72" y="55"/>
                    <a:pt x="67" y="60"/>
                  </a:cubicBezTo>
                  <a:cubicBezTo>
                    <a:pt x="63" y="64"/>
                    <a:pt x="56" y="67"/>
                    <a:pt x="49" y="67"/>
                  </a:cubicBezTo>
                  <a:cubicBezTo>
                    <a:pt x="41" y="67"/>
                    <a:pt x="35" y="64"/>
                    <a:pt x="30" y="60"/>
                  </a:cubicBezTo>
                  <a:cubicBezTo>
                    <a:pt x="25" y="55"/>
                    <a:pt x="22" y="48"/>
                    <a:pt x="22" y="41"/>
                  </a:cubicBezTo>
                  <a:cubicBezTo>
                    <a:pt x="22" y="34"/>
                    <a:pt x="25" y="27"/>
                    <a:pt x="30" y="22"/>
                  </a:cubicBezTo>
                  <a:cubicBezTo>
                    <a:pt x="35" y="18"/>
                    <a:pt x="41" y="15"/>
                    <a:pt x="49" y="15"/>
                  </a:cubicBezTo>
                  <a:close/>
                  <a:moveTo>
                    <a:pt x="45" y="28"/>
                  </a:moveTo>
                  <a:cubicBezTo>
                    <a:pt x="42" y="26"/>
                    <a:pt x="37" y="28"/>
                    <a:pt x="35" y="33"/>
                  </a:cubicBezTo>
                  <a:cubicBezTo>
                    <a:pt x="32" y="37"/>
                    <a:pt x="33" y="42"/>
                    <a:pt x="36" y="44"/>
                  </a:cubicBezTo>
                  <a:cubicBezTo>
                    <a:pt x="40" y="46"/>
                    <a:pt x="41" y="42"/>
                    <a:pt x="44" y="38"/>
                  </a:cubicBezTo>
                  <a:cubicBezTo>
                    <a:pt x="46" y="33"/>
                    <a:pt x="49" y="30"/>
                    <a:pt x="45" y="28"/>
                  </a:cubicBezTo>
                  <a:close/>
                  <a:moveTo>
                    <a:pt x="62" y="28"/>
                  </a:moveTo>
                  <a:cubicBezTo>
                    <a:pt x="58" y="25"/>
                    <a:pt x="54" y="23"/>
                    <a:pt x="49" y="23"/>
                  </a:cubicBezTo>
                  <a:cubicBezTo>
                    <a:pt x="44" y="23"/>
                    <a:pt x="39" y="25"/>
                    <a:pt x="36" y="28"/>
                  </a:cubicBezTo>
                  <a:cubicBezTo>
                    <a:pt x="33" y="31"/>
                    <a:pt x="31" y="36"/>
                    <a:pt x="31" y="41"/>
                  </a:cubicBezTo>
                  <a:cubicBezTo>
                    <a:pt x="31" y="46"/>
                    <a:pt x="33" y="50"/>
                    <a:pt x="36" y="54"/>
                  </a:cubicBezTo>
                  <a:cubicBezTo>
                    <a:pt x="39" y="57"/>
                    <a:pt x="44" y="59"/>
                    <a:pt x="49" y="59"/>
                  </a:cubicBezTo>
                  <a:cubicBezTo>
                    <a:pt x="54" y="59"/>
                    <a:pt x="58" y="57"/>
                    <a:pt x="62" y="54"/>
                  </a:cubicBezTo>
                  <a:cubicBezTo>
                    <a:pt x="65" y="50"/>
                    <a:pt x="67" y="46"/>
                    <a:pt x="67" y="41"/>
                  </a:cubicBezTo>
                  <a:cubicBezTo>
                    <a:pt x="67" y="36"/>
                    <a:pt x="65" y="31"/>
                    <a:pt x="62" y="28"/>
                  </a:cubicBezTo>
                  <a:close/>
                  <a:moveTo>
                    <a:pt x="35" y="0"/>
                  </a:moveTo>
                  <a:cubicBezTo>
                    <a:pt x="29" y="11"/>
                    <a:pt x="29" y="11"/>
                    <a:pt x="29" y="11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4" y="11"/>
                    <a:pt x="0" y="15"/>
                    <a:pt x="0" y="21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9"/>
                    <a:pt x="4" y="73"/>
                    <a:pt x="9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9" y="73"/>
                    <a:pt x="84" y="69"/>
                    <a:pt x="84" y="63"/>
                  </a:cubicBezTo>
                  <a:cubicBezTo>
                    <a:pt x="84" y="21"/>
                    <a:pt x="84" y="21"/>
                    <a:pt x="84" y="21"/>
                  </a:cubicBezTo>
                  <a:cubicBezTo>
                    <a:pt x="84" y="15"/>
                    <a:pt x="79" y="11"/>
                    <a:pt x="74" y="11"/>
                  </a:cubicBezTo>
                  <a:cubicBezTo>
                    <a:pt x="71" y="11"/>
                    <a:pt x="71" y="11"/>
                    <a:pt x="71" y="11"/>
                  </a:cubicBezTo>
                  <a:cubicBezTo>
                    <a:pt x="64" y="0"/>
                    <a:pt x="64" y="0"/>
                    <a:pt x="64" y="0"/>
                  </a:cubicBezTo>
                  <a:lnTo>
                    <a:pt x="3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898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923273" y="2861201"/>
            <a:ext cx="724534" cy="724534"/>
            <a:chOff x="875113" y="2983507"/>
            <a:chExt cx="687003" cy="687003"/>
          </a:xfrm>
        </p:grpSpPr>
        <p:sp>
          <p:nvSpPr>
            <p:cNvPr id="8" name="Rectangle 7"/>
            <p:cNvSpPr/>
            <p:nvPr/>
          </p:nvSpPr>
          <p:spPr>
            <a:xfrm>
              <a:off x="875113" y="2983507"/>
              <a:ext cx="687003" cy="68700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 noEditPoints="1"/>
            </p:cNvSpPr>
            <p:nvPr/>
          </p:nvSpPr>
          <p:spPr bwMode="auto">
            <a:xfrm>
              <a:off x="1045913" y="3129499"/>
              <a:ext cx="337768" cy="395018"/>
            </a:xfrm>
            <a:custGeom>
              <a:avLst/>
              <a:gdLst>
                <a:gd name="T0" fmla="*/ 42 w 82"/>
                <a:gd name="T1" fmla="*/ 0 h 96"/>
                <a:gd name="T2" fmla="*/ 62 w 82"/>
                <a:gd name="T3" fmla="*/ 20 h 96"/>
                <a:gd name="T4" fmla="*/ 67 w 82"/>
                <a:gd name="T5" fmla="*/ 28 h 96"/>
                <a:gd name="T6" fmla="*/ 77 w 82"/>
                <a:gd name="T7" fmla="*/ 20 h 96"/>
                <a:gd name="T8" fmla="*/ 82 w 82"/>
                <a:gd name="T9" fmla="*/ 28 h 96"/>
                <a:gd name="T10" fmla="*/ 77 w 82"/>
                <a:gd name="T11" fmla="*/ 35 h 96"/>
                <a:gd name="T12" fmla="*/ 67 w 82"/>
                <a:gd name="T13" fmla="*/ 67 h 96"/>
                <a:gd name="T14" fmla="*/ 47 w 82"/>
                <a:gd name="T15" fmla="*/ 85 h 96"/>
                <a:gd name="T16" fmla="*/ 67 w 82"/>
                <a:gd name="T17" fmla="*/ 96 h 96"/>
                <a:gd name="T18" fmla="*/ 17 w 82"/>
                <a:gd name="T19" fmla="*/ 85 h 96"/>
                <a:gd name="T20" fmla="*/ 35 w 82"/>
                <a:gd name="T21" fmla="*/ 77 h 96"/>
                <a:gd name="T22" fmla="*/ 6 w 82"/>
                <a:gd name="T23" fmla="*/ 42 h 96"/>
                <a:gd name="T24" fmla="*/ 0 w 82"/>
                <a:gd name="T25" fmla="*/ 35 h 96"/>
                <a:gd name="T26" fmla="*/ 6 w 82"/>
                <a:gd name="T27" fmla="*/ 28 h 96"/>
                <a:gd name="T28" fmla="*/ 16 w 82"/>
                <a:gd name="T29" fmla="*/ 20 h 96"/>
                <a:gd name="T30" fmla="*/ 21 w 82"/>
                <a:gd name="T31" fmla="*/ 28 h 96"/>
                <a:gd name="T32" fmla="*/ 27 w 82"/>
                <a:gd name="T33" fmla="*/ 6 h 96"/>
                <a:gd name="T34" fmla="*/ 50 w 82"/>
                <a:gd name="T35" fmla="*/ 12 h 96"/>
                <a:gd name="T36" fmla="*/ 45 w 82"/>
                <a:gd name="T37" fmla="*/ 12 h 96"/>
                <a:gd name="T38" fmla="*/ 42 w 82"/>
                <a:gd name="T39" fmla="*/ 9 h 96"/>
                <a:gd name="T40" fmla="*/ 36 w 82"/>
                <a:gd name="T41" fmla="*/ 10 h 96"/>
                <a:gd name="T42" fmla="*/ 34 w 82"/>
                <a:gd name="T43" fmla="*/ 15 h 96"/>
                <a:gd name="T44" fmla="*/ 31 w 82"/>
                <a:gd name="T45" fmla="*/ 16 h 96"/>
                <a:gd name="T46" fmla="*/ 34 w 82"/>
                <a:gd name="T47" fmla="*/ 18 h 96"/>
                <a:gd name="T48" fmla="*/ 30 w 82"/>
                <a:gd name="T49" fmla="*/ 21 h 96"/>
                <a:gd name="T50" fmla="*/ 53 w 82"/>
                <a:gd name="T51" fmla="*/ 28 h 96"/>
                <a:gd name="T52" fmla="*/ 51 w 82"/>
                <a:gd name="T53" fmla="*/ 21 h 96"/>
                <a:gd name="T54" fmla="*/ 51 w 82"/>
                <a:gd name="T55" fmla="*/ 16 h 96"/>
                <a:gd name="T56" fmla="*/ 50 w 82"/>
                <a:gd name="T57" fmla="*/ 12 h 96"/>
                <a:gd name="T58" fmla="*/ 38 w 82"/>
                <a:gd name="T59" fmla="*/ 12 h 96"/>
                <a:gd name="T60" fmla="*/ 43 w 82"/>
                <a:gd name="T61" fmla="*/ 12 h 96"/>
                <a:gd name="T62" fmla="*/ 44 w 82"/>
                <a:gd name="T63" fmla="*/ 16 h 96"/>
                <a:gd name="T64" fmla="*/ 44 w 82"/>
                <a:gd name="T65" fmla="*/ 21 h 96"/>
                <a:gd name="T66" fmla="*/ 44 w 82"/>
                <a:gd name="T67" fmla="*/ 16 h 96"/>
                <a:gd name="T68" fmla="*/ 35 w 82"/>
                <a:gd name="T69" fmla="*/ 18 h 96"/>
                <a:gd name="T70" fmla="*/ 40 w 82"/>
                <a:gd name="T71" fmla="*/ 18 h 96"/>
                <a:gd name="T72" fmla="*/ 48 w 82"/>
                <a:gd name="T73" fmla="*/ 22 h 96"/>
                <a:gd name="T74" fmla="*/ 48 w 82"/>
                <a:gd name="T75" fmla="*/ 27 h 96"/>
                <a:gd name="T76" fmla="*/ 48 w 82"/>
                <a:gd name="T77" fmla="*/ 22 h 96"/>
                <a:gd name="T78" fmla="*/ 39 w 82"/>
                <a:gd name="T79" fmla="*/ 24 h 96"/>
                <a:gd name="T80" fmla="*/ 44 w 82"/>
                <a:gd name="T81" fmla="*/ 24 h 96"/>
                <a:gd name="T82" fmla="*/ 34 w 82"/>
                <a:gd name="T83" fmla="*/ 22 h 96"/>
                <a:gd name="T84" fmla="*/ 34 w 82"/>
                <a:gd name="T85" fmla="*/ 27 h 96"/>
                <a:gd name="T86" fmla="*/ 34 w 82"/>
                <a:gd name="T87" fmla="*/ 22 h 96"/>
                <a:gd name="T88" fmla="*/ 62 w 82"/>
                <a:gd name="T89" fmla="*/ 40 h 96"/>
                <a:gd name="T90" fmla="*/ 42 w 82"/>
                <a:gd name="T91" fmla="*/ 61 h 96"/>
                <a:gd name="T92" fmla="*/ 27 w 82"/>
                <a:gd name="T93" fmla="*/ 55 h 96"/>
                <a:gd name="T94" fmla="*/ 21 w 82"/>
                <a:gd name="T95" fmla="*/ 35 h 96"/>
                <a:gd name="T96" fmla="*/ 16 w 82"/>
                <a:gd name="T97" fmla="*/ 42 h 96"/>
                <a:gd name="T98" fmla="*/ 42 w 82"/>
                <a:gd name="T99" fmla="*/ 68 h 96"/>
                <a:gd name="T100" fmla="*/ 60 w 82"/>
                <a:gd name="T101" fmla="*/ 60 h 96"/>
                <a:gd name="T102" fmla="*/ 67 w 82"/>
                <a:gd name="T103" fmla="*/ 35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82" h="96">
                  <a:moveTo>
                    <a:pt x="42" y="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47" y="0"/>
                    <a:pt x="52" y="2"/>
                    <a:pt x="56" y="6"/>
                  </a:cubicBezTo>
                  <a:cubicBezTo>
                    <a:pt x="59" y="9"/>
                    <a:pt x="62" y="14"/>
                    <a:pt x="62" y="20"/>
                  </a:cubicBezTo>
                  <a:cubicBezTo>
                    <a:pt x="62" y="28"/>
                    <a:pt x="62" y="28"/>
                    <a:pt x="62" y="28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67" y="20"/>
                    <a:pt x="67" y="20"/>
                    <a:pt x="67" y="20"/>
                  </a:cubicBezTo>
                  <a:cubicBezTo>
                    <a:pt x="77" y="20"/>
                    <a:pt x="77" y="20"/>
                    <a:pt x="77" y="20"/>
                  </a:cubicBezTo>
                  <a:cubicBezTo>
                    <a:pt x="77" y="28"/>
                    <a:pt x="77" y="28"/>
                    <a:pt x="77" y="28"/>
                  </a:cubicBezTo>
                  <a:cubicBezTo>
                    <a:pt x="82" y="28"/>
                    <a:pt x="82" y="28"/>
                    <a:pt x="82" y="28"/>
                  </a:cubicBezTo>
                  <a:cubicBezTo>
                    <a:pt x="82" y="35"/>
                    <a:pt x="82" y="35"/>
                    <a:pt x="82" y="35"/>
                  </a:cubicBezTo>
                  <a:cubicBezTo>
                    <a:pt x="77" y="35"/>
                    <a:pt x="77" y="35"/>
                    <a:pt x="77" y="35"/>
                  </a:cubicBezTo>
                  <a:cubicBezTo>
                    <a:pt x="77" y="42"/>
                    <a:pt x="77" y="42"/>
                    <a:pt x="77" y="42"/>
                  </a:cubicBezTo>
                  <a:cubicBezTo>
                    <a:pt x="77" y="52"/>
                    <a:pt x="73" y="61"/>
                    <a:pt x="67" y="67"/>
                  </a:cubicBezTo>
                  <a:cubicBezTo>
                    <a:pt x="61" y="72"/>
                    <a:pt x="54" y="76"/>
                    <a:pt x="47" y="77"/>
                  </a:cubicBezTo>
                  <a:cubicBezTo>
                    <a:pt x="47" y="85"/>
                    <a:pt x="47" y="85"/>
                    <a:pt x="47" y="85"/>
                  </a:cubicBezTo>
                  <a:cubicBezTo>
                    <a:pt x="67" y="85"/>
                    <a:pt x="67" y="85"/>
                    <a:pt x="67" y="85"/>
                  </a:cubicBezTo>
                  <a:cubicBezTo>
                    <a:pt x="67" y="96"/>
                    <a:pt x="67" y="96"/>
                    <a:pt x="67" y="96"/>
                  </a:cubicBezTo>
                  <a:cubicBezTo>
                    <a:pt x="17" y="96"/>
                    <a:pt x="17" y="96"/>
                    <a:pt x="17" y="96"/>
                  </a:cubicBezTo>
                  <a:cubicBezTo>
                    <a:pt x="17" y="85"/>
                    <a:pt x="17" y="85"/>
                    <a:pt x="17" y="85"/>
                  </a:cubicBezTo>
                  <a:cubicBezTo>
                    <a:pt x="35" y="85"/>
                    <a:pt x="35" y="85"/>
                    <a:pt x="35" y="85"/>
                  </a:cubicBezTo>
                  <a:cubicBezTo>
                    <a:pt x="35" y="77"/>
                    <a:pt x="35" y="77"/>
                    <a:pt x="35" y="77"/>
                  </a:cubicBezTo>
                  <a:cubicBezTo>
                    <a:pt x="28" y="76"/>
                    <a:pt x="21" y="72"/>
                    <a:pt x="16" y="67"/>
                  </a:cubicBezTo>
                  <a:cubicBezTo>
                    <a:pt x="10" y="61"/>
                    <a:pt x="6" y="52"/>
                    <a:pt x="6" y="42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4"/>
                    <a:pt x="24" y="9"/>
                    <a:pt x="27" y="6"/>
                  </a:cubicBezTo>
                  <a:cubicBezTo>
                    <a:pt x="31" y="2"/>
                    <a:pt x="36" y="0"/>
                    <a:pt x="42" y="0"/>
                  </a:cubicBezTo>
                  <a:close/>
                  <a:moveTo>
                    <a:pt x="50" y="12"/>
                  </a:moveTo>
                  <a:cubicBezTo>
                    <a:pt x="50" y="14"/>
                    <a:pt x="49" y="15"/>
                    <a:pt x="47" y="15"/>
                  </a:cubicBezTo>
                  <a:cubicBezTo>
                    <a:pt x="46" y="15"/>
                    <a:pt x="45" y="14"/>
                    <a:pt x="45" y="12"/>
                  </a:cubicBezTo>
                  <a:cubicBezTo>
                    <a:pt x="45" y="11"/>
                    <a:pt x="46" y="10"/>
                    <a:pt x="46" y="10"/>
                  </a:cubicBezTo>
                  <a:cubicBezTo>
                    <a:pt x="45" y="9"/>
                    <a:pt x="43" y="9"/>
                    <a:pt x="42" y="9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39" y="9"/>
                    <a:pt x="37" y="9"/>
                    <a:pt x="36" y="10"/>
                  </a:cubicBezTo>
                  <a:cubicBezTo>
                    <a:pt x="36" y="11"/>
                    <a:pt x="36" y="11"/>
                    <a:pt x="36" y="12"/>
                  </a:cubicBezTo>
                  <a:cubicBezTo>
                    <a:pt x="36" y="14"/>
                    <a:pt x="35" y="15"/>
                    <a:pt x="34" y="15"/>
                  </a:cubicBezTo>
                  <a:cubicBezTo>
                    <a:pt x="33" y="15"/>
                    <a:pt x="32" y="14"/>
                    <a:pt x="32" y="14"/>
                  </a:cubicBezTo>
                  <a:cubicBezTo>
                    <a:pt x="32" y="15"/>
                    <a:pt x="31" y="15"/>
                    <a:pt x="31" y="16"/>
                  </a:cubicBezTo>
                  <a:cubicBezTo>
                    <a:pt x="31" y="16"/>
                    <a:pt x="31" y="16"/>
                    <a:pt x="31" y="16"/>
                  </a:cubicBezTo>
                  <a:cubicBezTo>
                    <a:pt x="33" y="16"/>
                    <a:pt x="34" y="17"/>
                    <a:pt x="34" y="18"/>
                  </a:cubicBezTo>
                  <a:cubicBezTo>
                    <a:pt x="34" y="20"/>
                    <a:pt x="33" y="21"/>
                    <a:pt x="31" y="21"/>
                  </a:cubicBezTo>
                  <a:cubicBezTo>
                    <a:pt x="31" y="21"/>
                    <a:pt x="31" y="21"/>
                    <a:pt x="30" y="21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53" y="28"/>
                    <a:pt x="53" y="28"/>
                    <a:pt x="53" y="28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2" y="21"/>
                    <a:pt x="52" y="21"/>
                    <a:pt x="51" y="21"/>
                  </a:cubicBezTo>
                  <a:cubicBezTo>
                    <a:pt x="50" y="21"/>
                    <a:pt x="49" y="20"/>
                    <a:pt x="49" y="18"/>
                  </a:cubicBezTo>
                  <a:cubicBezTo>
                    <a:pt x="49" y="17"/>
                    <a:pt x="50" y="16"/>
                    <a:pt x="51" y="16"/>
                  </a:cubicBezTo>
                  <a:cubicBezTo>
                    <a:pt x="51" y="16"/>
                    <a:pt x="52" y="16"/>
                    <a:pt x="52" y="16"/>
                  </a:cubicBezTo>
                  <a:cubicBezTo>
                    <a:pt x="52" y="15"/>
                    <a:pt x="51" y="13"/>
                    <a:pt x="50" y="12"/>
                  </a:cubicBezTo>
                  <a:close/>
                  <a:moveTo>
                    <a:pt x="41" y="10"/>
                  </a:moveTo>
                  <a:cubicBezTo>
                    <a:pt x="39" y="10"/>
                    <a:pt x="38" y="11"/>
                    <a:pt x="38" y="12"/>
                  </a:cubicBezTo>
                  <a:cubicBezTo>
                    <a:pt x="38" y="14"/>
                    <a:pt x="39" y="15"/>
                    <a:pt x="41" y="15"/>
                  </a:cubicBezTo>
                  <a:cubicBezTo>
                    <a:pt x="42" y="15"/>
                    <a:pt x="43" y="14"/>
                    <a:pt x="43" y="12"/>
                  </a:cubicBezTo>
                  <a:cubicBezTo>
                    <a:pt x="43" y="11"/>
                    <a:pt x="42" y="10"/>
                    <a:pt x="41" y="10"/>
                  </a:cubicBezTo>
                  <a:close/>
                  <a:moveTo>
                    <a:pt x="44" y="16"/>
                  </a:moveTo>
                  <a:cubicBezTo>
                    <a:pt x="43" y="16"/>
                    <a:pt x="42" y="17"/>
                    <a:pt x="42" y="18"/>
                  </a:cubicBezTo>
                  <a:cubicBezTo>
                    <a:pt x="42" y="20"/>
                    <a:pt x="43" y="21"/>
                    <a:pt x="44" y="21"/>
                  </a:cubicBezTo>
                  <a:cubicBezTo>
                    <a:pt x="46" y="21"/>
                    <a:pt x="47" y="20"/>
                    <a:pt x="47" y="18"/>
                  </a:cubicBezTo>
                  <a:cubicBezTo>
                    <a:pt x="47" y="17"/>
                    <a:pt x="46" y="16"/>
                    <a:pt x="44" y="16"/>
                  </a:cubicBezTo>
                  <a:close/>
                  <a:moveTo>
                    <a:pt x="37" y="16"/>
                  </a:moveTo>
                  <a:cubicBezTo>
                    <a:pt x="36" y="16"/>
                    <a:pt x="35" y="17"/>
                    <a:pt x="35" y="18"/>
                  </a:cubicBezTo>
                  <a:cubicBezTo>
                    <a:pt x="35" y="20"/>
                    <a:pt x="36" y="21"/>
                    <a:pt x="37" y="21"/>
                  </a:cubicBezTo>
                  <a:cubicBezTo>
                    <a:pt x="39" y="21"/>
                    <a:pt x="40" y="20"/>
                    <a:pt x="40" y="18"/>
                  </a:cubicBezTo>
                  <a:cubicBezTo>
                    <a:pt x="40" y="17"/>
                    <a:pt x="39" y="16"/>
                    <a:pt x="37" y="16"/>
                  </a:cubicBezTo>
                  <a:close/>
                  <a:moveTo>
                    <a:pt x="48" y="22"/>
                  </a:moveTo>
                  <a:cubicBezTo>
                    <a:pt x="47" y="22"/>
                    <a:pt x="46" y="23"/>
                    <a:pt x="46" y="24"/>
                  </a:cubicBezTo>
                  <a:cubicBezTo>
                    <a:pt x="46" y="26"/>
                    <a:pt x="47" y="27"/>
                    <a:pt x="48" y="27"/>
                  </a:cubicBezTo>
                  <a:cubicBezTo>
                    <a:pt x="50" y="27"/>
                    <a:pt x="51" y="26"/>
                    <a:pt x="51" y="24"/>
                  </a:cubicBezTo>
                  <a:cubicBezTo>
                    <a:pt x="51" y="23"/>
                    <a:pt x="50" y="22"/>
                    <a:pt x="48" y="22"/>
                  </a:cubicBezTo>
                  <a:close/>
                  <a:moveTo>
                    <a:pt x="41" y="22"/>
                  </a:moveTo>
                  <a:cubicBezTo>
                    <a:pt x="40" y="22"/>
                    <a:pt x="39" y="23"/>
                    <a:pt x="39" y="24"/>
                  </a:cubicBezTo>
                  <a:cubicBezTo>
                    <a:pt x="39" y="26"/>
                    <a:pt x="40" y="27"/>
                    <a:pt x="41" y="27"/>
                  </a:cubicBezTo>
                  <a:cubicBezTo>
                    <a:pt x="43" y="27"/>
                    <a:pt x="44" y="26"/>
                    <a:pt x="44" y="24"/>
                  </a:cubicBezTo>
                  <a:cubicBezTo>
                    <a:pt x="44" y="23"/>
                    <a:pt x="43" y="22"/>
                    <a:pt x="41" y="22"/>
                  </a:cubicBezTo>
                  <a:close/>
                  <a:moveTo>
                    <a:pt x="34" y="22"/>
                  </a:moveTo>
                  <a:cubicBezTo>
                    <a:pt x="33" y="22"/>
                    <a:pt x="32" y="23"/>
                    <a:pt x="32" y="24"/>
                  </a:cubicBezTo>
                  <a:cubicBezTo>
                    <a:pt x="32" y="26"/>
                    <a:pt x="33" y="27"/>
                    <a:pt x="34" y="27"/>
                  </a:cubicBezTo>
                  <a:cubicBezTo>
                    <a:pt x="36" y="27"/>
                    <a:pt x="37" y="26"/>
                    <a:pt x="37" y="24"/>
                  </a:cubicBezTo>
                  <a:cubicBezTo>
                    <a:pt x="37" y="23"/>
                    <a:pt x="36" y="22"/>
                    <a:pt x="34" y="22"/>
                  </a:cubicBezTo>
                  <a:close/>
                  <a:moveTo>
                    <a:pt x="62" y="35"/>
                  </a:moveTo>
                  <a:cubicBezTo>
                    <a:pt x="62" y="40"/>
                    <a:pt x="62" y="40"/>
                    <a:pt x="62" y="40"/>
                  </a:cubicBezTo>
                  <a:cubicBezTo>
                    <a:pt x="62" y="46"/>
                    <a:pt x="59" y="51"/>
                    <a:pt x="56" y="55"/>
                  </a:cubicBezTo>
                  <a:cubicBezTo>
                    <a:pt x="52" y="58"/>
                    <a:pt x="47" y="61"/>
                    <a:pt x="42" y="61"/>
                  </a:cubicBezTo>
                  <a:cubicBezTo>
                    <a:pt x="42" y="61"/>
                    <a:pt x="42" y="61"/>
                    <a:pt x="42" y="61"/>
                  </a:cubicBezTo>
                  <a:cubicBezTo>
                    <a:pt x="36" y="61"/>
                    <a:pt x="31" y="58"/>
                    <a:pt x="27" y="55"/>
                  </a:cubicBezTo>
                  <a:cubicBezTo>
                    <a:pt x="24" y="51"/>
                    <a:pt x="21" y="46"/>
                    <a:pt x="21" y="40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6" y="42"/>
                    <a:pt x="16" y="42"/>
                    <a:pt x="16" y="42"/>
                  </a:cubicBezTo>
                  <a:cubicBezTo>
                    <a:pt x="16" y="49"/>
                    <a:pt x="18" y="56"/>
                    <a:pt x="23" y="60"/>
                  </a:cubicBezTo>
                  <a:cubicBezTo>
                    <a:pt x="28" y="65"/>
                    <a:pt x="34" y="68"/>
                    <a:pt x="42" y="68"/>
                  </a:cubicBezTo>
                  <a:cubicBezTo>
                    <a:pt x="42" y="68"/>
                    <a:pt x="42" y="68"/>
                    <a:pt x="42" y="68"/>
                  </a:cubicBezTo>
                  <a:cubicBezTo>
                    <a:pt x="49" y="68"/>
                    <a:pt x="55" y="65"/>
                    <a:pt x="60" y="60"/>
                  </a:cubicBezTo>
                  <a:cubicBezTo>
                    <a:pt x="65" y="56"/>
                    <a:pt x="67" y="49"/>
                    <a:pt x="67" y="42"/>
                  </a:cubicBezTo>
                  <a:cubicBezTo>
                    <a:pt x="67" y="35"/>
                    <a:pt x="67" y="35"/>
                    <a:pt x="67" y="35"/>
                  </a:cubicBezTo>
                  <a:lnTo>
                    <a:pt x="62" y="3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898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923273" y="3894196"/>
            <a:ext cx="724534" cy="724534"/>
            <a:chOff x="875113" y="3954177"/>
            <a:chExt cx="687003" cy="687003"/>
          </a:xfrm>
        </p:grpSpPr>
        <p:sp>
          <p:nvSpPr>
            <p:cNvPr id="9" name="Rectangle 8"/>
            <p:cNvSpPr/>
            <p:nvPr/>
          </p:nvSpPr>
          <p:spPr>
            <a:xfrm>
              <a:off x="875113" y="3954177"/>
              <a:ext cx="687003" cy="68700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1021105" y="4104940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898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1827937" y="1786815"/>
            <a:ext cx="4411347" cy="865305"/>
            <a:chOff x="7855640" y="3619632"/>
            <a:chExt cx="4182840" cy="820481"/>
          </a:xfrm>
        </p:grpSpPr>
        <p:sp>
          <p:nvSpPr>
            <p:cNvPr id="17" name="TextBox 16"/>
            <p:cNvSpPr txBox="1"/>
            <p:nvPr/>
          </p:nvSpPr>
          <p:spPr>
            <a:xfrm>
              <a:off x="7855640" y="3619632"/>
              <a:ext cx="1191654" cy="20428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855640" y="3914813"/>
              <a:ext cx="4182840" cy="52530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827937" y="2810513"/>
            <a:ext cx="4411347" cy="843376"/>
            <a:chOff x="7855640" y="3619632"/>
            <a:chExt cx="4182840" cy="799688"/>
          </a:xfrm>
        </p:grpSpPr>
        <p:sp>
          <p:nvSpPr>
            <p:cNvPr id="20" name="TextBox 19"/>
            <p:cNvSpPr txBox="1"/>
            <p:nvPr/>
          </p:nvSpPr>
          <p:spPr>
            <a:xfrm>
              <a:off x="7855640" y="3619632"/>
              <a:ext cx="1191654" cy="20428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7855640" y="3914813"/>
              <a:ext cx="4182840" cy="50450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1827937" y="3834210"/>
            <a:ext cx="4411347" cy="843376"/>
            <a:chOff x="7855640" y="3619632"/>
            <a:chExt cx="4182840" cy="799688"/>
          </a:xfrm>
        </p:grpSpPr>
        <p:sp>
          <p:nvSpPr>
            <p:cNvPr id="23" name="TextBox 22"/>
            <p:cNvSpPr txBox="1"/>
            <p:nvPr/>
          </p:nvSpPr>
          <p:spPr>
            <a:xfrm>
              <a:off x="7855640" y="3619632"/>
              <a:ext cx="1191654" cy="20428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7855640" y="3914813"/>
              <a:ext cx="4182840" cy="50450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1827937" y="4857906"/>
            <a:ext cx="4411347" cy="843376"/>
            <a:chOff x="7855640" y="3619632"/>
            <a:chExt cx="4182840" cy="799688"/>
          </a:xfrm>
        </p:grpSpPr>
        <p:sp>
          <p:nvSpPr>
            <p:cNvPr id="26" name="TextBox 25"/>
            <p:cNvSpPr txBox="1"/>
            <p:nvPr/>
          </p:nvSpPr>
          <p:spPr>
            <a:xfrm>
              <a:off x="7855640" y="3619632"/>
              <a:ext cx="1191654" cy="20428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7855640" y="3914813"/>
              <a:ext cx="4182840" cy="50450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4" name="Rectangle 33"/>
          <p:cNvSpPr/>
          <p:nvPr/>
        </p:nvSpPr>
        <p:spPr>
          <a:xfrm>
            <a:off x="6751179" y="1828206"/>
            <a:ext cx="6107571" cy="3873076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3760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500"/>
                            </p:stCondLst>
                            <p:childTnLst>
                              <p:par>
                                <p:cTn id="3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3967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707" y="1655178"/>
            <a:ext cx="5783425" cy="5225014"/>
            <a:chOff x="0" y="1569337"/>
            <a:chExt cx="5484146" cy="4954631"/>
          </a:xfrm>
        </p:grpSpPr>
        <p:sp>
          <p:nvSpPr>
            <p:cNvPr id="851" name="Freeform 5"/>
            <p:cNvSpPr>
              <a:spLocks/>
            </p:cNvSpPr>
            <p:nvPr/>
          </p:nvSpPr>
          <p:spPr bwMode="auto">
            <a:xfrm>
              <a:off x="1510340" y="1570966"/>
              <a:ext cx="971049" cy="1603209"/>
            </a:xfrm>
            <a:custGeom>
              <a:avLst/>
              <a:gdLst>
                <a:gd name="T0" fmla="*/ 504 w 504"/>
                <a:gd name="T1" fmla="*/ 832 h 832"/>
                <a:gd name="T2" fmla="*/ 0 w 504"/>
                <a:gd name="T3" fmla="*/ 514 h 832"/>
                <a:gd name="T4" fmla="*/ 0 w 504"/>
                <a:gd name="T5" fmla="*/ 0 h 832"/>
                <a:gd name="T6" fmla="*/ 504 w 504"/>
                <a:gd name="T7" fmla="*/ 530 h 832"/>
                <a:gd name="T8" fmla="*/ 504 w 504"/>
                <a:gd name="T9" fmla="*/ 83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832"/>
                  </a:moveTo>
                  <a:cubicBezTo>
                    <a:pt x="336" y="726"/>
                    <a:pt x="168" y="620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77"/>
                    <a:pt x="336" y="353"/>
                    <a:pt x="504" y="530"/>
                  </a:cubicBezTo>
                  <a:cubicBezTo>
                    <a:pt x="504" y="631"/>
                    <a:pt x="504" y="731"/>
                    <a:pt x="504" y="83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2" name="Freeform 6"/>
            <p:cNvSpPr>
              <a:spLocks/>
            </p:cNvSpPr>
            <p:nvPr/>
          </p:nvSpPr>
          <p:spPr bwMode="auto">
            <a:xfrm>
              <a:off x="1510340" y="2560752"/>
              <a:ext cx="971049" cy="1195075"/>
            </a:xfrm>
            <a:custGeom>
              <a:avLst/>
              <a:gdLst>
                <a:gd name="T0" fmla="*/ 504 w 504"/>
                <a:gd name="T1" fmla="*/ 620 h 620"/>
                <a:gd name="T2" fmla="*/ 0 w 504"/>
                <a:gd name="T3" fmla="*/ 514 h 620"/>
                <a:gd name="T4" fmla="*/ 0 w 504"/>
                <a:gd name="T5" fmla="*/ 0 h 620"/>
                <a:gd name="T6" fmla="*/ 504 w 504"/>
                <a:gd name="T7" fmla="*/ 318 h 620"/>
                <a:gd name="T8" fmla="*/ 504 w 504"/>
                <a:gd name="T9" fmla="*/ 62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620"/>
                  </a:moveTo>
                  <a:cubicBezTo>
                    <a:pt x="336" y="585"/>
                    <a:pt x="168" y="54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06"/>
                    <a:pt x="336" y="212"/>
                    <a:pt x="504" y="318"/>
                  </a:cubicBezTo>
                  <a:cubicBezTo>
                    <a:pt x="504" y="419"/>
                    <a:pt x="504" y="519"/>
                    <a:pt x="504" y="62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3" name="Freeform 7"/>
            <p:cNvSpPr>
              <a:spLocks/>
            </p:cNvSpPr>
            <p:nvPr/>
          </p:nvSpPr>
          <p:spPr bwMode="auto">
            <a:xfrm>
              <a:off x="1510340" y="3551352"/>
              <a:ext cx="971049" cy="990600"/>
            </a:xfrm>
            <a:custGeom>
              <a:avLst/>
              <a:gdLst>
                <a:gd name="T0" fmla="*/ 504 w 504"/>
                <a:gd name="T1" fmla="*/ 408 h 514"/>
                <a:gd name="T2" fmla="*/ 0 w 504"/>
                <a:gd name="T3" fmla="*/ 514 h 514"/>
                <a:gd name="T4" fmla="*/ 0 w 504"/>
                <a:gd name="T5" fmla="*/ 0 h 514"/>
                <a:gd name="T6" fmla="*/ 504 w 504"/>
                <a:gd name="T7" fmla="*/ 106 h 514"/>
                <a:gd name="T8" fmla="*/ 504 w 504"/>
                <a:gd name="T9" fmla="*/ 408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514">
                  <a:moveTo>
                    <a:pt x="504" y="408"/>
                  </a:moveTo>
                  <a:cubicBezTo>
                    <a:pt x="336" y="443"/>
                    <a:pt x="168" y="47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35"/>
                    <a:pt x="336" y="71"/>
                    <a:pt x="504" y="106"/>
                  </a:cubicBezTo>
                  <a:cubicBezTo>
                    <a:pt x="504" y="207"/>
                    <a:pt x="504" y="307"/>
                    <a:pt x="504" y="408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4" name="Freeform 8"/>
            <p:cNvSpPr>
              <a:spLocks/>
            </p:cNvSpPr>
            <p:nvPr/>
          </p:nvSpPr>
          <p:spPr bwMode="auto">
            <a:xfrm>
              <a:off x="1510340" y="4337478"/>
              <a:ext cx="971049" cy="1194260"/>
            </a:xfrm>
            <a:custGeom>
              <a:avLst/>
              <a:gdLst>
                <a:gd name="T0" fmla="*/ 504 w 504"/>
                <a:gd name="T1" fmla="*/ 302 h 620"/>
                <a:gd name="T2" fmla="*/ 0 w 504"/>
                <a:gd name="T3" fmla="*/ 620 h 620"/>
                <a:gd name="T4" fmla="*/ 0 w 504"/>
                <a:gd name="T5" fmla="*/ 106 h 620"/>
                <a:gd name="T6" fmla="*/ 504 w 504"/>
                <a:gd name="T7" fmla="*/ 0 h 620"/>
                <a:gd name="T8" fmla="*/ 504 w 504"/>
                <a:gd name="T9" fmla="*/ 302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302"/>
                  </a:moveTo>
                  <a:cubicBezTo>
                    <a:pt x="336" y="408"/>
                    <a:pt x="168" y="514"/>
                    <a:pt x="0" y="620"/>
                  </a:cubicBezTo>
                  <a:cubicBezTo>
                    <a:pt x="0" y="449"/>
                    <a:pt x="0" y="277"/>
                    <a:pt x="0" y="106"/>
                  </a:cubicBezTo>
                  <a:cubicBezTo>
                    <a:pt x="168" y="71"/>
                    <a:pt x="336" y="35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5" name="Freeform 9"/>
            <p:cNvSpPr>
              <a:spLocks/>
            </p:cNvSpPr>
            <p:nvPr/>
          </p:nvSpPr>
          <p:spPr bwMode="auto">
            <a:xfrm>
              <a:off x="1510340" y="4919130"/>
              <a:ext cx="971049" cy="1603209"/>
            </a:xfrm>
            <a:custGeom>
              <a:avLst/>
              <a:gdLst>
                <a:gd name="T0" fmla="*/ 504 w 504"/>
                <a:gd name="T1" fmla="*/ 302 h 832"/>
                <a:gd name="T2" fmla="*/ 0 w 504"/>
                <a:gd name="T3" fmla="*/ 832 h 832"/>
                <a:gd name="T4" fmla="*/ 0 w 504"/>
                <a:gd name="T5" fmla="*/ 318 h 832"/>
                <a:gd name="T6" fmla="*/ 504 w 504"/>
                <a:gd name="T7" fmla="*/ 0 h 832"/>
                <a:gd name="T8" fmla="*/ 504 w 504"/>
                <a:gd name="T9" fmla="*/ 30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302"/>
                  </a:moveTo>
                  <a:cubicBezTo>
                    <a:pt x="336" y="479"/>
                    <a:pt x="168" y="655"/>
                    <a:pt x="0" y="832"/>
                  </a:cubicBezTo>
                  <a:cubicBezTo>
                    <a:pt x="0" y="661"/>
                    <a:pt x="0" y="489"/>
                    <a:pt x="0" y="318"/>
                  </a:cubicBezTo>
                  <a:cubicBezTo>
                    <a:pt x="168" y="212"/>
                    <a:pt x="336" y="106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6" name="Freeform 10"/>
            <p:cNvSpPr>
              <a:spLocks/>
            </p:cNvSpPr>
            <p:nvPr/>
          </p:nvSpPr>
          <p:spPr bwMode="auto">
            <a:xfrm>
              <a:off x="2481389" y="2591708"/>
              <a:ext cx="1812571" cy="582467"/>
            </a:xfrm>
            <a:custGeom>
              <a:avLst/>
              <a:gdLst>
                <a:gd name="T0" fmla="*/ 790 w 941"/>
                <a:gd name="T1" fmla="*/ 0 h 302"/>
                <a:gd name="T2" fmla="*/ 0 w 941"/>
                <a:gd name="T3" fmla="*/ 0 h 302"/>
                <a:gd name="T4" fmla="*/ 0 w 941"/>
                <a:gd name="T5" fmla="*/ 302 h 302"/>
                <a:gd name="T6" fmla="*/ 790 w 941"/>
                <a:gd name="T7" fmla="*/ 302 h 302"/>
                <a:gd name="T8" fmla="*/ 941 w 941"/>
                <a:gd name="T9" fmla="*/ 151 h 302"/>
                <a:gd name="T10" fmla="*/ 790 w 94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41" h="302">
                  <a:moveTo>
                    <a:pt x="79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790" y="302"/>
                    <a:pt x="790" y="302"/>
                    <a:pt x="790" y="302"/>
                  </a:cubicBezTo>
                  <a:cubicBezTo>
                    <a:pt x="873" y="302"/>
                    <a:pt x="941" y="234"/>
                    <a:pt x="941" y="151"/>
                  </a:cubicBezTo>
                  <a:cubicBezTo>
                    <a:pt x="941" y="67"/>
                    <a:pt x="873" y="0"/>
                    <a:pt x="7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7" name="Freeform 11"/>
            <p:cNvSpPr>
              <a:spLocks/>
            </p:cNvSpPr>
            <p:nvPr/>
          </p:nvSpPr>
          <p:spPr bwMode="auto">
            <a:xfrm>
              <a:off x="2481389" y="3174175"/>
              <a:ext cx="3002757" cy="581652"/>
            </a:xfrm>
            <a:custGeom>
              <a:avLst/>
              <a:gdLst>
                <a:gd name="T0" fmla="*/ 1408 w 1559"/>
                <a:gd name="T1" fmla="*/ 0 h 302"/>
                <a:gd name="T2" fmla="*/ 0 w 1559"/>
                <a:gd name="T3" fmla="*/ 0 h 302"/>
                <a:gd name="T4" fmla="*/ 0 w 1559"/>
                <a:gd name="T5" fmla="*/ 302 h 302"/>
                <a:gd name="T6" fmla="*/ 1408 w 1559"/>
                <a:gd name="T7" fmla="*/ 302 h 302"/>
                <a:gd name="T8" fmla="*/ 1559 w 1559"/>
                <a:gd name="T9" fmla="*/ 151 h 302"/>
                <a:gd name="T10" fmla="*/ 1408 w 1559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59" h="302">
                  <a:moveTo>
                    <a:pt x="140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408" y="302"/>
                    <a:pt x="1408" y="302"/>
                    <a:pt x="1408" y="302"/>
                  </a:cubicBezTo>
                  <a:cubicBezTo>
                    <a:pt x="1491" y="302"/>
                    <a:pt x="1559" y="234"/>
                    <a:pt x="1559" y="151"/>
                  </a:cubicBezTo>
                  <a:cubicBezTo>
                    <a:pt x="1559" y="67"/>
                    <a:pt x="1491" y="0"/>
                    <a:pt x="140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8" name="Freeform 12"/>
            <p:cNvSpPr>
              <a:spLocks/>
            </p:cNvSpPr>
            <p:nvPr/>
          </p:nvSpPr>
          <p:spPr bwMode="auto">
            <a:xfrm>
              <a:off x="2481389" y="3755827"/>
              <a:ext cx="2467540" cy="581652"/>
            </a:xfrm>
            <a:custGeom>
              <a:avLst/>
              <a:gdLst>
                <a:gd name="T0" fmla="*/ 1130 w 1281"/>
                <a:gd name="T1" fmla="*/ 0 h 302"/>
                <a:gd name="T2" fmla="*/ 0 w 1281"/>
                <a:gd name="T3" fmla="*/ 0 h 302"/>
                <a:gd name="T4" fmla="*/ 0 w 1281"/>
                <a:gd name="T5" fmla="*/ 302 h 302"/>
                <a:gd name="T6" fmla="*/ 1130 w 1281"/>
                <a:gd name="T7" fmla="*/ 302 h 302"/>
                <a:gd name="T8" fmla="*/ 1281 w 1281"/>
                <a:gd name="T9" fmla="*/ 151 h 302"/>
                <a:gd name="T10" fmla="*/ 1130 w 128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81" h="302">
                  <a:moveTo>
                    <a:pt x="113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130" y="302"/>
                    <a:pt x="1130" y="302"/>
                    <a:pt x="1130" y="302"/>
                  </a:cubicBezTo>
                  <a:cubicBezTo>
                    <a:pt x="1213" y="302"/>
                    <a:pt x="1281" y="234"/>
                    <a:pt x="1281" y="151"/>
                  </a:cubicBezTo>
                  <a:cubicBezTo>
                    <a:pt x="1281" y="68"/>
                    <a:pt x="1213" y="0"/>
                    <a:pt x="113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9" name="Freeform 13"/>
            <p:cNvSpPr>
              <a:spLocks/>
            </p:cNvSpPr>
            <p:nvPr/>
          </p:nvSpPr>
          <p:spPr bwMode="auto">
            <a:xfrm>
              <a:off x="2481389" y="4337478"/>
              <a:ext cx="1955132" cy="581652"/>
            </a:xfrm>
            <a:custGeom>
              <a:avLst/>
              <a:gdLst>
                <a:gd name="T0" fmla="*/ 864 w 1015"/>
                <a:gd name="T1" fmla="*/ 0 h 302"/>
                <a:gd name="T2" fmla="*/ 0 w 1015"/>
                <a:gd name="T3" fmla="*/ 0 h 302"/>
                <a:gd name="T4" fmla="*/ 0 w 1015"/>
                <a:gd name="T5" fmla="*/ 302 h 302"/>
                <a:gd name="T6" fmla="*/ 864 w 1015"/>
                <a:gd name="T7" fmla="*/ 302 h 302"/>
                <a:gd name="T8" fmla="*/ 1015 w 1015"/>
                <a:gd name="T9" fmla="*/ 151 h 302"/>
                <a:gd name="T10" fmla="*/ 864 w 1015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15" h="302">
                  <a:moveTo>
                    <a:pt x="86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864" y="302"/>
                    <a:pt x="864" y="302"/>
                    <a:pt x="864" y="302"/>
                  </a:cubicBezTo>
                  <a:cubicBezTo>
                    <a:pt x="947" y="302"/>
                    <a:pt x="1015" y="235"/>
                    <a:pt x="1015" y="151"/>
                  </a:cubicBezTo>
                  <a:cubicBezTo>
                    <a:pt x="1015" y="68"/>
                    <a:pt x="947" y="0"/>
                    <a:pt x="86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0" name="Freeform 14"/>
            <p:cNvSpPr>
              <a:spLocks/>
            </p:cNvSpPr>
            <p:nvPr/>
          </p:nvSpPr>
          <p:spPr bwMode="auto">
            <a:xfrm>
              <a:off x="2481389" y="4919130"/>
              <a:ext cx="2711931" cy="581652"/>
            </a:xfrm>
            <a:custGeom>
              <a:avLst/>
              <a:gdLst>
                <a:gd name="T0" fmla="*/ 1408 w 1408"/>
                <a:gd name="T1" fmla="*/ 151 h 302"/>
                <a:gd name="T2" fmla="*/ 1268 w 1408"/>
                <a:gd name="T3" fmla="*/ 1 h 302"/>
                <a:gd name="T4" fmla="*/ 1268 w 1408"/>
                <a:gd name="T5" fmla="*/ 0 h 302"/>
                <a:gd name="T6" fmla="*/ 0 w 1408"/>
                <a:gd name="T7" fmla="*/ 0 h 302"/>
                <a:gd name="T8" fmla="*/ 0 w 1408"/>
                <a:gd name="T9" fmla="*/ 302 h 302"/>
                <a:gd name="T10" fmla="*/ 1268 w 1408"/>
                <a:gd name="T11" fmla="*/ 302 h 302"/>
                <a:gd name="T12" fmla="*/ 1268 w 1408"/>
                <a:gd name="T13" fmla="*/ 302 h 302"/>
                <a:gd name="T14" fmla="*/ 1408 w 1408"/>
                <a:gd name="T15" fmla="*/ 151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08" h="302">
                  <a:moveTo>
                    <a:pt x="1408" y="151"/>
                  </a:moveTo>
                  <a:cubicBezTo>
                    <a:pt x="1408" y="72"/>
                    <a:pt x="1346" y="6"/>
                    <a:pt x="1268" y="1"/>
                  </a:cubicBezTo>
                  <a:cubicBezTo>
                    <a:pt x="1268" y="0"/>
                    <a:pt x="1268" y="0"/>
                    <a:pt x="126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346" y="296"/>
                    <a:pt x="1408" y="231"/>
                    <a:pt x="1408" y="15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1" name="Rectangle 15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2" name="Rectangle 16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8" name="Rectangle 293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9" name="Rectangle 294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0" name="Rectangle 687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1" name="Rectangle 688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4" name="Rectangle 791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5" name="Rectangle 792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Rectangle 904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Rectangle 905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1034"/>
            <p:cNvSpPr>
              <a:spLocks/>
            </p:cNvSpPr>
            <p:nvPr/>
          </p:nvSpPr>
          <p:spPr bwMode="auto">
            <a:xfrm>
              <a:off x="3078519" y="2748119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1035"/>
            <p:cNvSpPr>
              <a:spLocks/>
            </p:cNvSpPr>
            <p:nvPr/>
          </p:nvSpPr>
          <p:spPr bwMode="auto">
            <a:xfrm>
              <a:off x="3078519" y="3328141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1036"/>
            <p:cNvSpPr>
              <a:spLocks/>
            </p:cNvSpPr>
            <p:nvPr/>
          </p:nvSpPr>
          <p:spPr bwMode="auto">
            <a:xfrm>
              <a:off x="3078519" y="3908164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1037"/>
            <p:cNvSpPr>
              <a:spLocks/>
            </p:cNvSpPr>
            <p:nvPr/>
          </p:nvSpPr>
          <p:spPr bwMode="auto">
            <a:xfrm>
              <a:off x="3078519" y="4487372"/>
              <a:ext cx="7332" cy="297343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1038"/>
            <p:cNvSpPr>
              <a:spLocks/>
            </p:cNvSpPr>
            <p:nvPr/>
          </p:nvSpPr>
          <p:spPr bwMode="auto">
            <a:xfrm>
              <a:off x="3078519" y="5067394"/>
              <a:ext cx="7332" cy="294899"/>
            </a:xfrm>
            <a:custGeom>
              <a:avLst/>
              <a:gdLst>
                <a:gd name="T0" fmla="*/ 0 w 4"/>
                <a:gd name="T1" fmla="*/ 2 h 153"/>
                <a:gd name="T2" fmla="*/ 0 w 4"/>
                <a:gd name="T3" fmla="*/ 151 h 153"/>
                <a:gd name="T4" fmla="*/ 2 w 4"/>
                <a:gd name="T5" fmla="*/ 153 h 153"/>
                <a:gd name="T6" fmla="*/ 4 w 4"/>
                <a:gd name="T7" fmla="*/ 151 h 153"/>
                <a:gd name="T8" fmla="*/ 4 w 4"/>
                <a:gd name="T9" fmla="*/ 2 h 153"/>
                <a:gd name="T10" fmla="*/ 2 w 4"/>
                <a:gd name="T11" fmla="*/ 0 h 153"/>
                <a:gd name="T12" fmla="*/ 0 w 4"/>
                <a:gd name="T13" fmla="*/ 2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3">
                  <a:moveTo>
                    <a:pt x="0" y="2"/>
                  </a:moveTo>
                  <a:cubicBezTo>
                    <a:pt x="0" y="151"/>
                    <a:pt x="0" y="151"/>
                    <a:pt x="0" y="151"/>
                  </a:cubicBezTo>
                  <a:cubicBezTo>
                    <a:pt x="0" y="153"/>
                    <a:pt x="1" y="153"/>
                    <a:pt x="2" y="153"/>
                  </a:cubicBezTo>
                  <a:cubicBezTo>
                    <a:pt x="3" y="153"/>
                    <a:pt x="4" y="153"/>
                    <a:pt x="4" y="151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1039"/>
            <p:cNvSpPr>
              <a:spLocks/>
            </p:cNvSpPr>
            <p:nvPr/>
          </p:nvSpPr>
          <p:spPr bwMode="auto">
            <a:xfrm>
              <a:off x="5191691" y="3222238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1040"/>
            <p:cNvSpPr>
              <a:spLocks/>
            </p:cNvSpPr>
            <p:nvPr/>
          </p:nvSpPr>
          <p:spPr bwMode="auto">
            <a:xfrm>
              <a:off x="4649956" y="3803890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1041"/>
            <p:cNvSpPr>
              <a:spLocks/>
            </p:cNvSpPr>
            <p:nvPr/>
          </p:nvSpPr>
          <p:spPr bwMode="auto">
            <a:xfrm>
              <a:off x="4902494" y="4967194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1042"/>
            <p:cNvSpPr>
              <a:spLocks/>
            </p:cNvSpPr>
            <p:nvPr/>
          </p:nvSpPr>
          <p:spPr bwMode="auto">
            <a:xfrm>
              <a:off x="4143251" y="438554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1043"/>
            <p:cNvSpPr>
              <a:spLocks/>
            </p:cNvSpPr>
            <p:nvPr/>
          </p:nvSpPr>
          <p:spPr bwMode="auto">
            <a:xfrm>
              <a:off x="4006392" y="263977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51" name="Group 1050"/>
            <p:cNvGrpSpPr/>
            <p:nvPr/>
          </p:nvGrpSpPr>
          <p:grpSpPr>
            <a:xfrm>
              <a:off x="497872" y="4806689"/>
              <a:ext cx="464344" cy="465138"/>
              <a:chOff x="9145588" y="4435475"/>
              <a:chExt cx="464344" cy="465138"/>
            </a:xfrm>
            <a:solidFill>
              <a:schemeClr val="bg2"/>
            </a:solidFill>
          </p:grpSpPr>
          <p:sp>
            <p:nvSpPr>
              <p:cNvPr id="1052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3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4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5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6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7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8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9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0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1" name="Group 1060"/>
            <p:cNvGrpSpPr/>
            <p:nvPr/>
          </p:nvGrpSpPr>
          <p:grpSpPr>
            <a:xfrm>
              <a:off x="495719" y="3827954"/>
              <a:ext cx="465138" cy="43576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1062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3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4" name="Group 1063"/>
            <p:cNvGrpSpPr/>
            <p:nvPr/>
          </p:nvGrpSpPr>
          <p:grpSpPr>
            <a:xfrm>
              <a:off x="548788" y="2825660"/>
              <a:ext cx="319088" cy="465138"/>
              <a:chOff x="3582988" y="3510757"/>
              <a:chExt cx="319088" cy="465138"/>
            </a:xfrm>
            <a:solidFill>
              <a:schemeClr val="bg2"/>
            </a:solidFill>
          </p:grpSpPr>
          <p:sp>
            <p:nvSpPr>
              <p:cNvPr id="1065" name="AutoShape 113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6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7" name="Group 1066"/>
            <p:cNvGrpSpPr/>
            <p:nvPr/>
          </p:nvGrpSpPr>
          <p:grpSpPr>
            <a:xfrm>
              <a:off x="522204" y="5833008"/>
              <a:ext cx="465138" cy="391319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1068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9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0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71" name="Group 1070"/>
            <p:cNvGrpSpPr/>
            <p:nvPr/>
          </p:nvGrpSpPr>
          <p:grpSpPr>
            <a:xfrm>
              <a:off x="522998" y="1828650"/>
              <a:ext cx="464344" cy="464344"/>
              <a:chOff x="4439444" y="1652588"/>
              <a:chExt cx="464344" cy="464344"/>
            </a:xfrm>
            <a:solidFill>
              <a:schemeClr val="bg2"/>
            </a:solidFill>
          </p:grpSpPr>
          <p:sp>
            <p:nvSpPr>
              <p:cNvPr id="1072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3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4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077" name="TextBox 1076"/>
            <p:cNvSpPr txBox="1"/>
            <p:nvPr/>
          </p:nvSpPr>
          <p:spPr>
            <a:xfrm>
              <a:off x="2843368" y="2751209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8" name="TextBox 1077"/>
            <p:cNvSpPr txBox="1"/>
            <p:nvPr/>
          </p:nvSpPr>
          <p:spPr>
            <a:xfrm>
              <a:off x="2843368" y="3308271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9" name="TextBox 1078"/>
            <p:cNvSpPr txBox="1"/>
            <p:nvPr/>
          </p:nvSpPr>
          <p:spPr>
            <a:xfrm>
              <a:off x="2843368" y="5078223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0" name="TextBox 1079"/>
            <p:cNvSpPr txBox="1"/>
            <p:nvPr/>
          </p:nvSpPr>
          <p:spPr>
            <a:xfrm>
              <a:off x="2843368" y="4504310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1" name="TextBox 1080"/>
            <p:cNvSpPr txBox="1"/>
            <p:nvPr/>
          </p:nvSpPr>
          <p:spPr>
            <a:xfrm>
              <a:off x="2843368" y="3914106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06" name="Freeform 1105"/>
          <p:cNvSpPr>
            <a:spLocks noEditPoints="1"/>
          </p:cNvSpPr>
          <p:nvPr/>
        </p:nvSpPr>
        <p:spPr bwMode="auto">
          <a:xfrm>
            <a:off x="9020391" y="5147997"/>
            <a:ext cx="478154" cy="524643"/>
          </a:xfrm>
          <a:custGeom>
            <a:avLst/>
            <a:gdLst>
              <a:gd name="T0" fmla="*/ 65 w 100"/>
              <a:gd name="T1" fmla="*/ 0 h 110"/>
              <a:gd name="T2" fmla="*/ 77 w 100"/>
              <a:gd name="T3" fmla="*/ 12 h 110"/>
              <a:gd name="T4" fmla="*/ 68 w 100"/>
              <a:gd name="T5" fmla="*/ 40 h 110"/>
              <a:gd name="T6" fmla="*/ 67 w 100"/>
              <a:gd name="T7" fmla="*/ 10 h 110"/>
              <a:gd name="T8" fmla="*/ 28 w 100"/>
              <a:gd name="T9" fmla="*/ 9 h 110"/>
              <a:gd name="T10" fmla="*/ 28 w 100"/>
              <a:gd name="T11" fmla="*/ 16 h 110"/>
              <a:gd name="T12" fmla="*/ 25 w 100"/>
              <a:gd name="T13" fmla="*/ 24 h 110"/>
              <a:gd name="T14" fmla="*/ 18 w 100"/>
              <a:gd name="T15" fmla="*/ 26 h 110"/>
              <a:gd name="T16" fmla="*/ 9 w 100"/>
              <a:gd name="T17" fmla="*/ 25 h 110"/>
              <a:gd name="T18" fmla="*/ 10 w 100"/>
              <a:gd name="T19" fmla="*/ 87 h 110"/>
              <a:gd name="T20" fmla="*/ 12 w 100"/>
              <a:gd name="T21" fmla="*/ 88 h 110"/>
              <a:gd name="T22" fmla="*/ 44 w 100"/>
              <a:gd name="T23" fmla="*/ 97 h 110"/>
              <a:gd name="T24" fmla="*/ 4 w 100"/>
              <a:gd name="T25" fmla="*/ 93 h 110"/>
              <a:gd name="T26" fmla="*/ 4 w 100"/>
              <a:gd name="T27" fmla="*/ 93 h 110"/>
              <a:gd name="T28" fmla="*/ 0 w 100"/>
              <a:gd name="T29" fmla="*/ 22 h 110"/>
              <a:gd name="T30" fmla="*/ 2 w 100"/>
              <a:gd name="T31" fmla="*/ 19 h 110"/>
              <a:gd name="T32" fmla="*/ 21 w 100"/>
              <a:gd name="T33" fmla="*/ 0 h 110"/>
              <a:gd name="T34" fmla="*/ 90 w 100"/>
              <a:gd name="T35" fmla="*/ 45 h 110"/>
              <a:gd name="T36" fmla="*/ 84 w 100"/>
              <a:gd name="T37" fmla="*/ 39 h 110"/>
              <a:gd name="T38" fmla="*/ 83 w 100"/>
              <a:gd name="T39" fmla="*/ 47 h 110"/>
              <a:gd name="T40" fmla="*/ 94 w 100"/>
              <a:gd name="T41" fmla="*/ 53 h 110"/>
              <a:gd name="T42" fmla="*/ 86 w 100"/>
              <a:gd name="T43" fmla="*/ 81 h 110"/>
              <a:gd name="T44" fmla="*/ 100 w 100"/>
              <a:gd name="T45" fmla="*/ 51 h 110"/>
              <a:gd name="T46" fmla="*/ 90 w 100"/>
              <a:gd name="T47" fmla="*/ 45 h 110"/>
              <a:gd name="T48" fmla="*/ 54 w 100"/>
              <a:gd name="T49" fmla="*/ 84 h 110"/>
              <a:gd name="T50" fmla="*/ 90 w 100"/>
              <a:gd name="T51" fmla="*/ 55 h 110"/>
              <a:gd name="T52" fmla="*/ 52 w 100"/>
              <a:gd name="T53" fmla="*/ 87 h 110"/>
              <a:gd name="T54" fmla="*/ 51 w 100"/>
              <a:gd name="T55" fmla="*/ 103 h 110"/>
              <a:gd name="T56" fmla="*/ 52 w 100"/>
              <a:gd name="T57" fmla="*/ 110 h 110"/>
              <a:gd name="T58" fmla="*/ 56 w 100"/>
              <a:gd name="T59" fmla="*/ 106 h 110"/>
              <a:gd name="T60" fmla="*/ 52 w 100"/>
              <a:gd name="T61" fmla="*/ 87 h 110"/>
              <a:gd name="T62" fmla="*/ 18 w 100"/>
              <a:gd name="T63" fmla="*/ 60 h 110"/>
              <a:gd name="T64" fmla="*/ 30 w 100"/>
              <a:gd name="T65" fmla="*/ 56 h 110"/>
              <a:gd name="T66" fmla="*/ 18 w 100"/>
              <a:gd name="T67" fmla="*/ 43 h 110"/>
              <a:gd name="T68" fmla="*/ 60 w 100"/>
              <a:gd name="T69" fmla="*/ 48 h 110"/>
              <a:gd name="T70" fmla="*/ 18 w 100"/>
              <a:gd name="T71" fmla="*/ 43 h 110"/>
              <a:gd name="T72" fmla="*/ 18 w 100"/>
              <a:gd name="T73" fmla="*/ 36 h 110"/>
              <a:gd name="T74" fmla="*/ 60 w 100"/>
              <a:gd name="T75" fmla="*/ 31 h 110"/>
              <a:gd name="T76" fmla="*/ 37 w 100"/>
              <a:gd name="T77" fmla="*/ 19 h 110"/>
              <a:gd name="T78" fmla="*/ 60 w 100"/>
              <a:gd name="T79" fmla="*/ 24 h 110"/>
              <a:gd name="T80" fmla="*/ 37 w 100"/>
              <a:gd name="T81" fmla="*/ 19 h 110"/>
              <a:gd name="T82" fmla="*/ 14 w 100"/>
              <a:gd name="T83" fmla="*/ 21 h 110"/>
              <a:gd name="T84" fmla="*/ 18 w 100"/>
              <a:gd name="T85" fmla="*/ 22 h 110"/>
              <a:gd name="T86" fmla="*/ 20 w 100"/>
              <a:gd name="T87" fmla="*/ 22 h 110"/>
              <a:gd name="T88" fmla="*/ 24 w 100"/>
              <a:gd name="T89" fmla="*/ 18 h 110"/>
              <a:gd name="T90" fmla="*/ 24 w 100"/>
              <a:gd name="T91" fmla="*/ 17 h 110"/>
              <a:gd name="T92" fmla="*/ 23 w 100"/>
              <a:gd name="T93" fmla="*/ 12 h 110"/>
              <a:gd name="T94" fmla="*/ 12 w 100"/>
              <a:gd name="T95" fmla="*/ 21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00" h="110">
                <a:moveTo>
                  <a:pt x="23" y="0"/>
                </a:moveTo>
                <a:cubicBezTo>
                  <a:pt x="65" y="0"/>
                  <a:pt x="65" y="0"/>
                  <a:pt x="65" y="0"/>
                </a:cubicBezTo>
                <a:cubicBezTo>
                  <a:pt x="68" y="0"/>
                  <a:pt x="71" y="1"/>
                  <a:pt x="74" y="4"/>
                </a:cubicBezTo>
                <a:cubicBezTo>
                  <a:pt x="76" y="6"/>
                  <a:pt x="77" y="9"/>
                  <a:pt x="77" y="12"/>
                </a:cubicBezTo>
                <a:cubicBezTo>
                  <a:pt x="77" y="35"/>
                  <a:pt x="77" y="35"/>
                  <a:pt x="77" y="35"/>
                </a:cubicBezTo>
                <a:cubicBezTo>
                  <a:pt x="68" y="40"/>
                  <a:pt x="68" y="40"/>
                  <a:pt x="68" y="40"/>
                </a:cubicBezTo>
                <a:cubicBezTo>
                  <a:pt x="68" y="12"/>
                  <a:pt x="68" y="12"/>
                  <a:pt x="68" y="12"/>
                </a:cubicBezTo>
                <a:cubicBezTo>
                  <a:pt x="68" y="11"/>
                  <a:pt x="68" y="11"/>
                  <a:pt x="67" y="10"/>
                </a:cubicBezTo>
                <a:cubicBezTo>
                  <a:pt x="67" y="10"/>
                  <a:pt x="66" y="9"/>
                  <a:pt x="65" y="9"/>
                </a:cubicBezTo>
                <a:cubicBezTo>
                  <a:pt x="28" y="9"/>
                  <a:pt x="28" y="9"/>
                  <a:pt x="28" y="9"/>
                </a:cubicBezTo>
                <a:cubicBezTo>
                  <a:pt x="28" y="12"/>
                  <a:pt x="28" y="12"/>
                  <a:pt x="28" y="12"/>
                </a:cubicBezTo>
                <a:cubicBezTo>
                  <a:pt x="28" y="16"/>
                  <a:pt x="28" y="16"/>
                  <a:pt x="28" y="16"/>
                </a:cubicBezTo>
                <a:cubicBezTo>
                  <a:pt x="28" y="17"/>
                  <a:pt x="28" y="18"/>
                  <a:pt x="28" y="19"/>
                </a:cubicBezTo>
                <a:cubicBezTo>
                  <a:pt x="28" y="21"/>
                  <a:pt x="27" y="23"/>
                  <a:pt x="25" y="24"/>
                </a:cubicBezTo>
                <a:cubicBezTo>
                  <a:pt x="24" y="25"/>
                  <a:pt x="23" y="26"/>
                  <a:pt x="21" y="26"/>
                </a:cubicBezTo>
                <a:cubicBezTo>
                  <a:pt x="20" y="26"/>
                  <a:pt x="19" y="26"/>
                  <a:pt x="18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9" y="25"/>
                  <a:pt x="9" y="25"/>
                  <a:pt x="9" y="25"/>
                </a:cubicBezTo>
                <a:cubicBezTo>
                  <a:pt x="9" y="85"/>
                  <a:pt x="9" y="85"/>
                  <a:pt x="9" y="85"/>
                </a:cubicBezTo>
                <a:cubicBezTo>
                  <a:pt x="9" y="86"/>
                  <a:pt x="10" y="86"/>
                  <a:pt x="10" y="87"/>
                </a:cubicBezTo>
                <a:cubicBezTo>
                  <a:pt x="10" y="87"/>
                  <a:pt x="10" y="87"/>
                  <a:pt x="10" y="87"/>
                </a:cubicBezTo>
                <a:cubicBezTo>
                  <a:pt x="11" y="87"/>
                  <a:pt x="11" y="88"/>
                  <a:pt x="12" y="88"/>
                </a:cubicBezTo>
                <a:cubicBezTo>
                  <a:pt x="45" y="88"/>
                  <a:pt x="45" y="88"/>
                  <a:pt x="45" y="88"/>
                </a:cubicBezTo>
                <a:cubicBezTo>
                  <a:pt x="44" y="97"/>
                  <a:pt x="44" y="97"/>
                  <a:pt x="44" y="97"/>
                </a:cubicBezTo>
                <a:cubicBezTo>
                  <a:pt x="12" y="97"/>
                  <a:pt x="12" y="97"/>
                  <a:pt x="12" y="97"/>
                </a:cubicBezTo>
                <a:cubicBezTo>
                  <a:pt x="9" y="97"/>
                  <a:pt x="6" y="96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2" y="91"/>
                  <a:pt x="0" y="88"/>
                  <a:pt x="0" y="85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0"/>
                  <a:pt x="0" y="20"/>
                  <a:pt x="0" y="20"/>
                </a:cubicBezTo>
                <a:cubicBezTo>
                  <a:pt x="2" y="19"/>
                  <a:pt x="2" y="19"/>
                  <a:pt x="2" y="19"/>
                </a:cubicBezTo>
                <a:cubicBezTo>
                  <a:pt x="20" y="1"/>
                  <a:pt x="20" y="1"/>
                  <a:pt x="20" y="1"/>
                </a:cubicBezTo>
                <a:cubicBezTo>
                  <a:pt x="21" y="0"/>
                  <a:pt x="21" y="0"/>
                  <a:pt x="21" y="0"/>
                </a:cubicBezTo>
                <a:cubicBezTo>
                  <a:pt x="23" y="0"/>
                  <a:pt x="23" y="0"/>
                  <a:pt x="23" y="0"/>
                </a:cubicBezTo>
                <a:close/>
                <a:moveTo>
                  <a:pt x="90" y="45"/>
                </a:moveTo>
                <a:cubicBezTo>
                  <a:pt x="90" y="43"/>
                  <a:pt x="90" y="43"/>
                  <a:pt x="90" y="43"/>
                </a:cubicBezTo>
                <a:cubicBezTo>
                  <a:pt x="84" y="39"/>
                  <a:pt x="84" y="39"/>
                  <a:pt x="84" y="39"/>
                </a:cubicBezTo>
                <a:cubicBezTo>
                  <a:pt x="75" y="44"/>
                  <a:pt x="75" y="44"/>
                  <a:pt x="75" y="44"/>
                </a:cubicBezTo>
                <a:cubicBezTo>
                  <a:pt x="83" y="47"/>
                  <a:pt x="83" y="47"/>
                  <a:pt x="83" y="47"/>
                </a:cubicBezTo>
                <a:cubicBezTo>
                  <a:pt x="91" y="52"/>
                  <a:pt x="91" y="52"/>
                  <a:pt x="91" y="52"/>
                </a:cubicBezTo>
                <a:cubicBezTo>
                  <a:pt x="94" y="53"/>
                  <a:pt x="94" y="53"/>
                  <a:pt x="94" y="53"/>
                </a:cubicBezTo>
                <a:cubicBezTo>
                  <a:pt x="92" y="62"/>
                  <a:pt x="88" y="70"/>
                  <a:pt x="82" y="77"/>
                </a:cubicBezTo>
                <a:cubicBezTo>
                  <a:pt x="86" y="81"/>
                  <a:pt x="86" y="81"/>
                  <a:pt x="86" y="81"/>
                </a:cubicBezTo>
                <a:cubicBezTo>
                  <a:pt x="93" y="73"/>
                  <a:pt x="98" y="63"/>
                  <a:pt x="100" y="53"/>
                </a:cubicBezTo>
                <a:cubicBezTo>
                  <a:pt x="100" y="51"/>
                  <a:pt x="100" y="51"/>
                  <a:pt x="100" y="51"/>
                </a:cubicBezTo>
                <a:cubicBezTo>
                  <a:pt x="98" y="50"/>
                  <a:pt x="98" y="50"/>
                  <a:pt x="98" y="50"/>
                </a:cubicBezTo>
                <a:cubicBezTo>
                  <a:pt x="90" y="45"/>
                  <a:pt x="90" y="45"/>
                  <a:pt x="90" y="45"/>
                </a:cubicBezTo>
                <a:close/>
                <a:moveTo>
                  <a:pt x="74" y="47"/>
                </a:moveTo>
                <a:cubicBezTo>
                  <a:pt x="64" y="58"/>
                  <a:pt x="58" y="70"/>
                  <a:pt x="54" y="84"/>
                </a:cubicBezTo>
                <a:cubicBezTo>
                  <a:pt x="59" y="86"/>
                  <a:pt x="64" y="89"/>
                  <a:pt x="70" y="92"/>
                </a:cubicBezTo>
                <a:cubicBezTo>
                  <a:pt x="78" y="81"/>
                  <a:pt x="85" y="68"/>
                  <a:pt x="90" y="55"/>
                </a:cubicBezTo>
                <a:cubicBezTo>
                  <a:pt x="84" y="52"/>
                  <a:pt x="79" y="50"/>
                  <a:pt x="74" y="47"/>
                </a:cubicBezTo>
                <a:close/>
                <a:moveTo>
                  <a:pt x="52" y="87"/>
                </a:moveTo>
                <a:cubicBezTo>
                  <a:pt x="50" y="103"/>
                  <a:pt x="50" y="103"/>
                  <a:pt x="50" y="103"/>
                </a:cubicBezTo>
                <a:cubicBezTo>
                  <a:pt x="51" y="103"/>
                  <a:pt x="51" y="103"/>
                  <a:pt x="51" y="103"/>
                </a:cubicBezTo>
                <a:cubicBezTo>
                  <a:pt x="50" y="108"/>
                  <a:pt x="50" y="108"/>
                  <a:pt x="50" y="108"/>
                </a:cubicBezTo>
                <a:cubicBezTo>
                  <a:pt x="52" y="110"/>
                  <a:pt x="52" y="110"/>
                  <a:pt x="52" y="110"/>
                </a:cubicBezTo>
                <a:cubicBezTo>
                  <a:pt x="55" y="106"/>
                  <a:pt x="55" y="106"/>
                  <a:pt x="55" y="106"/>
                </a:cubicBezTo>
                <a:cubicBezTo>
                  <a:pt x="56" y="106"/>
                  <a:pt x="56" y="106"/>
                  <a:pt x="56" y="106"/>
                </a:cubicBezTo>
                <a:cubicBezTo>
                  <a:pt x="68" y="95"/>
                  <a:pt x="68" y="95"/>
                  <a:pt x="68" y="95"/>
                </a:cubicBezTo>
                <a:cubicBezTo>
                  <a:pt x="52" y="87"/>
                  <a:pt x="52" y="87"/>
                  <a:pt x="52" y="87"/>
                </a:cubicBezTo>
                <a:close/>
                <a:moveTo>
                  <a:pt x="18" y="56"/>
                </a:moveTo>
                <a:cubicBezTo>
                  <a:pt x="18" y="60"/>
                  <a:pt x="18" y="60"/>
                  <a:pt x="18" y="60"/>
                </a:cubicBezTo>
                <a:cubicBezTo>
                  <a:pt x="30" y="60"/>
                  <a:pt x="30" y="60"/>
                  <a:pt x="30" y="60"/>
                </a:cubicBezTo>
                <a:cubicBezTo>
                  <a:pt x="30" y="56"/>
                  <a:pt x="30" y="56"/>
                  <a:pt x="30" y="56"/>
                </a:cubicBezTo>
                <a:cubicBezTo>
                  <a:pt x="18" y="56"/>
                  <a:pt x="18" y="56"/>
                  <a:pt x="18" y="56"/>
                </a:cubicBezTo>
                <a:close/>
                <a:moveTo>
                  <a:pt x="18" y="43"/>
                </a:moveTo>
                <a:cubicBezTo>
                  <a:pt x="18" y="48"/>
                  <a:pt x="18" y="48"/>
                  <a:pt x="18" y="48"/>
                </a:cubicBezTo>
                <a:cubicBezTo>
                  <a:pt x="60" y="48"/>
                  <a:pt x="60" y="48"/>
                  <a:pt x="60" y="48"/>
                </a:cubicBezTo>
                <a:cubicBezTo>
                  <a:pt x="60" y="43"/>
                  <a:pt x="60" y="43"/>
                  <a:pt x="60" y="43"/>
                </a:cubicBezTo>
                <a:cubicBezTo>
                  <a:pt x="18" y="43"/>
                  <a:pt x="18" y="43"/>
                  <a:pt x="18" y="43"/>
                </a:cubicBezTo>
                <a:close/>
                <a:moveTo>
                  <a:pt x="18" y="31"/>
                </a:moveTo>
                <a:cubicBezTo>
                  <a:pt x="18" y="36"/>
                  <a:pt x="18" y="36"/>
                  <a:pt x="18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0" y="31"/>
                  <a:pt x="60" y="31"/>
                  <a:pt x="60" y="31"/>
                </a:cubicBezTo>
                <a:cubicBezTo>
                  <a:pt x="18" y="31"/>
                  <a:pt x="18" y="31"/>
                  <a:pt x="18" y="31"/>
                </a:cubicBezTo>
                <a:close/>
                <a:moveTo>
                  <a:pt x="37" y="19"/>
                </a:moveTo>
                <a:cubicBezTo>
                  <a:pt x="37" y="24"/>
                  <a:pt x="37" y="24"/>
                  <a:pt x="37" y="24"/>
                </a:cubicBezTo>
                <a:cubicBezTo>
                  <a:pt x="60" y="24"/>
                  <a:pt x="60" y="24"/>
                  <a:pt x="60" y="24"/>
                </a:cubicBezTo>
                <a:cubicBezTo>
                  <a:pt x="60" y="19"/>
                  <a:pt x="60" y="19"/>
                  <a:pt x="60" y="19"/>
                </a:cubicBezTo>
                <a:cubicBezTo>
                  <a:pt x="37" y="19"/>
                  <a:pt x="37" y="19"/>
                  <a:pt x="37" y="19"/>
                </a:cubicBezTo>
                <a:close/>
                <a:moveTo>
                  <a:pt x="12" y="21"/>
                </a:moveTo>
                <a:cubicBezTo>
                  <a:pt x="14" y="21"/>
                  <a:pt x="14" y="21"/>
                  <a:pt x="14" y="21"/>
                </a:cubicBezTo>
                <a:cubicBezTo>
                  <a:pt x="18" y="22"/>
                  <a:pt x="18" y="22"/>
                  <a:pt x="18" y="22"/>
                </a:cubicBezTo>
                <a:cubicBezTo>
                  <a:pt x="18" y="22"/>
                  <a:pt x="18" y="22"/>
                  <a:pt x="18" y="22"/>
                </a:cubicBezTo>
                <a:cubicBezTo>
                  <a:pt x="19" y="22"/>
                  <a:pt x="19" y="22"/>
                  <a:pt x="19" y="22"/>
                </a:cubicBezTo>
                <a:cubicBezTo>
                  <a:pt x="19" y="22"/>
                  <a:pt x="19" y="22"/>
                  <a:pt x="20" y="22"/>
                </a:cubicBezTo>
                <a:cubicBezTo>
                  <a:pt x="21" y="22"/>
                  <a:pt x="22" y="21"/>
                  <a:pt x="22" y="20"/>
                </a:cubicBezTo>
                <a:cubicBezTo>
                  <a:pt x="23" y="20"/>
                  <a:pt x="24" y="19"/>
                  <a:pt x="24" y="18"/>
                </a:cubicBezTo>
                <a:cubicBezTo>
                  <a:pt x="24" y="18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6"/>
                  <a:pt x="24" y="16"/>
                  <a:pt x="24" y="16"/>
                </a:cubicBezTo>
                <a:cubicBezTo>
                  <a:pt x="23" y="12"/>
                  <a:pt x="23" y="12"/>
                  <a:pt x="23" y="12"/>
                </a:cubicBezTo>
                <a:cubicBezTo>
                  <a:pt x="23" y="11"/>
                  <a:pt x="23" y="11"/>
                  <a:pt x="23" y="11"/>
                </a:cubicBezTo>
                <a:lnTo>
                  <a:pt x="12" y="2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7" name="Freeform 1106"/>
          <p:cNvSpPr>
            <a:spLocks noEditPoints="1"/>
          </p:cNvSpPr>
          <p:nvPr/>
        </p:nvSpPr>
        <p:spPr bwMode="auto">
          <a:xfrm>
            <a:off x="6236428" y="5180028"/>
            <a:ext cx="400675" cy="458232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8" name="Freeform 1107"/>
          <p:cNvSpPr>
            <a:spLocks noEditPoints="1"/>
          </p:cNvSpPr>
          <p:nvPr/>
        </p:nvSpPr>
        <p:spPr bwMode="auto">
          <a:xfrm>
            <a:off x="6258563" y="4073331"/>
            <a:ext cx="320983" cy="506932"/>
          </a:xfrm>
          <a:custGeom>
            <a:avLst/>
            <a:gdLst>
              <a:gd name="T0" fmla="*/ 57 w 67"/>
              <a:gd name="T1" fmla="*/ 10 h 106"/>
              <a:gd name="T2" fmla="*/ 62 w 67"/>
              <a:gd name="T3" fmla="*/ 51 h 106"/>
              <a:gd name="T4" fmla="*/ 51 w 67"/>
              <a:gd name="T5" fmla="*/ 66 h 106"/>
              <a:gd name="T6" fmla="*/ 55 w 67"/>
              <a:gd name="T7" fmla="*/ 65 h 106"/>
              <a:gd name="T8" fmla="*/ 57 w 67"/>
              <a:gd name="T9" fmla="*/ 73 h 106"/>
              <a:gd name="T10" fmla="*/ 56 w 67"/>
              <a:gd name="T11" fmla="*/ 80 h 106"/>
              <a:gd name="T12" fmla="*/ 57 w 67"/>
              <a:gd name="T13" fmla="*/ 86 h 106"/>
              <a:gd name="T14" fmla="*/ 55 w 67"/>
              <a:gd name="T15" fmla="*/ 93 h 106"/>
              <a:gd name="T16" fmla="*/ 15 w 67"/>
              <a:gd name="T17" fmla="*/ 97 h 106"/>
              <a:gd name="T18" fmla="*/ 12 w 67"/>
              <a:gd name="T19" fmla="*/ 95 h 106"/>
              <a:gd name="T20" fmla="*/ 12 w 67"/>
              <a:gd name="T21" fmla="*/ 83 h 106"/>
              <a:gd name="T22" fmla="*/ 12 w 67"/>
              <a:gd name="T23" fmla="*/ 82 h 106"/>
              <a:gd name="T24" fmla="*/ 12 w 67"/>
              <a:gd name="T25" fmla="*/ 71 h 106"/>
              <a:gd name="T26" fmla="*/ 15 w 67"/>
              <a:gd name="T27" fmla="*/ 69 h 106"/>
              <a:gd name="T28" fmla="*/ 16 w 67"/>
              <a:gd name="T29" fmla="*/ 63 h 106"/>
              <a:gd name="T30" fmla="*/ 0 w 67"/>
              <a:gd name="T31" fmla="*/ 34 h 106"/>
              <a:gd name="T32" fmla="*/ 33 w 67"/>
              <a:gd name="T33" fmla="*/ 0 h 106"/>
              <a:gd name="T34" fmla="*/ 28 w 67"/>
              <a:gd name="T35" fmla="*/ 41 h 106"/>
              <a:gd name="T36" fmla="*/ 30 w 67"/>
              <a:gd name="T37" fmla="*/ 39 h 106"/>
              <a:gd name="T38" fmla="*/ 33 w 67"/>
              <a:gd name="T39" fmla="*/ 41 h 106"/>
              <a:gd name="T40" fmla="*/ 36 w 67"/>
              <a:gd name="T41" fmla="*/ 39 h 106"/>
              <a:gd name="T42" fmla="*/ 39 w 67"/>
              <a:gd name="T43" fmla="*/ 41 h 106"/>
              <a:gd name="T44" fmla="*/ 43 w 67"/>
              <a:gd name="T45" fmla="*/ 38 h 106"/>
              <a:gd name="T46" fmla="*/ 39 w 67"/>
              <a:gd name="T47" fmla="*/ 52 h 106"/>
              <a:gd name="T48" fmla="*/ 44 w 67"/>
              <a:gd name="T49" fmla="*/ 66 h 106"/>
              <a:gd name="T50" fmla="*/ 44 w 67"/>
              <a:gd name="T51" fmla="*/ 58 h 106"/>
              <a:gd name="T52" fmla="*/ 56 w 67"/>
              <a:gd name="T53" fmla="*/ 47 h 106"/>
              <a:gd name="T54" fmla="*/ 52 w 67"/>
              <a:gd name="T55" fmla="*/ 15 h 106"/>
              <a:gd name="T56" fmla="*/ 15 w 67"/>
              <a:gd name="T57" fmla="*/ 15 h 106"/>
              <a:gd name="T58" fmla="*/ 11 w 67"/>
              <a:gd name="T59" fmla="*/ 48 h 106"/>
              <a:gd name="T60" fmla="*/ 23 w 67"/>
              <a:gd name="T61" fmla="*/ 59 h 106"/>
              <a:gd name="T62" fmla="*/ 23 w 67"/>
              <a:gd name="T63" fmla="*/ 67 h 106"/>
              <a:gd name="T64" fmla="*/ 29 w 67"/>
              <a:gd name="T65" fmla="*/ 52 h 106"/>
              <a:gd name="T66" fmla="*/ 25 w 67"/>
              <a:gd name="T67" fmla="*/ 38 h 106"/>
              <a:gd name="T68" fmla="*/ 40 w 67"/>
              <a:gd name="T69" fmla="*/ 43 h 106"/>
              <a:gd name="T70" fmla="*/ 36 w 67"/>
              <a:gd name="T71" fmla="*/ 42 h 106"/>
              <a:gd name="T72" fmla="*/ 30 w 67"/>
              <a:gd name="T73" fmla="*/ 42 h 106"/>
              <a:gd name="T74" fmla="*/ 27 w 67"/>
              <a:gd name="T75" fmla="*/ 42 h 106"/>
              <a:gd name="T76" fmla="*/ 32 w 67"/>
              <a:gd name="T77" fmla="*/ 51 h 106"/>
              <a:gd name="T78" fmla="*/ 32 w 67"/>
              <a:gd name="T79" fmla="*/ 67 h 106"/>
              <a:gd name="T80" fmla="*/ 35 w 67"/>
              <a:gd name="T81" fmla="*/ 51 h 106"/>
              <a:gd name="T82" fmla="*/ 35 w 67"/>
              <a:gd name="T83" fmla="*/ 50 h 106"/>
              <a:gd name="T84" fmla="*/ 43 w 67"/>
              <a:gd name="T85" fmla="*/ 96 h 106"/>
              <a:gd name="T86" fmla="*/ 34 w 67"/>
              <a:gd name="T87" fmla="*/ 106 h 106"/>
              <a:gd name="T88" fmla="*/ 43 w 67"/>
              <a:gd name="T89" fmla="*/ 96 h 106"/>
              <a:gd name="T90" fmla="*/ 17 w 67"/>
              <a:gd name="T91" fmla="*/ 88 h 106"/>
              <a:gd name="T92" fmla="*/ 17 w 67"/>
              <a:gd name="T93" fmla="*/ 90 h 106"/>
              <a:gd name="T94" fmla="*/ 50 w 67"/>
              <a:gd name="T95" fmla="*/ 86 h 106"/>
              <a:gd name="T96" fmla="*/ 50 w 67"/>
              <a:gd name="T97" fmla="*/ 73 h 106"/>
              <a:gd name="T98" fmla="*/ 17 w 67"/>
              <a:gd name="T99" fmla="*/ 77 h 106"/>
              <a:gd name="T100" fmla="*/ 50 w 67"/>
              <a:gd name="T101" fmla="*/ 74 h 106"/>
              <a:gd name="T102" fmla="*/ 50 w 67"/>
              <a:gd name="T103" fmla="*/ 7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106">
                <a:moveTo>
                  <a:pt x="33" y="0"/>
                </a:moveTo>
                <a:cubicBezTo>
                  <a:pt x="43" y="0"/>
                  <a:pt x="51" y="4"/>
                  <a:pt x="57" y="10"/>
                </a:cubicBezTo>
                <a:cubicBezTo>
                  <a:pt x="63" y="16"/>
                  <a:pt x="67" y="25"/>
                  <a:pt x="67" y="34"/>
                </a:cubicBezTo>
                <a:cubicBezTo>
                  <a:pt x="67" y="40"/>
                  <a:pt x="65" y="46"/>
                  <a:pt x="62" y="51"/>
                </a:cubicBezTo>
                <a:cubicBezTo>
                  <a:pt x="59" y="56"/>
                  <a:pt x="56" y="59"/>
                  <a:pt x="51" y="62"/>
                </a:cubicBezTo>
                <a:cubicBezTo>
                  <a:pt x="51" y="66"/>
                  <a:pt x="51" y="66"/>
                  <a:pt x="51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5" y="65"/>
                  <a:pt x="55" y="65"/>
                  <a:pt x="55" y="65"/>
                </a:cubicBezTo>
                <a:cubicBezTo>
                  <a:pt x="56" y="68"/>
                  <a:pt x="56" y="68"/>
                  <a:pt x="56" y="68"/>
                </a:cubicBezTo>
                <a:cubicBezTo>
                  <a:pt x="57" y="70"/>
                  <a:pt x="57" y="72"/>
                  <a:pt x="57" y="73"/>
                </a:cubicBezTo>
                <a:cubicBezTo>
                  <a:pt x="57" y="75"/>
                  <a:pt x="57" y="77"/>
                  <a:pt x="56" y="79"/>
                </a:cubicBezTo>
                <a:cubicBezTo>
                  <a:pt x="56" y="80"/>
                  <a:pt x="56" y="80"/>
                  <a:pt x="56" y="80"/>
                </a:cubicBezTo>
                <a:cubicBezTo>
                  <a:pt x="56" y="80"/>
                  <a:pt x="56" y="80"/>
                  <a:pt x="56" y="80"/>
                </a:cubicBezTo>
                <a:cubicBezTo>
                  <a:pt x="57" y="82"/>
                  <a:pt x="57" y="84"/>
                  <a:pt x="57" y="86"/>
                </a:cubicBezTo>
                <a:cubicBezTo>
                  <a:pt x="57" y="88"/>
                  <a:pt x="57" y="90"/>
                  <a:pt x="56" y="92"/>
                </a:cubicBezTo>
                <a:cubicBezTo>
                  <a:pt x="55" y="93"/>
                  <a:pt x="55" y="93"/>
                  <a:pt x="55" y="93"/>
                </a:cubicBezTo>
                <a:cubicBezTo>
                  <a:pt x="53" y="94"/>
                  <a:pt x="53" y="94"/>
                  <a:pt x="53" y="94"/>
                </a:cubicBezTo>
                <a:cubicBezTo>
                  <a:pt x="15" y="97"/>
                  <a:pt x="15" y="97"/>
                  <a:pt x="15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2" y="95"/>
                  <a:pt x="12" y="95"/>
                  <a:pt x="12" y="95"/>
                </a:cubicBezTo>
                <a:cubicBezTo>
                  <a:pt x="11" y="93"/>
                  <a:pt x="11" y="91"/>
                  <a:pt x="10" y="90"/>
                </a:cubicBezTo>
                <a:cubicBezTo>
                  <a:pt x="10" y="88"/>
                  <a:pt x="11" y="86"/>
                  <a:pt x="12" y="83"/>
                </a:cubicBezTo>
                <a:cubicBezTo>
                  <a:pt x="12" y="83"/>
                  <a:pt x="12" y="83"/>
                  <a:pt x="12" y="83"/>
                </a:cubicBezTo>
                <a:cubicBezTo>
                  <a:pt x="12" y="82"/>
                  <a:pt x="12" y="82"/>
                  <a:pt x="12" y="82"/>
                </a:cubicBezTo>
                <a:cubicBezTo>
                  <a:pt x="11" y="81"/>
                  <a:pt x="11" y="79"/>
                  <a:pt x="10" y="77"/>
                </a:cubicBezTo>
                <a:cubicBezTo>
                  <a:pt x="10" y="75"/>
                  <a:pt x="11" y="73"/>
                  <a:pt x="12" y="71"/>
                </a:cubicBezTo>
                <a:cubicBezTo>
                  <a:pt x="13" y="69"/>
                  <a:pt x="13" y="69"/>
                  <a:pt x="13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63"/>
                  <a:pt x="16" y="63"/>
                  <a:pt x="16" y="63"/>
                </a:cubicBezTo>
                <a:cubicBezTo>
                  <a:pt x="11" y="60"/>
                  <a:pt x="7" y="56"/>
                  <a:pt x="5" y="51"/>
                </a:cubicBezTo>
                <a:cubicBezTo>
                  <a:pt x="2" y="46"/>
                  <a:pt x="0" y="40"/>
                  <a:pt x="0" y="34"/>
                </a:cubicBezTo>
                <a:cubicBezTo>
                  <a:pt x="0" y="25"/>
                  <a:pt x="4" y="16"/>
                  <a:pt x="10" y="10"/>
                </a:cubicBezTo>
                <a:cubicBezTo>
                  <a:pt x="16" y="4"/>
                  <a:pt x="24" y="0"/>
                  <a:pt x="33" y="0"/>
                </a:cubicBezTo>
                <a:close/>
                <a:moveTo>
                  <a:pt x="26" y="40"/>
                </a:moveTo>
                <a:cubicBezTo>
                  <a:pt x="27" y="41"/>
                  <a:pt x="27" y="41"/>
                  <a:pt x="28" y="41"/>
                </a:cubicBezTo>
                <a:cubicBezTo>
                  <a:pt x="28" y="41"/>
                  <a:pt x="29" y="41"/>
                  <a:pt x="30" y="40"/>
                </a:cubicBezTo>
                <a:cubicBezTo>
                  <a:pt x="30" y="39"/>
                  <a:pt x="30" y="39"/>
                  <a:pt x="30" y="39"/>
                </a:cubicBezTo>
                <a:cubicBezTo>
                  <a:pt x="31" y="40"/>
                  <a:pt x="31" y="40"/>
                  <a:pt x="31" y="40"/>
                </a:cubicBezTo>
                <a:cubicBezTo>
                  <a:pt x="32" y="41"/>
                  <a:pt x="32" y="41"/>
                  <a:pt x="33" y="41"/>
                </a:cubicBezTo>
                <a:cubicBezTo>
                  <a:pt x="34" y="41"/>
                  <a:pt x="35" y="41"/>
                  <a:pt x="35" y="40"/>
                </a:cubicBezTo>
                <a:cubicBezTo>
                  <a:pt x="36" y="39"/>
                  <a:pt x="36" y="39"/>
                  <a:pt x="36" y="39"/>
                </a:cubicBezTo>
                <a:cubicBezTo>
                  <a:pt x="36" y="40"/>
                  <a:pt x="36" y="40"/>
                  <a:pt x="36" y="40"/>
                </a:cubicBezTo>
                <a:cubicBezTo>
                  <a:pt x="37" y="41"/>
                  <a:pt x="38" y="41"/>
                  <a:pt x="39" y="41"/>
                </a:cubicBezTo>
                <a:cubicBezTo>
                  <a:pt x="40" y="41"/>
                  <a:pt x="41" y="41"/>
                  <a:pt x="42" y="40"/>
                </a:cubicBezTo>
                <a:cubicBezTo>
                  <a:pt x="43" y="38"/>
                  <a:pt x="43" y="38"/>
                  <a:pt x="43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67"/>
                  <a:pt x="39" y="67"/>
                  <a:pt x="39" y="67"/>
                </a:cubicBezTo>
                <a:cubicBezTo>
                  <a:pt x="44" y="66"/>
                  <a:pt x="44" y="66"/>
                  <a:pt x="44" y="6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4" y="58"/>
                  <a:pt x="44" y="58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5"/>
                  <a:pt x="54" y="52"/>
                  <a:pt x="56" y="47"/>
                </a:cubicBezTo>
                <a:cubicBezTo>
                  <a:pt x="59" y="44"/>
                  <a:pt x="60" y="39"/>
                  <a:pt x="60" y="34"/>
                </a:cubicBezTo>
                <a:cubicBezTo>
                  <a:pt x="60" y="27"/>
                  <a:pt x="57" y="20"/>
                  <a:pt x="52" y="15"/>
                </a:cubicBezTo>
                <a:cubicBezTo>
                  <a:pt x="47" y="10"/>
                  <a:pt x="41" y="7"/>
                  <a:pt x="33" y="7"/>
                </a:cubicBezTo>
                <a:cubicBezTo>
                  <a:pt x="26" y="7"/>
                  <a:pt x="19" y="10"/>
                  <a:pt x="15" y="15"/>
                </a:cubicBezTo>
                <a:cubicBezTo>
                  <a:pt x="10" y="20"/>
                  <a:pt x="7" y="27"/>
                  <a:pt x="7" y="34"/>
                </a:cubicBezTo>
                <a:cubicBezTo>
                  <a:pt x="7" y="39"/>
                  <a:pt x="8" y="44"/>
                  <a:pt x="11" y="48"/>
                </a:cubicBezTo>
                <a:cubicBezTo>
                  <a:pt x="13" y="52"/>
                  <a:pt x="17" y="55"/>
                  <a:pt x="21" y="58"/>
                </a:cubicBezTo>
                <a:cubicBezTo>
                  <a:pt x="23" y="59"/>
                  <a:pt x="23" y="59"/>
                  <a:pt x="23" y="59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7"/>
                  <a:pt x="23" y="67"/>
                  <a:pt x="23" y="67"/>
                </a:cubicBezTo>
                <a:cubicBezTo>
                  <a:pt x="29" y="67"/>
                  <a:pt x="29" y="67"/>
                  <a:pt x="29" y="67"/>
                </a:cubicBezTo>
                <a:cubicBezTo>
                  <a:pt x="29" y="52"/>
                  <a:pt x="29" y="52"/>
                  <a:pt x="29" y="52"/>
                </a:cubicBezTo>
                <a:cubicBezTo>
                  <a:pt x="22" y="40"/>
                  <a:pt x="22" y="40"/>
                  <a:pt x="22" y="40"/>
                </a:cubicBezTo>
                <a:cubicBezTo>
                  <a:pt x="25" y="38"/>
                  <a:pt x="25" y="38"/>
                  <a:pt x="25" y="38"/>
                </a:cubicBezTo>
                <a:cubicBezTo>
                  <a:pt x="26" y="40"/>
                  <a:pt x="26" y="40"/>
                  <a:pt x="26" y="40"/>
                </a:cubicBezTo>
                <a:close/>
                <a:moveTo>
                  <a:pt x="40" y="43"/>
                </a:moveTo>
                <a:cubicBezTo>
                  <a:pt x="40" y="43"/>
                  <a:pt x="40" y="43"/>
                  <a:pt x="39" y="43"/>
                </a:cubicBezTo>
                <a:cubicBezTo>
                  <a:pt x="38" y="43"/>
                  <a:pt x="37" y="43"/>
                  <a:pt x="36" y="42"/>
                </a:cubicBezTo>
                <a:cubicBezTo>
                  <a:pt x="35" y="42"/>
                  <a:pt x="34" y="43"/>
                  <a:pt x="33" y="43"/>
                </a:cubicBezTo>
                <a:cubicBezTo>
                  <a:pt x="32" y="43"/>
                  <a:pt x="31" y="42"/>
                  <a:pt x="30" y="42"/>
                </a:cubicBezTo>
                <a:cubicBezTo>
                  <a:pt x="29" y="42"/>
                  <a:pt x="28" y="43"/>
                  <a:pt x="28" y="43"/>
                </a:cubicBezTo>
                <a:cubicBezTo>
                  <a:pt x="27" y="43"/>
                  <a:pt x="27" y="43"/>
                  <a:pt x="27" y="42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67"/>
                  <a:pt x="32" y="67"/>
                  <a:pt x="32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0"/>
                  <a:pt x="35" y="50"/>
                  <a:pt x="35" y="50"/>
                </a:cubicBezTo>
                <a:cubicBezTo>
                  <a:pt x="40" y="43"/>
                  <a:pt x="40" y="43"/>
                  <a:pt x="40" y="43"/>
                </a:cubicBezTo>
                <a:close/>
                <a:moveTo>
                  <a:pt x="43" y="96"/>
                </a:moveTo>
                <a:cubicBezTo>
                  <a:pt x="24" y="98"/>
                  <a:pt x="24" y="98"/>
                  <a:pt x="24" y="98"/>
                </a:cubicBezTo>
                <a:cubicBezTo>
                  <a:pt x="25" y="103"/>
                  <a:pt x="29" y="106"/>
                  <a:pt x="34" y="106"/>
                </a:cubicBezTo>
                <a:cubicBezTo>
                  <a:pt x="39" y="106"/>
                  <a:pt x="43" y="102"/>
                  <a:pt x="43" y="97"/>
                </a:cubicBezTo>
                <a:cubicBezTo>
                  <a:pt x="43" y="97"/>
                  <a:pt x="43" y="97"/>
                  <a:pt x="43" y="96"/>
                </a:cubicBezTo>
                <a:close/>
                <a:moveTo>
                  <a:pt x="50" y="85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89"/>
                  <a:pt x="17" y="89"/>
                  <a:pt x="17" y="89"/>
                </a:cubicBezTo>
                <a:cubicBezTo>
                  <a:pt x="17" y="89"/>
                  <a:pt x="17" y="90"/>
                  <a:pt x="17" y="90"/>
                </a:cubicBezTo>
                <a:cubicBezTo>
                  <a:pt x="50" y="87"/>
                  <a:pt x="50" y="87"/>
                  <a:pt x="50" y="87"/>
                </a:cubicBezTo>
                <a:cubicBezTo>
                  <a:pt x="50" y="87"/>
                  <a:pt x="50" y="86"/>
                  <a:pt x="50" y="86"/>
                </a:cubicBezTo>
                <a:cubicBezTo>
                  <a:pt x="50" y="86"/>
                  <a:pt x="50" y="86"/>
                  <a:pt x="50" y="85"/>
                </a:cubicBezTo>
                <a:close/>
                <a:moveTo>
                  <a:pt x="50" y="73"/>
                </a:moveTo>
                <a:cubicBezTo>
                  <a:pt x="17" y="76"/>
                  <a:pt x="17" y="76"/>
                  <a:pt x="17" y="76"/>
                </a:cubicBezTo>
                <a:cubicBezTo>
                  <a:pt x="17" y="76"/>
                  <a:pt x="17" y="76"/>
                  <a:pt x="17" y="77"/>
                </a:cubicBezTo>
                <a:cubicBezTo>
                  <a:pt x="17" y="77"/>
                  <a:pt x="17" y="77"/>
                  <a:pt x="17" y="77"/>
                </a:cubicBezTo>
                <a:cubicBezTo>
                  <a:pt x="50" y="74"/>
                  <a:pt x="50" y="74"/>
                  <a:pt x="50" y="74"/>
                </a:cubicBezTo>
                <a:cubicBezTo>
                  <a:pt x="50" y="74"/>
                  <a:pt x="50" y="74"/>
                  <a:pt x="50" y="73"/>
                </a:cubicBezTo>
                <a:cubicBezTo>
                  <a:pt x="50" y="73"/>
                  <a:pt x="50" y="73"/>
                  <a:pt x="50" y="7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9" name="Freeform 1108"/>
          <p:cNvSpPr>
            <a:spLocks noEditPoints="1"/>
          </p:cNvSpPr>
          <p:nvPr/>
        </p:nvSpPr>
        <p:spPr bwMode="auto">
          <a:xfrm>
            <a:off x="6201008" y="3028616"/>
            <a:ext cx="436094" cy="44495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0" name="Freeform 1109"/>
          <p:cNvSpPr>
            <a:spLocks noEditPoints="1"/>
          </p:cNvSpPr>
          <p:nvPr/>
        </p:nvSpPr>
        <p:spPr bwMode="auto">
          <a:xfrm>
            <a:off x="8913478" y="4195083"/>
            <a:ext cx="566702" cy="263429"/>
          </a:xfrm>
          <a:custGeom>
            <a:avLst/>
            <a:gdLst>
              <a:gd name="T0" fmla="*/ 49 w 256"/>
              <a:gd name="T1" fmla="*/ 0 h 119"/>
              <a:gd name="T2" fmla="*/ 49 w 256"/>
              <a:gd name="T3" fmla="*/ 0 h 119"/>
              <a:gd name="T4" fmla="*/ 51 w 256"/>
              <a:gd name="T5" fmla="*/ 0 h 119"/>
              <a:gd name="T6" fmla="*/ 51 w 256"/>
              <a:gd name="T7" fmla="*/ 0 h 119"/>
              <a:gd name="T8" fmla="*/ 151 w 256"/>
              <a:gd name="T9" fmla="*/ 0 h 119"/>
              <a:gd name="T10" fmla="*/ 170 w 256"/>
              <a:gd name="T11" fmla="*/ 22 h 119"/>
              <a:gd name="T12" fmla="*/ 215 w 256"/>
              <a:gd name="T13" fmla="*/ 22 h 119"/>
              <a:gd name="T14" fmla="*/ 256 w 256"/>
              <a:gd name="T15" fmla="*/ 67 h 119"/>
              <a:gd name="T16" fmla="*/ 243 w 256"/>
              <a:gd name="T17" fmla="*/ 67 h 119"/>
              <a:gd name="T18" fmla="*/ 243 w 256"/>
              <a:gd name="T19" fmla="*/ 110 h 119"/>
              <a:gd name="T20" fmla="*/ 243 w 256"/>
              <a:gd name="T21" fmla="*/ 119 h 119"/>
              <a:gd name="T22" fmla="*/ 235 w 256"/>
              <a:gd name="T23" fmla="*/ 119 h 119"/>
              <a:gd name="T24" fmla="*/ 17 w 256"/>
              <a:gd name="T25" fmla="*/ 119 h 119"/>
              <a:gd name="T26" fmla="*/ 10 w 256"/>
              <a:gd name="T27" fmla="*/ 119 h 119"/>
              <a:gd name="T28" fmla="*/ 10 w 256"/>
              <a:gd name="T29" fmla="*/ 110 h 119"/>
              <a:gd name="T30" fmla="*/ 10 w 256"/>
              <a:gd name="T31" fmla="*/ 67 h 119"/>
              <a:gd name="T32" fmla="*/ 6 w 256"/>
              <a:gd name="T33" fmla="*/ 67 h 119"/>
              <a:gd name="T34" fmla="*/ 0 w 256"/>
              <a:gd name="T35" fmla="*/ 54 h 119"/>
              <a:gd name="T36" fmla="*/ 49 w 256"/>
              <a:gd name="T37" fmla="*/ 2 h 119"/>
              <a:gd name="T38" fmla="*/ 49 w 256"/>
              <a:gd name="T39" fmla="*/ 0 h 119"/>
              <a:gd name="T40" fmla="*/ 49 w 256"/>
              <a:gd name="T41" fmla="*/ 0 h 119"/>
              <a:gd name="T42" fmla="*/ 204 w 256"/>
              <a:gd name="T43" fmla="*/ 67 h 119"/>
              <a:gd name="T44" fmla="*/ 204 w 256"/>
              <a:gd name="T45" fmla="*/ 89 h 119"/>
              <a:gd name="T46" fmla="*/ 187 w 256"/>
              <a:gd name="T47" fmla="*/ 89 h 119"/>
              <a:gd name="T48" fmla="*/ 187 w 256"/>
              <a:gd name="T49" fmla="*/ 67 h 119"/>
              <a:gd name="T50" fmla="*/ 170 w 256"/>
              <a:gd name="T51" fmla="*/ 67 h 119"/>
              <a:gd name="T52" fmla="*/ 159 w 256"/>
              <a:gd name="T53" fmla="*/ 54 h 119"/>
              <a:gd name="T54" fmla="*/ 97 w 256"/>
              <a:gd name="T55" fmla="*/ 54 h 119"/>
              <a:gd name="T56" fmla="*/ 60 w 256"/>
              <a:gd name="T57" fmla="*/ 13 h 119"/>
              <a:gd name="T58" fmla="*/ 23 w 256"/>
              <a:gd name="T59" fmla="*/ 52 h 119"/>
              <a:gd name="T60" fmla="*/ 26 w 256"/>
              <a:gd name="T61" fmla="*/ 52 h 119"/>
              <a:gd name="T62" fmla="*/ 26 w 256"/>
              <a:gd name="T63" fmla="*/ 60 h 119"/>
              <a:gd name="T64" fmla="*/ 26 w 256"/>
              <a:gd name="T65" fmla="*/ 101 h 119"/>
              <a:gd name="T66" fmla="*/ 101 w 256"/>
              <a:gd name="T67" fmla="*/ 101 h 119"/>
              <a:gd name="T68" fmla="*/ 101 w 256"/>
              <a:gd name="T69" fmla="*/ 63 h 119"/>
              <a:gd name="T70" fmla="*/ 123 w 256"/>
              <a:gd name="T71" fmla="*/ 63 h 119"/>
              <a:gd name="T72" fmla="*/ 123 w 256"/>
              <a:gd name="T73" fmla="*/ 101 h 119"/>
              <a:gd name="T74" fmla="*/ 228 w 256"/>
              <a:gd name="T75" fmla="*/ 101 h 119"/>
              <a:gd name="T76" fmla="*/ 226 w 256"/>
              <a:gd name="T77" fmla="*/ 67 h 119"/>
              <a:gd name="T78" fmla="*/ 204 w 256"/>
              <a:gd name="T79" fmla="*/ 67 h 119"/>
              <a:gd name="T80" fmla="*/ 204 w 256"/>
              <a:gd name="T81" fmla="*/ 67 h 119"/>
              <a:gd name="T82" fmla="*/ 140 w 256"/>
              <a:gd name="T83" fmla="*/ 65 h 119"/>
              <a:gd name="T84" fmla="*/ 140 w 256"/>
              <a:gd name="T85" fmla="*/ 89 h 119"/>
              <a:gd name="T86" fmla="*/ 157 w 256"/>
              <a:gd name="T87" fmla="*/ 89 h 119"/>
              <a:gd name="T88" fmla="*/ 157 w 256"/>
              <a:gd name="T89" fmla="*/ 65 h 119"/>
              <a:gd name="T90" fmla="*/ 140 w 256"/>
              <a:gd name="T91" fmla="*/ 65 h 119"/>
              <a:gd name="T92" fmla="*/ 140 w 256"/>
              <a:gd name="T93" fmla="*/ 65 h 119"/>
              <a:gd name="T94" fmla="*/ 49 w 256"/>
              <a:gd name="T95" fmla="*/ 65 h 119"/>
              <a:gd name="T96" fmla="*/ 49 w 256"/>
              <a:gd name="T97" fmla="*/ 89 h 119"/>
              <a:gd name="T98" fmla="*/ 66 w 256"/>
              <a:gd name="T99" fmla="*/ 89 h 119"/>
              <a:gd name="T100" fmla="*/ 66 w 256"/>
              <a:gd name="T101" fmla="*/ 65 h 119"/>
              <a:gd name="T102" fmla="*/ 49 w 256"/>
              <a:gd name="T103" fmla="*/ 65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56" h="119">
                <a:moveTo>
                  <a:pt x="49" y="0"/>
                </a:moveTo>
                <a:lnTo>
                  <a:pt x="49" y="0"/>
                </a:lnTo>
                <a:lnTo>
                  <a:pt x="51" y="0"/>
                </a:lnTo>
                <a:lnTo>
                  <a:pt x="51" y="0"/>
                </a:lnTo>
                <a:lnTo>
                  <a:pt x="151" y="0"/>
                </a:lnTo>
                <a:lnTo>
                  <a:pt x="170" y="22"/>
                </a:lnTo>
                <a:lnTo>
                  <a:pt x="215" y="22"/>
                </a:lnTo>
                <a:lnTo>
                  <a:pt x="256" y="67"/>
                </a:lnTo>
                <a:lnTo>
                  <a:pt x="243" y="67"/>
                </a:lnTo>
                <a:lnTo>
                  <a:pt x="243" y="110"/>
                </a:lnTo>
                <a:lnTo>
                  <a:pt x="243" y="119"/>
                </a:lnTo>
                <a:lnTo>
                  <a:pt x="235" y="119"/>
                </a:lnTo>
                <a:lnTo>
                  <a:pt x="17" y="119"/>
                </a:lnTo>
                <a:lnTo>
                  <a:pt x="10" y="119"/>
                </a:lnTo>
                <a:lnTo>
                  <a:pt x="10" y="110"/>
                </a:lnTo>
                <a:lnTo>
                  <a:pt x="10" y="67"/>
                </a:lnTo>
                <a:lnTo>
                  <a:pt x="6" y="67"/>
                </a:lnTo>
                <a:lnTo>
                  <a:pt x="0" y="54"/>
                </a:lnTo>
                <a:lnTo>
                  <a:pt x="49" y="2"/>
                </a:lnTo>
                <a:lnTo>
                  <a:pt x="49" y="0"/>
                </a:lnTo>
                <a:lnTo>
                  <a:pt x="49" y="0"/>
                </a:lnTo>
                <a:close/>
                <a:moveTo>
                  <a:pt x="204" y="67"/>
                </a:moveTo>
                <a:lnTo>
                  <a:pt x="204" y="89"/>
                </a:lnTo>
                <a:lnTo>
                  <a:pt x="187" y="89"/>
                </a:lnTo>
                <a:lnTo>
                  <a:pt x="187" y="67"/>
                </a:lnTo>
                <a:lnTo>
                  <a:pt x="170" y="67"/>
                </a:lnTo>
                <a:lnTo>
                  <a:pt x="159" y="54"/>
                </a:lnTo>
                <a:lnTo>
                  <a:pt x="97" y="54"/>
                </a:lnTo>
                <a:lnTo>
                  <a:pt x="60" y="13"/>
                </a:lnTo>
                <a:lnTo>
                  <a:pt x="23" y="52"/>
                </a:lnTo>
                <a:lnTo>
                  <a:pt x="26" y="52"/>
                </a:lnTo>
                <a:lnTo>
                  <a:pt x="26" y="60"/>
                </a:lnTo>
                <a:lnTo>
                  <a:pt x="26" y="101"/>
                </a:lnTo>
                <a:lnTo>
                  <a:pt x="101" y="101"/>
                </a:lnTo>
                <a:lnTo>
                  <a:pt x="101" y="63"/>
                </a:lnTo>
                <a:lnTo>
                  <a:pt x="123" y="63"/>
                </a:lnTo>
                <a:lnTo>
                  <a:pt x="123" y="101"/>
                </a:lnTo>
                <a:lnTo>
                  <a:pt x="228" y="101"/>
                </a:lnTo>
                <a:lnTo>
                  <a:pt x="226" y="67"/>
                </a:lnTo>
                <a:lnTo>
                  <a:pt x="204" y="67"/>
                </a:lnTo>
                <a:lnTo>
                  <a:pt x="204" y="67"/>
                </a:lnTo>
                <a:close/>
                <a:moveTo>
                  <a:pt x="140" y="65"/>
                </a:moveTo>
                <a:lnTo>
                  <a:pt x="140" y="89"/>
                </a:lnTo>
                <a:lnTo>
                  <a:pt x="157" y="89"/>
                </a:lnTo>
                <a:lnTo>
                  <a:pt x="157" y="65"/>
                </a:lnTo>
                <a:lnTo>
                  <a:pt x="140" y="65"/>
                </a:lnTo>
                <a:lnTo>
                  <a:pt x="140" y="65"/>
                </a:lnTo>
                <a:close/>
                <a:moveTo>
                  <a:pt x="49" y="65"/>
                </a:moveTo>
                <a:lnTo>
                  <a:pt x="49" y="89"/>
                </a:lnTo>
                <a:lnTo>
                  <a:pt x="66" y="89"/>
                </a:lnTo>
                <a:lnTo>
                  <a:pt x="66" y="65"/>
                </a:lnTo>
                <a:lnTo>
                  <a:pt x="49" y="6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1" name="Freeform 1110"/>
          <p:cNvSpPr>
            <a:spLocks noEditPoints="1"/>
          </p:cNvSpPr>
          <p:nvPr/>
        </p:nvSpPr>
        <p:spPr bwMode="auto">
          <a:xfrm>
            <a:off x="9038757" y="2991585"/>
            <a:ext cx="441422" cy="514011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112" name="Group 1111"/>
          <p:cNvGrpSpPr/>
          <p:nvPr/>
        </p:nvGrpSpPr>
        <p:grpSpPr>
          <a:xfrm>
            <a:off x="6696228" y="2796844"/>
            <a:ext cx="1953732" cy="868609"/>
            <a:chOff x="1098171" y="3570851"/>
            <a:chExt cx="1745511" cy="823659"/>
          </a:xfrm>
        </p:grpSpPr>
        <p:sp>
          <p:nvSpPr>
            <p:cNvPr id="1113" name="TextBox 1112"/>
            <p:cNvSpPr txBox="1"/>
            <p:nvPr/>
          </p:nvSpPr>
          <p:spPr>
            <a:xfrm>
              <a:off x="1103757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14" name="Rectangle 1113"/>
            <p:cNvSpPr/>
            <p:nvPr/>
          </p:nvSpPr>
          <p:spPr>
            <a:xfrm>
              <a:off x="1098171" y="3899582"/>
              <a:ext cx="1745511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0" name="Group 1129"/>
          <p:cNvGrpSpPr/>
          <p:nvPr/>
        </p:nvGrpSpPr>
        <p:grpSpPr>
          <a:xfrm>
            <a:off x="9559041" y="2796845"/>
            <a:ext cx="1988312" cy="868611"/>
            <a:chOff x="1098171" y="3570851"/>
            <a:chExt cx="1776406" cy="823661"/>
          </a:xfrm>
        </p:grpSpPr>
        <p:sp>
          <p:nvSpPr>
            <p:cNvPr id="1131" name="TextBox 1130"/>
            <p:cNvSpPr txBox="1"/>
            <p:nvPr/>
          </p:nvSpPr>
          <p:spPr>
            <a:xfrm>
              <a:off x="1103759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2" name="Rectangle 1131"/>
            <p:cNvSpPr/>
            <p:nvPr/>
          </p:nvSpPr>
          <p:spPr>
            <a:xfrm>
              <a:off x="1098171" y="3899584"/>
              <a:ext cx="177640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3" name="Group 1132"/>
          <p:cNvGrpSpPr/>
          <p:nvPr/>
        </p:nvGrpSpPr>
        <p:grpSpPr>
          <a:xfrm>
            <a:off x="6696229" y="3845166"/>
            <a:ext cx="1919830" cy="868609"/>
            <a:chOff x="1098171" y="3570851"/>
            <a:chExt cx="1715222" cy="823659"/>
          </a:xfrm>
        </p:grpSpPr>
        <p:sp>
          <p:nvSpPr>
            <p:cNvPr id="1134" name="TextBox 1133"/>
            <p:cNvSpPr txBox="1"/>
            <p:nvPr/>
          </p:nvSpPr>
          <p:spPr>
            <a:xfrm>
              <a:off x="1112468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5" name="Rectangle 1134"/>
            <p:cNvSpPr/>
            <p:nvPr/>
          </p:nvSpPr>
          <p:spPr>
            <a:xfrm>
              <a:off x="1098171" y="3899582"/>
              <a:ext cx="1715222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6" name="Group 1135"/>
          <p:cNvGrpSpPr/>
          <p:nvPr/>
        </p:nvGrpSpPr>
        <p:grpSpPr>
          <a:xfrm>
            <a:off x="9559041" y="3845166"/>
            <a:ext cx="1964985" cy="868609"/>
            <a:chOff x="1098171" y="3570851"/>
            <a:chExt cx="1755565" cy="823659"/>
          </a:xfrm>
        </p:grpSpPr>
        <p:sp>
          <p:nvSpPr>
            <p:cNvPr id="1137" name="TextBox 1136"/>
            <p:cNvSpPr txBox="1"/>
            <p:nvPr/>
          </p:nvSpPr>
          <p:spPr>
            <a:xfrm>
              <a:off x="1103757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8" name="Rectangle 1137"/>
            <p:cNvSpPr/>
            <p:nvPr/>
          </p:nvSpPr>
          <p:spPr>
            <a:xfrm>
              <a:off x="1098171" y="3899582"/>
              <a:ext cx="175556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9" name="Group 1138"/>
          <p:cNvGrpSpPr/>
          <p:nvPr/>
        </p:nvGrpSpPr>
        <p:grpSpPr>
          <a:xfrm>
            <a:off x="6696228" y="4944791"/>
            <a:ext cx="2065940" cy="868607"/>
            <a:chOff x="1098172" y="3570851"/>
            <a:chExt cx="1845760" cy="823657"/>
          </a:xfrm>
        </p:grpSpPr>
        <p:sp>
          <p:nvSpPr>
            <p:cNvPr id="1140" name="TextBox 1139"/>
            <p:cNvSpPr txBox="1"/>
            <p:nvPr/>
          </p:nvSpPr>
          <p:spPr>
            <a:xfrm>
              <a:off x="1103756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1" name="Rectangle 1140"/>
            <p:cNvSpPr/>
            <p:nvPr/>
          </p:nvSpPr>
          <p:spPr>
            <a:xfrm>
              <a:off x="1098172" y="3899580"/>
              <a:ext cx="1845760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2" name="Group 1141"/>
          <p:cNvGrpSpPr/>
          <p:nvPr/>
        </p:nvGrpSpPr>
        <p:grpSpPr>
          <a:xfrm>
            <a:off x="9559040" y="4944791"/>
            <a:ext cx="1964984" cy="868609"/>
            <a:chOff x="1098172" y="3570851"/>
            <a:chExt cx="1755564" cy="823659"/>
          </a:xfrm>
        </p:grpSpPr>
        <p:sp>
          <p:nvSpPr>
            <p:cNvPr id="1143" name="TextBox 1142"/>
            <p:cNvSpPr txBox="1"/>
            <p:nvPr/>
          </p:nvSpPr>
          <p:spPr>
            <a:xfrm>
              <a:off x="1106348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4" name="Rectangle 1143"/>
            <p:cNvSpPr/>
            <p:nvPr/>
          </p:nvSpPr>
          <p:spPr>
            <a:xfrm>
              <a:off x="1098172" y="3899582"/>
              <a:ext cx="1755564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6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9500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1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1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6" grpId="0" animBg="1"/>
      <p:bldP spid="1107" grpId="0" animBg="1"/>
      <p:bldP spid="1108" grpId="0" animBg="1"/>
      <p:bldP spid="1109" grpId="0" animBg="1"/>
      <p:bldP spid="1110" grpId="0" animBg="1"/>
      <p:bldP spid="11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82458" y="3345061"/>
            <a:ext cx="4435021" cy="332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7" b="1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02</a:t>
            </a:r>
            <a:endParaRPr lang="zh-CN" altLang="en-US" sz="20987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5813895" y="5006061"/>
            <a:ext cx="4860273" cy="0"/>
          </a:xfrm>
          <a:prstGeom prst="line">
            <a:avLst/>
          </a:prstGeom>
          <a:ln w="12700">
            <a:solidFill>
              <a:schemeClr val="accent2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066515" y="4713898"/>
            <a:ext cx="3466906" cy="58432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797" b="1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3797" b="1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3797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05300" y="4138231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00" y="508588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707" y="508588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00" y="546031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707" y="546031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2" y="0"/>
            <a:ext cx="12858045" cy="3472309"/>
          </a:xfrm>
          <a:prstGeom prst="rect">
            <a:avLst/>
          </a:prstGeom>
          <a:effectLst/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323324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2" grpId="0" animBg="1"/>
      <p:bldP spid="8" grpId="0"/>
      <p:bldP spid="11" grpId="0"/>
      <p:bldP spid="12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15"/>
          <p:cNvSpPr txBox="1"/>
          <p:nvPr/>
        </p:nvSpPr>
        <p:spPr>
          <a:xfrm>
            <a:off x="689805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5" name="TextBox 16"/>
          <p:cNvSpPr txBox="1"/>
          <p:nvPr/>
        </p:nvSpPr>
        <p:spPr>
          <a:xfrm>
            <a:off x="697909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5"/>
          <p:cNvSpPr txBox="1"/>
          <p:nvPr/>
        </p:nvSpPr>
        <p:spPr>
          <a:xfrm>
            <a:off x="6466414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7" name="TextBox 16"/>
          <p:cNvSpPr txBox="1"/>
          <p:nvPr/>
        </p:nvSpPr>
        <p:spPr>
          <a:xfrm>
            <a:off x="6474518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32995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536812" y="2574185"/>
            <a:ext cx="2865432" cy="144877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440629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344447" y="2574185"/>
            <a:ext cx="2865432" cy="1448778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32995" y="4088660"/>
            <a:ext cx="2865432" cy="144877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536812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440629" y="4088660"/>
            <a:ext cx="2865432" cy="144877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9344447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15"/>
          <p:cNvSpPr txBox="1"/>
          <p:nvPr/>
        </p:nvSpPr>
        <p:spPr>
          <a:xfrm>
            <a:off x="1028561" y="4761405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1022386" y="4440642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95695" y="3333822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89520" y="3013059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5"/>
          <p:cNvSpPr txBox="1"/>
          <p:nvPr/>
        </p:nvSpPr>
        <p:spPr>
          <a:xfrm>
            <a:off x="6897516" y="4789397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9" name="TextBox 16"/>
          <p:cNvSpPr txBox="1"/>
          <p:nvPr/>
        </p:nvSpPr>
        <p:spPr>
          <a:xfrm>
            <a:off x="6891341" y="446863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9790006" y="3268507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1" name="TextBox 16"/>
          <p:cNvSpPr txBox="1"/>
          <p:nvPr/>
        </p:nvSpPr>
        <p:spPr>
          <a:xfrm>
            <a:off x="9783831" y="294774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5"/>
          <p:cNvSpPr txBox="1"/>
          <p:nvPr/>
        </p:nvSpPr>
        <p:spPr>
          <a:xfrm>
            <a:off x="3566355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3" name="TextBox 16"/>
          <p:cNvSpPr txBox="1"/>
          <p:nvPr/>
        </p:nvSpPr>
        <p:spPr>
          <a:xfrm>
            <a:off x="3574459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9342964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351068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402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5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50"/>
                            </p:stCondLst>
                            <p:childTnLst>
                              <p:par>
                                <p:cTn id="5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6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100"/>
                            </p:stCondLst>
                            <p:childTnLst>
                              <p:par>
                                <p:cTn id="6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150"/>
                            </p:stCondLst>
                            <p:childTnLst>
                              <p:par>
                                <p:cTn id="7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200"/>
                            </p:stCondLst>
                            <p:childTnLst>
                              <p:par>
                                <p:cTn id="8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250"/>
                            </p:stCondLst>
                            <p:childTnLst>
                              <p:par>
                                <p:cTn id="9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1300"/>
                            </p:stCondLst>
                            <p:childTnLst>
                              <p:par>
                                <p:cTn id="10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35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2850"/>
                            </p:stCondLst>
                            <p:childTnLst>
                              <p:par>
                                <p:cTn id="11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39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 animBg="1"/>
      <p:bldP spid="32" grpId="0" animBg="1"/>
      <p:bldP spid="36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/>
      <p:bldP spid="46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9" grpId="0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Hexagon 23"/>
          <p:cNvSpPr/>
          <p:nvPr/>
        </p:nvSpPr>
        <p:spPr>
          <a:xfrm>
            <a:off x="7093350" y="2353961"/>
            <a:ext cx="1765093" cy="1521633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Hexagon 24"/>
          <p:cNvSpPr/>
          <p:nvPr/>
        </p:nvSpPr>
        <p:spPr>
          <a:xfrm>
            <a:off x="5546828" y="1610331"/>
            <a:ext cx="1765093" cy="1521633"/>
          </a:xfrm>
          <a:prstGeom prst="hexag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Hexagon 32"/>
          <p:cNvSpPr/>
          <p:nvPr/>
        </p:nvSpPr>
        <p:spPr>
          <a:xfrm>
            <a:off x="7088102" y="4061474"/>
            <a:ext cx="1765093" cy="1521633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Hexagon 33"/>
          <p:cNvSpPr/>
          <p:nvPr/>
        </p:nvSpPr>
        <p:spPr>
          <a:xfrm>
            <a:off x="3989751" y="2353961"/>
            <a:ext cx="1765093" cy="1521633"/>
          </a:xfrm>
          <a:prstGeom prst="hexagon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Hexagon 34"/>
          <p:cNvSpPr/>
          <p:nvPr/>
        </p:nvSpPr>
        <p:spPr>
          <a:xfrm>
            <a:off x="3989751" y="4061474"/>
            <a:ext cx="1765093" cy="1521633"/>
          </a:xfrm>
          <a:prstGeom prst="hexag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Hexagon 36"/>
          <p:cNvSpPr/>
          <p:nvPr/>
        </p:nvSpPr>
        <p:spPr>
          <a:xfrm>
            <a:off x="5566772" y="4822043"/>
            <a:ext cx="1765093" cy="1521633"/>
          </a:xfrm>
          <a:prstGeom prst="hexagon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2455013" y="3200320"/>
            <a:ext cx="7934279" cy="1531416"/>
            <a:chOff x="52530" y="1944143"/>
            <a:chExt cx="7968598" cy="1538041"/>
          </a:xfrm>
          <a:solidFill>
            <a:schemeClr val="bg1"/>
          </a:solidFill>
        </p:grpSpPr>
        <p:grpSp>
          <p:nvGrpSpPr>
            <p:cNvPr id="3" name="Group 2"/>
            <p:cNvGrpSpPr/>
            <p:nvPr/>
          </p:nvGrpSpPr>
          <p:grpSpPr>
            <a:xfrm>
              <a:off x="3145192" y="1953970"/>
              <a:ext cx="1772728" cy="1528214"/>
              <a:chOff x="3145192" y="1953970"/>
              <a:chExt cx="1772728" cy="1528214"/>
            </a:xfrm>
            <a:grpFill/>
          </p:grpSpPr>
          <p:sp>
            <p:nvSpPr>
              <p:cNvPr id="23" name="Hexagon 22"/>
              <p:cNvSpPr/>
              <p:nvPr/>
            </p:nvSpPr>
            <p:spPr>
              <a:xfrm>
                <a:off x="3145192" y="1953970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0" name="Freeform 13"/>
              <p:cNvSpPr>
                <a:spLocks noEditPoints="1"/>
              </p:cNvSpPr>
              <p:nvPr/>
            </p:nvSpPr>
            <p:spPr bwMode="auto">
              <a:xfrm>
                <a:off x="3676028" y="2509633"/>
                <a:ext cx="664606" cy="397235"/>
              </a:xfrm>
              <a:custGeom>
                <a:avLst/>
                <a:gdLst>
                  <a:gd name="T0" fmla="*/ 226 w 256"/>
                  <a:gd name="T1" fmla="*/ 131 h 154"/>
                  <a:gd name="T2" fmla="*/ 226 w 256"/>
                  <a:gd name="T3" fmla="*/ 130 h 154"/>
                  <a:gd name="T4" fmla="*/ 226 w 256"/>
                  <a:gd name="T5" fmla="*/ 10 h 154"/>
                  <a:gd name="T6" fmla="*/ 217 w 256"/>
                  <a:gd name="T7" fmla="*/ 0 h 154"/>
                  <a:gd name="T8" fmla="*/ 38 w 256"/>
                  <a:gd name="T9" fmla="*/ 0 h 154"/>
                  <a:gd name="T10" fmla="*/ 29 w 256"/>
                  <a:gd name="T11" fmla="*/ 10 h 154"/>
                  <a:gd name="T12" fmla="*/ 29 w 256"/>
                  <a:gd name="T13" fmla="*/ 130 h 154"/>
                  <a:gd name="T14" fmla="*/ 29 w 256"/>
                  <a:gd name="T15" fmla="*/ 131 h 154"/>
                  <a:gd name="T16" fmla="*/ 0 w 256"/>
                  <a:gd name="T17" fmla="*/ 138 h 154"/>
                  <a:gd name="T18" fmla="*/ 3 w 256"/>
                  <a:gd name="T19" fmla="*/ 154 h 154"/>
                  <a:gd name="T20" fmla="*/ 253 w 256"/>
                  <a:gd name="T21" fmla="*/ 154 h 154"/>
                  <a:gd name="T22" fmla="*/ 256 w 256"/>
                  <a:gd name="T23" fmla="*/ 138 h 154"/>
                  <a:gd name="T24" fmla="*/ 226 w 256"/>
                  <a:gd name="T25" fmla="*/ 131 h 154"/>
                  <a:gd name="T26" fmla="*/ 207 w 256"/>
                  <a:gd name="T27" fmla="*/ 119 h 154"/>
                  <a:gd name="T28" fmla="*/ 48 w 256"/>
                  <a:gd name="T29" fmla="*/ 119 h 154"/>
                  <a:gd name="T30" fmla="*/ 48 w 256"/>
                  <a:gd name="T31" fmla="*/ 20 h 154"/>
                  <a:gd name="T32" fmla="*/ 207 w 256"/>
                  <a:gd name="T33" fmla="*/ 20 h 154"/>
                  <a:gd name="T34" fmla="*/ 207 w 256"/>
                  <a:gd name="T35" fmla="*/ 119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56" h="154">
                    <a:moveTo>
                      <a:pt x="226" y="131"/>
                    </a:moveTo>
                    <a:cubicBezTo>
                      <a:pt x="226" y="131"/>
                      <a:pt x="226" y="131"/>
                      <a:pt x="226" y="130"/>
                    </a:cubicBezTo>
                    <a:cubicBezTo>
                      <a:pt x="226" y="10"/>
                      <a:pt x="226" y="10"/>
                      <a:pt x="226" y="10"/>
                    </a:cubicBezTo>
                    <a:cubicBezTo>
                      <a:pt x="226" y="5"/>
                      <a:pt x="222" y="0"/>
                      <a:pt x="217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3" y="0"/>
                      <a:pt x="29" y="5"/>
                      <a:pt x="29" y="10"/>
                    </a:cubicBezTo>
                    <a:cubicBezTo>
                      <a:pt x="29" y="130"/>
                      <a:pt x="29" y="130"/>
                      <a:pt x="29" y="130"/>
                    </a:cubicBezTo>
                    <a:cubicBezTo>
                      <a:pt x="29" y="131"/>
                      <a:pt x="29" y="131"/>
                      <a:pt x="29" y="131"/>
                    </a:cubicBezTo>
                    <a:cubicBezTo>
                      <a:pt x="0" y="138"/>
                      <a:pt x="0" y="138"/>
                      <a:pt x="0" y="138"/>
                    </a:cubicBezTo>
                    <a:cubicBezTo>
                      <a:pt x="3" y="154"/>
                      <a:pt x="3" y="154"/>
                      <a:pt x="3" y="154"/>
                    </a:cubicBezTo>
                    <a:cubicBezTo>
                      <a:pt x="253" y="154"/>
                      <a:pt x="253" y="154"/>
                      <a:pt x="253" y="154"/>
                    </a:cubicBezTo>
                    <a:cubicBezTo>
                      <a:pt x="256" y="138"/>
                      <a:pt x="256" y="138"/>
                      <a:pt x="256" y="138"/>
                    </a:cubicBezTo>
                    <a:lnTo>
                      <a:pt x="226" y="131"/>
                    </a:lnTo>
                    <a:close/>
                    <a:moveTo>
                      <a:pt x="207" y="119"/>
                    </a:moveTo>
                    <a:cubicBezTo>
                      <a:pt x="48" y="119"/>
                      <a:pt x="48" y="119"/>
                      <a:pt x="48" y="119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207" y="20"/>
                      <a:pt x="207" y="20"/>
                      <a:pt x="207" y="20"/>
                    </a:cubicBezTo>
                    <a:lnTo>
                      <a:pt x="207" y="119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046" tIns="45523" rIns="91046" bIns="4552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52530" y="1944143"/>
              <a:ext cx="1772728" cy="1528214"/>
              <a:chOff x="52530" y="1944143"/>
              <a:chExt cx="1772728" cy="1528214"/>
            </a:xfrm>
            <a:grpFill/>
          </p:grpSpPr>
          <p:sp>
            <p:nvSpPr>
              <p:cNvPr id="62" name="Hexagon 61"/>
              <p:cNvSpPr/>
              <p:nvPr/>
            </p:nvSpPr>
            <p:spPr>
              <a:xfrm>
                <a:off x="52530" y="1944143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1" name="Freeform 8"/>
              <p:cNvSpPr>
                <a:spLocks noEditPoints="1"/>
              </p:cNvSpPr>
              <p:nvPr/>
            </p:nvSpPr>
            <p:spPr bwMode="auto">
              <a:xfrm>
                <a:off x="731020" y="2460800"/>
                <a:ext cx="311889" cy="464415"/>
              </a:xfrm>
              <a:custGeom>
                <a:avLst/>
                <a:gdLst>
                  <a:gd name="T0" fmla="*/ 201 w 202"/>
                  <a:gd name="T1" fmla="*/ 138 h 300"/>
                  <a:gd name="T2" fmla="*/ 2 w 202"/>
                  <a:gd name="T3" fmla="*/ 138 h 300"/>
                  <a:gd name="T4" fmla="*/ 0 w 202"/>
                  <a:gd name="T5" fmla="*/ 173 h 300"/>
                  <a:gd name="T6" fmla="*/ 101 w 202"/>
                  <a:gd name="T7" fmla="*/ 300 h 300"/>
                  <a:gd name="T8" fmla="*/ 201 w 202"/>
                  <a:gd name="T9" fmla="*/ 173 h 300"/>
                  <a:gd name="T10" fmla="*/ 201 w 202"/>
                  <a:gd name="T11" fmla="*/ 138 h 300"/>
                  <a:gd name="T12" fmla="*/ 113 w 202"/>
                  <a:gd name="T13" fmla="*/ 0 h 300"/>
                  <a:gd name="T14" fmla="*/ 113 w 202"/>
                  <a:gd name="T15" fmla="*/ 115 h 300"/>
                  <a:gd name="T16" fmla="*/ 200 w 202"/>
                  <a:gd name="T17" fmla="*/ 115 h 300"/>
                  <a:gd name="T18" fmla="*/ 113 w 202"/>
                  <a:gd name="T19" fmla="*/ 0 h 300"/>
                  <a:gd name="T20" fmla="*/ 89 w 202"/>
                  <a:gd name="T21" fmla="*/ 0 h 300"/>
                  <a:gd name="T22" fmla="*/ 2 w 202"/>
                  <a:gd name="T23" fmla="*/ 115 h 300"/>
                  <a:gd name="T24" fmla="*/ 89 w 202"/>
                  <a:gd name="T25" fmla="*/ 115 h 300"/>
                  <a:gd name="T26" fmla="*/ 89 w 202"/>
                  <a:gd name="T27" fmla="*/ 0 h 3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02" h="300">
                    <a:moveTo>
                      <a:pt x="201" y="138"/>
                    </a:moveTo>
                    <a:cubicBezTo>
                      <a:pt x="2" y="138"/>
                      <a:pt x="2" y="138"/>
                      <a:pt x="2" y="138"/>
                    </a:cubicBezTo>
                    <a:cubicBezTo>
                      <a:pt x="1" y="152"/>
                      <a:pt x="0" y="159"/>
                      <a:pt x="0" y="173"/>
                    </a:cubicBezTo>
                    <a:cubicBezTo>
                      <a:pt x="0" y="247"/>
                      <a:pt x="0" y="300"/>
                      <a:pt x="101" y="300"/>
                    </a:cubicBezTo>
                    <a:cubicBezTo>
                      <a:pt x="201" y="300"/>
                      <a:pt x="201" y="247"/>
                      <a:pt x="201" y="173"/>
                    </a:cubicBezTo>
                    <a:cubicBezTo>
                      <a:pt x="201" y="159"/>
                      <a:pt x="202" y="152"/>
                      <a:pt x="201" y="138"/>
                    </a:cubicBezTo>
                    <a:close/>
                    <a:moveTo>
                      <a:pt x="113" y="0"/>
                    </a:moveTo>
                    <a:cubicBezTo>
                      <a:pt x="113" y="115"/>
                      <a:pt x="113" y="115"/>
                      <a:pt x="113" y="115"/>
                    </a:cubicBezTo>
                    <a:cubicBezTo>
                      <a:pt x="200" y="115"/>
                      <a:pt x="200" y="115"/>
                      <a:pt x="200" y="115"/>
                    </a:cubicBezTo>
                    <a:cubicBezTo>
                      <a:pt x="192" y="55"/>
                      <a:pt x="173" y="3"/>
                      <a:pt x="113" y="0"/>
                    </a:cubicBezTo>
                    <a:close/>
                    <a:moveTo>
                      <a:pt x="89" y="0"/>
                    </a:moveTo>
                    <a:cubicBezTo>
                      <a:pt x="21" y="2"/>
                      <a:pt x="8" y="55"/>
                      <a:pt x="2" y="115"/>
                    </a:cubicBezTo>
                    <a:cubicBezTo>
                      <a:pt x="89" y="115"/>
                      <a:pt x="89" y="115"/>
                      <a:pt x="89" y="115"/>
                    </a:cubicBezTo>
                    <a:lnTo>
                      <a:pt x="89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046" tIns="45523" rIns="91046" bIns="4552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" name="Group 1"/>
            <p:cNvGrpSpPr/>
            <p:nvPr/>
          </p:nvGrpSpPr>
          <p:grpSpPr>
            <a:xfrm>
              <a:off x="6248400" y="1944143"/>
              <a:ext cx="1772728" cy="1528214"/>
              <a:chOff x="6248400" y="1944143"/>
              <a:chExt cx="1772728" cy="1528214"/>
            </a:xfrm>
            <a:grpFill/>
          </p:grpSpPr>
          <p:sp>
            <p:nvSpPr>
              <p:cNvPr id="61" name="Hexagon 60"/>
              <p:cNvSpPr/>
              <p:nvPr/>
            </p:nvSpPr>
            <p:spPr>
              <a:xfrm>
                <a:off x="6248400" y="1944143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42" name="Group 41"/>
              <p:cNvGrpSpPr/>
              <p:nvPr/>
            </p:nvGrpSpPr>
            <p:grpSpPr>
              <a:xfrm>
                <a:off x="6930594" y="2443673"/>
                <a:ext cx="422683" cy="479107"/>
                <a:chOff x="6109895" y="1540361"/>
                <a:chExt cx="133147" cy="150921"/>
              </a:xfrm>
              <a:grpFill/>
            </p:grpSpPr>
            <p:sp>
              <p:nvSpPr>
                <p:cNvPr id="43" name="Freeform 143"/>
                <p:cNvSpPr>
                  <a:spLocks noEditPoints="1"/>
                </p:cNvSpPr>
                <p:nvPr/>
              </p:nvSpPr>
              <p:spPr bwMode="auto">
                <a:xfrm>
                  <a:off x="6130176" y="1540361"/>
                  <a:ext cx="92585" cy="92585"/>
                </a:xfrm>
                <a:custGeom>
                  <a:avLst/>
                  <a:gdLst>
                    <a:gd name="T0" fmla="*/ 77 w 154"/>
                    <a:gd name="T1" fmla="*/ 0 h 155"/>
                    <a:gd name="T2" fmla="*/ 0 w 154"/>
                    <a:gd name="T3" fmla="*/ 78 h 155"/>
                    <a:gd name="T4" fmla="*/ 77 w 154"/>
                    <a:gd name="T5" fmla="*/ 155 h 155"/>
                    <a:gd name="T6" fmla="*/ 154 w 154"/>
                    <a:gd name="T7" fmla="*/ 78 h 155"/>
                    <a:gd name="T8" fmla="*/ 77 w 154"/>
                    <a:gd name="T9" fmla="*/ 0 h 155"/>
                    <a:gd name="T10" fmla="*/ 81 w 154"/>
                    <a:gd name="T11" fmla="*/ 139 h 155"/>
                    <a:gd name="T12" fmla="*/ 26 w 154"/>
                    <a:gd name="T13" fmla="*/ 101 h 155"/>
                    <a:gd name="T14" fmla="*/ 136 w 154"/>
                    <a:gd name="T15" fmla="*/ 101 h 155"/>
                    <a:gd name="T16" fmla="*/ 81 w 154"/>
                    <a:gd name="T17" fmla="*/ 139 h 1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4" h="155">
                      <a:moveTo>
                        <a:pt x="77" y="0"/>
                      </a:moveTo>
                      <a:cubicBezTo>
                        <a:pt x="34" y="0"/>
                        <a:pt x="0" y="35"/>
                        <a:pt x="0" y="78"/>
                      </a:cubicBezTo>
                      <a:cubicBezTo>
                        <a:pt x="0" y="120"/>
                        <a:pt x="34" y="155"/>
                        <a:pt x="77" y="155"/>
                      </a:cubicBezTo>
                      <a:cubicBezTo>
                        <a:pt x="120" y="155"/>
                        <a:pt x="154" y="120"/>
                        <a:pt x="154" y="78"/>
                      </a:cubicBezTo>
                      <a:cubicBezTo>
                        <a:pt x="154" y="35"/>
                        <a:pt x="120" y="0"/>
                        <a:pt x="77" y="0"/>
                      </a:cubicBezTo>
                      <a:close/>
                      <a:moveTo>
                        <a:pt x="81" y="139"/>
                      </a:moveTo>
                      <a:cubicBezTo>
                        <a:pt x="58" y="139"/>
                        <a:pt x="37" y="124"/>
                        <a:pt x="26" y="101"/>
                      </a:cubicBezTo>
                      <a:cubicBezTo>
                        <a:pt x="136" y="101"/>
                        <a:pt x="136" y="101"/>
                        <a:pt x="136" y="101"/>
                      </a:cubicBezTo>
                      <a:cubicBezTo>
                        <a:pt x="124" y="124"/>
                        <a:pt x="104" y="139"/>
                        <a:pt x="81" y="13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046" tIns="45523" rIns="91046" bIns="4552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50000"/>
                    </a:lnSpc>
                  </a:pPr>
                  <a:endParaRPr lang="en-US" sz="1276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6" name="Freeform 146"/>
                <p:cNvSpPr>
                  <a:spLocks/>
                </p:cNvSpPr>
                <p:nvPr/>
              </p:nvSpPr>
              <p:spPr bwMode="auto">
                <a:xfrm>
                  <a:off x="6109895" y="1650721"/>
                  <a:ext cx="133147" cy="40561"/>
                </a:xfrm>
                <a:custGeom>
                  <a:avLst/>
                  <a:gdLst>
                    <a:gd name="T0" fmla="*/ 158 w 222"/>
                    <a:gd name="T1" fmla="*/ 0 h 67"/>
                    <a:gd name="T2" fmla="*/ 111 w 222"/>
                    <a:gd name="T3" fmla="*/ 12 h 67"/>
                    <a:gd name="T4" fmla="*/ 64 w 222"/>
                    <a:gd name="T5" fmla="*/ 0 h 67"/>
                    <a:gd name="T6" fmla="*/ 0 w 222"/>
                    <a:gd name="T7" fmla="*/ 67 h 67"/>
                    <a:gd name="T8" fmla="*/ 222 w 222"/>
                    <a:gd name="T9" fmla="*/ 67 h 67"/>
                    <a:gd name="T10" fmla="*/ 158 w 222"/>
                    <a:gd name="T11" fmla="*/ 0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2" h="67">
                      <a:moveTo>
                        <a:pt x="158" y="0"/>
                      </a:moveTo>
                      <a:cubicBezTo>
                        <a:pt x="144" y="7"/>
                        <a:pt x="128" y="12"/>
                        <a:pt x="111" y="12"/>
                      </a:cubicBezTo>
                      <a:cubicBezTo>
                        <a:pt x="94" y="12"/>
                        <a:pt x="78" y="7"/>
                        <a:pt x="64" y="0"/>
                      </a:cubicBezTo>
                      <a:cubicBezTo>
                        <a:pt x="34" y="8"/>
                        <a:pt x="11" y="26"/>
                        <a:pt x="0" y="67"/>
                      </a:cubicBezTo>
                      <a:cubicBezTo>
                        <a:pt x="222" y="67"/>
                        <a:pt x="222" y="67"/>
                        <a:pt x="222" y="67"/>
                      </a:cubicBezTo>
                      <a:cubicBezTo>
                        <a:pt x="211" y="26"/>
                        <a:pt x="188" y="8"/>
                        <a:pt x="158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046" tIns="45523" rIns="91046" bIns="4552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50000"/>
                    </a:lnSpc>
                  </a:pPr>
                  <a:endParaRPr lang="en-US" sz="1276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27" name="Text Placeholder 32"/>
          <p:cNvSpPr txBox="1">
            <a:spLocks/>
          </p:cNvSpPr>
          <p:nvPr/>
        </p:nvSpPr>
        <p:spPr>
          <a:xfrm>
            <a:off x="1543688" y="1695636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1529274" y="1394887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 Placeholder 32"/>
          <p:cNvSpPr txBox="1">
            <a:spLocks/>
          </p:cNvSpPr>
          <p:nvPr/>
        </p:nvSpPr>
        <p:spPr>
          <a:xfrm>
            <a:off x="8627848" y="1695636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33"/>
          <p:cNvSpPr txBox="1">
            <a:spLocks/>
          </p:cNvSpPr>
          <p:nvPr/>
        </p:nvSpPr>
        <p:spPr>
          <a:xfrm>
            <a:off x="9589301" y="1394887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 Placeholder 32"/>
          <p:cNvSpPr txBox="1">
            <a:spLocks/>
          </p:cNvSpPr>
          <p:nvPr/>
        </p:nvSpPr>
        <p:spPr>
          <a:xfrm>
            <a:off x="1543688" y="5585465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33"/>
          <p:cNvSpPr txBox="1">
            <a:spLocks/>
          </p:cNvSpPr>
          <p:nvPr/>
        </p:nvSpPr>
        <p:spPr>
          <a:xfrm>
            <a:off x="1529274" y="5284716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32"/>
          <p:cNvSpPr txBox="1">
            <a:spLocks/>
          </p:cNvSpPr>
          <p:nvPr/>
        </p:nvSpPr>
        <p:spPr>
          <a:xfrm>
            <a:off x="8627848" y="5585465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 Placeholder 33"/>
          <p:cNvSpPr txBox="1">
            <a:spLocks/>
          </p:cNvSpPr>
          <p:nvPr/>
        </p:nvSpPr>
        <p:spPr>
          <a:xfrm>
            <a:off x="9589301" y="5284716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2902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33" grpId="0" animBg="1"/>
      <p:bldP spid="34" grpId="0" animBg="1"/>
      <p:bldP spid="35" grpId="0" animBg="1"/>
      <p:bldP spid="37" grpId="0" animBg="1"/>
      <p:bldP spid="27" grpId="0"/>
      <p:bldP spid="28" grpId="0"/>
      <p:bldP spid="29" grpId="0"/>
      <p:bldP spid="30" grpId="0"/>
      <p:bldP spid="31" grpId="0"/>
      <p:bldP spid="32" grpId="0"/>
      <p:bldP spid="36" grpId="0"/>
      <p:bldP spid="3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870320"/>
            <a:chOff x="8451509" y="2034687"/>
            <a:chExt cx="3254568" cy="825279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870320"/>
            <a:chOff x="8508022" y="2034687"/>
            <a:chExt cx="3198055" cy="825279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5"/>
            <a:ext cx="2496909" cy="870319"/>
            <a:chOff x="8508022" y="2034687"/>
            <a:chExt cx="3198055" cy="825280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870320"/>
            <a:chOff x="8475665" y="2034687"/>
            <a:chExt cx="3230412" cy="825279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879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2840835" y="2344933"/>
            <a:ext cx="3695028" cy="3695028"/>
            <a:chOff x="6240781" y="1363135"/>
            <a:chExt cx="4963584" cy="4963584"/>
          </a:xfrm>
        </p:grpSpPr>
        <p:grpSp>
          <p:nvGrpSpPr>
            <p:cNvPr id="13" name="Group 12"/>
            <p:cNvGrpSpPr/>
            <p:nvPr userDrawn="1"/>
          </p:nvGrpSpPr>
          <p:grpSpPr>
            <a:xfrm>
              <a:off x="6240781" y="1363135"/>
              <a:ext cx="3255433" cy="2434167"/>
              <a:chOff x="4657725" y="946151"/>
              <a:chExt cx="2441575" cy="1825625"/>
            </a:xfrm>
          </p:grpSpPr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5953125" y="2046288"/>
                <a:ext cx="1146175" cy="593725"/>
              </a:xfrm>
              <a:custGeom>
                <a:avLst/>
                <a:gdLst>
                  <a:gd name="T0" fmla="*/ 849 w 904"/>
                  <a:gd name="T1" fmla="*/ 0 h 468"/>
                  <a:gd name="T2" fmla="*/ 873 w 904"/>
                  <a:gd name="T3" fmla="*/ 58 h 468"/>
                  <a:gd name="T4" fmla="*/ 507 w 904"/>
                  <a:gd name="T5" fmla="*/ 436 h 468"/>
                  <a:gd name="T6" fmla="*/ 396 w 904"/>
                  <a:gd name="T7" fmla="*/ 436 h 468"/>
                  <a:gd name="T8" fmla="*/ 30 w 904"/>
                  <a:gd name="T9" fmla="*/ 58 h 468"/>
                  <a:gd name="T10" fmla="*/ 55 w 904"/>
                  <a:gd name="T11" fmla="*/ 0 h 468"/>
                  <a:gd name="T12" fmla="*/ 849 w 904"/>
                  <a:gd name="T13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849" y="0"/>
                    </a:moveTo>
                    <a:cubicBezTo>
                      <a:pt x="893" y="0"/>
                      <a:pt x="904" y="26"/>
                      <a:pt x="873" y="58"/>
                    </a:cubicBezTo>
                    <a:cubicBezTo>
                      <a:pt x="507" y="436"/>
                      <a:pt x="507" y="436"/>
                      <a:pt x="507" y="436"/>
                    </a:cubicBezTo>
                    <a:cubicBezTo>
                      <a:pt x="477" y="468"/>
                      <a:pt x="427" y="468"/>
                      <a:pt x="396" y="436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0" y="26"/>
                      <a:pt x="11" y="0"/>
                      <a:pt x="55" y="0"/>
                    </a:cubicBezTo>
                    <a:lnTo>
                      <a:pt x="84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4657725" y="946151"/>
                <a:ext cx="2151063" cy="1825625"/>
              </a:xfrm>
              <a:custGeom>
                <a:avLst/>
                <a:gdLst>
                  <a:gd name="T0" fmla="*/ 848 w 1696"/>
                  <a:gd name="T1" fmla="*/ 0 h 1440"/>
                  <a:gd name="T2" fmla="*/ 0 w 1696"/>
                  <a:gd name="T3" fmla="*/ 848 h 1440"/>
                  <a:gd name="T4" fmla="*/ 241 w 1696"/>
                  <a:gd name="T5" fmla="*/ 1440 h 1440"/>
                  <a:gd name="T6" fmla="*/ 718 w 1696"/>
                  <a:gd name="T7" fmla="*/ 1209 h 1440"/>
                  <a:gd name="T8" fmla="*/ 464 w 1696"/>
                  <a:gd name="T9" fmla="*/ 848 h 1440"/>
                  <a:gd name="T10" fmla="*/ 848 w 1696"/>
                  <a:gd name="T11" fmla="*/ 464 h 1440"/>
                  <a:gd name="T12" fmla="*/ 1232 w 1696"/>
                  <a:gd name="T13" fmla="*/ 848 h 1440"/>
                  <a:gd name="T14" fmla="*/ 1213 w 1696"/>
                  <a:gd name="T15" fmla="*/ 966 h 1440"/>
                  <a:gd name="T16" fmla="*/ 1293 w 1696"/>
                  <a:gd name="T17" fmla="*/ 966 h 1440"/>
                  <a:gd name="T18" fmla="*/ 1293 w 1696"/>
                  <a:gd name="T19" fmla="*/ 1062 h 1440"/>
                  <a:gd name="T20" fmla="*/ 1669 w 1696"/>
                  <a:gd name="T21" fmla="*/ 1062 h 1440"/>
                  <a:gd name="T22" fmla="*/ 1696 w 1696"/>
                  <a:gd name="T23" fmla="*/ 848 h 1440"/>
                  <a:gd name="T24" fmla="*/ 848 w 1696"/>
                  <a:gd name="T25" fmla="*/ 0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96" h="1440">
                    <a:moveTo>
                      <a:pt x="848" y="0"/>
                    </a:move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078"/>
                      <a:pt x="92" y="1287"/>
                      <a:pt x="241" y="1440"/>
                    </a:cubicBezTo>
                    <a:cubicBezTo>
                      <a:pt x="374" y="1315"/>
                      <a:pt x="540" y="1235"/>
                      <a:pt x="718" y="1209"/>
                    </a:cubicBezTo>
                    <a:cubicBezTo>
                      <a:pt x="570" y="1156"/>
                      <a:pt x="464" y="1014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1060" y="464"/>
                      <a:pt x="1232" y="636"/>
                      <a:pt x="1232" y="848"/>
                    </a:cubicBezTo>
                    <a:cubicBezTo>
                      <a:pt x="1232" y="889"/>
                      <a:pt x="1225" y="929"/>
                      <a:pt x="1213" y="966"/>
                    </a:cubicBezTo>
                    <a:cubicBezTo>
                      <a:pt x="1293" y="966"/>
                      <a:pt x="1293" y="966"/>
                      <a:pt x="1293" y="966"/>
                    </a:cubicBezTo>
                    <a:cubicBezTo>
                      <a:pt x="1293" y="1062"/>
                      <a:pt x="1293" y="1062"/>
                      <a:pt x="1293" y="1062"/>
                    </a:cubicBezTo>
                    <a:cubicBezTo>
                      <a:pt x="1669" y="1062"/>
                      <a:pt x="1669" y="1062"/>
                      <a:pt x="1669" y="1062"/>
                    </a:cubicBezTo>
                    <a:cubicBezTo>
                      <a:pt x="1687" y="994"/>
                      <a:pt x="1696" y="922"/>
                      <a:pt x="1696" y="848"/>
                    </a:cubicBezTo>
                    <a:cubicBezTo>
                      <a:pt x="1696" y="380"/>
                      <a:pt x="1316" y="0"/>
                      <a:pt x="84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 userDrawn="1"/>
          </p:nvGrpSpPr>
          <p:grpSpPr>
            <a:xfrm>
              <a:off x="6240781" y="3111502"/>
              <a:ext cx="2434167" cy="3215217"/>
              <a:chOff x="4657725" y="2257426"/>
              <a:chExt cx="1825625" cy="2411413"/>
            </a:xfrm>
          </p:grpSpPr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5753100" y="2257426"/>
                <a:ext cx="593725" cy="1146175"/>
              </a:xfrm>
              <a:custGeom>
                <a:avLst/>
                <a:gdLst>
                  <a:gd name="T0" fmla="*/ 0 w 468"/>
                  <a:gd name="T1" fmla="*/ 55 h 904"/>
                  <a:gd name="T2" fmla="*/ 57 w 468"/>
                  <a:gd name="T3" fmla="*/ 30 h 904"/>
                  <a:gd name="T4" fmla="*/ 436 w 468"/>
                  <a:gd name="T5" fmla="*/ 397 h 904"/>
                  <a:gd name="T6" fmla="*/ 436 w 468"/>
                  <a:gd name="T7" fmla="*/ 508 h 904"/>
                  <a:gd name="T8" fmla="*/ 57 w 468"/>
                  <a:gd name="T9" fmla="*/ 874 h 904"/>
                  <a:gd name="T10" fmla="*/ 0 w 468"/>
                  <a:gd name="T11" fmla="*/ 849 h 904"/>
                  <a:gd name="T12" fmla="*/ 0 w 468"/>
                  <a:gd name="T13" fmla="*/ 55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0" y="55"/>
                    </a:moveTo>
                    <a:cubicBezTo>
                      <a:pt x="0" y="11"/>
                      <a:pt x="26" y="0"/>
                      <a:pt x="57" y="30"/>
                    </a:cubicBezTo>
                    <a:cubicBezTo>
                      <a:pt x="436" y="397"/>
                      <a:pt x="436" y="397"/>
                      <a:pt x="436" y="397"/>
                    </a:cubicBezTo>
                    <a:cubicBezTo>
                      <a:pt x="468" y="427"/>
                      <a:pt x="468" y="477"/>
                      <a:pt x="436" y="508"/>
                    </a:cubicBezTo>
                    <a:cubicBezTo>
                      <a:pt x="57" y="874"/>
                      <a:pt x="57" y="874"/>
                      <a:pt x="57" y="874"/>
                    </a:cubicBezTo>
                    <a:cubicBezTo>
                      <a:pt x="26" y="904"/>
                      <a:pt x="0" y="893"/>
                      <a:pt x="0" y="849"/>
                    </a:cubicBezTo>
                    <a:lnTo>
                      <a:pt x="0" y="5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4657725" y="2517776"/>
                <a:ext cx="1825625" cy="2151063"/>
              </a:xfrm>
              <a:custGeom>
                <a:avLst/>
                <a:gdLst>
                  <a:gd name="T0" fmla="*/ 1209 w 1440"/>
                  <a:gd name="T1" fmla="*/ 978 h 1696"/>
                  <a:gd name="T2" fmla="*/ 848 w 1440"/>
                  <a:gd name="T3" fmla="*/ 1232 h 1696"/>
                  <a:gd name="T4" fmla="*/ 464 w 1440"/>
                  <a:gd name="T5" fmla="*/ 848 h 1696"/>
                  <a:gd name="T6" fmla="*/ 848 w 1440"/>
                  <a:gd name="T7" fmla="*/ 464 h 1696"/>
                  <a:gd name="T8" fmla="*/ 969 w 1440"/>
                  <a:gd name="T9" fmla="*/ 483 h 1696"/>
                  <a:gd name="T10" fmla="*/ 969 w 1440"/>
                  <a:gd name="T11" fmla="*/ 9 h 1696"/>
                  <a:gd name="T12" fmla="*/ 848 w 1440"/>
                  <a:gd name="T13" fmla="*/ 0 h 1696"/>
                  <a:gd name="T14" fmla="*/ 0 w 1440"/>
                  <a:gd name="T15" fmla="*/ 848 h 1696"/>
                  <a:gd name="T16" fmla="*/ 848 w 1440"/>
                  <a:gd name="T17" fmla="*/ 1696 h 1696"/>
                  <a:gd name="T18" fmla="*/ 1440 w 1440"/>
                  <a:gd name="T19" fmla="*/ 1455 h 1696"/>
                  <a:gd name="T20" fmla="*/ 1209 w 1440"/>
                  <a:gd name="T21" fmla="*/ 978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40" h="1696">
                    <a:moveTo>
                      <a:pt x="1209" y="978"/>
                    </a:moveTo>
                    <a:cubicBezTo>
                      <a:pt x="1156" y="1126"/>
                      <a:pt x="1014" y="1232"/>
                      <a:pt x="848" y="1232"/>
                    </a:cubicBezTo>
                    <a:cubicBezTo>
                      <a:pt x="636" y="1232"/>
                      <a:pt x="464" y="1060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890" y="464"/>
                      <a:pt x="931" y="471"/>
                      <a:pt x="969" y="483"/>
                    </a:cubicBezTo>
                    <a:cubicBezTo>
                      <a:pt x="969" y="9"/>
                      <a:pt x="969" y="9"/>
                      <a:pt x="969" y="9"/>
                    </a:cubicBezTo>
                    <a:cubicBezTo>
                      <a:pt x="929" y="3"/>
                      <a:pt x="889" y="0"/>
                      <a:pt x="848" y="0"/>
                    </a:cubicBez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316"/>
                      <a:pt x="380" y="1696"/>
                      <a:pt x="848" y="1696"/>
                    </a:cubicBezTo>
                    <a:cubicBezTo>
                      <a:pt x="1078" y="1696"/>
                      <a:pt x="1287" y="1604"/>
                      <a:pt x="1440" y="1455"/>
                    </a:cubicBezTo>
                    <a:cubicBezTo>
                      <a:pt x="1315" y="1322"/>
                      <a:pt x="1235" y="1156"/>
                      <a:pt x="1209" y="97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4"/>
            <p:cNvGrpSpPr/>
            <p:nvPr userDrawn="1"/>
          </p:nvGrpSpPr>
          <p:grpSpPr>
            <a:xfrm>
              <a:off x="7967980" y="3892551"/>
              <a:ext cx="3236384" cy="2434167"/>
              <a:chOff x="5953125" y="2843213"/>
              <a:chExt cx="2427288" cy="1825625"/>
            </a:xfrm>
          </p:grpSpPr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5953125" y="2989263"/>
                <a:ext cx="1146175" cy="593725"/>
              </a:xfrm>
              <a:custGeom>
                <a:avLst/>
                <a:gdLst>
                  <a:gd name="T0" fmla="*/ 55 w 904"/>
                  <a:gd name="T1" fmla="*/ 468 h 468"/>
                  <a:gd name="T2" fmla="*/ 30 w 904"/>
                  <a:gd name="T3" fmla="*/ 411 h 468"/>
                  <a:gd name="T4" fmla="*/ 396 w 904"/>
                  <a:gd name="T5" fmla="*/ 32 h 468"/>
                  <a:gd name="T6" fmla="*/ 507 w 904"/>
                  <a:gd name="T7" fmla="*/ 32 h 468"/>
                  <a:gd name="T8" fmla="*/ 873 w 904"/>
                  <a:gd name="T9" fmla="*/ 411 h 468"/>
                  <a:gd name="T10" fmla="*/ 849 w 904"/>
                  <a:gd name="T11" fmla="*/ 468 h 468"/>
                  <a:gd name="T12" fmla="*/ 55 w 904"/>
                  <a:gd name="T13" fmla="*/ 468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55" y="468"/>
                    </a:moveTo>
                    <a:cubicBezTo>
                      <a:pt x="11" y="468"/>
                      <a:pt x="0" y="442"/>
                      <a:pt x="30" y="411"/>
                    </a:cubicBezTo>
                    <a:cubicBezTo>
                      <a:pt x="396" y="32"/>
                      <a:pt x="396" y="32"/>
                      <a:pt x="396" y="32"/>
                    </a:cubicBezTo>
                    <a:cubicBezTo>
                      <a:pt x="427" y="0"/>
                      <a:pt x="477" y="0"/>
                      <a:pt x="507" y="32"/>
                    </a:cubicBezTo>
                    <a:cubicBezTo>
                      <a:pt x="873" y="411"/>
                      <a:pt x="873" y="411"/>
                      <a:pt x="873" y="411"/>
                    </a:cubicBezTo>
                    <a:cubicBezTo>
                      <a:pt x="904" y="442"/>
                      <a:pt x="893" y="468"/>
                      <a:pt x="849" y="468"/>
                    </a:cubicBezTo>
                    <a:lnTo>
                      <a:pt x="55" y="46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6230938" y="2843213"/>
                <a:ext cx="2149475" cy="1825625"/>
              </a:xfrm>
              <a:custGeom>
                <a:avLst/>
                <a:gdLst>
                  <a:gd name="T0" fmla="*/ 978 w 1696"/>
                  <a:gd name="T1" fmla="*/ 231 h 1440"/>
                  <a:gd name="T2" fmla="*/ 1232 w 1696"/>
                  <a:gd name="T3" fmla="*/ 592 h 1440"/>
                  <a:gd name="T4" fmla="*/ 848 w 1696"/>
                  <a:gd name="T5" fmla="*/ 976 h 1440"/>
                  <a:gd name="T6" fmla="*/ 464 w 1696"/>
                  <a:gd name="T7" fmla="*/ 592 h 1440"/>
                  <a:gd name="T8" fmla="*/ 487 w 1696"/>
                  <a:gd name="T9" fmla="*/ 462 h 1440"/>
                  <a:gd name="T10" fmla="*/ 10 w 1696"/>
                  <a:gd name="T11" fmla="*/ 462 h 1440"/>
                  <a:gd name="T12" fmla="*/ 0 w 1696"/>
                  <a:gd name="T13" fmla="*/ 592 h 1440"/>
                  <a:gd name="T14" fmla="*/ 848 w 1696"/>
                  <a:gd name="T15" fmla="*/ 1440 h 1440"/>
                  <a:gd name="T16" fmla="*/ 1696 w 1696"/>
                  <a:gd name="T17" fmla="*/ 592 h 1440"/>
                  <a:gd name="T18" fmla="*/ 1455 w 1696"/>
                  <a:gd name="T19" fmla="*/ 0 h 1440"/>
                  <a:gd name="T20" fmla="*/ 978 w 1696"/>
                  <a:gd name="T21" fmla="*/ 231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96" h="1440">
                    <a:moveTo>
                      <a:pt x="978" y="231"/>
                    </a:moveTo>
                    <a:cubicBezTo>
                      <a:pt x="1126" y="284"/>
                      <a:pt x="1232" y="426"/>
                      <a:pt x="1232" y="592"/>
                    </a:cubicBezTo>
                    <a:cubicBezTo>
                      <a:pt x="1232" y="804"/>
                      <a:pt x="1060" y="976"/>
                      <a:pt x="848" y="976"/>
                    </a:cubicBezTo>
                    <a:cubicBezTo>
                      <a:pt x="636" y="976"/>
                      <a:pt x="464" y="804"/>
                      <a:pt x="464" y="592"/>
                    </a:cubicBezTo>
                    <a:cubicBezTo>
                      <a:pt x="464" y="546"/>
                      <a:pt x="472" y="503"/>
                      <a:pt x="487" y="462"/>
                    </a:cubicBezTo>
                    <a:cubicBezTo>
                      <a:pt x="10" y="462"/>
                      <a:pt x="10" y="462"/>
                      <a:pt x="10" y="462"/>
                    </a:cubicBezTo>
                    <a:cubicBezTo>
                      <a:pt x="3" y="504"/>
                      <a:pt x="0" y="548"/>
                      <a:pt x="0" y="592"/>
                    </a:cubicBezTo>
                    <a:cubicBezTo>
                      <a:pt x="0" y="1060"/>
                      <a:pt x="380" y="1440"/>
                      <a:pt x="848" y="1440"/>
                    </a:cubicBezTo>
                    <a:cubicBezTo>
                      <a:pt x="1316" y="1440"/>
                      <a:pt x="1696" y="1060"/>
                      <a:pt x="1696" y="592"/>
                    </a:cubicBezTo>
                    <a:cubicBezTo>
                      <a:pt x="1696" y="362"/>
                      <a:pt x="1604" y="153"/>
                      <a:pt x="1455" y="0"/>
                    </a:cubicBezTo>
                    <a:cubicBezTo>
                      <a:pt x="1322" y="125"/>
                      <a:pt x="1156" y="205"/>
                      <a:pt x="978" y="23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5"/>
            <p:cNvGrpSpPr/>
            <p:nvPr userDrawn="1"/>
          </p:nvGrpSpPr>
          <p:grpSpPr>
            <a:xfrm>
              <a:off x="8770198" y="1363135"/>
              <a:ext cx="2434167" cy="3276600"/>
              <a:chOff x="6554788" y="946151"/>
              <a:chExt cx="1825625" cy="2457450"/>
            </a:xfrm>
          </p:grpSpPr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6691313" y="2257426"/>
                <a:ext cx="593725" cy="1146175"/>
              </a:xfrm>
              <a:custGeom>
                <a:avLst/>
                <a:gdLst>
                  <a:gd name="T0" fmla="*/ 468 w 468"/>
                  <a:gd name="T1" fmla="*/ 849 h 904"/>
                  <a:gd name="T2" fmla="*/ 410 w 468"/>
                  <a:gd name="T3" fmla="*/ 874 h 904"/>
                  <a:gd name="T4" fmla="*/ 32 w 468"/>
                  <a:gd name="T5" fmla="*/ 508 h 904"/>
                  <a:gd name="T6" fmla="*/ 32 w 468"/>
                  <a:gd name="T7" fmla="*/ 397 h 904"/>
                  <a:gd name="T8" fmla="*/ 410 w 468"/>
                  <a:gd name="T9" fmla="*/ 30 h 904"/>
                  <a:gd name="T10" fmla="*/ 468 w 468"/>
                  <a:gd name="T11" fmla="*/ 55 h 904"/>
                  <a:gd name="T12" fmla="*/ 468 w 468"/>
                  <a:gd name="T13" fmla="*/ 849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468" y="849"/>
                    </a:moveTo>
                    <a:cubicBezTo>
                      <a:pt x="468" y="893"/>
                      <a:pt x="442" y="904"/>
                      <a:pt x="410" y="874"/>
                    </a:cubicBezTo>
                    <a:cubicBezTo>
                      <a:pt x="32" y="508"/>
                      <a:pt x="32" y="508"/>
                      <a:pt x="32" y="508"/>
                    </a:cubicBezTo>
                    <a:cubicBezTo>
                      <a:pt x="0" y="477"/>
                      <a:pt x="0" y="427"/>
                      <a:pt x="32" y="397"/>
                    </a:cubicBezTo>
                    <a:cubicBezTo>
                      <a:pt x="410" y="30"/>
                      <a:pt x="410" y="30"/>
                      <a:pt x="410" y="30"/>
                    </a:cubicBezTo>
                    <a:cubicBezTo>
                      <a:pt x="442" y="0"/>
                      <a:pt x="468" y="11"/>
                      <a:pt x="468" y="55"/>
                    </a:cubicBezTo>
                    <a:lnTo>
                      <a:pt x="468" y="84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6554788" y="946151"/>
                <a:ext cx="1825625" cy="2151063"/>
              </a:xfrm>
              <a:custGeom>
                <a:avLst/>
                <a:gdLst>
                  <a:gd name="T0" fmla="*/ 592 w 1440"/>
                  <a:gd name="T1" fmla="*/ 0 h 1696"/>
                  <a:gd name="T2" fmla="*/ 0 w 1440"/>
                  <a:gd name="T3" fmla="*/ 241 h 1696"/>
                  <a:gd name="T4" fmla="*/ 231 w 1440"/>
                  <a:gd name="T5" fmla="*/ 718 h 1696"/>
                  <a:gd name="T6" fmla="*/ 592 w 1440"/>
                  <a:gd name="T7" fmla="*/ 464 h 1696"/>
                  <a:gd name="T8" fmla="*/ 976 w 1440"/>
                  <a:gd name="T9" fmla="*/ 848 h 1696"/>
                  <a:gd name="T10" fmla="*/ 592 w 1440"/>
                  <a:gd name="T11" fmla="*/ 1232 h 1696"/>
                  <a:gd name="T12" fmla="*/ 452 w 1440"/>
                  <a:gd name="T13" fmla="*/ 1206 h 1696"/>
                  <a:gd name="T14" fmla="*/ 452 w 1440"/>
                  <a:gd name="T15" fmla="*/ 1300 h 1696"/>
                  <a:gd name="T16" fmla="*/ 389 w 1440"/>
                  <a:gd name="T17" fmla="*/ 1300 h 1696"/>
                  <a:gd name="T18" fmla="*/ 389 w 1440"/>
                  <a:gd name="T19" fmla="*/ 1671 h 1696"/>
                  <a:gd name="T20" fmla="*/ 592 w 1440"/>
                  <a:gd name="T21" fmla="*/ 1696 h 1696"/>
                  <a:gd name="T22" fmla="*/ 1440 w 1440"/>
                  <a:gd name="T23" fmla="*/ 848 h 1696"/>
                  <a:gd name="T24" fmla="*/ 592 w 1440"/>
                  <a:gd name="T25" fmla="*/ 0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40" h="1696">
                    <a:moveTo>
                      <a:pt x="592" y="0"/>
                    </a:moveTo>
                    <a:cubicBezTo>
                      <a:pt x="362" y="0"/>
                      <a:pt x="153" y="92"/>
                      <a:pt x="0" y="241"/>
                    </a:cubicBezTo>
                    <a:cubicBezTo>
                      <a:pt x="125" y="374"/>
                      <a:pt x="205" y="540"/>
                      <a:pt x="231" y="718"/>
                    </a:cubicBezTo>
                    <a:cubicBezTo>
                      <a:pt x="284" y="570"/>
                      <a:pt x="426" y="464"/>
                      <a:pt x="592" y="464"/>
                    </a:cubicBezTo>
                    <a:cubicBezTo>
                      <a:pt x="804" y="464"/>
                      <a:pt x="976" y="636"/>
                      <a:pt x="976" y="848"/>
                    </a:cubicBezTo>
                    <a:cubicBezTo>
                      <a:pt x="976" y="1060"/>
                      <a:pt x="804" y="1232"/>
                      <a:pt x="592" y="1232"/>
                    </a:cubicBezTo>
                    <a:cubicBezTo>
                      <a:pt x="543" y="1232"/>
                      <a:pt x="495" y="1223"/>
                      <a:pt x="452" y="1206"/>
                    </a:cubicBezTo>
                    <a:cubicBezTo>
                      <a:pt x="452" y="1300"/>
                      <a:pt x="452" y="1300"/>
                      <a:pt x="452" y="1300"/>
                    </a:cubicBezTo>
                    <a:cubicBezTo>
                      <a:pt x="389" y="1300"/>
                      <a:pt x="389" y="1300"/>
                      <a:pt x="389" y="1300"/>
                    </a:cubicBezTo>
                    <a:cubicBezTo>
                      <a:pt x="389" y="1671"/>
                      <a:pt x="389" y="1671"/>
                      <a:pt x="389" y="1671"/>
                    </a:cubicBezTo>
                    <a:cubicBezTo>
                      <a:pt x="454" y="1687"/>
                      <a:pt x="522" y="1696"/>
                      <a:pt x="592" y="1696"/>
                    </a:cubicBezTo>
                    <a:cubicBezTo>
                      <a:pt x="1060" y="1696"/>
                      <a:pt x="1440" y="1316"/>
                      <a:pt x="1440" y="848"/>
                    </a:cubicBezTo>
                    <a:cubicBezTo>
                      <a:pt x="1440" y="380"/>
                      <a:pt x="1060" y="0"/>
                      <a:pt x="592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" name="TextBox 16"/>
            <p:cNvSpPr txBox="1"/>
            <p:nvPr userDrawn="1"/>
          </p:nvSpPr>
          <p:spPr>
            <a:xfrm rot="18920653">
              <a:off x="6614389" y="1959675"/>
              <a:ext cx="1084827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 userDrawn="1"/>
          </p:nvSpPr>
          <p:spPr>
            <a:xfrm rot="2904439">
              <a:off x="9713530" y="2071950"/>
              <a:ext cx="1348425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 userDrawn="1"/>
          </p:nvSpPr>
          <p:spPr>
            <a:xfrm rot="3328205">
              <a:off x="6381839" y="5171931"/>
              <a:ext cx="1276620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 userDrawn="1"/>
          </p:nvSpPr>
          <p:spPr>
            <a:xfrm rot="18872992">
              <a:off x="9524091" y="5259067"/>
              <a:ext cx="1436559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30"/>
          <p:cNvGrpSpPr/>
          <p:nvPr/>
        </p:nvGrpSpPr>
        <p:grpSpPr>
          <a:xfrm>
            <a:off x="6924671" y="2712385"/>
            <a:ext cx="3609160" cy="572731"/>
            <a:chOff x="8633669" y="2306010"/>
            <a:chExt cx="2990246" cy="625370"/>
          </a:xfrm>
        </p:grpSpPr>
        <p:sp>
          <p:nvSpPr>
            <p:cNvPr id="3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0"/>
          <p:cNvGrpSpPr/>
          <p:nvPr/>
        </p:nvGrpSpPr>
        <p:grpSpPr>
          <a:xfrm>
            <a:off x="6924671" y="3535890"/>
            <a:ext cx="3609160" cy="572731"/>
            <a:chOff x="8633669" y="2306010"/>
            <a:chExt cx="2990246" cy="625370"/>
          </a:xfrm>
        </p:grpSpPr>
        <p:sp>
          <p:nvSpPr>
            <p:cNvPr id="34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0"/>
          <p:cNvGrpSpPr/>
          <p:nvPr/>
        </p:nvGrpSpPr>
        <p:grpSpPr>
          <a:xfrm>
            <a:off x="6924671" y="4359397"/>
            <a:ext cx="3609160" cy="572731"/>
            <a:chOff x="8633669" y="2306010"/>
            <a:chExt cx="2990246" cy="625370"/>
          </a:xfrm>
        </p:grpSpPr>
        <p:sp>
          <p:nvSpPr>
            <p:cNvPr id="37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0"/>
          <p:cNvGrpSpPr/>
          <p:nvPr/>
        </p:nvGrpSpPr>
        <p:grpSpPr>
          <a:xfrm>
            <a:off x="6924671" y="5182902"/>
            <a:ext cx="3609160" cy="572731"/>
            <a:chOff x="8633669" y="2306010"/>
            <a:chExt cx="2990246" cy="625370"/>
          </a:xfrm>
        </p:grpSpPr>
        <p:sp>
          <p:nvSpPr>
            <p:cNvPr id="4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5146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82458" y="3345061"/>
            <a:ext cx="4435021" cy="332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7" b="1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03</a:t>
            </a:r>
            <a:endParaRPr lang="zh-CN" altLang="en-US" sz="20987" b="1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5813895" y="5006061"/>
            <a:ext cx="4860273" cy="0"/>
          </a:xfrm>
          <a:prstGeom prst="line">
            <a:avLst/>
          </a:prstGeom>
          <a:ln w="12700">
            <a:solidFill>
              <a:schemeClr val="accent3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066515" y="4713898"/>
            <a:ext cx="3466906" cy="58432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797" b="1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3797" b="1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3797" b="1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05300" y="4138231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00" y="508588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707" y="508588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00" y="546031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707" y="546031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2" y="0"/>
            <a:ext cx="12858045" cy="3472309"/>
          </a:xfrm>
          <a:prstGeom prst="rect">
            <a:avLst/>
          </a:prstGeom>
          <a:effectLst/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147686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2" grpId="0" animBg="1"/>
      <p:bldP spid="8" grpId="0"/>
      <p:bldP spid="11" grpId="0"/>
      <p:bldP spid="12" grpId="0"/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12800" y="1339385"/>
            <a:ext cx="5258739" cy="53011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454869" y="4055350"/>
            <a:ext cx="2755383" cy="2585163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9290567" y="4055350"/>
            <a:ext cx="2755383" cy="2585163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3561" name="组合 38"/>
          <p:cNvGrpSpPr>
            <a:grpSpLocks/>
          </p:cNvGrpSpPr>
          <p:nvPr/>
        </p:nvGrpSpPr>
        <p:grpSpPr bwMode="auto">
          <a:xfrm>
            <a:off x="6429375" y="2464197"/>
            <a:ext cx="992815" cy="992816"/>
            <a:chOff x="0" y="0"/>
            <a:chExt cx="941070" cy="941070"/>
          </a:xfrm>
          <a:solidFill>
            <a:schemeClr val="accent1"/>
          </a:solidFill>
        </p:grpSpPr>
        <p:sp>
          <p:nvSpPr>
            <p:cNvPr id="23562" name="圆角矩形 4"/>
            <p:cNvSpPr>
              <a:spLocks noChangeArrowheads="1"/>
            </p:cNvSpPr>
            <p:nvPr/>
          </p:nvSpPr>
          <p:spPr bwMode="auto">
            <a:xfrm>
              <a:off x="0" y="0"/>
              <a:ext cx="941070" cy="941070"/>
            </a:xfrm>
            <a:prstGeom prst="roundRect">
              <a:avLst>
                <a:gd name="adj" fmla="val 13333"/>
              </a:avLst>
            </a:prstGeom>
            <a:grpFill/>
            <a:ln w="12700" cmpd="sng">
              <a:solidFill>
                <a:schemeClr val="bg1">
                  <a:alpha val="59000"/>
                </a:schemeClr>
              </a:solidFill>
              <a:round/>
              <a:headEnd/>
              <a:tailEnd/>
            </a:ln>
            <a:extLst/>
          </p:spPr>
          <p:txBody>
            <a:bodyPr anchor="ctr"/>
            <a:lstStyle/>
            <a:p>
              <a:pPr algn="ctr" eaLnBrk="1" hangingPunct="1"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563" name="Freeform 10"/>
            <p:cNvSpPr>
              <a:spLocks noEditPoints="1"/>
            </p:cNvSpPr>
            <p:nvPr/>
          </p:nvSpPr>
          <p:spPr bwMode="auto">
            <a:xfrm>
              <a:off x="174430" y="206113"/>
              <a:ext cx="628568" cy="528844"/>
            </a:xfrm>
            <a:custGeom>
              <a:avLst/>
              <a:gdLst>
                <a:gd name="T0" fmla="*/ 1050 w 1051"/>
                <a:gd name="T1" fmla="*/ 533 h 884"/>
                <a:gd name="T2" fmla="*/ 1048 w 1051"/>
                <a:gd name="T3" fmla="*/ 520 h 884"/>
                <a:gd name="T4" fmla="*/ 1046 w 1051"/>
                <a:gd name="T5" fmla="*/ 505 h 884"/>
                <a:gd name="T6" fmla="*/ 1042 w 1051"/>
                <a:gd name="T7" fmla="*/ 489 h 884"/>
                <a:gd name="T8" fmla="*/ 1040 w 1051"/>
                <a:gd name="T9" fmla="*/ 479 h 884"/>
                <a:gd name="T10" fmla="*/ 1034 w 1051"/>
                <a:gd name="T11" fmla="*/ 460 h 884"/>
                <a:gd name="T12" fmla="*/ 1034 w 1051"/>
                <a:gd name="T13" fmla="*/ 459 h 884"/>
                <a:gd name="T14" fmla="*/ 894 w 1051"/>
                <a:gd name="T15" fmla="*/ 287 h 884"/>
                <a:gd name="T16" fmla="*/ 889 w 1051"/>
                <a:gd name="T17" fmla="*/ 284 h 884"/>
                <a:gd name="T18" fmla="*/ 873 w 1051"/>
                <a:gd name="T19" fmla="*/ 275 h 884"/>
                <a:gd name="T20" fmla="*/ 863 w 1051"/>
                <a:gd name="T21" fmla="*/ 271 h 884"/>
                <a:gd name="T22" fmla="*/ 848 w 1051"/>
                <a:gd name="T23" fmla="*/ 264 h 884"/>
                <a:gd name="T24" fmla="*/ 837 w 1051"/>
                <a:gd name="T25" fmla="*/ 260 h 884"/>
                <a:gd name="T26" fmla="*/ 821 w 1051"/>
                <a:gd name="T27" fmla="*/ 255 h 884"/>
                <a:gd name="T28" fmla="*/ 819 w 1051"/>
                <a:gd name="T29" fmla="*/ 254 h 884"/>
                <a:gd name="T30" fmla="*/ 511 w 1051"/>
                <a:gd name="T31" fmla="*/ 0 h 884"/>
                <a:gd name="T32" fmla="*/ 196 w 1051"/>
                <a:gd name="T33" fmla="*/ 315 h 884"/>
                <a:gd name="T34" fmla="*/ 197 w 1051"/>
                <a:gd name="T35" fmla="*/ 330 h 884"/>
                <a:gd name="T36" fmla="*/ 0 w 1051"/>
                <a:gd name="T37" fmla="*/ 600 h 884"/>
                <a:gd name="T38" fmla="*/ 283 w 1051"/>
                <a:gd name="T39" fmla="*/ 884 h 884"/>
                <a:gd name="T40" fmla="*/ 730 w 1051"/>
                <a:gd name="T41" fmla="*/ 884 h 884"/>
                <a:gd name="T42" fmla="*/ 1051 w 1051"/>
                <a:gd name="T43" fmla="*/ 562 h 884"/>
                <a:gd name="T44" fmla="*/ 1050 w 1051"/>
                <a:gd name="T45" fmla="*/ 533 h 884"/>
                <a:gd name="T46" fmla="*/ 730 w 1051"/>
                <a:gd name="T47" fmla="*/ 825 h 884"/>
                <a:gd name="T48" fmla="*/ 283 w 1051"/>
                <a:gd name="T49" fmla="*/ 825 h 884"/>
                <a:gd name="T50" fmla="*/ 59 w 1051"/>
                <a:gd name="T51" fmla="*/ 600 h 884"/>
                <a:gd name="T52" fmla="*/ 205 w 1051"/>
                <a:gd name="T53" fmla="*/ 389 h 884"/>
                <a:gd name="T54" fmla="*/ 265 w 1051"/>
                <a:gd name="T55" fmla="*/ 512 h 884"/>
                <a:gd name="T56" fmla="*/ 288 w 1051"/>
                <a:gd name="T57" fmla="*/ 523 h 884"/>
                <a:gd name="T58" fmla="*/ 307 w 1051"/>
                <a:gd name="T59" fmla="*/ 516 h 884"/>
                <a:gd name="T60" fmla="*/ 311 w 1051"/>
                <a:gd name="T61" fmla="*/ 475 h 884"/>
                <a:gd name="T62" fmla="*/ 257 w 1051"/>
                <a:gd name="T63" fmla="*/ 348 h 884"/>
                <a:gd name="T64" fmla="*/ 257 w 1051"/>
                <a:gd name="T65" fmla="*/ 348 h 884"/>
                <a:gd name="T66" fmla="*/ 255 w 1051"/>
                <a:gd name="T67" fmla="*/ 331 h 884"/>
                <a:gd name="T68" fmla="*/ 255 w 1051"/>
                <a:gd name="T69" fmla="*/ 315 h 884"/>
                <a:gd name="T70" fmla="*/ 511 w 1051"/>
                <a:gd name="T71" fmla="*/ 59 h 884"/>
                <a:gd name="T72" fmla="*/ 756 w 1051"/>
                <a:gd name="T73" fmla="*/ 243 h 884"/>
                <a:gd name="T74" fmla="*/ 730 w 1051"/>
                <a:gd name="T75" fmla="*/ 241 h 884"/>
                <a:gd name="T76" fmla="*/ 532 w 1051"/>
                <a:gd name="T77" fmla="*/ 310 h 884"/>
                <a:gd name="T78" fmla="*/ 527 w 1051"/>
                <a:gd name="T79" fmla="*/ 351 h 884"/>
                <a:gd name="T80" fmla="*/ 568 w 1051"/>
                <a:gd name="T81" fmla="*/ 356 h 884"/>
                <a:gd name="T82" fmla="*/ 730 w 1051"/>
                <a:gd name="T83" fmla="*/ 300 h 884"/>
                <a:gd name="T84" fmla="*/ 792 w 1051"/>
                <a:gd name="T85" fmla="*/ 307 h 884"/>
                <a:gd name="T86" fmla="*/ 846 w 1051"/>
                <a:gd name="T87" fmla="*/ 327 h 884"/>
                <a:gd name="T88" fmla="*/ 851 w 1051"/>
                <a:gd name="T89" fmla="*/ 330 h 884"/>
                <a:gd name="T90" fmla="*/ 866 w 1051"/>
                <a:gd name="T91" fmla="*/ 338 h 884"/>
                <a:gd name="T92" fmla="*/ 871 w 1051"/>
                <a:gd name="T93" fmla="*/ 341 h 884"/>
                <a:gd name="T94" fmla="*/ 886 w 1051"/>
                <a:gd name="T95" fmla="*/ 352 h 884"/>
                <a:gd name="T96" fmla="*/ 888 w 1051"/>
                <a:gd name="T97" fmla="*/ 353 h 884"/>
                <a:gd name="T98" fmla="*/ 977 w 1051"/>
                <a:gd name="T99" fmla="*/ 473 h 884"/>
                <a:gd name="T100" fmla="*/ 978 w 1051"/>
                <a:gd name="T101" fmla="*/ 476 h 884"/>
                <a:gd name="T102" fmla="*/ 983 w 1051"/>
                <a:gd name="T103" fmla="*/ 493 h 884"/>
                <a:gd name="T104" fmla="*/ 985 w 1051"/>
                <a:gd name="T105" fmla="*/ 500 h 884"/>
                <a:gd name="T106" fmla="*/ 988 w 1051"/>
                <a:gd name="T107" fmla="*/ 515 h 884"/>
                <a:gd name="T108" fmla="*/ 990 w 1051"/>
                <a:gd name="T109" fmla="*/ 527 h 884"/>
                <a:gd name="T110" fmla="*/ 991 w 1051"/>
                <a:gd name="T111" fmla="*/ 538 h 884"/>
                <a:gd name="T112" fmla="*/ 993 w 1051"/>
                <a:gd name="T113" fmla="*/ 562 h 884"/>
                <a:gd name="T114" fmla="*/ 730 w 1051"/>
                <a:gd name="T115" fmla="*/ 825 h 8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51" h="884">
                  <a:moveTo>
                    <a:pt x="1050" y="533"/>
                  </a:moveTo>
                  <a:cubicBezTo>
                    <a:pt x="1049" y="529"/>
                    <a:pt x="1049" y="525"/>
                    <a:pt x="1048" y="520"/>
                  </a:cubicBezTo>
                  <a:cubicBezTo>
                    <a:pt x="1048" y="515"/>
                    <a:pt x="1047" y="510"/>
                    <a:pt x="1046" y="505"/>
                  </a:cubicBezTo>
                  <a:cubicBezTo>
                    <a:pt x="1045" y="500"/>
                    <a:pt x="1044" y="494"/>
                    <a:pt x="1042" y="489"/>
                  </a:cubicBezTo>
                  <a:cubicBezTo>
                    <a:pt x="1042" y="485"/>
                    <a:pt x="1041" y="482"/>
                    <a:pt x="1040" y="479"/>
                  </a:cubicBezTo>
                  <a:cubicBezTo>
                    <a:pt x="1038" y="473"/>
                    <a:pt x="1036" y="466"/>
                    <a:pt x="1034" y="460"/>
                  </a:cubicBezTo>
                  <a:cubicBezTo>
                    <a:pt x="1034" y="459"/>
                    <a:pt x="1034" y="459"/>
                    <a:pt x="1034" y="459"/>
                  </a:cubicBezTo>
                  <a:cubicBezTo>
                    <a:pt x="1009" y="386"/>
                    <a:pt x="959" y="326"/>
                    <a:pt x="894" y="287"/>
                  </a:cubicBezTo>
                  <a:cubicBezTo>
                    <a:pt x="893" y="286"/>
                    <a:pt x="891" y="285"/>
                    <a:pt x="889" y="284"/>
                  </a:cubicBezTo>
                  <a:cubicBezTo>
                    <a:pt x="884" y="281"/>
                    <a:pt x="878" y="278"/>
                    <a:pt x="873" y="275"/>
                  </a:cubicBezTo>
                  <a:cubicBezTo>
                    <a:pt x="870" y="274"/>
                    <a:pt x="867" y="272"/>
                    <a:pt x="863" y="271"/>
                  </a:cubicBezTo>
                  <a:cubicBezTo>
                    <a:pt x="858" y="268"/>
                    <a:pt x="853" y="266"/>
                    <a:pt x="848" y="264"/>
                  </a:cubicBezTo>
                  <a:cubicBezTo>
                    <a:pt x="844" y="262"/>
                    <a:pt x="840" y="261"/>
                    <a:pt x="837" y="260"/>
                  </a:cubicBezTo>
                  <a:cubicBezTo>
                    <a:pt x="831" y="258"/>
                    <a:pt x="826" y="256"/>
                    <a:pt x="821" y="255"/>
                  </a:cubicBezTo>
                  <a:cubicBezTo>
                    <a:pt x="820" y="254"/>
                    <a:pt x="819" y="254"/>
                    <a:pt x="819" y="254"/>
                  </a:cubicBezTo>
                  <a:cubicBezTo>
                    <a:pt x="790" y="108"/>
                    <a:pt x="661" y="0"/>
                    <a:pt x="511" y="0"/>
                  </a:cubicBezTo>
                  <a:cubicBezTo>
                    <a:pt x="337" y="0"/>
                    <a:pt x="196" y="141"/>
                    <a:pt x="196" y="315"/>
                  </a:cubicBezTo>
                  <a:cubicBezTo>
                    <a:pt x="196" y="320"/>
                    <a:pt x="196" y="325"/>
                    <a:pt x="197" y="330"/>
                  </a:cubicBezTo>
                  <a:cubicBezTo>
                    <a:pt x="81" y="367"/>
                    <a:pt x="0" y="477"/>
                    <a:pt x="0" y="600"/>
                  </a:cubicBezTo>
                  <a:cubicBezTo>
                    <a:pt x="0" y="756"/>
                    <a:pt x="127" y="884"/>
                    <a:pt x="283" y="884"/>
                  </a:cubicBezTo>
                  <a:cubicBezTo>
                    <a:pt x="730" y="884"/>
                    <a:pt x="730" y="884"/>
                    <a:pt x="730" y="884"/>
                  </a:cubicBezTo>
                  <a:cubicBezTo>
                    <a:pt x="907" y="884"/>
                    <a:pt x="1051" y="739"/>
                    <a:pt x="1051" y="562"/>
                  </a:cubicBezTo>
                  <a:cubicBezTo>
                    <a:pt x="1051" y="552"/>
                    <a:pt x="1051" y="543"/>
                    <a:pt x="1050" y="533"/>
                  </a:cubicBezTo>
                  <a:close/>
                  <a:moveTo>
                    <a:pt x="730" y="825"/>
                  </a:moveTo>
                  <a:cubicBezTo>
                    <a:pt x="283" y="825"/>
                    <a:pt x="283" y="825"/>
                    <a:pt x="283" y="825"/>
                  </a:cubicBezTo>
                  <a:cubicBezTo>
                    <a:pt x="159" y="825"/>
                    <a:pt x="59" y="724"/>
                    <a:pt x="59" y="600"/>
                  </a:cubicBezTo>
                  <a:cubicBezTo>
                    <a:pt x="59" y="506"/>
                    <a:pt x="119" y="421"/>
                    <a:pt x="205" y="389"/>
                  </a:cubicBezTo>
                  <a:cubicBezTo>
                    <a:pt x="216" y="434"/>
                    <a:pt x="236" y="476"/>
                    <a:pt x="265" y="512"/>
                  </a:cubicBezTo>
                  <a:cubicBezTo>
                    <a:pt x="271" y="519"/>
                    <a:pt x="280" y="523"/>
                    <a:pt x="288" y="523"/>
                  </a:cubicBezTo>
                  <a:cubicBezTo>
                    <a:pt x="295" y="523"/>
                    <a:pt x="301" y="520"/>
                    <a:pt x="307" y="516"/>
                  </a:cubicBezTo>
                  <a:cubicBezTo>
                    <a:pt x="319" y="506"/>
                    <a:pt x="321" y="487"/>
                    <a:pt x="311" y="475"/>
                  </a:cubicBezTo>
                  <a:cubicBezTo>
                    <a:pt x="281" y="438"/>
                    <a:pt x="263" y="395"/>
                    <a:pt x="257" y="348"/>
                  </a:cubicBezTo>
                  <a:cubicBezTo>
                    <a:pt x="257" y="348"/>
                    <a:pt x="257" y="348"/>
                    <a:pt x="257" y="348"/>
                  </a:cubicBezTo>
                  <a:cubicBezTo>
                    <a:pt x="256" y="342"/>
                    <a:pt x="256" y="336"/>
                    <a:pt x="255" y="331"/>
                  </a:cubicBezTo>
                  <a:cubicBezTo>
                    <a:pt x="255" y="326"/>
                    <a:pt x="255" y="320"/>
                    <a:pt x="255" y="315"/>
                  </a:cubicBezTo>
                  <a:cubicBezTo>
                    <a:pt x="255" y="174"/>
                    <a:pt x="369" y="59"/>
                    <a:pt x="511" y="59"/>
                  </a:cubicBezTo>
                  <a:cubicBezTo>
                    <a:pt x="625" y="59"/>
                    <a:pt x="724" y="136"/>
                    <a:pt x="756" y="243"/>
                  </a:cubicBezTo>
                  <a:cubicBezTo>
                    <a:pt x="747" y="242"/>
                    <a:pt x="739" y="241"/>
                    <a:pt x="730" y="241"/>
                  </a:cubicBezTo>
                  <a:cubicBezTo>
                    <a:pt x="657" y="241"/>
                    <a:pt x="589" y="265"/>
                    <a:pt x="532" y="310"/>
                  </a:cubicBezTo>
                  <a:cubicBezTo>
                    <a:pt x="519" y="320"/>
                    <a:pt x="517" y="338"/>
                    <a:pt x="527" y="351"/>
                  </a:cubicBezTo>
                  <a:cubicBezTo>
                    <a:pt x="537" y="364"/>
                    <a:pt x="555" y="366"/>
                    <a:pt x="568" y="356"/>
                  </a:cubicBezTo>
                  <a:cubicBezTo>
                    <a:pt x="615" y="319"/>
                    <a:pt x="671" y="300"/>
                    <a:pt x="730" y="300"/>
                  </a:cubicBezTo>
                  <a:cubicBezTo>
                    <a:pt x="751" y="300"/>
                    <a:pt x="772" y="303"/>
                    <a:pt x="792" y="307"/>
                  </a:cubicBezTo>
                  <a:cubicBezTo>
                    <a:pt x="811" y="312"/>
                    <a:pt x="829" y="319"/>
                    <a:pt x="846" y="327"/>
                  </a:cubicBezTo>
                  <a:cubicBezTo>
                    <a:pt x="848" y="328"/>
                    <a:pt x="849" y="329"/>
                    <a:pt x="851" y="330"/>
                  </a:cubicBezTo>
                  <a:cubicBezTo>
                    <a:pt x="856" y="332"/>
                    <a:pt x="861" y="335"/>
                    <a:pt x="866" y="338"/>
                  </a:cubicBezTo>
                  <a:cubicBezTo>
                    <a:pt x="868" y="339"/>
                    <a:pt x="869" y="340"/>
                    <a:pt x="871" y="341"/>
                  </a:cubicBezTo>
                  <a:cubicBezTo>
                    <a:pt x="876" y="344"/>
                    <a:pt x="881" y="348"/>
                    <a:pt x="886" y="352"/>
                  </a:cubicBezTo>
                  <a:cubicBezTo>
                    <a:pt x="887" y="352"/>
                    <a:pt x="888" y="353"/>
                    <a:pt x="888" y="353"/>
                  </a:cubicBezTo>
                  <a:cubicBezTo>
                    <a:pt x="928" y="384"/>
                    <a:pt x="959" y="425"/>
                    <a:pt x="977" y="473"/>
                  </a:cubicBezTo>
                  <a:cubicBezTo>
                    <a:pt x="977" y="474"/>
                    <a:pt x="977" y="475"/>
                    <a:pt x="978" y="476"/>
                  </a:cubicBezTo>
                  <a:cubicBezTo>
                    <a:pt x="980" y="481"/>
                    <a:pt x="981" y="487"/>
                    <a:pt x="983" y="493"/>
                  </a:cubicBezTo>
                  <a:cubicBezTo>
                    <a:pt x="984" y="495"/>
                    <a:pt x="984" y="498"/>
                    <a:pt x="985" y="500"/>
                  </a:cubicBezTo>
                  <a:cubicBezTo>
                    <a:pt x="986" y="505"/>
                    <a:pt x="987" y="510"/>
                    <a:pt x="988" y="515"/>
                  </a:cubicBezTo>
                  <a:cubicBezTo>
                    <a:pt x="989" y="519"/>
                    <a:pt x="989" y="523"/>
                    <a:pt x="990" y="527"/>
                  </a:cubicBezTo>
                  <a:cubicBezTo>
                    <a:pt x="990" y="530"/>
                    <a:pt x="991" y="534"/>
                    <a:pt x="991" y="538"/>
                  </a:cubicBezTo>
                  <a:cubicBezTo>
                    <a:pt x="992" y="546"/>
                    <a:pt x="993" y="554"/>
                    <a:pt x="993" y="562"/>
                  </a:cubicBezTo>
                  <a:cubicBezTo>
                    <a:pt x="993" y="707"/>
                    <a:pt x="875" y="825"/>
                    <a:pt x="730" y="82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3564" name="组合 40"/>
          <p:cNvGrpSpPr>
            <a:grpSpLocks/>
          </p:cNvGrpSpPr>
          <p:nvPr/>
        </p:nvGrpSpPr>
        <p:grpSpPr bwMode="auto">
          <a:xfrm>
            <a:off x="9511621" y="2464197"/>
            <a:ext cx="992816" cy="992816"/>
            <a:chOff x="0" y="0"/>
            <a:chExt cx="941070" cy="941070"/>
          </a:xfrm>
          <a:solidFill>
            <a:schemeClr val="accent3"/>
          </a:solidFill>
        </p:grpSpPr>
        <p:sp>
          <p:nvSpPr>
            <p:cNvPr id="23565" name="圆角矩形 19"/>
            <p:cNvSpPr>
              <a:spLocks noChangeArrowheads="1"/>
            </p:cNvSpPr>
            <p:nvPr/>
          </p:nvSpPr>
          <p:spPr bwMode="auto">
            <a:xfrm>
              <a:off x="0" y="0"/>
              <a:ext cx="941070" cy="941070"/>
            </a:xfrm>
            <a:prstGeom prst="roundRect">
              <a:avLst>
                <a:gd name="adj" fmla="val 13333"/>
              </a:avLst>
            </a:prstGeom>
            <a:grpFill/>
            <a:ln w="12700" cmpd="sng">
              <a:solidFill>
                <a:schemeClr val="bg1">
                  <a:alpha val="59000"/>
                </a:schemeClr>
              </a:solidFill>
              <a:round/>
              <a:headEnd/>
              <a:tailEnd/>
            </a:ln>
            <a:extLst/>
          </p:spPr>
          <p:txBody>
            <a:bodyPr anchor="ctr"/>
            <a:lstStyle/>
            <a:p>
              <a:pPr algn="ctr" eaLnBrk="1" hangingPunct="1"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566" name="Freeform 11"/>
            <p:cNvSpPr>
              <a:spLocks noEditPoints="1"/>
            </p:cNvSpPr>
            <p:nvPr/>
          </p:nvSpPr>
          <p:spPr bwMode="auto">
            <a:xfrm>
              <a:off x="162294" y="129606"/>
              <a:ext cx="616481" cy="664833"/>
            </a:xfrm>
            <a:custGeom>
              <a:avLst/>
              <a:gdLst>
                <a:gd name="T0" fmla="*/ 1027 w 1031"/>
                <a:gd name="T1" fmla="*/ 227 h 1107"/>
                <a:gd name="T2" fmla="*/ 1023 w 1031"/>
                <a:gd name="T3" fmla="*/ 205 h 1107"/>
                <a:gd name="T4" fmla="*/ 655 w 1031"/>
                <a:gd name="T5" fmla="*/ 7 h 1107"/>
                <a:gd name="T6" fmla="*/ 376 w 1031"/>
                <a:gd name="T7" fmla="*/ 7 h 1107"/>
                <a:gd name="T8" fmla="*/ 8 w 1031"/>
                <a:gd name="T9" fmla="*/ 205 h 1107"/>
                <a:gd name="T10" fmla="*/ 3 w 1031"/>
                <a:gd name="T11" fmla="*/ 227 h 1107"/>
                <a:gd name="T12" fmla="*/ 3 w 1031"/>
                <a:gd name="T13" fmla="*/ 592 h 1107"/>
                <a:gd name="T14" fmla="*/ 8 w 1031"/>
                <a:gd name="T15" fmla="*/ 614 h 1107"/>
                <a:gd name="T16" fmla="*/ 137 w 1031"/>
                <a:gd name="T17" fmla="*/ 876 h 1107"/>
                <a:gd name="T18" fmla="*/ 501 w 1031"/>
                <a:gd name="T19" fmla="*/ 1103 h 1107"/>
                <a:gd name="T20" fmla="*/ 530 w 1031"/>
                <a:gd name="T21" fmla="*/ 1103 h 1107"/>
                <a:gd name="T22" fmla="*/ 894 w 1031"/>
                <a:gd name="T23" fmla="*/ 876 h 1107"/>
                <a:gd name="T24" fmla="*/ 1023 w 1031"/>
                <a:gd name="T25" fmla="*/ 614 h 1107"/>
                <a:gd name="T26" fmla="*/ 1027 w 1031"/>
                <a:gd name="T27" fmla="*/ 592 h 1107"/>
                <a:gd name="T28" fmla="*/ 515 w 1031"/>
                <a:gd name="T29" fmla="*/ 594 h 1107"/>
                <a:gd name="T30" fmla="*/ 515 w 1031"/>
                <a:gd name="T31" fmla="*/ 225 h 1107"/>
                <a:gd name="T32" fmla="*/ 515 w 1031"/>
                <a:gd name="T33" fmla="*/ 594 h 1107"/>
                <a:gd name="T34" fmla="*/ 993 w 1031"/>
                <a:gd name="T35" fmla="*/ 222 h 1107"/>
                <a:gd name="T36" fmla="*/ 537 w 1031"/>
                <a:gd name="T37" fmla="*/ 204 h 1107"/>
                <a:gd name="T38" fmla="*/ 360 w 1031"/>
                <a:gd name="T39" fmla="*/ 35 h 1107"/>
                <a:gd name="T40" fmla="*/ 170 w 1031"/>
                <a:gd name="T41" fmla="*/ 390 h 1107"/>
                <a:gd name="T42" fmla="*/ 360 w 1031"/>
                <a:gd name="T43" fmla="*/ 35 h 1107"/>
                <a:gd name="T44" fmla="*/ 493 w 1031"/>
                <a:gd name="T45" fmla="*/ 615 h 1107"/>
                <a:gd name="T46" fmla="*/ 37 w 1031"/>
                <a:gd name="T47" fmla="*/ 597 h 1107"/>
                <a:gd name="T48" fmla="*/ 835 w 1031"/>
                <a:gd name="T49" fmla="*/ 859 h 1107"/>
                <a:gd name="T50" fmla="*/ 196 w 1031"/>
                <a:gd name="T51" fmla="*/ 859 h 1107"/>
                <a:gd name="T52" fmla="*/ 349 w 1031"/>
                <a:gd name="T53" fmla="*/ 828 h 1107"/>
                <a:gd name="T54" fmla="*/ 515 w 1031"/>
                <a:gd name="T55" fmla="*/ 658 h 1107"/>
                <a:gd name="T56" fmla="*/ 681 w 1031"/>
                <a:gd name="T57" fmla="*/ 828 h 1107"/>
                <a:gd name="T58" fmla="*/ 835 w 1031"/>
                <a:gd name="T59" fmla="*/ 859 h 1107"/>
                <a:gd name="T60" fmla="*/ 537 w 1031"/>
                <a:gd name="T61" fmla="*/ 615 h 1107"/>
                <a:gd name="T62" fmla="*/ 993 w 1031"/>
                <a:gd name="T63" fmla="*/ 597 h 1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31" h="1107">
                  <a:moveTo>
                    <a:pt x="883" y="409"/>
                  </a:moveTo>
                  <a:cubicBezTo>
                    <a:pt x="1027" y="227"/>
                    <a:pt x="1027" y="227"/>
                    <a:pt x="1027" y="227"/>
                  </a:cubicBezTo>
                  <a:cubicBezTo>
                    <a:pt x="1030" y="224"/>
                    <a:pt x="1031" y="219"/>
                    <a:pt x="1030" y="215"/>
                  </a:cubicBezTo>
                  <a:cubicBezTo>
                    <a:pt x="1029" y="211"/>
                    <a:pt x="1026" y="207"/>
                    <a:pt x="1023" y="205"/>
                  </a:cubicBezTo>
                  <a:cubicBezTo>
                    <a:pt x="674" y="4"/>
                    <a:pt x="674" y="4"/>
                    <a:pt x="674" y="4"/>
                  </a:cubicBezTo>
                  <a:cubicBezTo>
                    <a:pt x="667" y="0"/>
                    <a:pt x="659" y="1"/>
                    <a:pt x="655" y="7"/>
                  </a:cubicBezTo>
                  <a:cubicBezTo>
                    <a:pt x="515" y="184"/>
                    <a:pt x="515" y="184"/>
                    <a:pt x="515" y="184"/>
                  </a:cubicBezTo>
                  <a:cubicBezTo>
                    <a:pt x="376" y="7"/>
                    <a:pt x="376" y="7"/>
                    <a:pt x="376" y="7"/>
                  </a:cubicBezTo>
                  <a:cubicBezTo>
                    <a:pt x="371" y="1"/>
                    <a:pt x="363" y="0"/>
                    <a:pt x="357" y="4"/>
                  </a:cubicBezTo>
                  <a:cubicBezTo>
                    <a:pt x="8" y="205"/>
                    <a:pt x="8" y="205"/>
                    <a:pt x="8" y="205"/>
                  </a:cubicBezTo>
                  <a:cubicBezTo>
                    <a:pt x="4" y="207"/>
                    <a:pt x="1" y="211"/>
                    <a:pt x="1" y="215"/>
                  </a:cubicBezTo>
                  <a:cubicBezTo>
                    <a:pt x="0" y="219"/>
                    <a:pt x="1" y="224"/>
                    <a:pt x="3" y="227"/>
                  </a:cubicBezTo>
                  <a:cubicBezTo>
                    <a:pt x="147" y="409"/>
                    <a:pt x="147" y="409"/>
                    <a:pt x="147" y="409"/>
                  </a:cubicBezTo>
                  <a:cubicBezTo>
                    <a:pt x="3" y="592"/>
                    <a:pt x="3" y="592"/>
                    <a:pt x="3" y="592"/>
                  </a:cubicBezTo>
                  <a:cubicBezTo>
                    <a:pt x="1" y="595"/>
                    <a:pt x="0" y="600"/>
                    <a:pt x="1" y="604"/>
                  </a:cubicBezTo>
                  <a:cubicBezTo>
                    <a:pt x="1" y="608"/>
                    <a:pt x="4" y="612"/>
                    <a:pt x="8" y="614"/>
                  </a:cubicBezTo>
                  <a:cubicBezTo>
                    <a:pt x="137" y="688"/>
                    <a:pt x="137" y="688"/>
                    <a:pt x="137" y="688"/>
                  </a:cubicBezTo>
                  <a:cubicBezTo>
                    <a:pt x="137" y="876"/>
                    <a:pt x="137" y="876"/>
                    <a:pt x="137" y="876"/>
                  </a:cubicBezTo>
                  <a:cubicBezTo>
                    <a:pt x="137" y="886"/>
                    <a:pt x="142" y="896"/>
                    <a:pt x="151" y="901"/>
                  </a:cubicBezTo>
                  <a:cubicBezTo>
                    <a:pt x="501" y="1103"/>
                    <a:pt x="501" y="1103"/>
                    <a:pt x="501" y="1103"/>
                  </a:cubicBezTo>
                  <a:cubicBezTo>
                    <a:pt x="505" y="1105"/>
                    <a:pt x="510" y="1107"/>
                    <a:pt x="515" y="1107"/>
                  </a:cubicBezTo>
                  <a:cubicBezTo>
                    <a:pt x="520" y="1107"/>
                    <a:pt x="525" y="1105"/>
                    <a:pt x="530" y="1103"/>
                  </a:cubicBezTo>
                  <a:cubicBezTo>
                    <a:pt x="879" y="901"/>
                    <a:pt x="879" y="901"/>
                    <a:pt x="879" y="901"/>
                  </a:cubicBezTo>
                  <a:cubicBezTo>
                    <a:pt x="888" y="896"/>
                    <a:pt x="894" y="886"/>
                    <a:pt x="894" y="876"/>
                  </a:cubicBezTo>
                  <a:cubicBezTo>
                    <a:pt x="894" y="688"/>
                    <a:pt x="894" y="688"/>
                    <a:pt x="894" y="688"/>
                  </a:cubicBezTo>
                  <a:cubicBezTo>
                    <a:pt x="1023" y="614"/>
                    <a:pt x="1023" y="614"/>
                    <a:pt x="1023" y="614"/>
                  </a:cubicBezTo>
                  <a:cubicBezTo>
                    <a:pt x="1026" y="612"/>
                    <a:pt x="1029" y="608"/>
                    <a:pt x="1030" y="604"/>
                  </a:cubicBezTo>
                  <a:cubicBezTo>
                    <a:pt x="1031" y="600"/>
                    <a:pt x="1030" y="595"/>
                    <a:pt x="1027" y="592"/>
                  </a:cubicBezTo>
                  <a:lnTo>
                    <a:pt x="883" y="409"/>
                  </a:lnTo>
                  <a:close/>
                  <a:moveTo>
                    <a:pt x="515" y="594"/>
                  </a:moveTo>
                  <a:cubicBezTo>
                    <a:pt x="196" y="409"/>
                    <a:pt x="196" y="409"/>
                    <a:pt x="196" y="409"/>
                  </a:cubicBezTo>
                  <a:cubicBezTo>
                    <a:pt x="515" y="225"/>
                    <a:pt x="515" y="225"/>
                    <a:pt x="515" y="225"/>
                  </a:cubicBezTo>
                  <a:cubicBezTo>
                    <a:pt x="835" y="409"/>
                    <a:pt x="835" y="409"/>
                    <a:pt x="835" y="409"/>
                  </a:cubicBezTo>
                  <a:lnTo>
                    <a:pt x="515" y="594"/>
                  </a:lnTo>
                  <a:close/>
                  <a:moveTo>
                    <a:pt x="670" y="35"/>
                  </a:moveTo>
                  <a:cubicBezTo>
                    <a:pt x="993" y="222"/>
                    <a:pt x="993" y="222"/>
                    <a:pt x="993" y="222"/>
                  </a:cubicBezTo>
                  <a:cubicBezTo>
                    <a:pt x="861" y="390"/>
                    <a:pt x="861" y="390"/>
                    <a:pt x="861" y="390"/>
                  </a:cubicBezTo>
                  <a:cubicBezTo>
                    <a:pt x="537" y="204"/>
                    <a:pt x="537" y="204"/>
                    <a:pt x="537" y="204"/>
                  </a:cubicBezTo>
                  <a:lnTo>
                    <a:pt x="670" y="35"/>
                  </a:lnTo>
                  <a:close/>
                  <a:moveTo>
                    <a:pt x="360" y="35"/>
                  </a:moveTo>
                  <a:cubicBezTo>
                    <a:pt x="493" y="204"/>
                    <a:pt x="493" y="204"/>
                    <a:pt x="493" y="204"/>
                  </a:cubicBezTo>
                  <a:cubicBezTo>
                    <a:pt x="170" y="390"/>
                    <a:pt x="170" y="390"/>
                    <a:pt x="170" y="390"/>
                  </a:cubicBezTo>
                  <a:cubicBezTo>
                    <a:pt x="37" y="222"/>
                    <a:pt x="37" y="222"/>
                    <a:pt x="37" y="222"/>
                  </a:cubicBezTo>
                  <a:lnTo>
                    <a:pt x="360" y="35"/>
                  </a:lnTo>
                  <a:close/>
                  <a:moveTo>
                    <a:pt x="170" y="428"/>
                  </a:moveTo>
                  <a:cubicBezTo>
                    <a:pt x="493" y="615"/>
                    <a:pt x="493" y="615"/>
                    <a:pt x="493" y="615"/>
                  </a:cubicBezTo>
                  <a:cubicBezTo>
                    <a:pt x="360" y="783"/>
                    <a:pt x="360" y="783"/>
                    <a:pt x="360" y="783"/>
                  </a:cubicBezTo>
                  <a:cubicBezTo>
                    <a:pt x="37" y="597"/>
                    <a:pt x="37" y="597"/>
                    <a:pt x="37" y="597"/>
                  </a:cubicBezTo>
                  <a:lnTo>
                    <a:pt x="170" y="428"/>
                  </a:lnTo>
                  <a:close/>
                  <a:moveTo>
                    <a:pt x="835" y="859"/>
                  </a:moveTo>
                  <a:cubicBezTo>
                    <a:pt x="515" y="1043"/>
                    <a:pt x="515" y="1043"/>
                    <a:pt x="515" y="1043"/>
                  </a:cubicBezTo>
                  <a:cubicBezTo>
                    <a:pt x="196" y="859"/>
                    <a:pt x="196" y="859"/>
                    <a:pt x="196" y="859"/>
                  </a:cubicBezTo>
                  <a:cubicBezTo>
                    <a:pt x="196" y="739"/>
                    <a:pt x="196" y="739"/>
                    <a:pt x="196" y="739"/>
                  </a:cubicBezTo>
                  <a:cubicBezTo>
                    <a:pt x="349" y="828"/>
                    <a:pt x="349" y="828"/>
                    <a:pt x="349" y="828"/>
                  </a:cubicBezTo>
                  <a:cubicBezTo>
                    <a:pt x="362" y="835"/>
                    <a:pt x="378" y="832"/>
                    <a:pt x="387" y="821"/>
                  </a:cubicBezTo>
                  <a:cubicBezTo>
                    <a:pt x="515" y="658"/>
                    <a:pt x="515" y="658"/>
                    <a:pt x="515" y="658"/>
                  </a:cubicBezTo>
                  <a:cubicBezTo>
                    <a:pt x="643" y="821"/>
                    <a:pt x="643" y="821"/>
                    <a:pt x="643" y="821"/>
                  </a:cubicBezTo>
                  <a:cubicBezTo>
                    <a:pt x="652" y="832"/>
                    <a:pt x="668" y="835"/>
                    <a:pt x="681" y="828"/>
                  </a:cubicBezTo>
                  <a:cubicBezTo>
                    <a:pt x="835" y="739"/>
                    <a:pt x="835" y="739"/>
                    <a:pt x="835" y="739"/>
                  </a:cubicBezTo>
                  <a:lnTo>
                    <a:pt x="835" y="859"/>
                  </a:lnTo>
                  <a:close/>
                  <a:moveTo>
                    <a:pt x="670" y="783"/>
                  </a:moveTo>
                  <a:cubicBezTo>
                    <a:pt x="537" y="615"/>
                    <a:pt x="537" y="615"/>
                    <a:pt x="537" y="615"/>
                  </a:cubicBezTo>
                  <a:cubicBezTo>
                    <a:pt x="861" y="428"/>
                    <a:pt x="861" y="428"/>
                    <a:pt x="861" y="428"/>
                  </a:cubicBezTo>
                  <a:cubicBezTo>
                    <a:pt x="993" y="597"/>
                    <a:pt x="993" y="597"/>
                    <a:pt x="993" y="597"/>
                  </a:cubicBezTo>
                  <a:lnTo>
                    <a:pt x="670" y="78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3567" name="组合 39"/>
          <p:cNvGrpSpPr>
            <a:grpSpLocks/>
          </p:cNvGrpSpPr>
          <p:nvPr/>
        </p:nvGrpSpPr>
        <p:grpSpPr bwMode="auto">
          <a:xfrm>
            <a:off x="7969662" y="2464197"/>
            <a:ext cx="992815" cy="992816"/>
            <a:chOff x="0" y="0"/>
            <a:chExt cx="941070" cy="941070"/>
          </a:xfrm>
          <a:solidFill>
            <a:schemeClr val="accent2"/>
          </a:solidFill>
        </p:grpSpPr>
        <p:sp>
          <p:nvSpPr>
            <p:cNvPr id="23568" name="圆角矩形 18"/>
            <p:cNvSpPr>
              <a:spLocks noChangeArrowheads="1"/>
            </p:cNvSpPr>
            <p:nvPr/>
          </p:nvSpPr>
          <p:spPr bwMode="auto">
            <a:xfrm>
              <a:off x="0" y="0"/>
              <a:ext cx="941070" cy="941070"/>
            </a:xfrm>
            <a:prstGeom prst="roundRect">
              <a:avLst>
                <a:gd name="adj" fmla="val 13333"/>
              </a:avLst>
            </a:prstGeom>
            <a:grpFill/>
            <a:ln w="12700" cmpd="sng">
              <a:solidFill>
                <a:schemeClr val="bg1">
                  <a:alpha val="59000"/>
                </a:schemeClr>
              </a:solidFill>
              <a:round/>
              <a:headEnd/>
              <a:tailEnd/>
            </a:ln>
            <a:extLst/>
          </p:spPr>
          <p:txBody>
            <a:bodyPr anchor="ctr"/>
            <a:lstStyle/>
            <a:p>
              <a:pPr algn="ctr" eaLnBrk="1" hangingPunct="1"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pic>
          <p:nvPicPr>
            <p:cNvPr id="23569" name="组合 25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8730" y="152602"/>
              <a:ext cx="645958" cy="62158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570" name="组合 41"/>
          <p:cNvGrpSpPr>
            <a:grpSpLocks/>
          </p:cNvGrpSpPr>
          <p:nvPr/>
        </p:nvGrpSpPr>
        <p:grpSpPr bwMode="auto">
          <a:xfrm>
            <a:off x="11051908" y="2464197"/>
            <a:ext cx="992816" cy="992816"/>
            <a:chOff x="0" y="0"/>
            <a:chExt cx="941070" cy="941070"/>
          </a:xfrm>
          <a:solidFill>
            <a:schemeClr val="accent4"/>
          </a:solidFill>
        </p:grpSpPr>
        <p:sp>
          <p:nvSpPr>
            <p:cNvPr id="23571" name="圆角矩形 20"/>
            <p:cNvSpPr>
              <a:spLocks noChangeArrowheads="1"/>
            </p:cNvSpPr>
            <p:nvPr/>
          </p:nvSpPr>
          <p:spPr bwMode="auto">
            <a:xfrm>
              <a:off x="0" y="0"/>
              <a:ext cx="941070" cy="941070"/>
            </a:xfrm>
            <a:prstGeom prst="roundRect">
              <a:avLst>
                <a:gd name="adj" fmla="val 13333"/>
              </a:avLst>
            </a:prstGeom>
            <a:grpFill/>
            <a:ln w="12700" cmpd="sng">
              <a:solidFill>
                <a:schemeClr val="bg1">
                  <a:alpha val="59000"/>
                </a:schemeClr>
              </a:solidFill>
              <a:round/>
              <a:headEnd/>
              <a:tailEnd/>
            </a:ln>
            <a:extLst/>
          </p:spPr>
          <p:txBody>
            <a:bodyPr anchor="ctr"/>
            <a:lstStyle/>
            <a:p>
              <a:pPr algn="ctr" eaLnBrk="1" hangingPunct="1"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pic>
          <p:nvPicPr>
            <p:cNvPr id="23572" name="组合 30"/>
            <p:cNvPicPr>
              <a:picLocks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3161" y="207448"/>
              <a:ext cx="560643" cy="55454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3574" name="矩形 36"/>
          <p:cNvSpPr>
            <a:spLocks noChangeArrowheads="1"/>
          </p:cNvSpPr>
          <p:nvPr/>
        </p:nvSpPr>
        <p:spPr bwMode="auto">
          <a:xfrm>
            <a:off x="6429375" y="1339386"/>
            <a:ext cx="5615349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1298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3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 animBg="1"/>
      <p:bldP spid="28" grpId="0" animBg="1"/>
      <p:bldP spid="2357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624"/>
          <p:cNvSpPr/>
          <p:nvPr/>
        </p:nvSpPr>
        <p:spPr>
          <a:xfrm>
            <a:off x="3288387" y="2488121"/>
            <a:ext cx="6345087" cy="35532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 Placeholder 3"/>
          <p:cNvSpPr txBox="1">
            <a:spLocks/>
          </p:cNvSpPr>
          <p:nvPr/>
        </p:nvSpPr>
        <p:spPr>
          <a:xfrm>
            <a:off x="1921008" y="4192713"/>
            <a:ext cx="1455414" cy="236219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" name="Text Placeholder 4"/>
          <p:cNvSpPr txBox="1">
            <a:spLocks/>
          </p:cNvSpPr>
          <p:nvPr/>
        </p:nvSpPr>
        <p:spPr>
          <a:xfrm>
            <a:off x="1316807" y="4453996"/>
            <a:ext cx="2069617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626"/>
          <p:cNvSpPr/>
          <p:nvPr/>
        </p:nvSpPr>
        <p:spPr>
          <a:xfrm flipV="1">
            <a:off x="3761000" y="4275926"/>
            <a:ext cx="1" cy="127020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627"/>
          <p:cNvSpPr/>
          <p:nvPr/>
        </p:nvSpPr>
        <p:spPr>
          <a:xfrm flipV="1">
            <a:off x="4977450" y="2888774"/>
            <a:ext cx="1" cy="180390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628"/>
          <p:cNvSpPr/>
          <p:nvPr/>
        </p:nvSpPr>
        <p:spPr>
          <a:xfrm flipV="1">
            <a:off x="6150256" y="2274125"/>
            <a:ext cx="1" cy="1877028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629"/>
          <p:cNvSpPr/>
          <p:nvPr/>
        </p:nvSpPr>
        <p:spPr>
          <a:xfrm flipV="1">
            <a:off x="7793481" y="3641557"/>
            <a:ext cx="1" cy="1246393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630"/>
          <p:cNvSpPr/>
          <p:nvPr/>
        </p:nvSpPr>
        <p:spPr>
          <a:xfrm>
            <a:off x="3567420" y="4083961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636"/>
          <p:cNvSpPr/>
          <p:nvPr/>
        </p:nvSpPr>
        <p:spPr>
          <a:xfrm>
            <a:off x="4780806" y="2677406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642"/>
          <p:cNvSpPr/>
          <p:nvPr/>
        </p:nvSpPr>
        <p:spPr>
          <a:xfrm>
            <a:off x="5959263" y="1910232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648"/>
          <p:cNvSpPr/>
          <p:nvPr/>
        </p:nvSpPr>
        <p:spPr>
          <a:xfrm>
            <a:off x="7598272" y="4731307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5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653"/>
          <p:cNvSpPr/>
          <p:nvPr/>
        </p:nvSpPr>
        <p:spPr>
          <a:xfrm>
            <a:off x="3708087" y="5500752"/>
            <a:ext cx="105820" cy="1058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654"/>
          <p:cNvSpPr/>
          <p:nvPr/>
        </p:nvSpPr>
        <p:spPr>
          <a:xfrm>
            <a:off x="4895131" y="4612606"/>
            <a:ext cx="164632" cy="1646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655"/>
          <p:cNvSpPr/>
          <p:nvPr/>
        </p:nvSpPr>
        <p:spPr>
          <a:xfrm>
            <a:off x="6044444" y="4048660"/>
            <a:ext cx="211623" cy="2116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656"/>
          <p:cNvSpPr/>
          <p:nvPr/>
        </p:nvSpPr>
        <p:spPr>
          <a:xfrm>
            <a:off x="7659778" y="3513302"/>
            <a:ext cx="261698" cy="2616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3012064" y="2800944"/>
            <a:ext cx="1570297" cy="23621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9" name="Text Placeholder 4"/>
          <p:cNvSpPr txBox="1">
            <a:spLocks/>
          </p:cNvSpPr>
          <p:nvPr/>
        </p:nvSpPr>
        <p:spPr>
          <a:xfrm>
            <a:off x="2480327" y="3057866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 Placeholder 3"/>
          <p:cNvSpPr txBox="1">
            <a:spLocks/>
          </p:cNvSpPr>
          <p:nvPr/>
        </p:nvSpPr>
        <p:spPr>
          <a:xfrm>
            <a:off x="6537411" y="2026880"/>
            <a:ext cx="1345236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Placeholder 4"/>
          <p:cNvSpPr txBox="1">
            <a:spLocks/>
          </p:cNvSpPr>
          <p:nvPr/>
        </p:nvSpPr>
        <p:spPr>
          <a:xfrm>
            <a:off x="6525058" y="2305244"/>
            <a:ext cx="1711622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8178452" y="4846351"/>
            <a:ext cx="1344392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4"/>
          <p:cNvSpPr txBox="1">
            <a:spLocks/>
          </p:cNvSpPr>
          <p:nvPr/>
        </p:nvSpPr>
        <p:spPr>
          <a:xfrm>
            <a:off x="8148754" y="5118173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 Placeholder 4"/>
          <p:cNvSpPr txBox="1">
            <a:spLocks/>
          </p:cNvSpPr>
          <p:nvPr/>
        </p:nvSpPr>
        <p:spPr>
          <a:xfrm>
            <a:off x="3643250" y="4148913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4"/>
          <p:cNvSpPr txBox="1">
            <a:spLocks/>
          </p:cNvSpPr>
          <p:nvPr/>
        </p:nvSpPr>
        <p:spPr>
          <a:xfrm>
            <a:off x="4856642" y="272946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6" name="Text Placeholder 4"/>
          <p:cNvSpPr txBox="1">
            <a:spLocks/>
          </p:cNvSpPr>
          <p:nvPr/>
        </p:nvSpPr>
        <p:spPr>
          <a:xfrm>
            <a:off x="6038562" y="196229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7" name="Text Placeholder 4"/>
          <p:cNvSpPr txBox="1">
            <a:spLocks/>
          </p:cNvSpPr>
          <p:nvPr/>
        </p:nvSpPr>
        <p:spPr>
          <a:xfrm>
            <a:off x="7674105" y="4802272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8" name="Shape 1625"/>
          <p:cNvSpPr/>
          <p:nvPr/>
        </p:nvSpPr>
        <p:spPr>
          <a:xfrm>
            <a:off x="9731475" y="2434047"/>
            <a:ext cx="1270207" cy="12702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1657"/>
          <p:cNvSpPr/>
          <p:nvPr/>
        </p:nvSpPr>
        <p:spPr>
          <a:xfrm>
            <a:off x="10177332" y="2605031"/>
            <a:ext cx="378722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3"/>
          <p:cNvSpPr txBox="1">
            <a:spLocks/>
          </p:cNvSpPr>
          <p:nvPr/>
        </p:nvSpPr>
        <p:spPr>
          <a:xfrm>
            <a:off x="9891668" y="3044677"/>
            <a:ext cx="934156" cy="374339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</a:t>
            </a:r>
            <a:endParaRPr lang="id-ID" sz="1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5864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000"/>
                            </p:stCondLst>
                            <p:childTnLst>
                              <p:par>
                                <p:cTn id="10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 build="p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 animBg="1"/>
      <p:bldP spid="28" grpId="1" animBg="1"/>
      <p:bldP spid="29" grpId="0" animBg="1"/>
      <p:bldP spid="3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45"/>
          <p:cNvSpPr/>
          <p:nvPr/>
        </p:nvSpPr>
        <p:spPr>
          <a:xfrm>
            <a:off x="7569469" y="1632878"/>
            <a:ext cx="2144681" cy="455054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932170" y="1632878"/>
            <a:ext cx="2144681" cy="22440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2016</a:t>
            </a:r>
            <a:endParaRPr lang="id-ID" sz="4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144604" y="1632878"/>
            <a:ext cx="2144681" cy="22440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357038" y="1632878"/>
            <a:ext cx="2144681" cy="224402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9781903" y="1632878"/>
            <a:ext cx="2144681" cy="224402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932172" y="3939392"/>
            <a:ext cx="4357113" cy="224402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357038" y="3939391"/>
            <a:ext cx="2144681" cy="2244027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9781903" y="3939391"/>
            <a:ext cx="2144681" cy="22440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endParaRPr lang="en-AU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633955" y="2233681"/>
            <a:ext cx="1590846" cy="22711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1476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7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32"/>
          <p:cNvSpPr txBox="1">
            <a:spLocks/>
          </p:cNvSpPr>
          <p:nvPr/>
        </p:nvSpPr>
        <p:spPr>
          <a:xfrm>
            <a:off x="5633955" y="2562638"/>
            <a:ext cx="1590846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32"/>
          <p:cNvSpPr txBox="1">
            <a:spLocks/>
          </p:cNvSpPr>
          <p:nvPr/>
        </p:nvSpPr>
        <p:spPr>
          <a:xfrm>
            <a:off x="1449134" y="4404814"/>
            <a:ext cx="3275291" cy="1313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  <p:sp>
        <p:nvSpPr>
          <p:cNvPr id="61" name="Text Placeholder 32"/>
          <p:cNvSpPr txBox="1">
            <a:spLocks/>
          </p:cNvSpPr>
          <p:nvPr/>
        </p:nvSpPr>
        <p:spPr>
          <a:xfrm>
            <a:off x="7807012" y="2754891"/>
            <a:ext cx="1697976" cy="276998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1757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34" grpId="0" animBg="1"/>
      <p:bldP spid="35" grpId="0" animBg="1"/>
      <p:bldP spid="36" grpId="0" animBg="1"/>
      <p:bldP spid="39" grpId="0" animBg="1"/>
      <p:bldP spid="42" grpId="0" animBg="1"/>
      <p:bldP spid="44" grpId="0" animBg="1"/>
      <p:bldP spid="4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6472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582458" y="3345061"/>
            <a:ext cx="4435021" cy="332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987" b="1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04</a:t>
            </a:r>
            <a:endParaRPr lang="zh-CN" altLang="en-US" sz="20987" b="1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5813895" y="5006061"/>
            <a:ext cx="4860273" cy="0"/>
          </a:xfrm>
          <a:prstGeom prst="line">
            <a:avLst/>
          </a:prstGeom>
          <a:ln w="12700">
            <a:solidFill>
              <a:schemeClr val="accent4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066515" y="4713898"/>
            <a:ext cx="3466906" cy="58432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797" b="1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3797" b="1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3797" b="1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05300" y="4138231"/>
            <a:ext cx="4468868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00" y="508588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707" y="5085881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00" y="546031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707" y="546031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600" dirty="0" smtClean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6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6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2" y="0"/>
            <a:ext cx="12858045" cy="3472309"/>
          </a:xfrm>
          <a:prstGeom prst="rect">
            <a:avLst/>
          </a:prstGeom>
          <a:effectLst/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474933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2" grpId="0" animBg="1"/>
      <p:bldP spid="8" grpId="0"/>
      <p:bldP spid="11" grpId="0"/>
      <p:bldP spid="12" grpId="0"/>
      <p:bldP spid="13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54" y="-3332"/>
            <a:ext cx="12858043" cy="491580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GB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178352" y="0"/>
            <a:ext cx="4393103" cy="491246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GB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384623" y="1271372"/>
            <a:ext cx="293318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直接复制你的内容到此</a:t>
            </a:r>
            <a:endParaRPr lang="en-GB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7384624" y="1737623"/>
            <a:ext cx="3980558" cy="25633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ectangle 6"/>
          <p:cNvSpPr/>
          <p:nvPr/>
        </p:nvSpPr>
        <p:spPr>
          <a:xfrm>
            <a:off x="1100783" y="5653832"/>
            <a:ext cx="10441775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r>
              <a: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r>
              <a: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r>
              <a: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1100784" y="5233679"/>
            <a:ext cx="2664296" cy="3058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直接复制你的内容到此</a:t>
            </a:r>
            <a:endParaRPr lang="en-GB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6885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2" grpId="0"/>
      <p:bldP spid="8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Straight Connector 13"/>
          <p:cNvCxnSpPr/>
          <p:nvPr/>
        </p:nvCxnSpPr>
        <p:spPr>
          <a:xfrm rot="16200000" flipH="1">
            <a:off x="4018475" y="4080496"/>
            <a:ext cx="4821803" cy="3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Group 17"/>
          <p:cNvGrpSpPr/>
          <p:nvPr/>
        </p:nvGrpSpPr>
        <p:grpSpPr>
          <a:xfrm>
            <a:off x="6831192" y="2272324"/>
            <a:ext cx="5214758" cy="4219075"/>
            <a:chOff x="4857752" y="1643056"/>
            <a:chExt cx="3708476" cy="3000396"/>
          </a:xfrm>
        </p:grpSpPr>
        <p:sp>
          <p:nvSpPr>
            <p:cNvPr id="16" name="Rectangle 15"/>
            <p:cNvSpPr/>
            <p:nvPr/>
          </p:nvSpPr>
          <p:spPr>
            <a:xfrm>
              <a:off x="4857752" y="2928940"/>
              <a:ext cx="3708476" cy="1714512"/>
            </a:xfrm>
            <a:prstGeom prst="rect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7" name="Group 16"/>
            <p:cNvGrpSpPr/>
            <p:nvPr/>
          </p:nvGrpSpPr>
          <p:grpSpPr>
            <a:xfrm>
              <a:off x="4857752" y="1643056"/>
              <a:ext cx="3708476" cy="1013816"/>
              <a:chOff x="4857752" y="1643056"/>
              <a:chExt cx="3708476" cy="1013816"/>
            </a:xfrm>
          </p:grpSpPr>
          <p:sp>
            <p:nvSpPr>
              <p:cNvPr id="20" name="Rectangle 19"/>
              <p:cNvSpPr/>
              <p:nvPr/>
            </p:nvSpPr>
            <p:spPr>
              <a:xfrm>
                <a:off x="4857752" y="2000246"/>
                <a:ext cx="3708476" cy="656626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。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。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。</a:t>
                </a:r>
                <a:endPara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" name="Rectangle 20"/>
              <p:cNvSpPr/>
              <p:nvPr/>
            </p:nvSpPr>
            <p:spPr>
              <a:xfrm>
                <a:off x="4857752" y="1643056"/>
                <a:ext cx="1823961" cy="218876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r>
                  <a:rPr lang="zh-CN" altLang="en-US" sz="20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直接复制你的内容到此</a:t>
                </a:r>
              </a:p>
            </p:txBody>
          </p:sp>
        </p:grpSp>
      </p:grpSp>
      <p:grpSp>
        <p:nvGrpSpPr>
          <p:cNvPr id="17" name="Group 16"/>
          <p:cNvGrpSpPr/>
          <p:nvPr/>
        </p:nvGrpSpPr>
        <p:grpSpPr>
          <a:xfrm>
            <a:off x="884237" y="1669596"/>
            <a:ext cx="5140459" cy="4037407"/>
            <a:chOff x="628574" y="1214428"/>
            <a:chExt cx="3655639" cy="2871204"/>
          </a:xfrm>
        </p:grpSpPr>
        <p:sp>
          <p:nvSpPr>
            <p:cNvPr id="15" name="Rectangle 14"/>
            <p:cNvSpPr/>
            <p:nvPr/>
          </p:nvSpPr>
          <p:spPr>
            <a:xfrm>
              <a:off x="628575" y="1214428"/>
              <a:ext cx="3655638" cy="1714512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8" name="Group 17"/>
            <p:cNvGrpSpPr/>
            <p:nvPr/>
          </p:nvGrpSpPr>
          <p:grpSpPr>
            <a:xfrm>
              <a:off x="628574" y="3071816"/>
              <a:ext cx="3655639" cy="1013816"/>
              <a:chOff x="628574" y="3071816"/>
              <a:chExt cx="3655639" cy="1013816"/>
            </a:xfrm>
          </p:grpSpPr>
          <p:sp>
            <p:nvSpPr>
              <p:cNvPr id="22" name="Rectangle 21"/>
              <p:cNvSpPr/>
              <p:nvPr/>
            </p:nvSpPr>
            <p:spPr>
              <a:xfrm>
                <a:off x="628575" y="3429006"/>
                <a:ext cx="3655638" cy="656626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</a:t>
                </a:r>
              </a:p>
            </p:txBody>
          </p:sp>
          <p:sp>
            <p:nvSpPr>
              <p:cNvPr id="23" name="Rectangle 22"/>
              <p:cNvSpPr/>
              <p:nvPr/>
            </p:nvSpPr>
            <p:spPr>
              <a:xfrm>
                <a:off x="628574" y="3071816"/>
                <a:ext cx="1946294" cy="218876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r>
                  <a:rPr lang="zh-CN" altLang="en-US" sz="20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直接复制你的内容到此</a:t>
                </a:r>
              </a:p>
            </p:txBody>
          </p:sp>
        </p:grpSp>
      </p:grpSp>
      <p:sp>
        <p:nvSpPr>
          <p:cNvPr id="13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0398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000">
        <p14:prism isInverted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9768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2" y="0"/>
            <a:ext cx="12858045" cy="3472309"/>
          </a:xfrm>
          <a:prstGeom prst="rect">
            <a:avLst/>
          </a:prstGeom>
          <a:effectLst/>
        </p:spPr>
      </p:pic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2057402" y="3851553"/>
            <a:ext cx="8743948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600" b="1" spc="-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THANK YOU </a:t>
            </a:r>
            <a:endParaRPr lang="en-US" altLang="zh-CN" sz="9600" b="1" spc="-300" dirty="0">
              <a:solidFill>
                <a:schemeClr val="tx1">
                  <a:lumMod val="65000"/>
                  <a:lumOff val="35000"/>
                </a:schemeClr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矩形 259"/>
          <p:cNvSpPr>
            <a:spLocks noChangeArrowheads="1"/>
          </p:cNvSpPr>
          <p:nvPr/>
        </p:nvSpPr>
        <p:spPr bwMode="auto">
          <a:xfrm>
            <a:off x="4768237" y="5581412"/>
            <a:ext cx="3322278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t" anchorCtr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2800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27646552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"/>
                            </p:stCondLst>
                            <p:childTnLst>
                              <p:par>
                                <p:cTn id="2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8" grpId="1"/>
      <p:bldP spid="2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工作总结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203400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heme/theme1.xml><?xml version="1.0" encoding="utf-8"?>
<a:theme xmlns:a="http://schemas.openxmlformats.org/drawingml/2006/main" name="第一PPT，www.1ppt.com">
  <a:themeElements>
    <a:clrScheme name="自定义 14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AD1B5"/>
      </a:accent1>
      <a:accent2>
        <a:srgbClr val="FED403"/>
      </a:accent2>
      <a:accent3>
        <a:srgbClr val="73D329"/>
      </a:accent3>
      <a:accent4>
        <a:srgbClr val="F66E4F"/>
      </a:accent4>
      <a:accent5>
        <a:srgbClr val="3AD1B5"/>
      </a:accent5>
      <a:accent6>
        <a:srgbClr val="FED403"/>
      </a:accent6>
      <a:hlink>
        <a:srgbClr val="73D329"/>
      </a:hlink>
      <a:folHlink>
        <a:srgbClr val="F66E4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3830</Words>
  <Application>Microsoft Office PowerPoint</Application>
  <PresentationFormat>自定义</PresentationFormat>
  <Paragraphs>231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2" baseType="lpstr">
      <vt:lpstr>宋体</vt:lpstr>
      <vt:lpstr>微软雅黑</vt:lpstr>
      <vt:lpstr>Arial</vt:lpstr>
      <vt:lpstr>Arial Black</vt:lpstr>
      <vt:lpstr>Calibri</vt:lpstr>
      <vt:lpstr>Calibri Light</vt:lpstr>
      <vt:lpstr>Open Sans</vt:lpstr>
      <vt:lpstr>Times New Roman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</dc:title>
  <dc:creator/>
  <cp:keywords>www.1ppt.com</cp:keywords>
  <cp:lastModifiedBy/>
  <cp:revision>1</cp:revision>
  <dcterms:created xsi:type="dcterms:W3CDTF">2016-11-30T11:55:25Z</dcterms:created>
  <dcterms:modified xsi:type="dcterms:W3CDTF">2020-06-09T05:49:25Z</dcterms:modified>
</cp:coreProperties>
</file>