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varScale="1">
        <p:scale>
          <a:sx n="85" d="100"/>
          <a:sy n="85"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2020/6/8</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2020/6/8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2020/6/8</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4800" b="1" dirty="0">
                <a:solidFill>
                  <a:srgbClr val="18D2A6"/>
                </a:solidFill>
                <a:latin typeface="微软雅黑" panose="020B0503020204020204" pitchFamily="34" charset="-122"/>
                <a:ea typeface="微软雅黑" panose="020B0503020204020204" pitchFamily="34" charset="-122"/>
              </a:rPr>
              <a:t>家电产品介绍范例</a:t>
            </a:r>
            <a:r>
              <a:rPr lang="en-US" altLang="zh-CN" sz="4800" b="1" dirty="0" err="1">
                <a:solidFill>
                  <a:srgbClr val="18D2A6"/>
                </a:solidFill>
                <a:latin typeface="微软雅黑" panose="020B0503020204020204" pitchFamily="34" charset="-122"/>
                <a:ea typeface="微软雅黑" panose="020B0503020204020204" pitchFamily="34" charset="-122"/>
              </a:rPr>
              <a:t>ppt</a:t>
            </a:r>
            <a:r>
              <a:rPr lang="zh-CN" altLang="en-US" sz="4800" b="1" dirty="0">
                <a:solidFill>
                  <a:srgbClr val="18D2A6"/>
                </a:solidFill>
                <a:latin typeface="微软雅黑" panose="020B0503020204020204" pitchFamily="34" charset="-122"/>
                <a:ea typeface="微软雅黑" panose="020B0503020204020204" pitchFamily="34" charset="-122"/>
              </a:rPr>
              <a:t>模板</a:t>
            </a:r>
            <a:endParaRPr lang="zh-CN" sz="48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3950"/>
                            </p:stCondLst>
                            <p:childTnLst>
                              <p:par>
                                <p:cTn id="27" presetID="10" presetClass="entr" presetSubtype="0" fill="hold" grpId="0" nodeType="afterEffect">
                                  <p:stCondLst>
                                    <p:cond delay="0"/>
                                  </p:stCondLst>
                                  <p:childTnLst>
                                    <p:set>
                                      <p:cBhvr>
                                        <p:cTn id="28" dur="1" fill="hold">
                                          <p:stCondLst>
                                            <p:cond delay="0"/>
                                          </p:stCondLst>
                                        </p:cTn>
                                        <p:tgtEl>
                                          <p:spTgt spid="210"/>
                                        </p:tgtEl>
                                        <p:attrNameLst>
                                          <p:attrName>style.visibility</p:attrName>
                                        </p:attrNameLst>
                                      </p:cBhvr>
                                      <p:to>
                                        <p:strVal val="visible"/>
                                      </p:to>
                                    </p:set>
                                    <p:anim calcmode="lin" valueType="num">
                                      <p:cBhvr>
                                        <p:cTn id="29" dur="500" fill="hold"/>
                                        <p:tgtEl>
                                          <p:spTgt spid="210"/>
                                        </p:tgtEl>
                                        <p:attrNameLst>
                                          <p:attrName>ppt_w</p:attrName>
                                        </p:attrNameLst>
                                      </p:cBhvr>
                                      <p:tavLst>
                                        <p:tav tm="0">
                                          <p:val>
                                            <p:fltVal val="0"/>
                                          </p:val>
                                        </p:tav>
                                        <p:tav tm="100000">
                                          <p:val>
                                            <p:strVal val="#ppt_w"/>
                                          </p:val>
                                        </p:tav>
                                      </p:tavLst>
                                    </p:anim>
                                    <p:anim calcmode="lin" valueType="num">
                                      <p:cBhvr>
                                        <p:cTn id="30" dur="500" fill="hold"/>
                                        <p:tgtEl>
                                          <p:spTgt spid="210"/>
                                        </p:tgtEl>
                                        <p:attrNameLst>
                                          <p:attrName>ppt_h</p:attrName>
                                        </p:attrNameLst>
                                      </p:cBhvr>
                                      <p:tavLst>
                                        <p:tav tm="0">
                                          <p:val>
                                            <p:fltVal val="0"/>
                                          </p:val>
                                        </p:tav>
                                        <p:tav tm="100000">
                                          <p:val>
                                            <p:strVal val="#ppt_h"/>
                                          </p:val>
                                        </p:tav>
                                      </p:tavLst>
                                    </p:anim>
                                    <p:animEffect>
                                      <p:cBhvr>
                                        <p:cTn id="31" dur="500"/>
                                        <p:tgtEl>
                                          <p:spTgt spid="210"/>
                                        </p:tgtEl>
                                      </p:cBhvr>
                                    </p:animEffect>
                                  </p:childTnLst>
                                </p:cTn>
                              </p:par>
                              <p:par>
                                <p:cTn id="32" presetID="42" presetClass="entr" presetSubtype="0" fill="hold" nodeType="withEffect">
                                  <p:stCondLst>
                                    <p:cond delay="0"/>
                                  </p:stCondLst>
                                  <p:childTnLst>
                                    <p:set>
                                      <p:cBhvr>
                                        <p:cTn id="33" dur="1" fill="hold">
                                          <p:stCondLst>
                                            <p:cond delay="0"/>
                                          </p:stCondLst>
                                        </p:cTn>
                                        <p:tgtEl>
                                          <p:spTgt spid="212"/>
                                        </p:tgtEl>
                                        <p:attrNameLst>
                                          <p:attrName>style.visibility</p:attrName>
                                        </p:attrNameLst>
                                      </p:cBhvr>
                                      <p:to>
                                        <p:strVal val="visible"/>
                                      </p:to>
                                    </p:set>
                                    <p:animEffect transition="in" filter="fade">
                                      <p:cBhvr>
                                        <p:cTn id="34" dur="750"/>
                                        <p:tgtEl>
                                          <p:spTgt spid="212"/>
                                        </p:tgtEl>
                                      </p:cBhvr>
                                    </p:animEffect>
                                    <p:anim calcmode="lin" valueType="num">
                                      <p:cBhvr>
                                        <p:cTn id="35" dur="750" fill="hold"/>
                                        <p:tgtEl>
                                          <p:spTgt spid="212"/>
                                        </p:tgtEl>
                                        <p:attrNameLst>
                                          <p:attrName>ppt_x</p:attrName>
                                        </p:attrNameLst>
                                      </p:cBhvr>
                                      <p:tavLst>
                                        <p:tav tm="0">
                                          <p:val>
                                            <p:strVal val="#ppt_x"/>
                                          </p:val>
                                        </p:tav>
                                        <p:tav tm="100000">
                                          <p:val>
                                            <p:strVal val="#ppt_x"/>
                                          </p:val>
                                        </p:tav>
                                      </p:tavLst>
                                    </p:anim>
                                    <p:anim calcmode="lin" valueType="num">
                                      <p:cBhvr>
                                        <p:cTn id="36"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par>
                                <p:cTn id="26" presetID="42" presetClass="entr" presetSubtype="0"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750"/>
                                        <p:tgtEl>
                                          <p:spTgt spid="60"/>
                                        </p:tgtEl>
                                      </p:cBhvr>
                                    </p:animEffect>
                                    <p:anim calcmode="lin" valueType="num">
                                      <p:cBhvr>
                                        <p:cTn id="29" dur="750" fill="hold"/>
                                        <p:tgtEl>
                                          <p:spTgt spid="60"/>
                                        </p:tgtEl>
                                        <p:attrNameLst>
                                          <p:attrName>ppt_x</p:attrName>
                                        </p:attrNameLst>
                                      </p:cBhvr>
                                      <p:tavLst>
                                        <p:tav tm="0">
                                          <p:val>
                                            <p:strVal val="#ppt_x"/>
                                          </p:val>
                                        </p:tav>
                                        <p:tav tm="100000">
                                          <p:val>
                                            <p:strVal val="#ppt_x"/>
                                          </p:val>
                                        </p:tav>
                                      </p:tavLst>
                                    </p:anim>
                                    <p:anim calcmode="lin" valueType="num">
                                      <p:cBhvr>
                                        <p:cTn id="30" dur="750" fill="hold"/>
                                        <p:tgtEl>
                                          <p:spTgt spid="60"/>
                                        </p:tgtEl>
                                        <p:attrNameLst>
                                          <p:attrName>ppt_y</p:attrName>
                                        </p:attrNameLst>
                                      </p:cBhvr>
                                      <p:tavLst>
                                        <p:tav tm="0">
                                          <p:val>
                                            <p:strVal val="#ppt_y+.1"/>
                                          </p:val>
                                        </p:tav>
                                        <p:tav tm="100000">
                                          <p:val>
                                            <p:strVal val="#ppt_y"/>
                                          </p:val>
                                        </p:tav>
                                      </p:tavLst>
                                    </p:anim>
                                  </p:childTnLst>
                                </p:cTn>
                              </p:par>
                            </p:childTnLst>
                          </p:cTn>
                        </p:par>
                        <p:par>
                          <p:cTn id="31" fill="hold">
                            <p:stCondLst>
                              <p:cond delay="3450"/>
                            </p:stCondLst>
                            <p:childTnLst>
                              <p:par>
                                <p:cTn id="32" presetID="10" presetClass="entr" presetSubtype="0"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p:cBhvr>
                                        <p:cTn id="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1510</TotalTime>
  <Words>1994</Words>
  <Application>Microsoft Office PowerPoint</Application>
  <PresentationFormat>自定义</PresentationFormat>
  <Paragraphs>327</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Bebas Neue</vt:lpstr>
      <vt:lpstr>FontAwesome</vt:lpstr>
      <vt:lpstr>Malgun Gothic</vt:lpstr>
      <vt:lpstr>Roboto Condensed</vt:lpstr>
      <vt:lpstr>Roboto Condensed</vt:lpstr>
      <vt:lpstr>UKIJ Qolyazma</vt:lpstr>
      <vt:lpstr>等线</vt:lpstr>
      <vt:lpstr>等线 Light</vt:lpstr>
      <vt:lpstr>方正大黑_GBK</vt:lpstr>
      <vt:lpstr>方正姚体</vt:lpstr>
      <vt:lpstr>华文黑体</vt:lpstr>
      <vt:lpstr>宋体</vt:lpstr>
      <vt:lpstr>微软雅黑</vt:lpstr>
      <vt:lpstr>Agency FB</vt:lpstr>
      <vt:lpstr>Arial</vt:lpstr>
      <vt:lpstr>Calibri</vt:lpstr>
      <vt:lpstr>Century Gothic</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1025</cp:revision>
  <dcterms:created xsi:type="dcterms:W3CDTF">2015-12-01T09:06:39Z</dcterms:created>
  <dcterms:modified xsi:type="dcterms:W3CDTF">2020-06-08T06:06:55Z</dcterms:modified>
</cp:coreProperties>
</file>