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64" r:id="rId5"/>
    <p:sldId id="257" r:id="rId6"/>
    <p:sldId id="258" r:id="rId7"/>
    <p:sldId id="259" r:id="rId8"/>
    <p:sldId id="260" r:id="rId9"/>
    <p:sldId id="262" r:id="rId10"/>
    <p:sldId id="261" r:id="rId11"/>
    <p:sldId id="263" r:id="rId12"/>
    <p:sldId id="272" r:id="rId13"/>
    <p:sldId id="273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519" autoAdjust="0"/>
    <p:restoredTop sz="94660"/>
  </p:normalViewPr>
  <p:slideViewPr>
    <p:cSldViewPr snapToGrid="0">
      <p:cViewPr>
        <p:scale>
          <a:sx n="50" d="100"/>
          <a:sy n="50" d="100"/>
        </p:scale>
        <p:origin x="-240" y="-17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fld id="{1C703396-4AAC-445A-8F6D-95B49D6CBADC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fld id="{CE8B60AA-0974-402A-8ABC-B858EB3ECDA7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B60AA-0974-402A-8ABC-B858EB3ECDA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2796" y="50976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b="0" i="0">
                <a:latin typeface="inpin heiti" charset="-122"/>
                <a:ea typeface="inpin heiti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screen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  <a:ea typeface="inpin heiti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inpin heiti" charset="-122"/>
          <a:ea typeface="inpin heiti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inpin heiti" charset="-122"/>
          <a:ea typeface="inpin heiti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png"/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5.jpeg"/><Relationship Id="rId7" Type="http://schemas.openxmlformats.org/officeDocument/2006/relationships/image" Target="../media/image24.png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7.png"/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0.jpe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1.png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7b094587da90dd70d05407ffa84e75a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4821555" y="559435"/>
            <a:ext cx="7178675" cy="2019935"/>
          </a:xfrm>
          <a:prstGeom prst="rect">
            <a:avLst/>
          </a:prstGeom>
        </p:spPr>
      </p:pic>
      <p:pic>
        <p:nvPicPr>
          <p:cNvPr id="2" name="图片 1" descr="28ccc5f92a1d892b8b5431399f8e72f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1300" y="-147955"/>
            <a:ext cx="7755255" cy="7755255"/>
          </a:xfrm>
          <a:prstGeom prst="rect">
            <a:avLst/>
          </a:prstGeom>
        </p:spPr>
      </p:pic>
      <p:pic>
        <p:nvPicPr>
          <p:cNvPr id="4" name="图片 3" descr="D:\工作\ppt\1.15\未标题-1.png未标题-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flipH="1">
            <a:off x="-20320" y="1974850"/>
            <a:ext cx="5363210" cy="4928235"/>
          </a:xfrm>
          <a:prstGeom prst="rect">
            <a:avLst/>
          </a:prstGeom>
        </p:spPr>
      </p:pic>
      <p:pic>
        <p:nvPicPr>
          <p:cNvPr id="13" name="图片 12" descr="D:\工作\ppt\1.15\edb7ede78ddc87332940264a6e8a611e.pngedb7ede78ddc87332940264a6e8a611e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3790315" y="2326005"/>
            <a:ext cx="8510270" cy="157353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6720223" y="1108075"/>
            <a:ext cx="425469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6600" b="1" spc="-150" dirty="0">
                <a:solidFill>
                  <a:schemeClr val="accent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自 </a:t>
            </a:r>
            <a:r>
              <a:rPr lang="zh-CN" altLang="en-US" sz="6600" b="1" spc="-150" dirty="0" smtClean="0">
                <a:solidFill>
                  <a:schemeClr val="accent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我 介 绍</a:t>
            </a:r>
            <a:endParaRPr lang="zh-CN" altLang="en-US" sz="6600" b="1" spc="-150" dirty="0">
              <a:solidFill>
                <a:schemeClr val="accent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448550" y="4083685"/>
            <a:ext cx="4040505" cy="645160"/>
            <a:chOff x="11594" y="6652"/>
            <a:chExt cx="6363" cy="1016"/>
          </a:xfrm>
        </p:grpSpPr>
        <p:sp>
          <p:nvSpPr>
            <p:cNvPr id="16" name="文本框 15"/>
            <p:cNvSpPr txBox="1"/>
            <p:nvPr/>
          </p:nvSpPr>
          <p:spPr>
            <a:xfrm>
              <a:off x="11594" y="6652"/>
              <a:ext cx="2448" cy="101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r>
                <a:rPr lang="zh-CN" altLang="en-US" sz="3600" dirty="0">
                  <a:solidFill>
                    <a:schemeClr val="accent4"/>
                  </a:solidFill>
                  <a:effectLst/>
                  <a:latin typeface="inpin heiti" charset="-122"/>
                  <a:ea typeface="inpin heiti" charset="-122"/>
                </a:rPr>
                <a:t>姓名：</a:t>
              </a:r>
              <a:endParaRPr lang="zh-CN" altLang="en-US" sz="3600" dirty="0">
                <a:solidFill>
                  <a:schemeClr val="accent4"/>
                </a:solidFill>
                <a:effectLst/>
                <a:latin typeface="inpin heiti" charset="-122"/>
                <a:ea typeface="inpin heiti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3679" y="7436"/>
              <a:ext cx="4278" cy="0"/>
            </a:xfrm>
            <a:prstGeom prst="line">
              <a:avLst/>
            </a:prstGeom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7448550" y="5165725"/>
            <a:ext cx="4040505" cy="645160"/>
            <a:chOff x="11594" y="8356"/>
            <a:chExt cx="6363" cy="1016"/>
          </a:xfrm>
        </p:grpSpPr>
        <p:sp>
          <p:nvSpPr>
            <p:cNvPr id="17" name="文本框 16"/>
            <p:cNvSpPr txBox="1"/>
            <p:nvPr/>
          </p:nvSpPr>
          <p:spPr>
            <a:xfrm>
              <a:off x="11594" y="8356"/>
              <a:ext cx="2448" cy="101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r>
                <a:rPr lang="zh-CN" altLang="en-US" sz="3600" dirty="0">
                  <a:solidFill>
                    <a:schemeClr val="accent4"/>
                  </a:solidFill>
                  <a:effectLst/>
                  <a:latin typeface="inpin heiti" charset="-122"/>
                  <a:ea typeface="inpin heiti" charset="-122"/>
                </a:rPr>
                <a:t>班级：</a:t>
              </a:r>
              <a:endParaRPr lang="zh-CN" altLang="en-US" sz="3600" dirty="0">
                <a:solidFill>
                  <a:schemeClr val="accent4"/>
                </a:solidFill>
                <a:effectLst/>
                <a:latin typeface="inpin heiti" charset="-122"/>
                <a:ea typeface="inpin heiti" charset="-122"/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13679" y="9104"/>
              <a:ext cx="4278" cy="0"/>
            </a:xfrm>
            <a:prstGeom prst="line">
              <a:avLst/>
            </a:prstGeom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pic>
        <p:nvPicPr>
          <p:cNvPr id="20" name="图片 19" descr="4fe742b1822df5414367ac90c71de6b1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-20320" y="-382905"/>
            <a:ext cx="3220085" cy="32200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0365 0.187130 L -0.165000 0.179167 L -0.161458 0.169630 L -0.155209 0.161760 L -0.148073 0.150649 L -0.141822 0.141111 L -0.136458 0.131574 L -0.129322 0.120463 L -0.125782 0.110926 L -0.119532 0.099908 L -0.115053 0.090371 L -0.109739 0.080834 L -0.104374 0.071297 L -0.099010 0.063426 L -0.093646 0.055463 L -0.088334 0.053889 L -0.082084 0.042778 L -0.076719 0.036389 L -0.071355 0.033241 L -0.065990 0.030093 L -0.059739 0.025371 L -0.054426 0.022130 L -0.047292 0.018982 L -0.041926 0.015834 L -0.034792 0.011019 L -0.029426 0.007871 L -0.024062 0.007871 L -0.018749 0.006297 L -0.012499 0.003149 L -0.007135 0.000000 L 0.000001 -0.004814 L 0.005365 -0.004814 L 0.010730 -0.006389 L 0.016980 -0.006389 L 0.022291 -0.006389 L 0.027656 -0.006389 " pathEditMode="relative" rAng="0" ptsTypes="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0" y="-9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608070" y="278130"/>
            <a:ext cx="5205730" cy="1292225"/>
            <a:chOff x="5682" y="438"/>
            <a:chExt cx="8198" cy="2035"/>
          </a:xfrm>
        </p:grpSpPr>
        <p:pic>
          <p:nvPicPr>
            <p:cNvPr id="4" name="图片 3" descr="7e2d23653605070ec6309f520f14f730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768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自我介绍</a:t>
              </a:r>
              <a:endParaRPr lang="zh-CN" altLang="en-US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36220" y="-638810"/>
            <a:ext cx="5441950" cy="6840855"/>
            <a:chOff x="372" y="-1006"/>
            <a:chExt cx="8570" cy="10773"/>
          </a:xfrm>
        </p:grpSpPr>
        <p:sp>
          <p:nvSpPr>
            <p:cNvPr id="270" name="花边圆形"/>
            <p:cNvSpPr/>
            <p:nvPr/>
          </p:nvSpPr>
          <p:spPr>
            <a:xfrm>
              <a:off x="1043" y="2865"/>
              <a:ext cx="7228" cy="6902"/>
            </a:xfrm>
            <a:custGeom>
              <a:avLst/>
              <a:gdLst>
                <a:gd name="connsiteX0" fmla="*/ 607556 w 1117355"/>
                <a:gd name="connsiteY0" fmla="*/ 0 h 1117355"/>
                <a:gd name="connsiteX1" fmla="*/ 616337 w 1117355"/>
                <a:gd name="connsiteY1" fmla="*/ 32441 h 1117355"/>
                <a:gd name="connsiteX2" fmla="*/ 641988 w 1117355"/>
                <a:gd name="connsiteY2" fmla="*/ 86205 h 1117355"/>
                <a:gd name="connsiteX3" fmla="*/ 684480 w 1117355"/>
                <a:gd name="connsiteY3" fmla="*/ 44457 h 1117355"/>
                <a:gd name="connsiteX4" fmla="*/ 703827 w 1117355"/>
                <a:gd name="connsiteY4" fmla="*/ 16976 h 1117355"/>
                <a:gd name="connsiteX5" fmla="*/ 706841 w 1117355"/>
                <a:gd name="connsiteY5" fmla="*/ 50449 h 1117355"/>
                <a:gd name="connsiteX6" fmla="*/ 722767 w 1117355"/>
                <a:gd name="connsiteY6" fmla="*/ 107849 h 1117355"/>
                <a:gd name="connsiteX7" fmla="*/ 771862 w 1117355"/>
                <a:gd name="connsiteY7" fmla="*/ 74114 h 1117355"/>
                <a:gd name="connsiteX8" fmla="*/ 795686 w 1117355"/>
                <a:gd name="connsiteY8" fmla="*/ 50411 h 1117355"/>
                <a:gd name="connsiteX9" fmla="*/ 792843 w 1117355"/>
                <a:gd name="connsiteY9" fmla="*/ 83897 h 1117355"/>
                <a:gd name="connsiteX10" fmla="*/ 798558 w 1117355"/>
                <a:gd name="connsiteY10" fmla="*/ 143192 h 1117355"/>
                <a:gd name="connsiteX11" fmla="*/ 852767 w 1117355"/>
                <a:gd name="connsiteY11" fmla="*/ 118495 h 1117355"/>
                <a:gd name="connsiteX12" fmla="*/ 880346 w 1117355"/>
                <a:gd name="connsiteY12" fmla="*/ 99288 h 1117355"/>
                <a:gd name="connsiteX13" fmla="*/ 871730 w 1117355"/>
                <a:gd name="connsiteY13" fmla="*/ 131774 h 1117355"/>
                <a:gd name="connsiteX14" fmla="*/ 867062 w 1117355"/>
                <a:gd name="connsiteY14" fmla="*/ 191159 h 1117355"/>
                <a:gd name="connsiteX15" fmla="*/ 924737 w 1117355"/>
                <a:gd name="connsiteY15" fmla="*/ 176251 h 1117355"/>
                <a:gd name="connsiteX16" fmla="*/ 955231 w 1117355"/>
                <a:gd name="connsiteY16" fmla="*/ 162125 h 1117355"/>
                <a:gd name="connsiteX17" fmla="*/ 941105 w 1117355"/>
                <a:gd name="connsiteY17" fmla="*/ 192620 h 1117355"/>
                <a:gd name="connsiteX18" fmla="*/ 926196 w 1117355"/>
                <a:gd name="connsiteY18" fmla="*/ 250293 h 1117355"/>
                <a:gd name="connsiteX19" fmla="*/ 985583 w 1117355"/>
                <a:gd name="connsiteY19" fmla="*/ 245626 h 1117355"/>
                <a:gd name="connsiteX20" fmla="*/ 1018066 w 1117355"/>
                <a:gd name="connsiteY20" fmla="*/ 237010 h 1117355"/>
                <a:gd name="connsiteX21" fmla="*/ 998860 w 1117355"/>
                <a:gd name="connsiteY21" fmla="*/ 264588 h 1117355"/>
                <a:gd name="connsiteX22" fmla="*/ 974163 w 1117355"/>
                <a:gd name="connsiteY22" fmla="*/ 318796 h 1117355"/>
                <a:gd name="connsiteX23" fmla="*/ 1033458 w 1117355"/>
                <a:gd name="connsiteY23" fmla="*/ 324513 h 1117355"/>
                <a:gd name="connsiteX24" fmla="*/ 1066945 w 1117355"/>
                <a:gd name="connsiteY24" fmla="*/ 321669 h 1117355"/>
                <a:gd name="connsiteX25" fmla="*/ 1043241 w 1117355"/>
                <a:gd name="connsiteY25" fmla="*/ 345493 h 1117355"/>
                <a:gd name="connsiteX26" fmla="*/ 1009506 w 1117355"/>
                <a:gd name="connsiteY26" fmla="*/ 394590 h 1117355"/>
                <a:gd name="connsiteX27" fmla="*/ 1066906 w 1117355"/>
                <a:gd name="connsiteY27" fmla="*/ 410515 h 1117355"/>
                <a:gd name="connsiteX28" fmla="*/ 1100380 w 1117355"/>
                <a:gd name="connsiteY28" fmla="*/ 413529 h 1117355"/>
                <a:gd name="connsiteX29" fmla="*/ 1072898 w 1117355"/>
                <a:gd name="connsiteY29" fmla="*/ 432875 h 1117355"/>
                <a:gd name="connsiteX30" fmla="*/ 1031151 w 1117355"/>
                <a:gd name="connsiteY30" fmla="*/ 475368 h 1117355"/>
                <a:gd name="connsiteX31" fmla="*/ 1084914 w 1117355"/>
                <a:gd name="connsiteY31" fmla="*/ 501019 h 1117355"/>
                <a:gd name="connsiteX32" fmla="*/ 1117353 w 1117355"/>
                <a:gd name="connsiteY32" fmla="*/ 509800 h 1117355"/>
                <a:gd name="connsiteX33" fmla="*/ 1086932 w 1117355"/>
                <a:gd name="connsiteY33" fmla="*/ 524080 h 1117355"/>
                <a:gd name="connsiteX34" fmla="*/ 1038439 w 1117355"/>
                <a:gd name="connsiteY34" fmla="*/ 558677 h 1117355"/>
                <a:gd name="connsiteX35" fmla="*/ 1086931 w 1117355"/>
                <a:gd name="connsiteY35" fmla="*/ 593274 h 1117355"/>
                <a:gd name="connsiteX36" fmla="*/ 1117355 w 1117355"/>
                <a:gd name="connsiteY36" fmla="*/ 607555 h 1117355"/>
                <a:gd name="connsiteX37" fmla="*/ 1084914 w 1117355"/>
                <a:gd name="connsiteY37" fmla="*/ 616336 h 1117355"/>
                <a:gd name="connsiteX38" fmla="*/ 1031150 w 1117355"/>
                <a:gd name="connsiteY38" fmla="*/ 641988 h 1117355"/>
                <a:gd name="connsiteX39" fmla="*/ 1072898 w 1117355"/>
                <a:gd name="connsiteY39" fmla="*/ 684480 h 1117355"/>
                <a:gd name="connsiteX40" fmla="*/ 1100380 w 1117355"/>
                <a:gd name="connsiteY40" fmla="*/ 703827 h 1117355"/>
                <a:gd name="connsiteX41" fmla="*/ 1066906 w 1117355"/>
                <a:gd name="connsiteY41" fmla="*/ 706840 h 1117355"/>
                <a:gd name="connsiteX42" fmla="*/ 1009506 w 1117355"/>
                <a:gd name="connsiteY42" fmla="*/ 722766 h 1117355"/>
                <a:gd name="connsiteX43" fmla="*/ 1043241 w 1117355"/>
                <a:gd name="connsiteY43" fmla="*/ 771862 h 1117355"/>
                <a:gd name="connsiteX44" fmla="*/ 1066944 w 1117355"/>
                <a:gd name="connsiteY44" fmla="*/ 795686 h 1117355"/>
                <a:gd name="connsiteX45" fmla="*/ 1033457 w 1117355"/>
                <a:gd name="connsiteY45" fmla="*/ 792842 h 1117355"/>
                <a:gd name="connsiteX46" fmla="*/ 974163 w 1117355"/>
                <a:gd name="connsiteY46" fmla="*/ 798558 h 1117355"/>
                <a:gd name="connsiteX47" fmla="*/ 998861 w 1117355"/>
                <a:gd name="connsiteY47" fmla="*/ 852767 h 1117355"/>
                <a:gd name="connsiteX48" fmla="*/ 1018067 w 1117355"/>
                <a:gd name="connsiteY48" fmla="*/ 880346 h 1117355"/>
                <a:gd name="connsiteX49" fmla="*/ 985583 w 1117355"/>
                <a:gd name="connsiteY49" fmla="*/ 871730 h 1117355"/>
                <a:gd name="connsiteX50" fmla="*/ 926197 w 1117355"/>
                <a:gd name="connsiteY50" fmla="*/ 867062 h 1117355"/>
                <a:gd name="connsiteX51" fmla="*/ 941106 w 1117355"/>
                <a:gd name="connsiteY51" fmla="*/ 924736 h 1117355"/>
                <a:gd name="connsiteX52" fmla="*/ 955230 w 1117355"/>
                <a:gd name="connsiteY52" fmla="*/ 955231 h 1117355"/>
                <a:gd name="connsiteX53" fmla="*/ 924736 w 1117355"/>
                <a:gd name="connsiteY53" fmla="*/ 941105 h 1117355"/>
                <a:gd name="connsiteX54" fmla="*/ 867062 w 1117355"/>
                <a:gd name="connsiteY54" fmla="*/ 926196 h 1117355"/>
                <a:gd name="connsiteX55" fmla="*/ 871730 w 1117355"/>
                <a:gd name="connsiteY55" fmla="*/ 985583 h 1117355"/>
                <a:gd name="connsiteX56" fmla="*/ 881237 w 1117355"/>
                <a:gd name="connsiteY56" fmla="*/ 1021426 h 1117355"/>
                <a:gd name="connsiteX57" fmla="*/ 798559 w 1117355"/>
                <a:gd name="connsiteY57" fmla="*/ 974163 h 1117355"/>
                <a:gd name="connsiteX58" fmla="*/ 792843 w 1117355"/>
                <a:gd name="connsiteY58" fmla="*/ 1033459 h 1117355"/>
                <a:gd name="connsiteX59" fmla="*/ 795980 w 1117355"/>
                <a:gd name="connsiteY59" fmla="*/ 1070407 h 1117355"/>
                <a:gd name="connsiteX60" fmla="*/ 722766 w 1117355"/>
                <a:gd name="connsiteY60" fmla="*/ 1009507 h 1117355"/>
                <a:gd name="connsiteX61" fmla="*/ 706840 w 1117355"/>
                <a:gd name="connsiteY61" fmla="*/ 1066907 h 1117355"/>
                <a:gd name="connsiteX62" fmla="*/ 703827 w 1117355"/>
                <a:gd name="connsiteY62" fmla="*/ 1100380 h 1117355"/>
                <a:gd name="connsiteX63" fmla="*/ 684480 w 1117355"/>
                <a:gd name="connsiteY63" fmla="*/ 1072899 h 1117355"/>
                <a:gd name="connsiteX64" fmla="*/ 641988 w 1117355"/>
                <a:gd name="connsiteY64" fmla="*/ 1031150 h 1117355"/>
                <a:gd name="connsiteX65" fmla="*/ 616336 w 1117355"/>
                <a:gd name="connsiteY65" fmla="*/ 1084915 h 1117355"/>
                <a:gd name="connsiteX66" fmla="*/ 607556 w 1117355"/>
                <a:gd name="connsiteY66" fmla="*/ 1117355 h 1117355"/>
                <a:gd name="connsiteX67" fmla="*/ 593275 w 1117355"/>
                <a:gd name="connsiteY67" fmla="*/ 1086932 h 1117355"/>
                <a:gd name="connsiteX68" fmla="*/ 558678 w 1117355"/>
                <a:gd name="connsiteY68" fmla="*/ 1038439 h 1117355"/>
                <a:gd name="connsiteX69" fmla="*/ 524080 w 1117355"/>
                <a:gd name="connsiteY69" fmla="*/ 1086931 h 1117355"/>
                <a:gd name="connsiteX70" fmla="*/ 509800 w 1117355"/>
                <a:gd name="connsiteY70" fmla="*/ 1117354 h 1117355"/>
                <a:gd name="connsiteX71" fmla="*/ 501019 w 1117355"/>
                <a:gd name="connsiteY71" fmla="*/ 1084915 h 1117355"/>
                <a:gd name="connsiteX72" fmla="*/ 475369 w 1117355"/>
                <a:gd name="connsiteY72" fmla="*/ 1031151 h 1117355"/>
                <a:gd name="connsiteX73" fmla="*/ 432876 w 1117355"/>
                <a:gd name="connsiteY73" fmla="*/ 1072898 h 1117355"/>
                <a:gd name="connsiteX74" fmla="*/ 413529 w 1117355"/>
                <a:gd name="connsiteY74" fmla="*/ 1100382 h 1117355"/>
                <a:gd name="connsiteX75" fmla="*/ 410514 w 1117355"/>
                <a:gd name="connsiteY75" fmla="*/ 1066908 h 1117355"/>
                <a:gd name="connsiteX76" fmla="*/ 394589 w 1117355"/>
                <a:gd name="connsiteY76" fmla="*/ 1009506 h 1117355"/>
                <a:gd name="connsiteX77" fmla="*/ 345493 w 1117355"/>
                <a:gd name="connsiteY77" fmla="*/ 1043241 h 1117355"/>
                <a:gd name="connsiteX78" fmla="*/ 321668 w 1117355"/>
                <a:gd name="connsiteY78" fmla="*/ 1066945 h 1117355"/>
                <a:gd name="connsiteX79" fmla="*/ 324512 w 1117355"/>
                <a:gd name="connsiteY79" fmla="*/ 1033458 h 1117355"/>
                <a:gd name="connsiteX80" fmla="*/ 318796 w 1117355"/>
                <a:gd name="connsiteY80" fmla="*/ 974164 h 1117355"/>
                <a:gd name="connsiteX81" fmla="*/ 264588 w 1117355"/>
                <a:gd name="connsiteY81" fmla="*/ 998861 h 1117355"/>
                <a:gd name="connsiteX82" fmla="*/ 237009 w 1117355"/>
                <a:gd name="connsiteY82" fmla="*/ 1018067 h 1117355"/>
                <a:gd name="connsiteX83" fmla="*/ 245625 w 1117355"/>
                <a:gd name="connsiteY83" fmla="*/ 985583 h 1117355"/>
                <a:gd name="connsiteX84" fmla="*/ 250293 w 1117355"/>
                <a:gd name="connsiteY84" fmla="*/ 926196 h 1117355"/>
                <a:gd name="connsiteX85" fmla="*/ 192619 w 1117355"/>
                <a:gd name="connsiteY85" fmla="*/ 941105 h 1117355"/>
                <a:gd name="connsiteX86" fmla="*/ 162124 w 1117355"/>
                <a:gd name="connsiteY86" fmla="*/ 955230 h 1117355"/>
                <a:gd name="connsiteX87" fmla="*/ 176250 w 1117355"/>
                <a:gd name="connsiteY87" fmla="*/ 924736 h 1117355"/>
                <a:gd name="connsiteX88" fmla="*/ 191158 w 1117355"/>
                <a:gd name="connsiteY88" fmla="*/ 867062 h 1117355"/>
                <a:gd name="connsiteX89" fmla="*/ 131772 w 1117355"/>
                <a:gd name="connsiteY89" fmla="*/ 871729 h 1117355"/>
                <a:gd name="connsiteX90" fmla="*/ 99288 w 1117355"/>
                <a:gd name="connsiteY90" fmla="*/ 880346 h 1117355"/>
                <a:gd name="connsiteX91" fmla="*/ 118495 w 1117355"/>
                <a:gd name="connsiteY91" fmla="*/ 852766 h 1117355"/>
                <a:gd name="connsiteX92" fmla="*/ 143192 w 1117355"/>
                <a:gd name="connsiteY92" fmla="*/ 798558 h 1117355"/>
                <a:gd name="connsiteX93" fmla="*/ 83897 w 1117355"/>
                <a:gd name="connsiteY93" fmla="*/ 792842 h 1117355"/>
                <a:gd name="connsiteX94" fmla="*/ 50411 w 1117355"/>
                <a:gd name="connsiteY94" fmla="*/ 795685 h 1117355"/>
                <a:gd name="connsiteX95" fmla="*/ 74115 w 1117355"/>
                <a:gd name="connsiteY95" fmla="*/ 771862 h 1117355"/>
                <a:gd name="connsiteX96" fmla="*/ 107850 w 1117355"/>
                <a:gd name="connsiteY96" fmla="*/ 722765 h 1117355"/>
                <a:gd name="connsiteX97" fmla="*/ 50448 w 1117355"/>
                <a:gd name="connsiteY97" fmla="*/ 706840 h 1117355"/>
                <a:gd name="connsiteX98" fmla="*/ 16975 w 1117355"/>
                <a:gd name="connsiteY98" fmla="*/ 703826 h 1117355"/>
                <a:gd name="connsiteX99" fmla="*/ 44457 w 1117355"/>
                <a:gd name="connsiteY99" fmla="*/ 684480 h 1117355"/>
                <a:gd name="connsiteX100" fmla="*/ 86205 w 1117355"/>
                <a:gd name="connsiteY100" fmla="*/ 641988 h 1117355"/>
                <a:gd name="connsiteX101" fmla="*/ 32441 w 1117355"/>
                <a:gd name="connsiteY101" fmla="*/ 616336 h 1117355"/>
                <a:gd name="connsiteX102" fmla="*/ 0 w 1117355"/>
                <a:gd name="connsiteY102" fmla="*/ 607555 h 1117355"/>
                <a:gd name="connsiteX103" fmla="*/ 30424 w 1117355"/>
                <a:gd name="connsiteY103" fmla="*/ 593275 h 1117355"/>
                <a:gd name="connsiteX104" fmla="*/ 78916 w 1117355"/>
                <a:gd name="connsiteY104" fmla="*/ 558677 h 1117355"/>
                <a:gd name="connsiteX105" fmla="*/ 30424 w 1117355"/>
                <a:gd name="connsiteY105" fmla="*/ 524080 h 1117355"/>
                <a:gd name="connsiteX106" fmla="*/ 1 w 1117355"/>
                <a:gd name="connsiteY106" fmla="*/ 509800 h 1117355"/>
                <a:gd name="connsiteX107" fmla="*/ 32441 w 1117355"/>
                <a:gd name="connsiteY107" fmla="*/ 501019 h 1117355"/>
                <a:gd name="connsiteX108" fmla="*/ 86205 w 1117355"/>
                <a:gd name="connsiteY108" fmla="*/ 475369 h 1117355"/>
                <a:gd name="connsiteX109" fmla="*/ 44457 w 1117355"/>
                <a:gd name="connsiteY109" fmla="*/ 432875 h 1117355"/>
                <a:gd name="connsiteX110" fmla="*/ 16976 w 1117355"/>
                <a:gd name="connsiteY110" fmla="*/ 413530 h 1117355"/>
                <a:gd name="connsiteX111" fmla="*/ 50449 w 1117355"/>
                <a:gd name="connsiteY111" fmla="*/ 410515 h 1117355"/>
                <a:gd name="connsiteX112" fmla="*/ 107850 w 1117355"/>
                <a:gd name="connsiteY112" fmla="*/ 394590 h 1117355"/>
                <a:gd name="connsiteX113" fmla="*/ 74114 w 1117355"/>
                <a:gd name="connsiteY113" fmla="*/ 345493 h 1117355"/>
                <a:gd name="connsiteX114" fmla="*/ 50410 w 1117355"/>
                <a:gd name="connsiteY114" fmla="*/ 321668 h 1117355"/>
                <a:gd name="connsiteX115" fmla="*/ 83898 w 1117355"/>
                <a:gd name="connsiteY115" fmla="*/ 324512 h 1117355"/>
                <a:gd name="connsiteX116" fmla="*/ 143192 w 1117355"/>
                <a:gd name="connsiteY116" fmla="*/ 318797 h 1117355"/>
                <a:gd name="connsiteX117" fmla="*/ 118495 w 1117355"/>
                <a:gd name="connsiteY117" fmla="*/ 264588 h 1117355"/>
                <a:gd name="connsiteX118" fmla="*/ 99289 w 1117355"/>
                <a:gd name="connsiteY118" fmla="*/ 237010 h 1117355"/>
                <a:gd name="connsiteX119" fmla="*/ 131773 w 1117355"/>
                <a:gd name="connsiteY119" fmla="*/ 245625 h 1117355"/>
                <a:gd name="connsiteX120" fmla="*/ 191158 w 1117355"/>
                <a:gd name="connsiteY120" fmla="*/ 250293 h 1117355"/>
                <a:gd name="connsiteX121" fmla="*/ 176250 w 1117355"/>
                <a:gd name="connsiteY121" fmla="*/ 192620 h 1117355"/>
                <a:gd name="connsiteX122" fmla="*/ 162125 w 1117355"/>
                <a:gd name="connsiteY122" fmla="*/ 162124 h 1117355"/>
                <a:gd name="connsiteX123" fmla="*/ 192619 w 1117355"/>
                <a:gd name="connsiteY123" fmla="*/ 176251 h 1117355"/>
                <a:gd name="connsiteX124" fmla="*/ 250292 w 1117355"/>
                <a:gd name="connsiteY124" fmla="*/ 191159 h 1117355"/>
                <a:gd name="connsiteX125" fmla="*/ 245625 w 1117355"/>
                <a:gd name="connsiteY125" fmla="*/ 131774 h 1117355"/>
                <a:gd name="connsiteX126" fmla="*/ 237009 w 1117355"/>
                <a:gd name="connsiteY126" fmla="*/ 99287 h 1117355"/>
                <a:gd name="connsiteX127" fmla="*/ 264588 w 1117355"/>
                <a:gd name="connsiteY127" fmla="*/ 118495 h 1117355"/>
                <a:gd name="connsiteX128" fmla="*/ 318796 w 1117355"/>
                <a:gd name="connsiteY128" fmla="*/ 143192 h 1117355"/>
                <a:gd name="connsiteX129" fmla="*/ 324513 w 1117355"/>
                <a:gd name="connsiteY129" fmla="*/ 83897 h 1117355"/>
                <a:gd name="connsiteX130" fmla="*/ 321669 w 1117355"/>
                <a:gd name="connsiteY130" fmla="*/ 50411 h 1117355"/>
                <a:gd name="connsiteX131" fmla="*/ 345493 w 1117355"/>
                <a:gd name="connsiteY131" fmla="*/ 74115 h 1117355"/>
                <a:gd name="connsiteX132" fmla="*/ 394589 w 1117355"/>
                <a:gd name="connsiteY132" fmla="*/ 107850 h 1117355"/>
                <a:gd name="connsiteX133" fmla="*/ 410514 w 1117355"/>
                <a:gd name="connsiteY133" fmla="*/ 50448 h 1117355"/>
                <a:gd name="connsiteX134" fmla="*/ 413529 w 1117355"/>
                <a:gd name="connsiteY134" fmla="*/ 16974 h 1117355"/>
                <a:gd name="connsiteX135" fmla="*/ 432877 w 1117355"/>
                <a:gd name="connsiteY135" fmla="*/ 44457 h 1117355"/>
                <a:gd name="connsiteX136" fmla="*/ 475368 w 1117355"/>
                <a:gd name="connsiteY136" fmla="*/ 86205 h 1117355"/>
                <a:gd name="connsiteX137" fmla="*/ 501019 w 1117355"/>
                <a:gd name="connsiteY137" fmla="*/ 32441 h 1117355"/>
                <a:gd name="connsiteX138" fmla="*/ 509800 w 1117355"/>
                <a:gd name="connsiteY138" fmla="*/ 1 h 1117355"/>
                <a:gd name="connsiteX139" fmla="*/ 524080 w 1117355"/>
                <a:gd name="connsiteY139" fmla="*/ 30424 h 1117355"/>
                <a:gd name="connsiteX140" fmla="*/ 558677 w 1117355"/>
                <a:gd name="connsiteY140" fmla="*/ 78916 h 1117355"/>
                <a:gd name="connsiteX141" fmla="*/ 593275 w 1117355"/>
                <a:gd name="connsiteY141" fmla="*/ 30423 h 1117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</a:cxnLst>
              <a:rect l="l" t="t" r="r" b="b"/>
              <a:pathLst>
                <a:path w="1117355" h="1117355">
                  <a:moveTo>
                    <a:pt x="607556" y="0"/>
                  </a:moveTo>
                  <a:lnTo>
                    <a:pt x="616337" y="32441"/>
                  </a:lnTo>
                  <a:cubicBezTo>
                    <a:pt x="623336" y="51367"/>
                    <a:pt x="631935" y="69370"/>
                    <a:pt x="641988" y="86205"/>
                  </a:cubicBezTo>
                  <a:cubicBezTo>
                    <a:pt x="657192" y="73824"/>
                    <a:pt x="671430" y="59848"/>
                    <a:pt x="684480" y="44457"/>
                  </a:cubicBezTo>
                  <a:lnTo>
                    <a:pt x="703827" y="16976"/>
                  </a:lnTo>
                  <a:lnTo>
                    <a:pt x="706841" y="50449"/>
                  </a:lnTo>
                  <a:cubicBezTo>
                    <a:pt x="710447" y="70302"/>
                    <a:pt x="715790" y="89525"/>
                    <a:pt x="722767" y="107849"/>
                  </a:cubicBezTo>
                  <a:cubicBezTo>
                    <a:pt x="739889" y="98297"/>
                    <a:pt x="756338" y="87005"/>
                    <a:pt x="771862" y="74114"/>
                  </a:cubicBezTo>
                  <a:lnTo>
                    <a:pt x="795686" y="50411"/>
                  </a:lnTo>
                  <a:lnTo>
                    <a:pt x="792843" y="83897"/>
                  </a:lnTo>
                  <a:cubicBezTo>
                    <a:pt x="792946" y="104075"/>
                    <a:pt x="794869" y="123935"/>
                    <a:pt x="798558" y="143192"/>
                  </a:cubicBezTo>
                  <a:cubicBezTo>
                    <a:pt x="817080" y="136758"/>
                    <a:pt x="835240" y="128494"/>
                    <a:pt x="852767" y="118495"/>
                  </a:cubicBezTo>
                  <a:lnTo>
                    <a:pt x="880346" y="99288"/>
                  </a:lnTo>
                  <a:lnTo>
                    <a:pt x="871730" y="131774"/>
                  </a:lnTo>
                  <a:cubicBezTo>
                    <a:pt x="868328" y="151663"/>
                    <a:pt x="866774" y="171555"/>
                    <a:pt x="867062" y="191159"/>
                  </a:cubicBezTo>
                  <a:cubicBezTo>
                    <a:pt x="886420" y="188040"/>
                    <a:pt x="905740" y="183055"/>
                    <a:pt x="924737" y="176251"/>
                  </a:cubicBezTo>
                  <a:lnTo>
                    <a:pt x="955231" y="162125"/>
                  </a:lnTo>
                  <a:lnTo>
                    <a:pt x="941105" y="192620"/>
                  </a:lnTo>
                  <a:cubicBezTo>
                    <a:pt x="934301" y="211617"/>
                    <a:pt x="929316" y="230936"/>
                    <a:pt x="926196" y="250293"/>
                  </a:cubicBezTo>
                  <a:cubicBezTo>
                    <a:pt x="945801" y="250582"/>
                    <a:pt x="965692" y="249027"/>
                    <a:pt x="985583" y="245626"/>
                  </a:cubicBezTo>
                  <a:lnTo>
                    <a:pt x="1018066" y="237010"/>
                  </a:lnTo>
                  <a:lnTo>
                    <a:pt x="998860" y="264588"/>
                  </a:lnTo>
                  <a:cubicBezTo>
                    <a:pt x="988861" y="282115"/>
                    <a:pt x="980597" y="300275"/>
                    <a:pt x="974163" y="318796"/>
                  </a:cubicBezTo>
                  <a:cubicBezTo>
                    <a:pt x="993421" y="322486"/>
                    <a:pt x="1013279" y="324408"/>
                    <a:pt x="1033458" y="324513"/>
                  </a:cubicBezTo>
                  <a:lnTo>
                    <a:pt x="1066945" y="321669"/>
                  </a:lnTo>
                  <a:lnTo>
                    <a:pt x="1043241" y="345493"/>
                  </a:lnTo>
                  <a:cubicBezTo>
                    <a:pt x="1030350" y="361018"/>
                    <a:pt x="1019057" y="377467"/>
                    <a:pt x="1009506" y="394590"/>
                  </a:cubicBezTo>
                  <a:cubicBezTo>
                    <a:pt x="1027829" y="401567"/>
                    <a:pt x="1047052" y="406909"/>
                    <a:pt x="1066906" y="410515"/>
                  </a:cubicBezTo>
                  <a:lnTo>
                    <a:pt x="1100380" y="413529"/>
                  </a:lnTo>
                  <a:lnTo>
                    <a:pt x="1072898" y="432875"/>
                  </a:lnTo>
                  <a:cubicBezTo>
                    <a:pt x="1057507" y="445926"/>
                    <a:pt x="1043531" y="460165"/>
                    <a:pt x="1031151" y="475368"/>
                  </a:cubicBezTo>
                  <a:cubicBezTo>
                    <a:pt x="1047984" y="485421"/>
                    <a:pt x="1065988" y="494020"/>
                    <a:pt x="1084914" y="501019"/>
                  </a:cubicBezTo>
                  <a:lnTo>
                    <a:pt x="1117353" y="509800"/>
                  </a:lnTo>
                  <a:lnTo>
                    <a:pt x="1086932" y="524080"/>
                  </a:lnTo>
                  <a:cubicBezTo>
                    <a:pt x="1069509" y="534259"/>
                    <a:pt x="1053271" y="545854"/>
                    <a:pt x="1038439" y="558677"/>
                  </a:cubicBezTo>
                  <a:cubicBezTo>
                    <a:pt x="1053272" y="571501"/>
                    <a:pt x="1069509" y="583096"/>
                    <a:pt x="1086931" y="593274"/>
                  </a:cubicBezTo>
                  <a:lnTo>
                    <a:pt x="1117355" y="607555"/>
                  </a:lnTo>
                  <a:lnTo>
                    <a:pt x="1084914" y="616336"/>
                  </a:lnTo>
                  <a:cubicBezTo>
                    <a:pt x="1065988" y="623335"/>
                    <a:pt x="1047984" y="631934"/>
                    <a:pt x="1031150" y="641988"/>
                  </a:cubicBezTo>
                  <a:cubicBezTo>
                    <a:pt x="1043531" y="657191"/>
                    <a:pt x="1057507" y="671430"/>
                    <a:pt x="1072898" y="684480"/>
                  </a:cubicBezTo>
                  <a:lnTo>
                    <a:pt x="1100380" y="703827"/>
                  </a:lnTo>
                  <a:lnTo>
                    <a:pt x="1066906" y="706840"/>
                  </a:lnTo>
                  <a:cubicBezTo>
                    <a:pt x="1047052" y="710447"/>
                    <a:pt x="1027829" y="715789"/>
                    <a:pt x="1009506" y="722766"/>
                  </a:cubicBezTo>
                  <a:cubicBezTo>
                    <a:pt x="1019057" y="739889"/>
                    <a:pt x="1030349" y="756338"/>
                    <a:pt x="1043241" y="771862"/>
                  </a:cubicBezTo>
                  <a:lnTo>
                    <a:pt x="1066944" y="795686"/>
                  </a:lnTo>
                  <a:lnTo>
                    <a:pt x="1033457" y="792842"/>
                  </a:lnTo>
                  <a:cubicBezTo>
                    <a:pt x="1013279" y="792946"/>
                    <a:pt x="993420" y="794869"/>
                    <a:pt x="974163" y="798558"/>
                  </a:cubicBezTo>
                  <a:cubicBezTo>
                    <a:pt x="980597" y="817079"/>
                    <a:pt x="988861" y="835239"/>
                    <a:pt x="998861" y="852767"/>
                  </a:cubicBezTo>
                  <a:lnTo>
                    <a:pt x="1018067" y="880346"/>
                  </a:lnTo>
                  <a:lnTo>
                    <a:pt x="985583" y="871730"/>
                  </a:lnTo>
                  <a:cubicBezTo>
                    <a:pt x="965693" y="868328"/>
                    <a:pt x="945802" y="866773"/>
                    <a:pt x="926197" y="867062"/>
                  </a:cubicBezTo>
                  <a:cubicBezTo>
                    <a:pt x="929316" y="886420"/>
                    <a:pt x="934301" y="905738"/>
                    <a:pt x="941106" y="924736"/>
                  </a:cubicBezTo>
                  <a:lnTo>
                    <a:pt x="955230" y="955231"/>
                  </a:lnTo>
                  <a:lnTo>
                    <a:pt x="924736" y="941105"/>
                  </a:lnTo>
                  <a:cubicBezTo>
                    <a:pt x="905739" y="934301"/>
                    <a:pt x="886420" y="929316"/>
                    <a:pt x="867062" y="926196"/>
                  </a:cubicBezTo>
                  <a:cubicBezTo>
                    <a:pt x="866773" y="945801"/>
                    <a:pt x="868328" y="965692"/>
                    <a:pt x="871730" y="985583"/>
                  </a:cubicBezTo>
                  <a:lnTo>
                    <a:pt x="881237" y="1021426"/>
                  </a:lnTo>
                  <a:lnTo>
                    <a:pt x="798559" y="974163"/>
                  </a:lnTo>
                  <a:cubicBezTo>
                    <a:pt x="794870" y="993421"/>
                    <a:pt x="792946" y="1013280"/>
                    <a:pt x="792843" y="1033459"/>
                  </a:cubicBezTo>
                  <a:lnTo>
                    <a:pt x="795980" y="1070407"/>
                  </a:lnTo>
                  <a:lnTo>
                    <a:pt x="722766" y="1009507"/>
                  </a:lnTo>
                  <a:cubicBezTo>
                    <a:pt x="715790" y="1027830"/>
                    <a:pt x="710446" y="1047053"/>
                    <a:pt x="706840" y="1066907"/>
                  </a:cubicBezTo>
                  <a:lnTo>
                    <a:pt x="703827" y="1100380"/>
                  </a:lnTo>
                  <a:lnTo>
                    <a:pt x="684480" y="1072899"/>
                  </a:lnTo>
                  <a:cubicBezTo>
                    <a:pt x="671430" y="1057508"/>
                    <a:pt x="657192" y="1043531"/>
                    <a:pt x="641988" y="1031150"/>
                  </a:cubicBezTo>
                  <a:cubicBezTo>
                    <a:pt x="631934" y="1047985"/>
                    <a:pt x="623336" y="1065989"/>
                    <a:pt x="616336" y="1084915"/>
                  </a:cubicBezTo>
                  <a:lnTo>
                    <a:pt x="607556" y="1117355"/>
                  </a:lnTo>
                  <a:lnTo>
                    <a:pt x="593275" y="1086932"/>
                  </a:lnTo>
                  <a:cubicBezTo>
                    <a:pt x="583096" y="1069509"/>
                    <a:pt x="571501" y="1053271"/>
                    <a:pt x="558678" y="1038439"/>
                  </a:cubicBezTo>
                  <a:cubicBezTo>
                    <a:pt x="545854" y="1053271"/>
                    <a:pt x="534259" y="1069508"/>
                    <a:pt x="524080" y="1086931"/>
                  </a:cubicBezTo>
                  <a:lnTo>
                    <a:pt x="509800" y="1117354"/>
                  </a:lnTo>
                  <a:lnTo>
                    <a:pt x="501019" y="1084915"/>
                  </a:lnTo>
                  <a:cubicBezTo>
                    <a:pt x="494020" y="1065988"/>
                    <a:pt x="485422" y="1047985"/>
                    <a:pt x="475369" y="1031151"/>
                  </a:cubicBezTo>
                  <a:cubicBezTo>
                    <a:pt x="460165" y="1043532"/>
                    <a:pt x="445926" y="1057508"/>
                    <a:pt x="432876" y="1072898"/>
                  </a:cubicBezTo>
                  <a:lnTo>
                    <a:pt x="413529" y="1100382"/>
                  </a:lnTo>
                  <a:lnTo>
                    <a:pt x="410514" y="1066908"/>
                  </a:lnTo>
                  <a:cubicBezTo>
                    <a:pt x="406908" y="1047053"/>
                    <a:pt x="401566" y="1027831"/>
                    <a:pt x="394589" y="1009506"/>
                  </a:cubicBezTo>
                  <a:cubicBezTo>
                    <a:pt x="377466" y="1019058"/>
                    <a:pt x="361017" y="1030350"/>
                    <a:pt x="345493" y="1043241"/>
                  </a:cubicBezTo>
                  <a:lnTo>
                    <a:pt x="321668" y="1066945"/>
                  </a:lnTo>
                  <a:lnTo>
                    <a:pt x="324512" y="1033458"/>
                  </a:lnTo>
                  <a:cubicBezTo>
                    <a:pt x="324409" y="1013280"/>
                    <a:pt x="322485" y="993421"/>
                    <a:pt x="318796" y="974164"/>
                  </a:cubicBezTo>
                  <a:cubicBezTo>
                    <a:pt x="300275" y="980597"/>
                    <a:pt x="282115" y="988861"/>
                    <a:pt x="264588" y="998861"/>
                  </a:cubicBezTo>
                  <a:lnTo>
                    <a:pt x="237009" y="1018067"/>
                  </a:lnTo>
                  <a:lnTo>
                    <a:pt x="245625" y="985583"/>
                  </a:lnTo>
                  <a:cubicBezTo>
                    <a:pt x="249026" y="965692"/>
                    <a:pt x="250582" y="945802"/>
                    <a:pt x="250293" y="926196"/>
                  </a:cubicBezTo>
                  <a:cubicBezTo>
                    <a:pt x="230935" y="929316"/>
                    <a:pt x="211616" y="934301"/>
                    <a:pt x="192619" y="941105"/>
                  </a:cubicBezTo>
                  <a:lnTo>
                    <a:pt x="162124" y="955230"/>
                  </a:lnTo>
                  <a:lnTo>
                    <a:pt x="176250" y="924736"/>
                  </a:lnTo>
                  <a:cubicBezTo>
                    <a:pt x="183053" y="905739"/>
                    <a:pt x="188039" y="886420"/>
                    <a:pt x="191158" y="867062"/>
                  </a:cubicBezTo>
                  <a:cubicBezTo>
                    <a:pt x="171553" y="866773"/>
                    <a:pt x="151663" y="868328"/>
                    <a:pt x="131772" y="871729"/>
                  </a:cubicBezTo>
                  <a:lnTo>
                    <a:pt x="99288" y="880346"/>
                  </a:lnTo>
                  <a:lnTo>
                    <a:pt x="118495" y="852766"/>
                  </a:lnTo>
                  <a:cubicBezTo>
                    <a:pt x="128494" y="835239"/>
                    <a:pt x="136758" y="817079"/>
                    <a:pt x="143192" y="798558"/>
                  </a:cubicBezTo>
                  <a:cubicBezTo>
                    <a:pt x="123935" y="794869"/>
                    <a:pt x="104076" y="792946"/>
                    <a:pt x="83897" y="792842"/>
                  </a:cubicBezTo>
                  <a:lnTo>
                    <a:pt x="50411" y="795685"/>
                  </a:lnTo>
                  <a:lnTo>
                    <a:pt x="74115" y="771862"/>
                  </a:lnTo>
                  <a:cubicBezTo>
                    <a:pt x="87006" y="756338"/>
                    <a:pt x="98298" y="739889"/>
                    <a:pt x="107850" y="722765"/>
                  </a:cubicBezTo>
                  <a:cubicBezTo>
                    <a:pt x="89526" y="715788"/>
                    <a:pt x="70303" y="710446"/>
                    <a:pt x="50448" y="706840"/>
                  </a:cubicBezTo>
                  <a:lnTo>
                    <a:pt x="16975" y="703826"/>
                  </a:lnTo>
                  <a:lnTo>
                    <a:pt x="44457" y="684480"/>
                  </a:lnTo>
                  <a:cubicBezTo>
                    <a:pt x="59848" y="671429"/>
                    <a:pt x="73825" y="657192"/>
                    <a:pt x="86205" y="641988"/>
                  </a:cubicBezTo>
                  <a:cubicBezTo>
                    <a:pt x="69371" y="631934"/>
                    <a:pt x="51368" y="623335"/>
                    <a:pt x="32441" y="616336"/>
                  </a:cubicBezTo>
                  <a:lnTo>
                    <a:pt x="0" y="607555"/>
                  </a:lnTo>
                  <a:lnTo>
                    <a:pt x="30424" y="593275"/>
                  </a:lnTo>
                  <a:cubicBezTo>
                    <a:pt x="47847" y="583095"/>
                    <a:pt x="64084" y="571500"/>
                    <a:pt x="78916" y="558677"/>
                  </a:cubicBezTo>
                  <a:cubicBezTo>
                    <a:pt x="64083" y="545854"/>
                    <a:pt x="47846" y="534259"/>
                    <a:pt x="30424" y="524080"/>
                  </a:cubicBezTo>
                  <a:lnTo>
                    <a:pt x="1" y="509800"/>
                  </a:lnTo>
                  <a:lnTo>
                    <a:pt x="32441" y="501019"/>
                  </a:lnTo>
                  <a:cubicBezTo>
                    <a:pt x="51367" y="494020"/>
                    <a:pt x="69371" y="485421"/>
                    <a:pt x="86205" y="475369"/>
                  </a:cubicBezTo>
                  <a:cubicBezTo>
                    <a:pt x="73825" y="460164"/>
                    <a:pt x="59848" y="445926"/>
                    <a:pt x="44457" y="432875"/>
                  </a:cubicBezTo>
                  <a:lnTo>
                    <a:pt x="16976" y="413530"/>
                  </a:lnTo>
                  <a:lnTo>
                    <a:pt x="50449" y="410515"/>
                  </a:lnTo>
                  <a:cubicBezTo>
                    <a:pt x="70302" y="406909"/>
                    <a:pt x="89526" y="401567"/>
                    <a:pt x="107850" y="394590"/>
                  </a:cubicBezTo>
                  <a:cubicBezTo>
                    <a:pt x="98298" y="377467"/>
                    <a:pt x="87005" y="361018"/>
                    <a:pt x="74114" y="345493"/>
                  </a:cubicBezTo>
                  <a:lnTo>
                    <a:pt x="50410" y="321668"/>
                  </a:lnTo>
                  <a:lnTo>
                    <a:pt x="83898" y="324512"/>
                  </a:lnTo>
                  <a:cubicBezTo>
                    <a:pt x="104076" y="324409"/>
                    <a:pt x="123935" y="322486"/>
                    <a:pt x="143192" y="318797"/>
                  </a:cubicBezTo>
                  <a:cubicBezTo>
                    <a:pt x="136758" y="300275"/>
                    <a:pt x="128494" y="282115"/>
                    <a:pt x="118495" y="264588"/>
                  </a:cubicBezTo>
                  <a:lnTo>
                    <a:pt x="99289" y="237010"/>
                  </a:lnTo>
                  <a:lnTo>
                    <a:pt x="131773" y="245625"/>
                  </a:lnTo>
                  <a:cubicBezTo>
                    <a:pt x="151663" y="249028"/>
                    <a:pt x="171554" y="250582"/>
                    <a:pt x="191158" y="250293"/>
                  </a:cubicBezTo>
                  <a:cubicBezTo>
                    <a:pt x="188040" y="230936"/>
                    <a:pt x="183054" y="211617"/>
                    <a:pt x="176250" y="192620"/>
                  </a:cubicBezTo>
                  <a:lnTo>
                    <a:pt x="162125" y="162124"/>
                  </a:lnTo>
                  <a:lnTo>
                    <a:pt x="192619" y="176251"/>
                  </a:lnTo>
                  <a:cubicBezTo>
                    <a:pt x="211616" y="183054"/>
                    <a:pt x="230935" y="188040"/>
                    <a:pt x="250292" y="191159"/>
                  </a:cubicBezTo>
                  <a:cubicBezTo>
                    <a:pt x="250581" y="171554"/>
                    <a:pt x="249027" y="151663"/>
                    <a:pt x="245625" y="131774"/>
                  </a:cubicBezTo>
                  <a:lnTo>
                    <a:pt x="237009" y="99287"/>
                  </a:lnTo>
                  <a:lnTo>
                    <a:pt x="264588" y="118495"/>
                  </a:lnTo>
                  <a:cubicBezTo>
                    <a:pt x="282116" y="128494"/>
                    <a:pt x="300275" y="136758"/>
                    <a:pt x="318796" y="143192"/>
                  </a:cubicBezTo>
                  <a:cubicBezTo>
                    <a:pt x="322486" y="123935"/>
                    <a:pt x="324409" y="104076"/>
                    <a:pt x="324513" y="83897"/>
                  </a:cubicBezTo>
                  <a:lnTo>
                    <a:pt x="321669" y="50411"/>
                  </a:lnTo>
                  <a:lnTo>
                    <a:pt x="345493" y="74115"/>
                  </a:lnTo>
                  <a:cubicBezTo>
                    <a:pt x="361017" y="87006"/>
                    <a:pt x="377466" y="98297"/>
                    <a:pt x="394589" y="107850"/>
                  </a:cubicBezTo>
                  <a:cubicBezTo>
                    <a:pt x="401566" y="89526"/>
                    <a:pt x="406909" y="70302"/>
                    <a:pt x="410514" y="50448"/>
                  </a:cubicBezTo>
                  <a:lnTo>
                    <a:pt x="413529" y="16974"/>
                  </a:lnTo>
                  <a:lnTo>
                    <a:pt x="432877" y="44457"/>
                  </a:lnTo>
                  <a:cubicBezTo>
                    <a:pt x="445926" y="59848"/>
                    <a:pt x="460165" y="73825"/>
                    <a:pt x="475368" y="86205"/>
                  </a:cubicBezTo>
                  <a:cubicBezTo>
                    <a:pt x="485422" y="69371"/>
                    <a:pt x="494020" y="51368"/>
                    <a:pt x="501019" y="32441"/>
                  </a:cubicBezTo>
                  <a:lnTo>
                    <a:pt x="509800" y="1"/>
                  </a:lnTo>
                  <a:lnTo>
                    <a:pt x="524080" y="30424"/>
                  </a:lnTo>
                  <a:cubicBezTo>
                    <a:pt x="534259" y="47847"/>
                    <a:pt x="545854" y="64083"/>
                    <a:pt x="558677" y="78916"/>
                  </a:cubicBezTo>
                  <a:cubicBezTo>
                    <a:pt x="571502" y="64083"/>
                    <a:pt x="583096" y="47846"/>
                    <a:pt x="593275" y="30423"/>
                  </a:cubicBezTo>
                  <a:close/>
                </a:path>
              </a:pathLst>
            </a:custGeom>
            <a:blipFill rotWithShape="1">
              <a:blip r:embed="rId2" cstate="screen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pic>
          <p:nvPicPr>
            <p:cNvPr id="2" name="图片 1" descr="9b667ac6d33c19bff5a4fddac0a818b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2" y="-1006"/>
              <a:ext cx="8570" cy="8744"/>
            </a:xfrm>
            <a:prstGeom prst="rect">
              <a:avLst/>
            </a:prstGeom>
          </p:spPr>
        </p:pic>
      </p:grpSp>
      <p:pic>
        <p:nvPicPr>
          <p:cNvPr id="3" name="图片 2" descr="ea85aaaf4a46ad9a17c732de3fcefac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4815" y="463550"/>
            <a:ext cx="3443605" cy="344360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633720" y="2568575"/>
            <a:ext cx="3796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姓名：_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____________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67095" y="3507740"/>
            <a:ext cx="3796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年龄：_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____________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96050" y="4449445"/>
            <a:ext cx="3796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性别：_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____________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058025" y="5424805"/>
            <a:ext cx="3796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星座：_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____________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D:\工作\ppt\1.15\598e5b46b4913.png598e5b46b491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361315" y="739140"/>
            <a:ext cx="11731625" cy="630491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608070" y="278130"/>
            <a:ext cx="5205730" cy="1291590"/>
            <a:chOff x="5682" y="438"/>
            <a:chExt cx="8198" cy="2034"/>
          </a:xfrm>
        </p:grpSpPr>
        <p:pic>
          <p:nvPicPr>
            <p:cNvPr id="3" name="图片 2" descr="7e2d23653605070ec6309f520f14f730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768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自 荐 书</a:t>
              </a:r>
              <a:endParaRPr lang="zh-CN" altLang="en-US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004060" y="1456055"/>
            <a:ext cx="8583930" cy="2915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70000"/>
              </a:lnSpc>
            </a:pPr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inpin heiti" charset="-122"/>
                <a:ea typeface="inpin heiti" charset="-122"/>
              </a:rPr>
              <a:t>  跨进小学的大门，我们将开始一段从所未有的经历，今天我将站在为班级同学服务的角 度上，竞选一次班委！ 大家好，我叫xxx。军事家拿破仑曾经说过：不想当军官的士兵不是好兵。我是一个活泼开朗的男孩，我在学习方面，我很自觉，成绩在班内名列前茅，从不偏科，我想我自己也能在班内当一名优秀的学生，能帮助老师做事情，并且会帮同学解决问题！希望这次竞选能给翻开我崭新的一面，也可以多帮助老师和同学， 希望老师也能让我当 上文娱委员一职，也请老师和同学多多指教！</a:t>
            </a:r>
            <a:endParaRPr lang="zh-CN" altLang="en-US" dirty="0">
              <a:solidFill>
                <a:schemeClr val="accent6">
                  <a:lumMod val="75000"/>
                </a:schemeClr>
              </a:solidFill>
              <a:latin typeface="inpin heiti" charset="-122"/>
              <a:ea typeface="inpin heiti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608070" y="278130"/>
            <a:ext cx="5205730" cy="1292225"/>
            <a:chOff x="5682" y="438"/>
            <a:chExt cx="8198" cy="2035"/>
          </a:xfrm>
        </p:grpSpPr>
        <p:pic>
          <p:nvPicPr>
            <p:cNvPr id="3" name="图片 2" descr="7e2d23653605070ec6309f520f14f730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744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我的爱好</a:t>
              </a:r>
              <a:endParaRPr lang="zh-CN" altLang="en-US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0050" y="1931670"/>
            <a:ext cx="3834130" cy="4512310"/>
            <a:chOff x="630" y="3042"/>
            <a:chExt cx="6038" cy="7106"/>
          </a:xfrm>
        </p:grpSpPr>
        <p:pic>
          <p:nvPicPr>
            <p:cNvPr id="13" name="图片 12" descr="b73d8b7dba863d3670b309c2bae620af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630" y="4110"/>
              <a:ext cx="6039" cy="6039"/>
            </a:xfrm>
            <a:prstGeom prst="rect">
              <a:avLst/>
            </a:prstGeom>
          </p:spPr>
        </p:pic>
        <p:pic>
          <p:nvPicPr>
            <p:cNvPr id="6" name="图片 5" descr="f4c4ebc4bd3ba5842586c32f5a338b83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373" y="3042"/>
              <a:ext cx="4309" cy="4309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2668" y="7127"/>
              <a:ext cx="20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请输入标题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90" y="7524"/>
              <a:ext cx="3488" cy="1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请输入文字</a:t>
              </a: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  <a:sym typeface="+mn-ea"/>
                </a:rPr>
                <a:t>请输入文字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+mn-ea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  <a:sym typeface="+mn-ea"/>
                </a:rPr>
                <a:t>请输入文字请输入文字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293870" y="1931670"/>
            <a:ext cx="3834130" cy="4639310"/>
            <a:chOff x="6762" y="3042"/>
            <a:chExt cx="6038" cy="7306"/>
          </a:xfrm>
        </p:grpSpPr>
        <p:pic>
          <p:nvPicPr>
            <p:cNvPr id="5" name="图片 4" descr="D:\工作\ppt\1.15\43a3441dc0a876894908fa6be6256de1.png43a3441dc0a876894908fa6be6256de1"/>
            <p:cNvPicPr>
              <a:picLocks noChangeAspect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>
            <a:xfrm>
              <a:off x="8151" y="3042"/>
              <a:ext cx="3260" cy="3617"/>
            </a:xfrm>
            <a:prstGeom prst="rect">
              <a:avLst/>
            </a:prstGeom>
          </p:spPr>
        </p:pic>
        <p:pic>
          <p:nvPicPr>
            <p:cNvPr id="14" name="图片 13" descr="b73d8b7dba863d3670b309c2bae620af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6762" y="4310"/>
              <a:ext cx="6039" cy="6039"/>
            </a:xfrm>
            <a:prstGeom prst="rect">
              <a:avLst/>
            </a:prstGeom>
          </p:spPr>
        </p:pic>
        <p:grpSp>
          <p:nvGrpSpPr>
            <p:cNvPr id="20" name="组合 19"/>
            <p:cNvGrpSpPr/>
            <p:nvPr/>
          </p:nvGrpSpPr>
          <p:grpSpPr>
            <a:xfrm>
              <a:off x="7995" y="7327"/>
              <a:ext cx="3488" cy="1547"/>
              <a:chOff x="2190" y="7327"/>
              <a:chExt cx="3488" cy="1547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2868" y="7327"/>
                <a:ext cx="2088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</a:rPr>
                  <a:t>请输入标题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190" y="7724"/>
                <a:ext cx="3488" cy="11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</a:rPr>
                  <a:t>请输入文字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  <a:sym typeface="+mn-ea"/>
                  </a:rPr>
                  <a:t>请输入文字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  <a:sym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  <a:sym typeface="+mn-ea"/>
                  </a:rPr>
                  <a:t>请输入文字请输入文字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  <a:sym typeface="+mn-ea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7912735" y="1570355"/>
            <a:ext cx="3834130" cy="5000625"/>
            <a:chOff x="12461" y="2473"/>
            <a:chExt cx="6038" cy="7875"/>
          </a:xfrm>
        </p:grpSpPr>
        <p:pic>
          <p:nvPicPr>
            <p:cNvPr id="15" name="图片 14" descr="b73d8b7dba863d3670b309c2bae620af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12461" y="4310"/>
              <a:ext cx="6039" cy="6039"/>
            </a:xfrm>
            <a:prstGeom prst="rect">
              <a:avLst/>
            </a:prstGeom>
          </p:spPr>
        </p:pic>
        <p:pic>
          <p:nvPicPr>
            <p:cNvPr id="8" name="图片 7" descr="0c208fd1e6e4d3585e05d3caa91db208"/>
            <p:cNvPicPr>
              <a:picLocks noChangeAspect="1"/>
            </p:cNvPicPr>
            <p:nvPr/>
          </p:nvPicPr>
          <p:blipFill>
            <a:blip r:embed="rId5" cstate="screen"/>
            <a:stretch>
              <a:fillRect/>
            </a:stretch>
          </p:blipFill>
          <p:spPr>
            <a:xfrm>
              <a:off x="13739" y="2473"/>
              <a:ext cx="4460" cy="4460"/>
            </a:xfrm>
            <a:prstGeom prst="rect">
              <a:avLst/>
            </a:prstGeom>
          </p:spPr>
        </p:pic>
        <p:grpSp>
          <p:nvGrpSpPr>
            <p:cNvPr id="21" name="组合 20"/>
            <p:cNvGrpSpPr/>
            <p:nvPr/>
          </p:nvGrpSpPr>
          <p:grpSpPr>
            <a:xfrm>
              <a:off x="13796" y="7337"/>
              <a:ext cx="3488" cy="1547"/>
              <a:chOff x="2190" y="7327"/>
              <a:chExt cx="3488" cy="1547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2868" y="7327"/>
                <a:ext cx="2088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</a:rPr>
                  <a:t>请输入标题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2190" y="7724"/>
                <a:ext cx="3488" cy="11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</a:rPr>
                  <a:t>请输入文字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  <a:sym typeface="+mn-ea"/>
                  </a:rPr>
                  <a:t>请输入文字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  <a:sym typeface="+mn-ea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npin heiti" charset="-122"/>
                    <a:ea typeface="inpin heiti" charset="-122"/>
                    <a:sym typeface="+mn-ea"/>
                  </a:rPr>
                  <a:t>请输入文字请输入文字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  <a:sym typeface="+mn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73050" y="-43815"/>
            <a:ext cx="13020675" cy="6945630"/>
            <a:chOff x="430" y="-69"/>
            <a:chExt cx="20505" cy="10938"/>
          </a:xfrm>
        </p:grpSpPr>
        <p:pic>
          <p:nvPicPr>
            <p:cNvPr id="12" name="图片 11" descr="D:\工作\ppt\1.15\d45f515e9a26b4765abf3957c82e67f4.pngd45f515e9a26b4765abf3957c82e67f4"/>
            <p:cNvPicPr>
              <a:picLocks noChangeAspect="1"/>
            </p:cNvPicPr>
            <p:nvPr/>
          </p:nvPicPr>
          <p:blipFill>
            <a:blip r:embed="rId1" cstate="screen"/>
            <a:srcRect/>
            <a:stretch>
              <a:fillRect/>
            </a:stretch>
          </p:blipFill>
          <p:spPr>
            <a:xfrm>
              <a:off x="2435" y="-69"/>
              <a:ext cx="18501" cy="10938"/>
            </a:xfrm>
            <a:prstGeom prst="rect">
              <a:avLst/>
            </a:prstGeom>
          </p:spPr>
        </p:pic>
        <p:pic>
          <p:nvPicPr>
            <p:cNvPr id="2" name="图片 1" descr="2d6a281bb13bd5812a3037633845527b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430" y="3209"/>
              <a:ext cx="4912" cy="5842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3608070" y="278130"/>
            <a:ext cx="5205730" cy="1292225"/>
            <a:chOff x="5682" y="438"/>
            <a:chExt cx="8198" cy="2035"/>
          </a:xfrm>
        </p:grpSpPr>
        <p:pic>
          <p:nvPicPr>
            <p:cNvPr id="3" name="图片 2" descr="7e2d23653605070ec6309f520f14f730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744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我的性格</a:t>
              </a:r>
              <a:endParaRPr lang="zh-CN" altLang="en-US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25570" y="1666875"/>
            <a:ext cx="7903210" cy="4704080"/>
            <a:chOff x="6182" y="2625"/>
            <a:chExt cx="12446" cy="7408"/>
          </a:xfrm>
        </p:grpSpPr>
        <p:pic>
          <p:nvPicPr>
            <p:cNvPr id="10" name="图片 9" descr="b7f5e7017319f0f4d562601733096fb0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6182" y="2625"/>
              <a:ext cx="12447" cy="7408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>
              <a:off x="7261" y="4519"/>
              <a:ext cx="10288" cy="40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endParaRPr lang="zh-CN" altLang="en-US" sz="2000" dirty="0">
                <a:latin typeface="inpin heiti" charset="-122"/>
                <a:ea typeface="inpin heiti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 descr="6ee904d5892c360341050032fdb512e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13130" y="463550"/>
            <a:ext cx="10058400" cy="166560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657860" y="1744980"/>
            <a:ext cx="2842895" cy="3446780"/>
            <a:chOff x="1036" y="2748"/>
            <a:chExt cx="4477" cy="5428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 rot="21120000">
              <a:off x="1165" y="3731"/>
              <a:ext cx="4219" cy="2813"/>
            </a:xfrm>
            <a:prstGeom prst="rect">
              <a:avLst/>
            </a:prstGeom>
          </p:spPr>
        </p:pic>
        <p:pic>
          <p:nvPicPr>
            <p:cNvPr id="8" name="图片 7" descr="6d731e39dc65bb4881392146a69d66c8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 rot="21180000">
              <a:off x="1036" y="2748"/>
              <a:ext cx="4477" cy="5428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3608070" y="278130"/>
            <a:ext cx="5205730" cy="1292225"/>
            <a:chOff x="5682" y="438"/>
            <a:chExt cx="8198" cy="2035"/>
          </a:xfrm>
        </p:grpSpPr>
        <p:pic>
          <p:nvPicPr>
            <p:cNvPr id="3" name="图片 2" descr="7e2d23653605070ec6309f520f14f730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744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我的生活</a:t>
              </a:r>
              <a:endParaRPr lang="zh-CN" altLang="en-US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pic>
        <p:nvPicPr>
          <p:cNvPr id="2" name="图片 1" descr="db1fa3b4a1c411c5fe0d590b2d873b0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105265" y="2856865"/>
            <a:ext cx="3072765" cy="347472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357880" y="2773045"/>
            <a:ext cx="2745740" cy="3119755"/>
            <a:chOff x="5288" y="4367"/>
            <a:chExt cx="4324" cy="4913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6" cstate="screen"/>
            <a:stretch>
              <a:fillRect/>
            </a:stretch>
          </p:blipFill>
          <p:spPr>
            <a:xfrm rot="420000">
              <a:off x="5506" y="5154"/>
              <a:ext cx="4106" cy="2737"/>
            </a:xfrm>
            <a:prstGeom prst="rect">
              <a:avLst/>
            </a:prstGeom>
          </p:spPr>
        </p:pic>
        <p:pic>
          <p:nvPicPr>
            <p:cNvPr id="9" name="图片 8" descr="6d731e39dc65bb4881392146a69d66c8"/>
            <p:cNvPicPr>
              <a:picLocks noChangeAspect="1"/>
            </p:cNvPicPr>
            <p:nvPr/>
          </p:nvPicPr>
          <p:blipFill>
            <a:blip r:embed="rId7" cstate="screen"/>
            <a:stretch>
              <a:fillRect/>
            </a:stretch>
          </p:blipFill>
          <p:spPr>
            <a:xfrm rot="480000">
              <a:off x="5288" y="4367"/>
              <a:ext cx="4322" cy="4913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6073775" y="1891030"/>
            <a:ext cx="2842895" cy="3446780"/>
            <a:chOff x="9565" y="2978"/>
            <a:chExt cx="4477" cy="5428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/>
            <a:stretch>
              <a:fillRect/>
            </a:stretch>
          </p:blipFill>
          <p:spPr>
            <a:xfrm rot="21060000">
              <a:off x="9751" y="3890"/>
              <a:ext cx="4106" cy="2727"/>
            </a:xfrm>
            <a:prstGeom prst="rect">
              <a:avLst/>
            </a:prstGeom>
          </p:spPr>
        </p:pic>
        <p:pic>
          <p:nvPicPr>
            <p:cNvPr id="11" name="图片 10" descr="6d731e39dc65bb4881392146a69d66c8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 rot="21180000">
              <a:off x="9565" y="2978"/>
              <a:ext cx="4477" cy="5428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950970" y="278130"/>
            <a:ext cx="5205730" cy="1292225"/>
            <a:chOff x="5682" y="438"/>
            <a:chExt cx="8198" cy="2035"/>
          </a:xfrm>
        </p:grpSpPr>
        <p:pic>
          <p:nvPicPr>
            <p:cNvPr id="3" name="图片 2" descr="7e2d23653605070ec6309f520f14f730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744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我的理想</a:t>
              </a:r>
              <a:endParaRPr lang="en-US" altLang="zh-CN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pic>
        <p:nvPicPr>
          <p:cNvPr id="2" name="图片 1" descr="b888b05dc7955278ee2cfcaacf1530f7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37465" y="3580130"/>
            <a:ext cx="3454400" cy="3328035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2146300" y="1337945"/>
            <a:ext cx="9702800" cy="5570220"/>
            <a:chOff x="3380" y="2107"/>
            <a:chExt cx="15280" cy="8772"/>
          </a:xfrm>
        </p:grpSpPr>
        <p:pic>
          <p:nvPicPr>
            <p:cNvPr id="5" name="图片 4" descr="D:\工作\ppt\1.8\寒假素材\5d33595f9f54cbbc15c24a8b83363e7c.png5d33595f9f54cbbc15c24a8b83363e7c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3380" y="2107"/>
              <a:ext cx="15281" cy="8772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>
              <a:off x="5856" y="4598"/>
              <a:ext cx="10288" cy="40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4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请输入文字请输入文字请输入文字请输入文字请输入文字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endParaRPr lang="zh-CN" altLang="en-US" sz="2000" dirty="0">
                <a:latin typeface="inpin heiti" charset="-122"/>
                <a:ea typeface="inpin heiti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950970" y="278130"/>
            <a:ext cx="5205730" cy="1292225"/>
            <a:chOff x="5682" y="438"/>
            <a:chExt cx="8198" cy="2035"/>
          </a:xfrm>
        </p:grpSpPr>
        <p:pic>
          <p:nvPicPr>
            <p:cNvPr id="3" name="图片 2" descr="7e2d23653605070ec6309f520f14f730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744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我的荣誉</a:t>
              </a:r>
              <a:endParaRPr lang="en-US" altLang="zh-CN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pic>
        <p:nvPicPr>
          <p:cNvPr id="2" name="图片 1" descr="8a4ca4ef233d01be68a28870a4b5db5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749665" y="2700655"/>
            <a:ext cx="4318635" cy="4318635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702310" y="2403475"/>
            <a:ext cx="2872740" cy="3768090"/>
            <a:chOff x="1106" y="3785"/>
            <a:chExt cx="4524" cy="5934"/>
          </a:xfrm>
        </p:grpSpPr>
        <p:pic>
          <p:nvPicPr>
            <p:cNvPr id="5" name="图片 4" descr="17def6073760c84787cdf50e3184d99b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320" y="4510"/>
              <a:ext cx="4097" cy="1780"/>
            </a:xfrm>
            <a:prstGeom prst="rect">
              <a:avLst/>
            </a:prstGeom>
          </p:spPr>
        </p:pic>
        <p:pic>
          <p:nvPicPr>
            <p:cNvPr id="10" name="图片 9" descr="32b1OOOPIC43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1106" y="6407"/>
              <a:ext cx="4524" cy="3313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2057" y="3785"/>
              <a:ext cx="33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inpin heiti" charset="-122"/>
                  <a:ea typeface="inpin heiti" charset="-122"/>
                </a:rPr>
                <a:t>请输入标题</a:t>
              </a:r>
              <a:endParaRPr lang="zh-CN" altLang="en-US" sz="2400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82365" y="1890395"/>
            <a:ext cx="2872740" cy="3855720"/>
            <a:chOff x="5799" y="2977"/>
            <a:chExt cx="4524" cy="6072"/>
          </a:xfrm>
        </p:grpSpPr>
        <p:pic>
          <p:nvPicPr>
            <p:cNvPr id="6" name="图片 5" descr="17def6073760c84787cdf50e3184d99b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6013" y="6407"/>
              <a:ext cx="4097" cy="1780"/>
            </a:xfrm>
            <a:prstGeom prst="rect">
              <a:avLst/>
            </a:prstGeom>
          </p:spPr>
        </p:pic>
        <p:pic>
          <p:nvPicPr>
            <p:cNvPr id="9" name="图片 8" descr="32b1OOOPIC43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5799" y="2977"/>
              <a:ext cx="4524" cy="3313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/>
          </p:nvSpPr>
          <p:spPr>
            <a:xfrm>
              <a:off x="6722" y="8325"/>
              <a:ext cx="33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inpin heiti" charset="-122"/>
                  <a:ea typeface="inpin heiti" charset="-122"/>
                </a:rPr>
                <a:t>请输入标题</a:t>
              </a:r>
              <a:endParaRPr lang="zh-CN" altLang="en-US" sz="2400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690995" y="2403475"/>
            <a:ext cx="2872740" cy="3768090"/>
            <a:chOff x="10537" y="3785"/>
            <a:chExt cx="4524" cy="5934"/>
          </a:xfrm>
        </p:grpSpPr>
        <p:pic>
          <p:nvPicPr>
            <p:cNvPr id="8" name="图片 7" descr="17def6073760c84787cdf50e3184d99b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10750" y="4627"/>
              <a:ext cx="4097" cy="1780"/>
            </a:xfrm>
            <a:prstGeom prst="rect">
              <a:avLst/>
            </a:prstGeom>
          </p:spPr>
        </p:pic>
        <p:pic>
          <p:nvPicPr>
            <p:cNvPr id="11" name="图片 10" descr="32b1OOOPIC43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10537" y="6407"/>
              <a:ext cx="4524" cy="3313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11399" y="3785"/>
              <a:ext cx="33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inpin heiti" charset="-122"/>
                  <a:ea typeface="inpin heiti" charset="-122"/>
                </a:rPr>
                <a:t>请输入标题</a:t>
              </a:r>
              <a:endParaRPr lang="zh-CN" altLang="en-US" sz="2400" dirty="0">
                <a:latin typeface="inpin heiti" charset="-122"/>
                <a:ea typeface="inpin heiti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808730" y="363220"/>
            <a:ext cx="5205730" cy="1292225"/>
            <a:chOff x="5682" y="438"/>
            <a:chExt cx="8198" cy="2035"/>
          </a:xfrm>
        </p:grpSpPr>
        <p:pic>
          <p:nvPicPr>
            <p:cNvPr id="3" name="图片 2" descr="7e2d23653605070ec6309f520f14f730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682" y="438"/>
              <a:ext cx="8198" cy="20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7449" y="730"/>
              <a:ext cx="3817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竞选目标</a:t>
              </a:r>
              <a:endParaRPr lang="zh-CN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pic>
        <p:nvPicPr>
          <p:cNvPr id="9" name="图片 8" descr="644a3f2a7fd546e879730efaec62c1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205" y="798830"/>
            <a:ext cx="11066780" cy="478472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466465" y="3327400"/>
            <a:ext cx="5287010" cy="1398905"/>
            <a:chOff x="5459" y="5240"/>
            <a:chExt cx="8326" cy="2203"/>
          </a:xfrm>
        </p:grpSpPr>
        <p:sp>
          <p:nvSpPr>
            <p:cNvPr id="10" name="文本框 9"/>
            <p:cNvSpPr txBox="1"/>
            <p:nvPr/>
          </p:nvSpPr>
          <p:spPr>
            <a:xfrm>
              <a:off x="7796" y="5240"/>
              <a:ext cx="364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inpin heiti" charset="-122"/>
                  <a:ea typeface="inpin heiti" charset="-122"/>
                </a:rPr>
                <a:t>请输入竞选目标</a:t>
              </a:r>
              <a:endParaRPr lang="zh-CN" altLang="en-US" sz="2400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59" y="5845"/>
              <a:ext cx="8326" cy="1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</a:rPr>
                <a:t>请输入竞选宣言</a:t>
              </a: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请输入竞选宣言输入竞选宣言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  <a:p>
              <a:pPr algn="l">
                <a:lnSpc>
                  <a:spcPct val="150000"/>
                </a:lnSpc>
              </a:pPr>
              <a:r>
                <a:rPr lang="zh-CN" altLang="en-US" sz="2000" dirty="0">
                  <a:latin typeface="inpin heiti" charset="-122"/>
                  <a:ea typeface="inpin heiti" charset="-122"/>
                  <a:sym typeface="+mn-ea"/>
                </a:rPr>
                <a:t>请输入竞选宣言请输入竞选宣言输入竞选宣言</a:t>
              </a:r>
              <a:endParaRPr lang="zh-CN" altLang="en-US" sz="2000" dirty="0">
                <a:latin typeface="inpin heiti" charset="-122"/>
                <a:ea typeface="inpin heiti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51130" y="-382270"/>
            <a:ext cx="6002020" cy="3068320"/>
            <a:chOff x="-238" y="-602"/>
            <a:chExt cx="9452" cy="4832"/>
          </a:xfrm>
        </p:grpSpPr>
        <p:pic>
          <p:nvPicPr>
            <p:cNvPr id="5" name="图片 4" descr="6614ef927682b38eac70af3bea2e0a1a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38" y="-602"/>
              <a:ext cx="9453" cy="4832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559" y="404"/>
              <a:ext cx="7859" cy="1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r>
                <a:rPr lang="zh-CN" altLang="en-US" sz="440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inpin heiti" charset="-122"/>
                  <a:ea typeface="inpin heiti" charset="-122"/>
                </a:rPr>
                <a:t>如果我当选×××</a:t>
              </a:r>
              <a:endParaRPr lang="zh-CN" altLang="en-US" sz="44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521460" y="878840"/>
            <a:ext cx="8943340" cy="6023610"/>
            <a:chOff x="2396" y="1384"/>
            <a:chExt cx="14084" cy="9486"/>
          </a:xfrm>
        </p:grpSpPr>
        <p:pic>
          <p:nvPicPr>
            <p:cNvPr id="9" name="图片 8" descr="8c028dabe04d64ea3c3aa11767f6d819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2396" y="1384"/>
              <a:ext cx="14085" cy="9487"/>
            </a:xfrm>
            <a:prstGeom prst="rect">
              <a:avLst/>
            </a:prstGeom>
          </p:spPr>
        </p:pic>
        <p:sp>
          <p:nvSpPr>
            <p:cNvPr id="10" name="文本框 9"/>
            <p:cNvSpPr txBox="1"/>
            <p:nvPr/>
          </p:nvSpPr>
          <p:spPr>
            <a:xfrm>
              <a:off x="6816" y="2745"/>
              <a:ext cx="5568" cy="12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dirty="0">
                  <a:solidFill>
                    <a:schemeClr val="accent2">
                      <a:lumMod val="50000"/>
                    </a:schemeClr>
                  </a:solidFill>
                  <a:latin typeface="inpin heiti" charset="-122"/>
                  <a:ea typeface="inpin heiti" charset="-122"/>
                </a:rPr>
                <a:t>我会为班级做</a:t>
              </a:r>
              <a:endParaRPr lang="zh-CN" altLang="en-US" sz="4400" dirty="0">
                <a:solidFill>
                  <a:schemeClr val="accent2">
                    <a:lumMod val="50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53690" y="2903220"/>
            <a:ext cx="6059805" cy="836295"/>
            <a:chOff x="4188" y="4266"/>
            <a:chExt cx="9543" cy="1317"/>
          </a:xfrm>
        </p:grpSpPr>
        <p:pic>
          <p:nvPicPr>
            <p:cNvPr id="11" name="图片 10" descr="9c03fc4f556341be137e65292b39a549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4188" y="4266"/>
              <a:ext cx="1255" cy="1305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5443" y="4955"/>
              <a:ext cx="82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accent2">
                      <a:lumMod val="50000"/>
                    </a:schemeClr>
                  </a:solidFill>
                  <a:latin typeface="inpin heiti" charset="-122"/>
                  <a:ea typeface="inpin heiti" charset="-122"/>
                </a:rPr>
                <a:t>请输入文字</a:t>
              </a:r>
              <a:r>
                <a:rPr lang="zh-CN" altLang="en-US" sz="2000" dirty="0">
                  <a:solidFill>
                    <a:schemeClr val="accent2">
                      <a:lumMod val="50000"/>
                    </a:schemeClr>
                  </a:solidFill>
                  <a:latin typeface="inpin heiti" charset="-122"/>
                  <a:ea typeface="inpin heiti" charset="-122"/>
                  <a:sym typeface="+mn-ea"/>
                </a:rPr>
                <a:t>请输入文字请输入文字请输入文字</a:t>
              </a:r>
              <a:endParaRPr lang="zh-CN" altLang="en-US" sz="2000" dirty="0">
                <a:solidFill>
                  <a:schemeClr val="accent2">
                    <a:lumMod val="50000"/>
                  </a:schemeClr>
                </a:solidFill>
                <a:latin typeface="inpin heiti" charset="-122"/>
                <a:ea typeface="inpin heiti" charset="-122"/>
                <a:sym typeface="+mn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97175" y="3818255"/>
            <a:ext cx="6059805" cy="836295"/>
            <a:chOff x="4188" y="4266"/>
            <a:chExt cx="9543" cy="1317"/>
          </a:xfrm>
        </p:grpSpPr>
        <p:pic>
          <p:nvPicPr>
            <p:cNvPr id="15" name="图片 14" descr="9c03fc4f556341be137e65292b39a549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4188" y="4266"/>
              <a:ext cx="1255" cy="1305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5443" y="4955"/>
              <a:ext cx="82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accent2">
                      <a:lumMod val="50000"/>
                    </a:schemeClr>
                  </a:solidFill>
                  <a:latin typeface="inpin heiti" charset="-122"/>
                  <a:ea typeface="inpin heiti" charset="-122"/>
                </a:rPr>
                <a:t>请输入文字</a:t>
              </a:r>
              <a:r>
                <a:rPr lang="zh-CN" altLang="en-US" sz="2000" dirty="0">
                  <a:solidFill>
                    <a:schemeClr val="accent2">
                      <a:lumMod val="50000"/>
                    </a:schemeClr>
                  </a:solidFill>
                  <a:latin typeface="inpin heiti" charset="-122"/>
                  <a:ea typeface="inpin heiti" charset="-122"/>
                  <a:sym typeface="+mn-ea"/>
                </a:rPr>
                <a:t>请输入文字请输入文字请输入文字</a:t>
              </a:r>
              <a:endParaRPr lang="zh-CN" altLang="en-US" sz="2000" dirty="0">
                <a:solidFill>
                  <a:schemeClr val="accent2">
                    <a:lumMod val="50000"/>
                  </a:schemeClr>
                </a:solidFill>
                <a:latin typeface="inpin heiti" charset="-122"/>
                <a:ea typeface="inpin heiti" charset="-122"/>
                <a:sym typeface="+mn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748280" y="4794250"/>
            <a:ext cx="6059805" cy="836295"/>
            <a:chOff x="4188" y="4266"/>
            <a:chExt cx="9543" cy="1317"/>
          </a:xfrm>
        </p:grpSpPr>
        <p:pic>
          <p:nvPicPr>
            <p:cNvPr id="18" name="图片 17" descr="9c03fc4f556341be137e65292b39a549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4188" y="4266"/>
              <a:ext cx="1255" cy="1305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5443" y="4955"/>
              <a:ext cx="82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accent2">
                      <a:lumMod val="50000"/>
                    </a:schemeClr>
                  </a:solidFill>
                  <a:latin typeface="inpin heiti" charset="-122"/>
                  <a:ea typeface="inpin heiti" charset="-122"/>
                </a:rPr>
                <a:t>请输入文字</a:t>
              </a:r>
              <a:r>
                <a:rPr lang="zh-CN" altLang="en-US" sz="2000" dirty="0">
                  <a:solidFill>
                    <a:schemeClr val="accent2">
                      <a:lumMod val="50000"/>
                    </a:schemeClr>
                  </a:solidFill>
                  <a:latin typeface="inpin heiti" charset="-122"/>
                  <a:ea typeface="inpin heiti" charset="-122"/>
                  <a:sym typeface="+mn-ea"/>
                </a:rPr>
                <a:t>请输入文字请输入文字请输入文字</a:t>
              </a:r>
              <a:endParaRPr lang="zh-CN" altLang="en-US" sz="2000" dirty="0">
                <a:solidFill>
                  <a:schemeClr val="accent2">
                    <a:lumMod val="50000"/>
                  </a:schemeClr>
                </a:solidFill>
                <a:latin typeface="inpin heiti" charset="-122"/>
                <a:ea typeface="inpin heiti" charset="-122"/>
                <a:sym typeface="+mn-ea"/>
              </a:endParaRPr>
            </a:p>
          </p:txBody>
        </p:sp>
      </p:grpSp>
      <p:pic>
        <p:nvPicPr>
          <p:cNvPr id="20" name="图片 19" descr="d691bad3241d0182298da296196eb3b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795" y="5163185"/>
            <a:ext cx="2120900" cy="1739900"/>
          </a:xfrm>
          <a:prstGeom prst="rect">
            <a:avLst/>
          </a:prstGeom>
        </p:spPr>
      </p:pic>
      <p:pic>
        <p:nvPicPr>
          <p:cNvPr id="21" name="图片 20" descr="地方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8040" y="3818255"/>
            <a:ext cx="4018280" cy="35083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ac8404caad77f6de5660c64e39137b3f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540" y="-127000"/>
            <a:ext cx="12298045" cy="7112000"/>
          </a:xfrm>
          <a:prstGeom prst="rect">
            <a:avLst/>
          </a:prstGeom>
        </p:spPr>
      </p:pic>
      <p:pic>
        <p:nvPicPr>
          <p:cNvPr id="2" name="图片 1" descr="c22e4c3a3458e8c0f68774d45d2c148a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499995" y="416560"/>
            <a:ext cx="7040245" cy="6905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023360" y="2518410"/>
            <a:ext cx="3992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rgbClr val="0070C0"/>
                </a:solidFill>
                <a:latin typeface="inpin heiti" charset="-122"/>
                <a:ea typeface="inpin heiti" charset="-122"/>
              </a:rPr>
              <a:t>请投我一票</a:t>
            </a:r>
            <a:endParaRPr lang="zh-CN" altLang="en-US" sz="6000" dirty="0">
              <a:solidFill>
                <a:srgbClr val="0070C0"/>
              </a:solidFill>
              <a:latin typeface="inpin heiti" charset="-122"/>
              <a:ea typeface="inpin heiti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theme/theme1.xml><?xml version="1.0" encoding="utf-8"?>
<a:theme xmlns:a="http://schemas.openxmlformats.org/drawingml/2006/main" name="小学生自我介绍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800</Words>
  <Application>WPS 演示</Application>
  <PresentationFormat>自定义</PresentationFormat>
  <Paragraphs>84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宋体</vt:lpstr>
      <vt:lpstr>Wingdings</vt:lpstr>
      <vt:lpstr>inpin heiti</vt:lpstr>
      <vt:lpstr>华文中宋</vt:lpstr>
      <vt:lpstr>微软雅黑</vt:lpstr>
      <vt:lpstr>Arial</vt:lpstr>
      <vt:lpstr>Arial Unicode MS</vt:lpstr>
      <vt:lpstr>Calibri</vt:lpstr>
      <vt:lpstr>小学生自我介绍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卡通自我介绍</dc:title>
  <dc:creator>第一PPT</dc:creator>
  <cp:keywords>www.1ppt.com</cp:keywords>
  <dc:description>www.1ppt.com</dc:description>
  <cp:lastModifiedBy>拉普耶鲁</cp:lastModifiedBy>
  <cp:revision>24</cp:revision>
  <dcterms:created xsi:type="dcterms:W3CDTF">2015-05-05T08:02:00Z</dcterms:created>
  <dcterms:modified xsi:type="dcterms:W3CDTF">2020-06-05T07:20:48Z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