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4" d="100"/>
          <a:sy n="124" d="100"/>
        </p:scale>
        <p:origin x="726" y="96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EF-4986-858A-D23A66D47DFC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431222576"/>
        <c:axId val="431230192"/>
      </c:barChart>
      <c:dateAx>
        <c:axId val="431222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31230192"/>
        <c:crosses val="autoZero"/>
        <c:auto val="0"/>
        <c:lblOffset val="100"/>
        <c:baseTimeUnit val="days"/>
      </c:dateAx>
      <c:valAx>
        <c:axId val="431230192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31222576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02-40EA-88FA-01A92917DA51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431238352"/>
        <c:axId val="431224208"/>
      </c:barChart>
      <c:dateAx>
        <c:axId val="431238352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31224208"/>
        <c:crosses val="autoZero"/>
        <c:auto val="0"/>
        <c:lblOffset val="100"/>
        <c:baseTimeUnit val="days"/>
      </c:dateAx>
      <c:valAx>
        <c:axId val="431224208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31238352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5" y="1296055"/>
            <a:ext cx="5827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网站运营数据</a:t>
            </a:r>
            <a:r>
              <a:rPr lang="en-US" altLang="zh-CN" sz="44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 mod="1"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61972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工作总结汇报PPT模板"/>
</p:tagLst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2056</Words>
  <Characters>0</Characters>
  <Application>Microsoft Office PowerPoint</Application>
  <DocSecurity>0</DocSecurity>
  <PresentationFormat>自定义</PresentationFormat>
  <Lines>0</Lines>
  <Paragraphs>276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Lato Regular</vt:lpstr>
      <vt:lpstr>华文细黑</vt:lpstr>
      <vt:lpstr>宋体</vt:lpstr>
      <vt:lpstr>微软雅黑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简约点线工作总结汇报PPT模板</dc:title>
  <dc:subject/>
  <dc:creator/>
  <cp:keywords/>
  <dc:description/>
  <cp:lastModifiedBy/>
  <cp:revision>1</cp:revision>
  <dcterms:created xsi:type="dcterms:W3CDTF">2017-05-18T11:30:35Z</dcterms:created>
  <dcterms:modified xsi:type="dcterms:W3CDTF">2020-06-05T05:52:52Z</dcterms:modified>
  <cp:category/>
</cp:coreProperties>
</file>