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charts/chart1.xml" ContentType="application/vnd.openxmlformats-officedocument.drawingml.chart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>
  <p:sldMasterIdLst>
    <p:sldMasterId id="2147483648" r:id="rId1"/>
  </p:sldMasterIdLst>
  <p:notesMasterIdLst>
    <p:notesMasterId r:id="rId38"/>
  </p:notesMasterIdLst>
  <p:sldIdLst>
    <p:sldId id="304" r:id="rId2"/>
    <p:sldId id="260" r:id="rId3"/>
    <p:sldId id="296" r:id="rId4"/>
    <p:sldId id="298" r:id="rId5"/>
    <p:sldId id="261" r:id="rId6"/>
    <p:sldId id="262" r:id="rId7"/>
    <p:sldId id="263" r:id="rId8"/>
    <p:sldId id="264" r:id="rId9"/>
    <p:sldId id="290" r:id="rId10"/>
    <p:sldId id="292" r:id="rId11"/>
    <p:sldId id="291" r:id="rId12"/>
    <p:sldId id="265" r:id="rId13"/>
    <p:sldId id="266" r:id="rId14"/>
    <p:sldId id="305" r:id="rId15"/>
    <p:sldId id="268" r:id="rId16"/>
    <p:sldId id="269" r:id="rId17"/>
    <p:sldId id="270" r:id="rId18"/>
    <p:sldId id="306" r:id="rId19"/>
    <p:sldId id="272" r:id="rId20"/>
    <p:sldId id="273" r:id="rId21"/>
    <p:sldId id="274" r:id="rId22"/>
    <p:sldId id="275" r:id="rId23"/>
    <p:sldId id="307" r:id="rId24"/>
    <p:sldId id="294" r:id="rId25"/>
    <p:sldId id="278" r:id="rId26"/>
    <p:sldId id="279" r:id="rId27"/>
    <p:sldId id="280" r:id="rId28"/>
    <p:sldId id="281" r:id="rId29"/>
    <p:sldId id="308" r:id="rId30"/>
    <p:sldId id="283" r:id="rId31"/>
    <p:sldId id="284" r:id="rId32"/>
    <p:sldId id="285" r:id="rId33"/>
    <p:sldId id="286" r:id="rId34"/>
    <p:sldId id="287" r:id="rId35"/>
    <p:sldId id="288" r:id="rId36"/>
    <p:sldId id="309" r:id="rId37"/>
  </p:sldIdLst>
  <p:sldSz cx="12195175" cy="6859588"/>
  <p:notesSz cx="6858000" cy="9144000"/>
  <p:custDataLst>
    <p:tags r:id="rId39"/>
  </p:custDataLst>
  <p:defaultTextStyle>
    <a:defPPr>
      <a:defRPr lang="zh-CN"/>
    </a:defPPr>
    <a:lvl1pPr marL="0" algn="l" defTabSz="951230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1pPr>
    <a:lvl2pPr marL="475615" algn="l" defTabSz="951230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2pPr>
    <a:lvl3pPr marL="951865" algn="l" defTabSz="951230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3pPr>
    <a:lvl4pPr marL="1427480" algn="l" defTabSz="951230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4pPr>
    <a:lvl5pPr marL="1903730" algn="l" defTabSz="951230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5pPr>
    <a:lvl6pPr marL="2379345" algn="l" defTabSz="951230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6pPr>
    <a:lvl7pPr marL="2855595" algn="l" defTabSz="951230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7pPr>
    <a:lvl8pPr marL="3331210" algn="l" defTabSz="951230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8pPr>
    <a:lvl9pPr marL="3807460" algn="l" defTabSz="951230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1">
          <p15:clr>
            <a:srgbClr val="A4A3A4"/>
          </p15:clr>
        </p15:guide>
        <p15:guide id="2" pos="384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2" name="作者" initials="A" lastIdx="0" clrIdx="2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66CC"/>
    <a:srgbClr val="33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503" autoAdjust="0"/>
    <p:restoredTop sz="94660"/>
  </p:normalViewPr>
  <p:slideViewPr>
    <p:cSldViewPr>
      <p:cViewPr varScale="1">
        <p:scale>
          <a:sx n="87" d="100"/>
          <a:sy n="87" d="100"/>
        </p:scale>
        <p:origin x="576" y="90"/>
      </p:cViewPr>
      <p:guideLst>
        <p:guide orient="horz" pos="2161"/>
        <p:guide pos="3841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39" d="100"/>
        <a:sy n="139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gs" Target="tags/tag1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commentAuthors" Target="commentAuthor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heme" Target="theme/theme1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notesMaster" Target="notesMasters/notesMaster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spPr>
            <a:gradFill flip="none" rotWithShape="1">
              <a:gsLst>
                <a:gs pos="100000">
                  <a:schemeClr val="bg1"/>
                </a:gs>
                <a:gs pos="0">
                  <a:schemeClr val="bg1">
                    <a:lumMod val="85000"/>
                  </a:schemeClr>
                </a:gs>
              </a:gsLst>
              <a:lin ang="0" scaled="1"/>
              <a:tileRect/>
            </a:gradFill>
            <a:ln w="38100">
              <a:gradFill flip="none" rotWithShape="1">
                <a:gsLst>
                  <a:gs pos="0">
                    <a:schemeClr val="accent1">
                      <a:lumMod val="5000"/>
                      <a:lumOff val="95000"/>
                    </a:schemeClr>
                  </a:gs>
                  <a:gs pos="100000">
                    <a:schemeClr val="bg1">
                      <a:lumMod val="95000"/>
                    </a:schemeClr>
                  </a:gs>
                </a:gsLst>
                <a:lin ang="0" scaled="1"/>
                <a:tileRect/>
              </a:gradFill>
            </a:ln>
            <a:effectLst>
              <a:outerShdw blurRad="76200" dist="76200" dir="2700000" algn="tl" rotWithShape="0">
                <a:prstClr val="black">
                  <a:alpha val="25000"/>
                </a:prstClr>
              </a:outerShdw>
            </a:effectLst>
          </c:spPr>
          <c:invertIfNegative val="0"/>
          <c:val>
            <c:numRef>
              <c:f>Sheet1!$B$2:$B$5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959B-40BF-A3D3-05F9B2E72C14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Sheet1!$B$1</c15:sqref>
                        </c15:formulaRef>
                      </c:ext>
                    </c:extLst>
                    <c:strCache>
                      <c:ptCount val="1"/>
                      <c:pt idx="0">
                        <c:v>系列 1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Sheet1!$A$2:$A$5</c15:sqref>
                        </c15:formulaRef>
                      </c:ext>
                    </c:extLst>
                    <c:strCache>
                      <c:ptCount val="4"/>
                      <c:pt idx="0">
                        <c:v>一季度</c:v>
                      </c:pt>
                      <c:pt idx="1">
                        <c:v>二季度</c:v>
                      </c:pt>
                      <c:pt idx="2">
                        <c:v>三季度</c:v>
                      </c:pt>
                      <c:pt idx="3">
                        <c:v>四季度</c:v>
                      </c:pt>
                    </c:strCache>
                  </c:strRef>
                </c15:cat>
              </c15:filteredCategoryTitle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433370352"/>
        <c:axId val="433374160"/>
      </c:barChart>
      <c:catAx>
        <c:axId val="43337035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41275" cap="flat" cmpd="sng" algn="ctr">
            <a:solidFill>
              <a:schemeClr val="lt1">
                <a:hueOff val="0"/>
                <a:satOff val="0"/>
                <a:lumOff val="0"/>
              </a:schemeClr>
            </a:solidFill>
            <a:prstDash val="solid"/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lang="zh-CN" sz="1195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pPr>
            <a:endParaRPr lang="zh-CN"/>
          </a:p>
        </c:txPr>
        <c:crossAx val="433374160"/>
        <c:crosses val="autoZero"/>
        <c:auto val="1"/>
        <c:lblAlgn val="ctr"/>
        <c:lblOffset val="100"/>
        <c:noMultiLvlLbl val="0"/>
      </c:catAx>
      <c:valAx>
        <c:axId val="433374160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noFill/>
            <a:prstDash val="solid"/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lang="zh-CN" sz="1195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pPr>
            <a:endParaRPr lang="zh-CN"/>
          </a:p>
        </c:txPr>
        <c:crossAx val="433370352"/>
        <c:crosses val="autoZero"/>
        <c:crossBetween val="between"/>
      </c:valAx>
      <c:spPr>
        <a:noFill/>
        <a:ln w="25400">
          <a:solidFill>
            <a:srgbClr val="0066CC"/>
          </a:solidFill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lang="zh-CN" b="0">
          <a:solidFill>
            <a:schemeClr val="bg1"/>
          </a:solidFill>
          <a:latin typeface="方正中等线简体" panose="03000509000000000000" pitchFamily="65" charset="-122"/>
          <a:ea typeface="方正中等线简体" panose="03000509000000000000" pitchFamily="65" charset="-122"/>
        </a:defRPr>
      </a:pPr>
      <a:endParaRPr lang="zh-CN"/>
    </a:p>
  </c:txPr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67E1860-5156-40DC-9E59-743B1D417515}" type="datetimeFigureOut">
              <a:rPr lang="zh-CN" altLang="en-US" smtClean="0"/>
              <a:t>2020/6/5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555B25F-535F-4C5D-B1DA-56F763568BB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2716531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5123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75615" algn="l" defTabSz="95123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51865" algn="l" defTabSz="95123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427480" algn="l" defTabSz="95123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903730" algn="l" defTabSz="95123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379345" algn="l" defTabSz="95123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855595" algn="l" defTabSz="95123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331210" algn="l" defTabSz="95123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807460" algn="l" defTabSz="95123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E001E62-D991-4ED4-BFF3-EF64CEF0F55F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8964078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55B25F-535F-4C5D-B1DA-56F763568BB0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6847389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55B25F-535F-4C5D-B1DA-56F763568BB0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3849596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55B25F-535F-4C5D-B1DA-56F763568BB0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3572553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55B25F-535F-4C5D-B1DA-56F763568BB0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2680081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55B25F-535F-4C5D-B1DA-56F763568BB0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6255454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55B25F-535F-4C5D-B1DA-56F763568BB0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4959932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55B25F-535F-4C5D-B1DA-56F763568BB0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1700651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55B25F-535F-4C5D-B1DA-56F763568BB0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0765596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55B25F-535F-4C5D-B1DA-56F763568BB0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0633342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55B25F-535F-4C5D-B1DA-56F763568BB0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3994726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55B25F-535F-4C5D-B1DA-56F763568BB0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4504207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55B25F-535F-4C5D-B1DA-56F763568BB0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8153688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55B25F-535F-4C5D-B1DA-56F763568BB0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7462234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55B25F-535F-4C5D-B1DA-56F763568BB0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9100367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55B25F-535F-4C5D-B1DA-56F763568BB0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40052287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55B25F-535F-4C5D-B1DA-56F763568BB0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74157835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55B25F-535F-4C5D-B1DA-56F763568BB0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69174948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55B25F-535F-4C5D-B1DA-56F763568BB0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8720077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55B25F-535F-4C5D-B1DA-56F763568BB0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3356365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55B25F-535F-4C5D-B1DA-56F763568BB0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75794146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55B25F-535F-4C5D-B1DA-56F763568BB0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74962232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55B25F-535F-4C5D-B1DA-56F763568BB0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50592738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55B25F-535F-4C5D-B1DA-56F763568BB0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17192481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55B25F-535F-4C5D-B1DA-56F763568BB0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57172974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55B25F-535F-4C5D-B1DA-56F763568BB0}" type="slidenum">
              <a:rPr lang="zh-CN" altLang="en-US" smtClean="0"/>
              <a:t>26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11597058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55B25F-535F-4C5D-B1DA-56F763568BB0}" type="slidenum">
              <a:rPr lang="zh-CN" altLang="en-US" smtClean="0"/>
              <a:t>27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30938824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55B25F-535F-4C5D-B1DA-56F763568BB0}" type="slidenum">
              <a:rPr lang="zh-CN" altLang="en-US" smtClean="0"/>
              <a:t>28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95632160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55B25F-535F-4C5D-B1DA-56F763568BB0}" type="slidenum">
              <a:rPr lang="zh-CN" altLang="en-US" smtClean="0"/>
              <a:t>29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67710816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55B25F-535F-4C5D-B1DA-56F763568BB0}" type="slidenum">
              <a:rPr lang="zh-CN" altLang="en-US" smtClean="0"/>
              <a:t>30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53209185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55B25F-535F-4C5D-B1DA-56F763568BB0}" type="slidenum">
              <a:rPr lang="zh-CN" altLang="en-US" smtClean="0"/>
              <a:t>31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59372941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55B25F-535F-4C5D-B1DA-56F763568BB0}" type="slidenum">
              <a:rPr lang="zh-CN" altLang="en-US" smtClean="0"/>
              <a:t>32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3339990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55B25F-535F-4C5D-B1DA-56F763568BB0}" type="slidenum">
              <a:rPr lang="zh-CN" altLang="en-US" smtClean="0"/>
              <a:t>33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02682967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55B25F-535F-4C5D-B1DA-56F763568BB0}" type="slidenum">
              <a:rPr lang="zh-CN" altLang="en-US" smtClean="0"/>
              <a:t>34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88593803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55B25F-535F-4C5D-B1DA-56F763568BB0}" type="slidenum">
              <a:rPr lang="zh-CN" altLang="en-US" smtClean="0"/>
              <a:t>35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6695405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E001E62-D991-4ED4-BFF3-EF64CEF0F55F}" type="slidenum">
              <a:rPr lang="zh-CN" altLang="en-US" smtClean="0"/>
              <a:t>36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5580052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914641" y="2130925"/>
            <a:ext cx="10365899" cy="1470365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829280" y="3887100"/>
            <a:ext cx="8536623" cy="1753006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7561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518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4274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90373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37934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85559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33121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80682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13A585-CCD5-4E06-BCB4-AD2A7BDD6554}" type="datetimeFigureOut">
              <a:rPr lang="zh-CN" altLang="en-US" smtClean="0"/>
              <a:t>2020/6/5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D4E539-7ADC-4EAE-B951-4D0795672BA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13A585-CCD5-4E06-BCB4-AD2A7BDD6554}" type="datetimeFigureOut">
              <a:rPr lang="zh-CN" altLang="en-US" smtClean="0"/>
              <a:t>2020/6/5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D4E539-7ADC-4EAE-B951-4D0795672BA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63334" y="4407922"/>
            <a:ext cx="10365899" cy="1362390"/>
          </a:xfrm>
        </p:spPr>
        <p:txBody>
          <a:bodyPr anchor="t"/>
          <a:lstStyle>
            <a:lvl1pPr algn="l">
              <a:defRPr sz="42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63334" y="2907387"/>
            <a:ext cx="10365899" cy="1500534"/>
          </a:xfrm>
        </p:spPr>
        <p:txBody>
          <a:bodyPr anchor="b"/>
          <a:lstStyle>
            <a:lvl1pPr marL="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1pPr>
            <a:lvl2pPr marL="475615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2pPr>
            <a:lvl3pPr marL="951865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3pPr>
            <a:lvl4pPr marL="142748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 marL="190373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  <a:lvl6pPr marL="2379345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6pPr>
            <a:lvl7pPr marL="2855595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7pPr>
            <a:lvl8pPr marL="333121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8pPr>
            <a:lvl9pPr marL="3806825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13A585-CCD5-4E06-BCB4-AD2A7BDD6554}" type="datetimeFigureOut">
              <a:rPr lang="zh-CN" altLang="en-US" smtClean="0"/>
              <a:t>2020/6/5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D4E539-7ADC-4EAE-B951-4D0795672BA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09759" y="1600575"/>
            <a:ext cx="5386202" cy="4527011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99214" y="1600575"/>
            <a:ext cx="5386202" cy="4527011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13A585-CCD5-4E06-BCB4-AD2A7BDD6554}" type="datetimeFigureOut">
              <a:rPr lang="zh-CN" altLang="en-US" smtClean="0"/>
              <a:t>2020/6/5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D4E539-7ADC-4EAE-B951-4D0795672BA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759" y="1535469"/>
            <a:ext cx="5388320" cy="639910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5615" indent="0">
              <a:buNone/>
              <a:defRPr sz="2100" b="1"/>
            </a:lvl2pPr>
            <a:lvl3pPr marL="951865" indent="0">
              <a:buNone/>
              <a:defRPr sz="1900" b="1"/>
            </a:lvl3pPr>
            <a:lvl4pPr marL="1427480" indent="0">
              <a:buNone/>
              <a:defRPr sz="1700" b="1"/>
            </a:lvl4pPr>
            <a:lvl5pPr marL="1903730" indent="0">
              <a:buNone/>
              <a:defRPr sz="1700" b="1"/>
            </a:lvl5pPr>
            <a:lvl6pPr marL="2379345" indent="0">
              <a:buNone/>
              <a:defRPr sz="1700" b="1"/>
            </a:lvl6pPr>
            <a:lvl7pPr marL="2855595" indent="0">
              <a:buNone/>
              <a:defRPr sz="1700" b="1"/>
            </a:lvl7pPr>
            <a:lvl8pPr marL="3331210" indent="0">
              <a:buNone/>
              <a:defRPr sz="1700" b="1"/>
            </a:lvl8pPr>
            <a:lvl9pPr marL="3806825" indent="0">
              <a:buNone/>
              <a:defRPr sz="17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09759" y="2175384"/>
            <a:ext cx="5388320" cy="3952203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9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94983" y="1535469"/>
            <a:ext cx="5390437" cy="639910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5615" indent="0">
              <a:buNone/>
              <a:defRPr sz="2100" b="1"/>
            </a:lvl2pPr>
            <a:lvl3pPr marL="951865" indent="0">
              <a:buNone/>
              <a:defRPr sz="1900" b="1"/>
            </a:lvl3pPr>
            <a:lvl4pPr marL="1427480" indent="0">
              <a:buNone/>
              <a:defRPr sz="1700" b="1"/>
            </a:lvl4pPr>
            <a:lvl5pPr marL="1903730" indent="0">
              <a:buNone/>
              <a:defRPr sz="1700" b="1"/>
            </a:lvl5pPr>
            <a:lvl6pPr marL="2379345" indent="0">
              <a:buNone/>
              <a:defRPr sz="1700" b="1"/>
            </a:lvl6pPr>
            <a:lvl7pPr marL="2855595" indent="0">
              <a:buNone/>
              <a:defRPr sz="1700" b="1"/>
            </a:lvl7pPr>
            <a:lvl8pPr marL="3331210" indent="0">
              <a:buNone/>
              <a:defRPr sz="1700" b="1"/>
            </a:lvl8pPr>
            <a:lvl9pPr marL="3806825" indent="0">
              <a:buNone/>
              <a:defRPr sz="17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94983" y="2175384"/>
            <a:ext cx="5390437" cy="3952203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9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13A585-CCD5-4E06-BCB4-AD2A7BDD6554}" type="datetimeFigureOut">
              <a:rPr lang="zh-CN" altLang="en-US" smtClean="0"/>
              <a:t>2020/6/5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D4E539-7ADC-4EAE-B951-4D0795672BAE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11" name="矩形 10"/>
          <p:cNvSpPr/>
          <p:nvPr userDrawn="1"/>
        </p:nvSpPr>
        <p:spPr>
          <a:xfrm>
            <a:off x="9282891" y="6454130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模板下载：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www.1ppt.com/moban/     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行业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www.1ppt.com/hangye/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节日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www.1ppt.com/jieri/   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素材下载：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www.1ppt.com/sucai/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背景图片：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www.1ppt.com/beijing/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图表下载：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www.1ppt.com/tubiao/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优秀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www.1ppt.com/xiazai/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www.1ppt.com/powerpoint/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Word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www.1ppt.com/word/              Excel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教程：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www.1ppt.com/excel/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资料下载：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www.1ppt.com/ziliao/        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课件下载：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www.1ppt.com/kejian/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范文下载：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www.1ppt.com/fanwen/             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试卷下载：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www.1ppt.com/shiti/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教案下载：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www.1ppt.com/jiaoan/  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字体下载：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www.1ppt.com/ziti/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 </a:t>
            </a:r>
            <a:endParaRPr kumimoji="0" lang="zh-CN" altLang="en-US" sz="100" b="0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13A585-CCD5-4E06-BCB4-AD2A7BDD6554}" type="datetimeFigureOut">
              <a:rPr lang="zh-CN" altLang="en-US" smtClean="0"/>
              <a:t>2020/6/5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D4E539-7ADC-4EAE-B951-4D0795672BA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13A585-CCD5-4E06-BCB4-AD2A7BDD6554}" type="datetimeFigureOut">
              <a:rPr lang="zh-CN" altLang="en-US" smtClean="0"/>
              <a:t>2020/6/5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D4E539-7ADC-4EAE-B951-4D0795672BA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759" y="273118"/>
            <a:ext cx="4012129" cy="1162319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767975" y="273115"/>
            <a:ext cx="6817442" cy="5854468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5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09759" y="1435434"/>
            <a:ext cx="4012129" cy="4692149"/>
          </a:xfrm>
        </p:spPr>
        <p:txBody>
          <a:bodyPr/>
          <a:lstStyle>
            <a:lvl1pPr marL="0" indent="0">
              <a:buNone/>
              <a:defRPr sz="1500"/>
            </a:lvl1pPr>
            <a:lvl2pPr marL="475615" indent="0">
              <a:buNone/>
              <a:defRPr sz="1200"/>
            </a:lvl2pPr>
            <a:lvl3pPr marL="951865" indent="0">
              <a:buNone/>
              <a:defRPr sz="1000"/>
            </a:lvl3pPr>
            <a:lvl4pPr marL="1427480" indent="0">
              <a:buNone/>
              <a:defRPr sz="900"/>
            </a:lvl4pPr>
            <a:lvl5pPr marL="1903730" indent="0">
              <a:buNone/>
              <a:defRPr sz="900"/>
            </a:lvl5pPr>
            <a:lvl6pPr marL="2379345" indent="0">
              <a:buNone/>
              <a:defRPr sz="900"/>
            </a:lvl6pPr>
            <a:lvl7pPr marL="2855595" indent="0">
              <a:buNone/>
              <a:defRPr sz="900"/>
            </a:lvl7pPr>
            <a:lvl8pPr marL="3331210" indent="0">
              <a:buNone/>
              <a:defRPr sz="900"/>
            </a:lvl8pPr>
            <a:lvl9pPr marL="3806825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13A585-CCD5-4E06-BCB4-AD2A7BDD6554}" type="datetimeFigureOut">
              <a:rPr lang="zh-CN" altLang="en-US" smtClean="0"/>
              <a:t>2020/6/5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D4E539-7ADC-4EAE-B951-4D0795672BA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390342" y="4801717"/>
            <a:ext cx="7317105" cy="566869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390342" y="612922"/>
            <a:ext cx="7317105" cy="4115753"/>
          </a:xfrm>
        </p:spPr>
        <p:txBody>
          <a:bodyPr/>
          <a:lstStyle>
            <a:lvl1pPr marL="0" indent="0">
              <a:buNone/>
              <a:defRPr sz="3300"/>
            </a:lvl1pPr>
            <a:lvl2pPr marL="475615" indent="0">
              <a:buNone/>
              <a:defRPr sz="2900"/>
            </a:lvl2pPr>
            <a:lvl3pPr marL="951865" indent="0">
              <a:buNone/>
              <a:defRPr sz="2500"/>
            </a:lvl3pPr>
            <a:lvl4pPr marL="1427480" indent="0">
              <a:buNone/>
              <a:defRPr sz="2100"/>
            </a:lvl4pPr>
            <a:lvl5pPr marL="1903730" indent="0">
              <a:buNone/>
              <a:defRPr sz="2100"/>
            </a:lvl5pPr>
            <a:lvl6pPr marL="2379345" indent="0">
              <a:buNone/>
              <a:defRPr sz="2100"/>
            </a:lvl6pPr>
            <a:lvl7pPr marL="2855595" indent="0">
              <a:buNone/>
              <a:defRPr sz="2100"/>
            </a:lvl7pPr>
            <a:lvl8pPr marL="3331210" indent="0">
              <a:buNone/>
              <a:defRPr sz="2100"/>
            </a:lvl8pPr>
            <a:lvl9pPr marL="3806825" indent="0">
              <a:buNone/>
              <a:defRPr sz="21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390342" y="5368581"/>
            <a:ext cx="7317105" cy="805048"/>
          </a:xfrm>
        </p:spPr>
        <p:txBody>
          <a:bodyPr/>
          <a:lstStyle>
            <a:lvl1pPr marL="0" indent="0">
              <a:buNone/>
              <a:defRPr sz="1500"/>
            </a:lvl1pPr>
            <a:lvl2pPr marL="475615" indent="0">
              <a:buNone/>
              <a:defRPr sz="1200"/>
            </a:lvl2pPr>
            <a:lvl3pPr marL="951865" indent="0">
              <a:buNone/>
              <a:defRPr sz="1000"/>
            </a:lvl3pPr>
            <a:lvl4pPr marL="1427480" indent="0">
              <a:buNone/>
              <a:defRPr sz="900"/>
            </a:lvl4pPr>
            <a:lvl5pPr marL="1903730" indent="0">
              <a:buNone/>
              <a:defRPr sz="900"/>
            </a:lvl5pPr>
            <a:lvl6pPr marL="2379345" indent="0">
              <a:buNone/>
              <a:defRPr sz="900"/>
            </a:lvl6pPr>
            <a:lvl7pPr marL="2855595" indent="0">
              <a:buNone/>
              <a:defRPr sz="900"/>
            </a:lvl7pPr>
            <a:lvl8pPr marL="3331210" indent="0">
              <a:buNone/>
              <a:defRPr sz="900"/>
            </a:lvl8pPr>
            <a:lvl9pPr marL="3806825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13A585-CCD5-4E06-BCB4-AD2A7BDD6554}" type="datetimeFigureOut">
              <a:rPr lang="zh-CN" altLang="en-US" smtClean="0"/>
              <a:t>2020/6/5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D4E539-7ADC-4EAE-B951-4D0795672BA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13A585-CCD5-4E06-BCB4-AD2A7BDD6554}" type="datetimeFigureOut">
              <a:rPr lang="zh-CN" altLang="en-US" smtClean="0"/>
              <a:t>2020/6/5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D4E539-7ADC-4EAE-B951-4D0795672BA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841505" y="274703"/>
            <a:ext cx="2743915" cy="5852880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759" y="274703"/>
            <a:ext cx="8028490" cy="5852880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13A585-CCD5-4E06-BCB4-AD2A7BDD6554}" type="datetimeFigureOut">
              <a:rPr lang="zh-CN" altLang="en-US" smtClean="0"/>
              <a:t>2020/6/5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D4E539-7ADC-4EAE-B951-4D0795672BA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609760" y="274706"/>
            <a:ext cx="10975658" cy="1143265"/>
          </a:xfrm>
          <a:prstGeom prst="rect">
            <a:avLst/>
          </a:prstGeom>
        </p:spPr>
        <p:txBody>
          <a:bodyPr vert="horz" lIns="95180" tIns="47590" rIns="95180" bIns="4759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760" y="1600575"/>
            <a:ext cx="10975658" cy="4527011"/>
          </a:xfrm>
          <a:prstGeom prst="rect">
            <a:avLst/>
          </a:prstGeom>
        </p:spPr>
        <p:txBody>
          <a:bodyPr vert="horz" lIns="95180" tIns="47590" rIns="95180" bIns="4759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609762" y="6357823"/>
            <a:ext cx="2845541" cy="365210"/>
          </a:xfrm>
          <a:prstGeom prst="rect">
            <a:avLst/>
          </a:prstGeom>
        </p:spPr>
        <p:txBody>
          <a:bodyPr vert="horz" lIns="95180" tIns="47590" rIns="95180" bIns="4759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B13A585-CCD5-4E06-BCB4-AD2A7BDD6554}" type="datetimeFigureOut">
              <a:rPr lang="zh-CN" altLang="en-US" smtClean="0"/>
              <a:t>2020/6/5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166685" y="6357823"/>
            <a:ext cx="3861806" cy="365210"/>
          </a:xfrm>
          <a:prstGeom prst="rect">
            <a:avLst/>
          </a:prstGeom>
        </p:spPr>
        <p:txBody>
          <a:bodyPr vert="horz" lIns="95180" tIns="47590" rIns="95180" bIns="4759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739876" y="6357823"/>
            <a:ext cx="2845541" cy="365210"/>
          </a:xfrm>
          <a:prstGeom prst="rect">
            <a:avLst/>
          </a:prstGeom>
        </p:spPr>
        <p:txBody>
          <a:bodyPr vert="horz" lIns="95180" tIns="47590" rIns="95180" bIns="4759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1D4E539-7ADC-4EAE-B951-4D0795672BA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xStyles>
    <p:titleStyle>
      <a:lvl1pPr algn="ctr" defTabSz="951230" rtl="0" eaLnBrk="1" latinLnBrk="0" hangingPunct="1">
        <a:spcBef>
          <a:spcPct val="0"/>
        </a:spcBef>
        <a:buNone/>
        <a:defRPr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56870" indent="-356870" algn="l" defTabSz="951230" rtl="0" eaLnBrk="1" latinLnBrk="0" hangingPunct="1">
        <a:spcBef>
          <a:spcPct val="20000"/>
        </a:spcBef>
        <a:buFont typeface="Arial" panose="020B0604020202020204" pitchFamily="34" charset="0"/>
        <a:buChar char="•"/>
        <a:defRPr sz="3300" kern="1200">
          <a:solidFill>
            <a:schemeClr val="tx1"/>
          </a:solidFill>
          <a:latin typeface="+mn-lt"/>
          <a:ea typeface="+mn-ea"/>
          <a:cs typeface="+mn-cs"/>
        </a:defRPr>
      </a:lvl1pPr>
      <a:lvl2pPr marL="773430" indent="-297180" algn="l" defTabSz="951230" rtl="0" eaLnBrk="1" latinLnBrk="0" hangingPunct="1">
        <a:spcBef>
          <a:spcPct val="20000"/>
        </a:spcBef>
        <a:buFont typeface="Arial" panose="020B0604020202020204" pitchFamily="34" charset="0"/>
        <a:buChar char="–"/>
        <a:defRPr sz="2900" kern="1200">
          <a:solidFill>
            <a:schemeClr val="tx1"/>
          </a:solidFill>
          <a:latin typeface="+mn-lt"/>
          <a:ea typeface="+mn-ea"/>
          <a:cs typeface="+mn-cs"/>
        </a:defRPr>
      </a:lvl2pPr>
      <a:lvl3pPr marL="1189990" indent="-238125" algn="l" defTabSz="951230" rtl="0" eaLnBrk="1" latinLnBrk="0" hangingPunct="1">
        <a:spcBef>
          <a:spcPct val="20000"/>
        </a:spcBef>
        <a:buFont typeface="Arial" panose="020B0604020202020204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665605" indent="-238125" algn="l" defTabSz="951230" rtl="0" eaLnBrk="1" latinLnBrk="0" hangingPunct="1">
        <a:spcBef>
          <a:spcPct val="20000"/>
        </a:spcBef>
        <a:buFont typeface="Arial" panose="020B0604020202020204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41220" indent="-238125" algn="l" defTabSz="951230" rtl="0" eaLnBrk="1" latinLnBrk="0" hangingPunct="1">
        <a:spcBef>
          <a:spcPct val="20000"/>
        </a:spcBef>
        <a:buFont typeface="Arial" panose="020B0604020202020204" pitchFamily="34" charset="0"/>
        <a:buChar char="»"/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617470" indent="-238125" algn="l" defTabSz="951230" rtl="0" eaLnBrk="1" latinLnBrk="0" hangingPunct="1">
        <a:spcBef>
          <a:spcPct val="2000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093085" indent="-238125" algn="l" defTabSz="951230" rtl="0" eaLnBrk="1" latinLnBrk="0" hangingPunct="1">
        <a:spcBef>
          <a:spcPct val="2000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569335" indent="-238125" algn="l" defTabSz="951230" rtl="0" eaLnBrk="1" latinLnBrk="0" hangingPunct="1">
        <a:spcBef>
          <a:spcPct val="2000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044950" indent="-238125" algn="l" defTabSz="951230" rtl="0" eaLnBrk="1" latinLnBrk="0" hangingPunct="1">
        <a:spcBef>
          <a:spcPct val="2000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5123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1pPr>
      <a:lvl2pPr marL="475615" algn="l" defTabSz="95123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2pPr>
      <a:lvl3pPr marL="951865" algn="l" defTabSz="95123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3pPr>
      <a:lvl4pPr marL="1427480" algn="l" defTabSz="95123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903730" algn="l" defTabSz="95123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2379345" algn="l" defTabSz="95123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6pPr>
      <a:lvl7pPr marL="2855595" algn="l" defTabSz="95123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7pPr>
      <a:lvl8pPr marL="3331210" algn="l" defTabSz="95123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8pPr>
      <a:lvl9pPr marL="3806825" algn="l" defTabSz="95123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jpeg"/><Relationship Id="rId5" Type="http://schemas.openxmlformats.org/officeDocument/2006/relationships/image" Target="../media/image13.png"/><Relationship Id="rId4" Type="http://schemas.openxmlformats.org/officeDocument/2006/relationships/image" Target="../media/image12.jpe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11" name="组合 410"/>
          <p:cNvGrpSpPr/>
          <p:nvPr/>
        </p:nvGrpSpPr>
        <p:grpSpPr>
          <a:xfrm>
            <a:off x="7244367" y="1954165"/>
            <a:ext cx="2940325" cy="2954117"/>
            <a:chOff x="6128821" y="1388791"/>
            <a:chExt cx="4182529" cy="4202150"/>
          </a:xfrm>
        </p:grpSpPr>
        <p:sp>
          <p:nvSpPr>
            <p:cNvPr id="419" name="Freeform 5"/>
            <p:cNvSpPr/>
            <p:nvPr/>
          </p:nvSpPr>
          <p:spPr bwMode="auto">
            <a:xfrm rot="10800000">
              <a:off x="6128821" y="2486791"/>
              <a:ext cx="2263538" cy="2006155"/>
            </a:xfrm>
            <a:custGeom>
              <a:avLst/>
              <a:gdLst>
                <a:gd name="T0" fmla="*/ 407 w 1375"/>
                <a:gd name="T1" fmla="*/ 1218 h 1218"/>
                <a:gd name="T2" fmla="*/ 299 w 1375"/>
                <a:gd name="T3" fmla="*/ 1156 h 1218"/>
                <a:gd name="T4" fmla="*/ 19 w 1375"/>
                <a:gd name="T5" fmla="*/ 671 h 1218"/>
                <a:gd name="T6" fmla="*/ 19 w 1375"/>
                <a:gd name="T7" fmla="*/ 547 h 1218"/>
                <a:gd name="T8" fmla="*/ 299 w 1375"/>
                <a:gd name="T9" fmla="*/ 62 h 1218"/>
                <a:gd name="T10" fmla="*/ 407 w 1375"/>
                <a:gd name="T11" fmla="*/ 0 h 1218"/>
                <a:gd name="T12" fmla="*/ 967 w 1375"/>
                <a:gd name="T13" fmla="*/ 0 h 1218"/>
                <a:gd name="T14" fmla="*/ 1075 w 1375"/>
                <a:gd name="T15" fmla="*/ 62 h 1218"/>
                <a:gd name="T16" fmla="*/ 1355 w 1375"/>
                <a:gd name="T17" fmla="*/ 547 h 1218"/>
                <a:gd name="T18" fmla="*/ 1355 w 1375"/>
                <a:gd name="T19" fmla="*/ 671 h 1218"/>
                <a:gd name="T20" fmla="*/ 1075 w 1375"/>
                <a:gd name="T21" fmla="*/ 1156 h 1218"/>
                <a:gd name="T22" fmla="*/ 967 w 1375"/>
                <a:gd name="T23" fmla="*/ 1218 h 1218"/>
                <a:gd name="T24" fmla="*/ 407 w 1375"/>
                <a:gd name="T25" fmla="*/ 1218 h 1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75" h="1218">
                  <a:moveTo>
                    <a:pt x="407" y="1218"/>
                  </a:moveTo>
                  <a:cubicBezTo>
                    <a:pt x="368" y="1218"/>
                    <a:pt x="319" y="1190"/>
                    <a:pt x="299" y="1156"/>
                  </a:cubicBezTo>
                  <a:cubicBezTo>
                    <a:pt x="19" y="671"/>
                    <a:pt x="19" y="671"/>
                    <a:pt x="19" y="671"/>
                  </a:cubicBezTo>
                  <a:cubicBezTo>
                    <a:pt x="0" y="637"/>
                    <a:pt x="0" y="581"/>
                    <a:pt x="19" y="547"/>
                  </a:cubicBezTo>
                  <a:cubicBezTo>
                    <a:pt x="299" y="62"/>
                    <a:pt x="299" y="62"/>
                    <a:pt x="299" y="62"/>
                  </a:cubicBezTo>
                  <a:cubicBezTo>
                    <a:pt x="319" y="28"/>
                    <a:pt x="368" y="0"/>
                    <a:pt x="407" y="0"/>
                  </a:cubicBezTo>
                  <a:cubicBezTo>
                    <a:pt x="967" y="0"/>
                    <a:pt x="967" y="0"/>
                    <a:pt x="967" y="0"/>
                  </a:cubicBezTo>
                  <a:cubicBezTo>
                    <a:pt x="1007" y="0"/>
                    <a:pt x="1055" y="28"/>
                    <a:pt x="1075" y="62"/>
                  </a:cubicBezTo>
                  <a:cubicBezTo>
                    <a:pt x="1355" y="547"/>
                    <a:pt x="1355" y="547"/>
                    <a:pt x="1355" y="547"/>
                  </a:cubicBezTo>
                  <a:cubicBezTo>
                    <a:pt x="1375" y="581"/>
                    <a:pt x="1375" y="637"/>
                    <a:pt x="1355" y="671"/>
                  </a:cubicBezTo>
                  <a:cubicBezTo>
                    <a:pt x="1075" y="1156"/>
                    <a:pt x="1075" y="1156"/>
                    <a:pt x="1075" y="1156"/>
                  </a:cubicBezTo>
                  <a:cubicBezTo>
                    <a:pt x="1055" y="1190"/>
                    <a:pt x="1007" y="1218"/>
                    <a:pt x="967" y="1218"/>
                  </a:cubicBezTo>
                  <a:lnTo>
                    <a:pt x="407" y="1218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b="1">
                <a:sym typeface="Arial" panose="020B0604020202020204" pitchFamily="34" charset="0"/>
              </a:endParaRPr>
            </a:p>
          </p:txBody>
        </p:sp>
        <p:sp>
          <p:nvSpPr>
            <p:cNvPr id="417" name="Freeform 5"/>
            <p:cNvSpPr/>
            <p:nvPr/>
          </p:nvSpPr>
          <p:spPr bwMode="auto">
            <a:xfrm rot="10800000">
              <a:off x="8047812" y="1388791"/>
              <a:ext cx="2263538" cy="2006155"/>
            </a:xfrm>
            <a:custGeom>
              <a:avLst/>
              <a:gdLst>
                <a:gd name="T0" fmla="*/ 407 w 1375"/>
                <a:gd name="T1" fmla="*/ 1218 h 1218"/>
                <a:gd name="T2" fmla="*/ 299 w 1375"/>
                <a:gd name="T3" fmla="*/ 1156 h 1218"/>
                <a:gd name="T4" fmla="*/ 19 w 1375"/>
                <a:gd name="T5" fmla="*/ 671 h 1218"/>
                <a:gd name="T6" fmla="*/ 19 w 1375"/>
                <a:gd name="T7" fmla="*/ 547 h 1218"/>
                <a:gd name="T8" fmla="*/ 299 w 1375"/>
                <a:gd name="T9" fmla="*/ 62 h 1218"/>
                <a:gd name="T10" fmla="*/ 407 w 1375"/>
                <a:gd name="T11" fmla="*/ 0 h 1218"/>
                <a:gd name="T12" fmla="*/ 967 w 1375"/>
                <a:gd name="T13" fmla="*/ 0 h 1218"/>
                <a:gd name="T14" fmla="*/ 1075 w 1375"/>
                <a:gd name="T15" fmla="*/ 62 h 1218"/>
                <a:gd name="T16" fmla="*/ 1355 w 1375"/>
                <a:gd name="T17" fmla="*/ 547 h 1218"/>
                <a:gd name="T18" fmla="*/ 1355 w 1375"/>
                <a:gd name="T19" fmla="*/ 671 h 1218"/>
                <a:gd name="T20" fmla="*/ 1075 w 1375"/>
                <a:gd name="T21" fmla="*/ 1156 h 1218"/>
                <a:gd name="T22" fmla="*/ 967 w 1375"/>
                <a:gd name="T23" fmla="*/ 1218 h 1218"/>
                <a:gd name="T24" fmla="*/ 407 w 1375"/>
                <a:gd name="T25" fmla="*/ 1218 h 1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75" h="1218">
                  <a:moveTo>
                    <a:pt x="407" y="1218"/>
                  </a:moveTo>
                  <a:cubicBezTo>
                    <a:pt x="368" y="1218"/>
                    <a:pt x="319" y="1190"/>
                    <a:pt x="299" y="1156"/>
                  </a:cubicBezTo>
                  <a:cubicBezTo>
                    <a:pt x="19" y="671"/>
                    <a:pt x="19" y="671"/>
                    <a:pt x="19" y="671"/>
                  </a:cubicBezTo>
                  <a:cubicBezTo>
                    <a:pt x="0" y="637"/>
                    <a:pt x="0" y="581"/>
                    <a:pt x="19" y="547"/>
                  </a:cubicBezTo>
                  <a:cubicBezTo>
                    <a:pt x="299" y="62"/>
                    <a:pt x="299" y="62"/>
                    <a:pt x="299" y="62"/>
                  </a:cubicBezTo>
                  <a:cubicBezTo>
                    <a:pt x="319" y="28"/>
                    <a:pt x="368" y="0"/>
                    <a:pt x="407" y="0"/>
                  </a:cubicBezTo>
                  <a:cubicBezTo>
                    <a:pt x="967" y="0"/>
                    <a:pt x="967" y="0"/>
                    <a:pt x="967" y="0"/>
                  </a:cubicBezTo>
                  <a:cubicBezTo>
                    <a:pt x="1007" y="0"/>
                    <a:pt x="1055" y="28"/>
                    <a:pt x="1075" y="62"/>
                  </a:cubicBezTo>
                  <a:cubicBezTo>
                    <a:pt x="1355" y="547"/>
                    <a:pt x="1355" y="547"/>
                    <a:pt x="1355" y="547"/>
                  </a:cubicBezTo>
                  <a:cubicBezTo>
                    <a:pt x="1375" y="581"/>
                    <a:pt x="1375" y="637"/>
                    <a:pt x="1355" y="671"/>
                  </a:cubicBezTo>
                  <a:cubicBezTo>
                    <a:pt x="1075" y="1156"/>
                    <a:pt x="1075" y="1156"/>
                    <a:pt x="1075" y="1156"/>
                  </a:cubicBezTo>
                  <a:cubicBezTo>
                    <a:pt x="1055" y="1190"/>
                    <a:pt x="1007" y="1218"/>
                    <a:pt x="967" y="1218"/>
                  </a:cubicBezTo>
                  <a:lnTo>
                    <a:pt x="407" y="1218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b="1">
                <a:sym typeface="Arial" panose="020B0604020202020204" pitchFamily="34" charset="0"/>
              </a:endParaRPr>
            </a:p>
          </p:txBody>
        </p:sp>
        <p:sp>
          <p:nvSpPr>
            <p:cNvPr id="415" name="Freeform 5"/>
            <p:cNvSpPr/>
            <p:nvPr/>
          </p:nvSpPr>
          <p:spPr bwMode="auto">
            <a:xfrm rot="10800000">
              <a:off x="8047812" y="3584786"/>
              <a:ext cx="2263538" cy="2006155"/>
            </a:xfrm>
            <a:custGeom>
              <a:avLst/>
              <a:gdLst>
                <a:gd name="T0" fmla="*/ 407 w 1375"/>
                <a:gd name="T1" fmla="*/ 1218 h 1218"/>
                <a:gd name="T2" fmla="*/ 299 w 1375"/>
                <a:gd name="T3" fmla="*/ 1156 h 1218"/>
                <a:gd name="T4" fmla="*/ 19 w 1375"/>
                <a:gd name="T5" fmla="*/ 671 h 1218"/>
                <a:gd name="T6" fmla="*/ 19 w 1375"/>
                <a:gd name="T7" fmla="*/ 547 h 1218"/>
                <a:gd name="T8" fmla="*/ 299 w 1375"/>
                <a:gd name="T9" fmla="*/ 62 h 1218"/>
                <a:gd name="T10" fmla="*/ 407 w 1375"/>
                <a:gd name="T11" fmla="*/ 0 h 1218"/>
                <a:gd name="T12" fmla="*/ 967 w 1375"/>
                <a:gd name="T13" fmla="*/ 0 h 1218"/>
                <a:gd name="T14" fmla="*/ 1075 w 1375"/>
                <a:gd name="T15" fmla="*/ 62 h 1218"/>
                <a:gd name="T16" fmla="*/ 1355 w 1375"/>
                <a:gd name="T17" fmla="*/ 547 h 1218"/>
                <a:gd name="T18" fmla="*/ 1355 w 1375"/>
                <a:gd name="T19" fmla="*/ 671 h 1218"/>
                <a:gd name="T20" fmla="*/ 1075 w 1375"/>
                <a:gd name="T21" fmla="*/ 1156 h 1218"/>
                <a:gd name="T22" fmla="*/ 967 w 1375"/>
                <a:gd name="T23" fmla="*/ 1218 h 1218"/>
                <a:gd name="T24" fmla="*/ 407 w 1375"/>
                <a:gd name="T25" fmla="*/ 1218 h 1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75" h="1218">
                  <a:moveTo>
                    <a:pt x="407" y="1218"/>
                  </a:moveTo>
                  <a:cubicBezTo>
                    <a:pt x="368" y="1218"/>
                    <a:pt x="319" y="1190"/>
                    <a:pt x="299" y="1156"/>
                  </a:cubicBezTo>
                  <a:cubicBezTo>
                    <a:pt x="19" y="671"/>
                    <a:pt x="19" y="671"/>
                    <a:pt x="19" y="671"/>
                  </a:cubicBezTo>
                  <a:cubicBezTo>
                    <a:pt x="0" y="637"/>
                    <a:pt x="0" y="581"/>
                    <a:pt x="19" y="547"/>
                  </a:cubicBezTo>
                  <a:cubicBezTo>
                    <a:pt x="299" y="62"/>
                    <a:pt x="299" y="62"/>
                    <a:pt x="299" y="62"/>
                  </a:cubicBezTo>
                  <a:cubicBezTo>
                    <a:pt x="319" y="28"/>
                    <a:pt x="368" y="0"/>
                    <a:pt x="407" y="0"/>
                  </a:cubicBezTo>
                  <a:cubicBezTo>
                    <a:pt x="967" y="0"/>
                    <a:pt x="967" y="0"/>
                    <a:pt x="967" y="0"/>
                  </a:cubicBezTo>
                  <a:cubicBezTo>
                    <a:pt x="1007" y="0"/>
                    <a:pt x="1055" y="28"/>
                    <a:pt x="1075" y="62"/>
                  </a:cubicBezTo>
                  <a:cubicBezTo>
                    <a:pt x="1355" y="547"/>
                    <a:pt x="1355" y="547"/>
                    <a:pt x="1355" y="547"/>
                  </a:cubicBezTo>
                  <a:cubicBezTo>
                    <a:pt x="1375" y="581"/>
                    <a:pt x="1375" y="637"/>
                    <a:pt x="1355" y="671"/>
                  </a:cubicBezTo>
                  <a:cubicBezTo>
                    <a:pt x="1075" y="1156"/>
                    <a:pt x="1075" y="1156"/>
                    <a:pt x="1075" y="1156"/>
                  </a:cubicBezTo>
                  <a:cubicBezTo>
                    <a:pt x="1055" y="1190"/>
                    <a:pt x="1007" y="1218"/>
                    <a:pt x="967" y="1218"/>
                  </a:cubicBezTo>
                  <a:lnTo>
                    <a:pt x="407" y="1218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b="1">
                <a:sym typeface="Arial" panose="020B0604020202020204" pitchFamily="34" charset="0"/>
              </a:endParaRPr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6798609" y="-251869"/>
            <a:ext cx="5253578" cy="7111285"/>
            <a:chOff x="6798609" y="-251869"/>
            <a:chExt cx="5253578" cy="7111285"/>
          </a:xfrm>
        </p:grpSpPr>
        <p:sp>
          <p:nvSpPr>
            <p:cNvPr id="421" name="Freeform 5"/>
            <p:cNvSpPr/>
            <p:nvPr/>
          </p:nvSpPr>
          <p:spPr bwMode="auto">
            <a:xfrm rot="10800000">
              <a:off x="7731152" y="1751506"/>
              <a:ext cx="949002" cy="841094"/>
            </a:xfrm>
            <a:custGeom>
              <a:avLst/>
              <a:gdLst>
                <a:gd name="T0" fmla="*/ 407 w 1375"/>
                <a:gd name="T1" fmla="*/ 1218 h 1218"/>
                <a:gd name="T2" fmla="*/ 299 w 1375"/>
                <a:gd name="T3" fmla="*/ 1156 h 1218"/>
                <a:gd name="T4" fmla="*/ 19 w 1375"/>
                <a:gd name="T5" fmla="*/ 671 h 1218"/>
                <a:gd name="T6" fmla="*/ 19 w 1375"/>
                <a:gd name="T7" fmla="*/ 547 h 1218"/>
                <a:gd name="T8" fmla="*/ 299 w 1375"/>
                <a:gd name="T9" fmla="*/ 62 h 1218"/>
                <a:gd name="T10" fmla="*/ 407 w 1375"/>
                <a:gd name="T11" fmla="*/ 0 h 1218"/>
                <a:gd name="T12" fmla="*/ 967 w 1375"/>
                <a:gd name="T13" fmla="*/ 0 h 1218"/>
                <a:gd name="T14" fmla="*/ 1075 w 1375"/>
                <a:gd name="T15" fmla="*/ 62 h 1218"/>
                <a:gd name="T16" fmla="*/ 1355 w 1375"/>
                <a:gd name="T17" fmla="*/ 547 h 1218"/>
                <a:gd name="T18" fmla="*/ 1355 w 1375"/>
                <a:gd name="T19" fmla="*/ 671 h 1218"/>
                <a:gd name="T20" fmla="*/ 1075 w 1375"/>
                <a:gd name="T21" fmla="*/ 1156 h 1218"/>
                <a:gd name="T22" fmla="*/ 967 w 1375"/>
                <a:gd name="T23" fmla="*/ 1218 h 1218"/>
                <a:gd name="T24" fmla="*/ 407 w 1375"/>
                <a:gd name="T25" fmla="*/ 1218 h 1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75" h="1218">
                  <a:moveTo>
                    <a:pt x="407" y="1218"/>
                  </a:moveTo>
                  <a:cubicBezTo>
                    <a:pt x="368" y="1218"/>
                    <a:pt x="319" y="1190"/>
                    <a:pt x="299" y="1156"/>
                  </a:cubicBezTo>
                  <a:cubicBezTo>
                    <a:pt x="19" y="671"/>
                    <a:pt x="19" y="671"/>
                    <a:pt x="19" y="671"/>
                  </a:cubicBezTo>
                  <a:cubicBezTo>
                    <a:pt x="0" y="637"/>
                    <a:pt x="0" y="581"/>
                    <a:pt x="19" y="547"/>
                  </a:cubicBezTo>
                  <a:cubicBezTo>
                    <a:pt x="299" y="62"/>
                    <a:pt x="299" y="62"/>
                    <a:pt x="299" y="62"/>
                  </a:cubicBezTo>
                  <a:cubicBezTo>
                    <a:pt x="319" y="28"/>
                    <a:pt x="368" y="0"/>
                    <a:pt x="407" y="0"/>
                  </a:cubicBezTo>
                  <a:cubicBezTo>
                    <a:pt x="967" y="0"/>
                    <a:pt x="967" y="0"/>
                    <a:pt x="967" y="0"/>
                  </a:cubicBezTo>
                  <a:cubicBezTo>
                    <a:pt x="1007" y="0"/>
                    <a:pt x="1055" y="28"/>
                    <a:pt x="1075" y="62"/>
                  </a:cubicBezTo>
                  <a:cubicBezTo>
                    <a:pt x="1355" y="547"/>
                    <a:pt x="1355" y="547"/>
                    <a:pt x="1355" y="547"/>
                  </a:cubicBezTo>
                  <a:cubicBezTo>
                    <a:pt x="1375" y="581"/>
                    <a:pt x="1375" y="637"/>
                    <a:pt x="1355" y="671"/>
                  </a:cubicBezTo>
                  <a:cubicBezTo>
                    <a:pt x="1075" y="1156"/>
                    <a:pt x="1075" y="1156"/>
                    <a:pt x="1075" y="1156"/>
                  </a:cubicBezTo>
                  <a:cubicBezTo>
                    <a:pt x="1055" y="1190"/>
                    <a:pt x="1007" y="1218"/>
                    <a:pt x="967" y="1218"/>
                  </a:cubicBezTo>
                  <a:lnTo>
                    <a:pt x="407" y="1218"/>
                  </a:lnTo>
                  <a:close/>
                </a:path>
              </a:pathLst>
            </a:custGeom>
            <a:noFill/>
            <a:ln w="9525">
              <a:solidFill>
                <a:schemeClr val="accent1"/>
              </a:solidFill>
              <a:prstDash val="solid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86416" tIns="43208" rIns="86416" bIns="43208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 sz="1795">
                <a:solidFill>
                  <a:srgbClr val="FFFFFF"/>
                </a:solidFill>
                <a:sym typeface="Arial" panose="020B0604020202020204" pitchFamily="34" charset="0"/>
              </a:endParaRPr>
            </a:p>
          </p:txBody>
        </p:sp>
        <p:sp>
          <p:nvSpPr>
            <p:cNvPr id="422" name="Freeform 5"/>
            <p:cNvSpPr/>
            <p:nvPr/>
          </p:nvSpPr>
          <p:spPr bwMode="auto">
            <a:xfrm rot="10800000">
              <a:off x="7731152" y="4269844"/>
              <a:ext cx="949002" cy="841094"/>
            </a:xfrm>
            <a:custGeom>
              <a:avLst/>
              <a:gdLst>
                <a:gd name="T0" fmla="*/ 407 w 1375"/>
                <a:gd name="T1" fmla="*/ 1218 h 1218"/>
                <a:gd name="T2" fmla="*/ 299 w 1375"/>
                <a:gd name="T3" fmla="*/ 1156 h 1218"/>
                <a:gd name="T4" fmla="*/ 19 w 1375"/>
                <a:gd name="T5" fmla="*/ 671 h 1218"/>
                <a:gd name="T6" fmla="*/ 19 w 1375"/>
                <a:gd name="T7" fmla="*/ 547 h 1218"/>
                <a:gd name="T8" fmla="*/ 299 w 1375"/>
                <a:gd name="T9" fmla="*/ 62 h 1218"/>
                <a:gd name="T10" fmla="*/ 407 w 1375"/>
                <a:gd name="T11" fmla="*/ 0 h 1218"/>
                <a:gd name="T12" fmla="*/ 967 w 1375"/>
                <a:gd name="T13" fmla="*/ 0 h 1218"/>
                <a:gd name="T14" fmla="*/ 1075 w 1375"/>
                <a:gd name="T15" fmla="*/ 62 h 1218"/>
                <a:gd name="T16" fmla="*/ 1355 w 1375"/>
                <a:gd name="T17" fmla="*/ 547 h 1218"/>
                <a:gd name="T18" fmla="*/ 1355 w 1375"/>
                <a:gd name="T19" fmla="*/ 671 h 1218"/>
                <a:gd name="T20" fmla="*/ 1075 w 1375"/>
                <a:gd name="T21" fmla="*/ 1156 h 1218"/>
                <a:gd name="T22" fmla="*/ 967 w 1375"/>
                <a:gd name="T23" fmla="*/ 1218 h 1218"/>
                <a:gd name="T24" fmla="*/ 407 w 1375"/>
                <a:gd name="T25" fmla="*/ 1218 h 1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75" h="1218">
                  <a:moveTo>
                    <a:pt x="407" y="1218"/>
                  </a:moveTo>
                  <a:cubicBezTo>
                    <a:pt x="368" y="1218"/>
                    <a:pt x="319" y="1190"/>
                    <a:pt x="299" y="1156"/>
                  </a:cubicBezTo>
                  <a:cubicBezTo>
                    <a:pt x="19" y="671"/>
                    <a:pt x="19" y="671"/>
                    <a:pt x="19" y="671"/>
                  </a:cubicBezTo>
                  <a:cubicBezTo>
                    <a:pt x="0" y="637"/>
                    <a:pt x="0" y="581"/>
                    <a:pt x="19" y="547"/>
                  </a:cubicBezTo>
                  <a:cubicBezTo>
                    <a:pt x="299" y="62"/>
                    <a:pt x="299" y="62"/>
                    <a:pt x="299" y="62"/>
                  </a:cubicBezTo>
                  <a:cubicBezTo>
                    <a:pt x="319" y="28"/>
                    <a:pt x="368" y="0"/>
                    <a:pt x="407" y="0"/>
                  </a:cubicBezTo>
                  <a:cubicBezTo>
                    <a:pt x="967" y="0"/>
                    <a:pt x="967" y="0"/>
                    <a:pt x="967" y="0"/>
                  </a:cubicBezTo>
                  <a:cubicBezTo>
                    <a:pt x="1007" y="0"/>
                    <a:pt x="1055" y="28"/>
                    <a:pt x="1075" y="62"/>
                  </a:cubicBezTo>
                  <a:cubicBezTo>
                    <a:pt x="1355" y="547"/>
                    <a:pt x="1355" y="547"/>
                    <a:pt x="1355" y="547"/>
                  </a:cubicBezTo>
                  <a:cubicBezTo>
                    <a:pt x="1375" y="581"/>
                    <a:pt x="1375" y="637"/>
                    <a:pt x="1355" y="671"/>
                  </a:cubicBezTo>
                  <a:cubicBezTo>
                    <a:pt x="1075" y="1156"/>
                    <a:pt x="1075" y="1156"/>
                    <a:pt x="1075" y="1156"/>
                  </a:cubicBezTo>
                  <a:cubicBezTo>
                    <a:pt x="1055" y="1190"/>
                    <a:pt x="1007" y="1218"/>
                    <a:pt x="967" y="1218"/>
                  </a:cubicBezTo>
                  <a:lnTo>
                    <a:pt x="407" y="1218"/>
                  </a:lnTo>
                  <a:close/>
                </a:path>
              </a:pathLst>
            </a:custGeom>
            <a:noFill/>
            <a:ln w="9525">
              <a:solidFill>
                <a:schemeClr val="accent2"/>
              </a:solidFill>
              <a:prstDash val="solid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86416" tIns="43208" rIns="86416" bIns="43208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 sz="1795">
                <a:solidFill>
                  <a:srgbClr val="FFFFFF"/>
                </a:solidFill>
                <a:sym typeface="Arial" panose="020B0604020202020204" pitchFamily="34" charset="0"/>
              </a:endParaRPr>
            </a:p>
          </p:txBody>
        </p:sp>
        <p:sp>
          <p:nvSpPr>
            <p:cNvPr id="423" name="Freeform 5"/>
            <p:cNvSpPr/>
            <p:nvPr/>
          </p:nvSpPr>
          <p:spPr bwMode="auto">
            <a:xfrm rot="10800000">
              <a:off x="9919526" y="3012713"/>
              <a:ext cx="949002" cy="841094"/>
            </a:xfrm>
            <a:custGeom>
              <a:avLst/>
              <a:gdLst>
                <a:gd name="T0" fmla="*/ 407 w 1375"/>
                <a:gd name="T1" fmla="*/ 1218 h 1218"/>
                <a:gd name="T2" fmla="*/ 299 w 1375"/>
                <a:gd name="T3" fmla="*/ 1156 h 1218"/>
                <a:gd name="T4" fmla="*/ 19 w 1375"/>
                <a:gd name="T5" fmla="*/ 671 h 1218"/>
                <a:gd name="T6" fmla="*/ 19 w 1375"/>
                <a:gd name="T7" fmla="*/ 547 h 1218"/>
                <a:gd name="T8" fmla="*/ 299 w 1375"/>
                <a:gd name="T9" fmla="*/ 62 h 1218"/>
                <a:gd name="T10" fmla="*/ 407 w 1375"/>
                <a:gd name="T11" fmla="*/ 0 h 1218"/>
                <a:gd name="T12" fmla="*/ 967 w 1375"/>
                <a:gd name="T13" fmla="*/ 0 h 1218"/>
                <a:gd name="T14" fmla="*/ 1075 w 1375"/>
                <a:gd name="T15" fmla="*/ 62 h 1218"/>
                <a:gd name="T16" fmla="*/ 1355 w 1375"/>
                <a:gd name="T17" fmla="*/ 547 h 1218"/>
                <a:gd name="T18" fmla="*/ 1355 w 1375"/>
                <a:gd name="T19" fmla="*/ 671 h 1218"/>
                <a:gd name="T20" fmla="*/ 1075 w 1375"/>
                <a:gd name="T21" fmla="*/ 1156 h 1218"/>
                <a:gd name="T22" fmla="*/ 967 w 1375"/>
                <a:gd name="T23" fmla="*/ 1218 h 1218"/>
                <a:gd name="T24" fmla="*/ 407 w 1375"/>
                <a:gd name="T25" fmla="*/ 1218 h 1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75" h="1218">
                  <a:moveTo>
                    <a:pt x="407" y="1218"/>
                  </a:moveTo>
                  <a:cubicBezTo>
                    <a:pt x="368" y="1218"/>
                    <a:pt x="319" y="1190"/>
                    <a:pt x="299" y="1156"/>
                  </a:cubicBezTo>
                  <a:cubicBezTo>
                    <a:pt x="19" y="671"/>
                    <a:pt x="19" y="671"/>
                    <a:pt x="19" y="671"/>
                  </a:cubicBezTo>
                  <a:cubicBezTo>
                    <a:pt x="0" y="637"/>
                    <a:pt x="0" y="581"/>
                    <a:pt x="19" y="547"/>
                  </a:cubicBezTo>
                  <a:cubicBezTo>
                    <a:pt x="299" y="62"/>
                    <a:pt x="299" y="62"/>
                    <a:pt x="299" y="62"/>
                  </a:cubicBezTo>
                  <a:cubicBezTo>
                    <a:pt x="319" y="28"/>
                    <a:pt x="368" y="0"/>
                    <a:pt x="407" y="0"/>
                  </a:cubicBezTo>
                  <a:cubicBezTo>
                    <a:pt x="967" y="0"/>
                    <a:pt x="967" y="0"/>
                    <a:pt x="967" y="0"/>
                  </a:cubicBezTo>
                  <a:cubicBezTo>
                    <a:pt x="1007" y="0"/>
                    <a:pt x="1055" y="28"/>
                    <a:pt x="1075" y="62"/>
                  </a:cubicBezTo>
                  <a:cubicBezTo>
                    <a:pt x="1355" y="547"/>
                    <a:pt x="1355" y="547"/>
                    <a:pt x="1355" y="547"/>
                  </a:cubicBezTo>
                  <a:cubicBezTo>
                    <a:pt x="1375" y="581"/>
                    <a:pt x="1375" y="637"/>
                    <a:pt x="1355" y="671"/>
                  </a:cubicBezTo>
                  <a:cubicBezTo>
                    <a:pt x="1075" y="1156"/>
                    <a:pt x="1075" y="1156"/>
                    <a:pt x="1075" y="1156"/>
                  </a:cubicBezTo>
                  <a:cubicBezTo>
                    <a:pt x="1055" y="1190"/>
                    <a:pt x="1007" y="1218"/>
                    <a:pt x="967" y="1218"/>
                  </a:cubicBezTo>
                  <a:lnTo>
                    <a:pt x="407" y="1218"/>
                  </a:lnTo>
                  <a:close/>
                </a:path>
              </a:pathLst>
            </a:custGeom>
            <a:noFill/>
            <a:ln w="9525">
              <a:solidFill>
                <a:schemeClr val="accent3"/>
              </a:solidFill>
              <a:prstDash val="solid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86416" tIns="43208" rIns="86416" bIns="43208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 sz="1795">
                <a:solidFill>
                  <a:srgbClr val="FFFFFF"/>
                </a:solidFill>
                <a:sym typeface="Arial" panose="020B0604020202020204" pitchFamily="34" charset="0"/>
              </a:endParaRPr>
            </a:p>
          </p:txBody>
        </p:sp>
        <p:cxnSp>
          <p:nvCxnSpPr>
            <p:cNvPr id="424" name="直接连接符 423"/>
            <p:cNvCxnSpPr/>
            <p:nvPr/>
          </p:nvCxnSpPr>
          <p:spPr>
            <a:xfrm>
              <a:off x="10863943" y="3431223"/>
              <a:ext cx="1188244" cy="0"/>
            </a:xfrm>
            <a:prstGeom prst="line">
              <a:avLst/>
            </a:prstGeom>
            <a:ln w="9525">
              <a:solidFill>
                <a:schemeClr val="accent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5" name="直接连接符 424"/>
            <p:cNvCxnSpPr/>
            <p:nvPr/>
          </p:nvCxnSpPr>
          <p:spPr>
            <a:xfrm flipV="1">
              <a:off x="6955437" y="5111885"/>
              <a:ext cx="1008937" cy="1747531"/>
            </a:xfrm>
            <a:prstGeom prst="line">
              <a:avLst/>
            </a:prstGeom>
            <a:ln w="9525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6" name="直接连接符 425"/>
            <p:cNvCxnSpPr/>
            <p:nvPr/>
          </p:nvCxnSpPr>
          <p:spPr>
            <a:xfrm>
              <a:off x="6798609" y="-251869"/>
              <a:ext cx="1165761" cy="2019159"/>
            </a:xfrm>
            <a:prstGeom prst="line">
              <a:avLst/>
            </a:prstGeom>
            <a:ln w="952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434" name="组合 433"/>
            <p:cNvGrpSpPr/>
            <p:nvPr/>
          </p:nvGrpSpPr>
          <p:grpSpPr>
            <a:xfrm>
              <a:off x="8059703" y="2042916"/>
              <a:ext cx="303617" cy="258274"/>
              <a:chOff x="6339462" y="3747511"/>
              <a:chExt cx="907547" cy="772010"/>
            </a:xfrm>
            <a:solidFill>
              <a:schemeClr val="accent1"/>
            </a:solidFill>
          </p:grpSpPr>
          <p:sp>
            <p:nvSpPr>
              <p:cNvPr id="435" name="Rectangle 130"/>
              <p:cNvSpPr>
                <a:spLocks noChangeArrowheads="1"/>
              </p:cNvSpPr>
              <p:nvPr/>
            </p:nvSpPr>
            <p:spPr bwMode="auto">
              <a:xfrm>
                <a:off x="6339462" y="4489161"/>
                <a:ext cx="881523" cy="30360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86416" tIns="43208" rIns="86416" bIns="43208" numCol="1" anchor="t" anchorCtr="0" compatLnSpc="1"/>
              <a:lstStyle/>
              <a:p>
                <a:endParaRPr lang="zh-CN" altLang="en-US" sz="1795">
                  <a:solidFill>
                    <a:srgbClr val="000000"/>
                  </a:solidFill>
                </a:endParaRPr>
              </a:p>
            </p:txBody>
          </p:sp>
          <p:sp>
            <p:nvSpPr>
              <p:cNvPr id="436" name="Freeform 131"/>
              <p:cNvSpPr/>
              <p:nvPr/>
            </p:nvSpPr>
            <p:spPr bwMode="auto">
              <a:xfrm>
                <a:off x="6398014" y="4350373"/>
                <a:ext cx="123608" cy="114934"/>
              </a:xfrm>
              <a:custGeom>
                <a:avLst/>
                <a:gdLst>
                  <a:gd name="T0" fmla="*/ 43 w 48"/>
                  <a:gd name="T1" fmla="*/ 45 h 45"/>
                  <a:gd name="T2" fmla="*/ 48 w 48"/>
                  <a:gd name="T3" fmla="*/ 39 h 45"/>
                  <a:gd name="T4" fmla="*/ 48 w 48"/>
                  <a:gd name="T5" fmla="*/ 0 h 45"/>
                  <a:gd name="T6" fmla="*/ 0 w 48"/>
                  <a:gd name="T7" fmla="*/ 8 h 45"/>
                  <a:gd name="T8" fmla="*/ 0 w 48"/>
                  <a:gd name="T9" fmla="*/ 39 h 45"/>
                  <a:gd name="T10" fmla="*/ 6 w 48"/>
                  <a:gd name="T11" fmla="*/ 45 h 45"/>
                  <a:gd name="T12" fmla="*/ 43 w 48"/>
                  <a:gd name="T13" fmla="*/ 45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8" h="45">
                    <a:moveTo>
                      <a:pt x="43" y="45"/>
                    </a:moveTo>
                    <a:cubicBezTo>
                      <a:pt x="46" y="45"/>
                      <a:pt x="48" y="42"/>
                      <a:pt x="48" y="39"/>
                    </a:cubicBezTo>
                    <a:cubicBezTo>
                      <a:pt x="48" y="0"/>
                      <a:pt x="48" y="0"/>
                      <a:pt x="48" y="0"/>
                    </a:cubicBezTo>
                    <a:cubicBezTo>
                      <a:pt x="29" y="5"/>
                      <a:pt x="12" y="7"/>
                      <a:pt x="0" y="8"/>
                    </a:cubicBezTo>
                    <a:cubicBezTo>
                      <a:pt x="0" y="39"/>
                      <a:pt x="0" y="39"/>
                      <a:pt x="0" y="39"/>
                    </a:cubicBezTo>
                    <a:cubicBezTo>
                      <a:pt x="0" y="42"/>
                      <a:pt x="3" y="45"/>
                      <a:pt x="6" y="45"/>
                    </a:cubicBezTo>
                    <a:lnTo>
                      <a:pt x="43" y="4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86416" tIns="43208" rIns="86416" bIns="43208" numCol="1" anchor="t" anchorCtr="0" compatLnSpc="1"/>
              <a:lstStyle/>
              <a:p>
                <a:endParaRPr lang="zh-CN" altLang="en-US" sz="1795">
                  <a:solidFill>
                    <a:srgbClr val="000000"/>
                  </a:solidFill>
                </a:endParaRPr>
              </a:p>
            </p:txBody>
          </p:sp>
          <p:sp>
            <p:nvSpPr>
              <p:cNvPr id="437" name="Freeform 132"/>
              <p:cNvSpPr/>
              <p:nvPr/>
            </p:nvSpPr>
            <p:spPr bwMode="auto">
              <a:xfrm>
                <a:off x="6557403" y="4299411"/>
                <a:ext cx="122524" cy="165896"/>
              </a:xfrm>
              <a:custGeom>
                <a:avLst/>
                <a:gdLst>
                  <a:gd name="T0" fmla="*/ 43 w 48"/>
                  <a:gd name="T1" fmla="*/ 65 h 65"/>
                  <a:gd name="T2" fmla="*/ 48 w 48"/>
                  <a:gd name="T3" fmla="*/ 59 h 65"/>
                  <a:gd name="T4" fmla="*/ 48 w 48"/>
                  <a:gd name="T5" fmla="*/ 0 h 65"/>
                  <a:gd name="T6" fmla="*/ 44 w 48"/>
                  <a:gd name="T7" fmla="*/ 2 h 65"/>
                  <a:gd name="T8" fmla="*/ 0 w 48"/>
                  <a:gd name="T9" fmla="*/ 16 h 65"/>
                  <a:gd name="T10" fmla="*/ 0 w 48"/>
                  <a:gd name="T11" fmla="*/ 59 h 65"/>
                  <a:gd name="T12" fmla="*/ 6 w 48"/>
                  <a:gd name="T13" fmla="*/ 65 h 65"/>
                  <a:gd name="T14" fmla="*/ 43 w 48"/>
                  <a:gd name="T15" fmla="*/ 65 h 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8" h="65">
                    <a:moveTo>
                      <a:pt x="43" y="65"/>
                    </a:moveTo>
                    <a:cubicBezTo>
                      <a:pt x="46" y="65"/>
                      <a:pt x="48" y="62"/>
                      <a:pt x="48" y="59"/>
                    </a:cubicBezTo>
                    <a:cubicBezTo>
                      <a:pt x="48" y="0"/>
                      <a:pt x="48" y="0"/>
                      <a:pt x="48" y="0"/>
                    </a:cubicBezTo>
                    <a:cubicBezTo>
                      <a:pt x="47" y="1"/>
                      <a:pt x="46" y="1"/>
                      <a:pt x="44" y="2"/>
                    </a:cubicBezTo>
                    <a:cubicBezTo>
                      <a:pt x="29" y="8"/>
                      <a:pt x="14" y="13"/>
                      <a:pt x="0" y="16"/>
                    </a:cubicBezTo>
                    <a:cubicBezTo>
                      <a:pt x="0" y="59"/>
                      <a:pt x="0" y="59"/>
                      <a:pt x="0" y="59"/>
                    </a:cubicBezTo>
                    <a:cubicBezTo>
                      <a:pt x="0" y="62"/>
                      <a:pt x="3" y="65"/>
                      <a:pt x="6" y="65"/>
                    </a:cubicBezTo>
                    <a:lnTo>
                      <a:pt x="43" y="6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86416" tIns="43208" rIns="86416" bIns="43208" numCol="1" anchor="t" anchorCtr="0" compatLnSpc="1"/>
              <a:lstStyle/>
              <a:p>
                <a:endParaRPr lang="zh-CN" altLang="en-US" sz="1795">
                  <a:solidFill>
                    <a:srgbClr val="000000"/>
                  </a:solidFill>
                </a:endParaRPr>
              </a:p>
            </p:txBody>
          </p:sp>
          <p:sp>
            <p:nvSpPr>
              <p:cNvPr id="438" name="Freeform 133"/>
              <p:cNvSpPr/>
              <p:nvPr/>
            </p:nvSpPr>
            <p:spPr bwMode="auto">
              <a:xfrm>
                <a:off x="6715709" y="4219174"/>
                <a:ext cx="123608" cy="246133"/>
              </a:xfrm>
              <a:custGeom>
                <a:avLst/>
                <a:gdLst>
                  <a:gd name="T0" fmla="*/ 43 w 48"/>
                  <a:gd name="T1" fmla="*/ 96 h 96"/>
                  <a:gd name="T2" fmla="*/ 48 w 48"/>
                  <a:gd name="T3" fmla="*/ 90 h 96"/>
                  <a:gd name="T4" fmla="*/ 48 w 48"/>
                  <a:gd name="T5" fmla="*/ 0 h 96"/>
                  <a:gd name="T6" fmla="*/ 0 w 48"/>
                  <a:gd name="T7" fmla="*/ 25 h 96"/>
                  <a:gd name="T8" fmla="*/ 0 w 48"/>
                  <a:gd name="T9" fmla="*/ 90 h 96"/>
                  <a:gd name="T10" fmla="*/ 6 w 48"/>
                  <a:gd name="T11" fmla="*/ 96 h 96"/>
                  <a:gd name="T12" fmla="*/ 43 w 48"/>
                  <a:gd name="T13" fmla="*/ 96 h 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8" h="96">
                    <a:moveTo>
                      <a:pt x="43" y="96"/>
                    </a:moveTo>
                    <a:cubicBezTo>
                      <a:pt x="46" y="96"/>
                      <a:pt x="48" y="93"/>
                      <a:pt x="48" y="90"/>
                    </a:cubicBezTo>
                    <a:cubicBezTo>
                      <a:pt x="48" y="0"/>
                      <a:pt x="48" y="0"/>
                      <a:pt x="48" y="0"/>
                    </a:cubicBezTo>
                    <a:cubicBezTo>
                      <a:pt x="33" y="10"/>
                      <a:pt x="17" y="18"/>
                      <a:pt x="0" y="25"/>
                    </a:cubicBezTo>
                    <a:cubicBezTo>
                      <a:pt x="0" y="90"/>
                      <a:pt x="0" y="90"/>
                      <a:pt x="0" y="90"/>
                    </a:cubicBezTo>
                    <a:cubicBezTo>
                      <a:pt x="0" y="93"/>
                      <a:pt x="3" y="96"/>
                      <a:pt x="6" y="96"/>
                    </a:cubicBezTo>
                    <a:lnTo>
                      <a:pt x="43" y="9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86416" tIns="43208" rIns="86416" bIns="43208" numCol="1" anchor="t" anchorCtr="0" compatLnSpc="1"/>
              <a:lstStyle/>
              <a:p>
                <a:endParaRPr lang="zh-CN" altLang="en-US" sz="1795">
                  <a:solidFill>
                    <a:srgbClr val="000000"/>
                  </a:solidFill>
                </a:endParaRPr>
              </a:p>
            </p:txBody>
          </p:sp>
          <p:sp>
            <p:nvSpPr>
              <p:cNvPr id="439" name="Freeform 134"/>
              <p:cNvSpPr/>
              <p:nvPr/>
            </p:nvSpPr>
            <p:spPr bwMode="auto">
              <a:xfrm>
                <a:off x="6875099" y="4100987"/>
                <a:ext cx="123608" cy="364319"/>
              </a:xfrm>
              <a:custGeom>
                <a:avLst/>
                <a:gdLst>
                  <a:gd name="T0" fmla="*/ 43 w 48"/>
                  <a:gd name="T1" fmla="*/ 142 h 142"/>
                  <a:gd name="T2" fmla="*/ 48 w 48"/>
                  <a:gd name="T3" fmla="*/ 136 h 142"/>
                  <a:gd name="T4" fmla="*/ 48 w 48"/>
                  <a:gd name="T5" fmla="*/ 0 h 142"/>
                  <a:gd name="T6" fmla="*/ 32 w 48"/>
                  <a:gd name="T7" fmla="*/ 14 h 142"/>
                  <a:gd name="T8" fmla="*/ 0 w 48"/>
                  <a:gd name="T9" fmla="*/ 37 h 142"/>
                  <a:gd name="T10" fmla="*/ 0 w 48"/>
                  <a:gd name="T11" fmla="*/ 136 h 142"/>
                  <a:gd name="T12" fmla="*/ 6 w 48"/>
                  <a:gd name="T13" fmla="*/ 142 h 142"/>
                  <a:gd name="T14" fmla="*/ 43 w 48"/>
                  <a:gd name="T15" fmla="*/ 142 h 1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8" h="142">
                    <a:moveTo>
                      <a:pt x="43" y="142"/>
                    </a:moveTo>
                    <a:cubicBezTo>
                      <a:pt x="46" y="142"/>
                      <a:pt x="48" y="139"/>
                      <a:pt x="48" y="136"/>
                    </a:cubicBezTo>
                    <a:cubicBezTo>
                      <a:pt x="48" y="0"/>
                      <a:pt x="48" y="0"/>
                      <a:pt x="48" y="0"/>
                    </a:cubicBezTo>
                    <a:cubicBezTo>
                      <a:pt x="43" y="5"/>
                      <a:pt x="37" y="10"/>
                      <a:pt x="32" y="14"/>
                    </a:cubicBezTo>
                    <a:cubicBezTo>
                      <a:pt x="21" y="23"/>
                      <a:pt x="11" y="30"/>
                      <a:pt x="0" y="37"/>
                    </a:cubicBezTo>
                    <a:cubicBezTo>
                      <a:pt x="0" y="136"/>
                      <a:pt x="0" y="136"/>
                      <a:pt x="0" y="136"/>
                    </a:cubicBezTo>
                    <a:cubicBezTo>
                      <a:pt x="0" y="139"/>
                      <a:pt x="3" y="142"/>
                      <a:pt x="6" y="142"/>
                    </a:cubicBezTo>
                    <a:lnTo>
                      <a:pt x="43" y="14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86416" tIns="43208" rIns="86416" bIns="43208" numCol="1" anchor="t" anchorCtr="0" compatLnSpc="1"/>
              <a:lstStyle/>
              <a:p>
                <a:endParaRPr lang="zh-CN" altLang="en-US" sz="1795">
                  <a:solidFill>
                    <a:srgbClr val="000000"/>
                  </a:solidFill>
                </a:endParaRPr>
              </a:p>
            </p:txBody>
          </p:sp>
          <p:sp>
            <p:nvSpPr>
              <p:cNvPr id="440" name="Freeform 135"/>
              <p:cNvSpPr/>
              <p:nvPr/>
            </p:nvSpPr>
            <p:spPr bwMode="auto">
              <a:xfrm>
                <a:off x="7034488" y="3927502"/>
                <a:ext cx="122524" cy="537805"/>
              </a:xfrm>
              <a:custGeom>
                <a:avLst/>
                <a:gdLst>
                  <a:gd name="T0" fmla="*/ 43 w 48"/>
                  <a:gd name="T1" fmla="*/ 210 h 210"/>
                  <a:gd name="T2" fmla="*/ 48 w 48"/>
                  <a:gd name="T3" fmla="*/ 204 h 210"/>
                  <a:gd name="T4" fmla="*/ 48 w 48"/>
                  <a:gd name="T5" fmla="*/ 0 h 210"/>
                  <a:gd name="T6" fmla="*/ 0 w 48"/>
                  <a:gd name="T7" fmla="*/ 56 h 210"/>
                  <a:gd name="T8" fmla="*/ 0 w 48"/>
                  <a:gd name="T9" fmla="*/ 204 h 210"/>
                  <a:gd name="T10" fmla="*/ 6 w 48"/>
                  <a:gd name="T11" fmla="*/ 210 h 210"/>
                  <a:gd name="T12" fmla="*/ 43 w 48"/>
                  <a:gd name="T13" fmla="*/ 210 h 2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8" h="210">
                    <a:moveTo>
                      <a:pt x="43" y="210"/>
                    </a:moveTo>
                    <a:cubicBezTo>
                      <a:pt x="46" y="210"/>
                      <a:pt x="48" y="207"/>
                      <a:pt x="48" y="204"/>
                    </a:cubicBezTo>
                    <a:cubicBezTo>
                      <a:pt x="48" y="0"/>
                      <a:pt x="48" y="0"/>
                      <a:pt x="48" y="0"/>
                    </a:cubicBezTo>
                    <a:cubicBezTo>
                      <a:pt x="33" y="20"/>
                      <a:pt x="17" y="39"/>
                      <a:pt x="0" y="56"/>
                    </a:cubicBezTo>
                    <a:cubicBezTo>
                      <a:pt x="0" y="204"/>
                      <a:pt x="0" y="204"/>
                      <a:pt x="0" y="204"/>
                    </a:cubicBezTo>
                    <a:cubicBezTo>
                      <a:pt x="0" y="207"/>
                      <a:pt x="3" y="210"/>
                      <a:pt x="6" y="210"/>
                    </a:cubicBezTo>
                    <a:lnTo>
                      <a:pt x="43" y="21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86416" tIns="43208" rIns="86416" bIns="43208" numCol="1" anchor="t" anchorCtr="0" compatLnSpc="1"/>
              <a:lstStyle/>
              <a:p>
                <a:endParaRPr lang="zh-CN" altLang="en-US" sz="1795">
                  <a:solidFill>
                    <a:srgbClr val="000000"/>
                  </a:solidFill>
                </a:endParaRPr>
              </a:p>
            </p:txBody>
          </p:sp>
          <p:sp>
            <p:nvSpPr>
              <p:cNvPr id="441" name="Freeform 136"/>
              <p:cNvSpPr/>
              <p:nvPr/>
            </p:nvSpPr>
            <p:spPr bwMode="auto">
              <a:xfrm>
                <a:off x="6343800" y="3747511"/>
                <a:ext cx="903209" cy="587682"/>
              </a:xfrm>
              <a:custGeom>
                <a:avLst/>
                <a:gdLst>
                  <a:gd name="T0" fmla="*/ 350 w 352"/>
                  <a:gd name="T1" fmla="*/ 58 h 229"/>
                  <a:gd name="T2" fmla="*/ 335 w 352"/>
                  <a:gd name="T3" fmla="*/ 8 h 229"/>
                  <a:gd name="T4" fmla="*/ 322 w 352"/>
                  <a:gd name="T5" fmla="*/ 2 h 229"/>
                  <a:gd name="T6" fmla="*/ 273 w 352"/>
                  <a:gd name="T7" fmla="*/ 17 h 229"/>
                  <a:gd name="T8" fmla="*/ 266 w 352"/>
                  <a:gd name="T9" fmla="*/ 30 h 229"/>
                  <a:gd name="T10" fmla="*/ 279 w 352"/>
                  <a:gd name="T11" fmla="*/ 36 h 229"/>
                  <a:gd name="T12" fmla="*/ 304 w 352"/>
                  <a:gd name="T13" fmla="*/ 29 h 229"/>
                  <a:gd name="T14" fmla="*/ 219 w 352"/>
                  <a:gd name="T15" fmla="*/ 121 h 229"/>
                  <a:gd name="T16" fmla="*/ 71 w 352"/>
                  <a:gd name="T17" fmla="*/ 194 h 229"/>
                  <a:gd name="T18" fmla="*/ 0 w 352"/>
                  <a:gd name="T19" fmla="*/ 205 h 229"/>
                  <a:gd name="T20" fmla="*/ 0 w 352"/>
                  <a:gd name="T21" fmla="*/ 205 h 229"/>
                  <a:gd name="T22" fmla="*/ 0 w 352"/>
                  <a:gd name="T23" fmla="*/ 229 h 229"/>
                  <a:gd name="T24" fmla="*/ 0 w 352"/>
                  <a:gd name="T25" fmla="*/ 229 h 229"/>
                  <a:gd name="T26" fmla="*/ 125 w 352"/>
                  <a:gd name="T27" fmla="*/ 202 h 229"/>
                  <a:gd name="T28" fmla="*/ 234 w 352"/>
                  <a:gd name="T29" fmla="*/ 139 h 229"/>
                  <a:gd name="T30" fmla="*/ 324 w 352"/>
                  <a:gd name="T31" fmla="*/ 41 h 229"/>
                  <a:gd name="T32" fmla="*/ 331 w 352"/>
                  <a:gd name="T33" fmla="*/ 64 h 229"/>
                  <a:gd name="T34" fmla="*/ 344 w 352"/>
                  <a:gd name="T35" fmla="*/ 70 h 229"/>
                  <a:gd name="T36" fmla="*/ 350 w 352"/>
                  <a:gd name="T37" fmla="*/ 58 h 2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352" h="229">
                    <a:moveTo>
                      <a:pt x="350" y="58"/>
                    </a:moveTo>
                    <a:cubicBezTo>
                      <a:pt x="335" y="8"/>
                      <a:pt x="335" y="8"/>
                      <a:pt x="335" y="8"/>
                    </a:cubicBezTo>
                    <a:cubicBezTo>
                      <a:pt x="333" y="3"/>
                      <a:pt x="327" y="0"/>
                      <a:pt x="322" y="2"/>
                    </a:cubicBezTo>
                    <a:cubicBezTo>
                      <a:pt x="273" y="17"/>
                      <a:pt x="273" y="17"/>
                      <a:pt x="273" y="17"/>
                    </a:cubicBezTo>
                    <a:cubicBezTo>
                      <a:pt x="268" y="19"/>
                      <a:pt x="265" y="25"/>
                      <a:pt x="266" y="30"/>
                    </a:cubicBezTo>
                    <a:cubicBezTo>
                      <a:pt x="268" y="35"/>
                      <a:pt x="274" y="38"/>
                      <a:pt x="279" y="36"/>
                    </a:cubicBezTo>
                    <a:cubicBezTo>
                      <a:pt x="304" y="29"/>
                      <a:pt x="304" y="29"/>
                      <a:pt x="304" y="29"/>
                    </a:cubicBezTo>
                    <a:cubicBezTo>
                      <a:pt x="278" y="67"/>
                      <a:pt x="249" y="97"/>
                      <a:pt x="219" y="121"/>
                    </a:cubicBezTo>
                    <a:cubicBezTo>
                      <a:pt x="166" y="163"/>
                      <a:pt x="112" y="184"/>
                      <a:pt x="71" y="194"/>
                    </a:cubicBezTo>
                    <a:cubicBezTo>
                      <a:pt x="29" y="205"/>
                      <a:pt x="1" y="205"/>
                      <a:pt x="0" y="205"/>
                    </a:cubicBezTo>
                    <a:cubicBezTo>
                      <a:pt x="0" y="205"/>
                      <a:pt x="0" y="205"/>
                      <a:pt x="0" y="205"/>
                    </a:cubicBezTo>
                    <a:cubicBezTo>
                      <a:pt x="0" y="229"/>
                      <a:pt x="0" y="229"/>
                      <a:pt x="0" y="229"/>
                    </a:cubicBezTo>
                    <a:cubicBezTo>
                      <a:pt x="0" y="229"/>
                      <a:pt x="0" y="229"/>
                      <a:pt x="0" y="229"/>
                    </a:cubicBezTo>
                    <a:cubicBezTo>
                      <a:pt x="3" y="229"/>
                      <a:pt x="56" y="229"/>
                      <a:pt x="125" y="202"/>
                    </a:cubicBezTo>
                    <a:cubicBezTo>
                      <a:pt x="159" y="189"/>
                      <a:pt x="197" y="169"/>
                      <a:pt x="234" y="139"/>
                    </a:cubicBezTo>
                    <a:cubicBezTo>
                      <a:pt x="265" y="114"/>
                      <a:pt x="296" y="82"/>
                      <a:pt x="324" y="41"/>
                    </a:cubicBezTo>
                    <a:cubicBezTo>
                      <a:pt x="331" y="64"/>
                      <a:pt x="331" y="64"/>
                      <a:pt x="331" y="64"/>
                    </a:cubicBezTo>
                    <a:cubicBezTo>
                      <a:pt x="333" y="69"/>
                      <a:pt x="339" y="72"/>
                      <a:pt x="344" y="70"/>
                    </a:cubicBezTo>
                    <a:cubicBezTo>
                      <a:pt x="349" y="69"/>
                      <a:pt x="352" y="63"/>
                      <a:pt x="350" y="5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86416" tIns="43208" rIns="86416" bIns="43208" numCol="1" anchor="t" anchorCtr="0" compatLnSpc="1"/>
              <a:lstStyle/>
              <a:p>
                <a:endParaRPr lang="zh-CN" altLang="en-US" sz="1795">
                  <a:solidFill>
                    <a:srgbClr val="000000"/>
                  </a:solidFill>
                </a:endParaRPr>
              </a:p>
            </p:txBody>
          </p:sp>
          <p:sp>
            <p:nvSpPr>
              <p:cNvPr id="442" name="Freeform 137"/>
              <p:cNvSpPr/>
              <p:nvPr/>
            </p:nvSpPr>
            <p:spPr bwMode="auto">
              <a:xfrm>
                <a:off x="6375243" y="3837506"/>
                <a:ext cx="217941" cy="353477"/>
              </a:xfrm>
              <a:custGeom>
                <a:avLst/>
                <a:gdLst>
                  <a:gd name="T0" fmla="*/ 57 w 85"/>
                  <a:gd name="T1" fmla="*/ 104 h 138"/>
                  <a:gd name="T2" fmla="*/ 45 w 85"/>
                  <a:gd name="T3" fmla="*/ 108 h 138"/>
                  <a:gd name="T4" fmla="*/ 30 w 85"/>
                  <a:gd name="T5" fmla="*/ 105 h 138"/>
                  <a:gd name="T6" fmla="*/ 20 w 85"/>
                  <a:gd name="T7" fmla="*/ 100 h 138"/>
                  <a:gd name="T8" fmla="*/ 19 w 85"/>
                  <a:gd name="T9" fmla="*/ 98 h 138"/>
                  <a:gd name="T10" fmla="*/ 19 w 85"/>
                  <a:gd name="T11" fmla="*/ 98 h 138"/>
                  <a:gd name="T12" fmla="*/ 19 w 85"/>
                  <a:gd name="T13" fmla="*/ 98 h 138"/>
                  <a:gd name="T14" fmla="*/ 19 w 85"/>
                  <a:gd name="T15" fmla="*/ 97 h 138"/>
                  <a:gd name="T16" fmla="*/ 13 w 85"/>
                  <a:gd name="T17" fmla="*/ 94 h 138"/>
                  <a:gd name="T18" fmla="*/ 3 w 85"/>
                  <a:gd name="T19" fmla="*/ 101 h 138"/>
                  <a:gd name="T20" fmla="*/ 3 w 85"/>
                  <a:gd name="T21" fmla="*/ 109 h 138"/>
                  <a:gd name="T22" fmla="*/ 33 w 85"/>
                  <a:gd name="T23" fmla="*/ 125 h 138"/>
                  <a:gd name="T24" fmla="*/ 33 w 85"/>
                  <a:gd name="T25" fmla="*/ 135 h 138"/>
                  <a:gd name="T26" fmla="*/ 36 w 85"/>
                  <a:gd name="T27" fmla="*/ 138 h 138"/>
                  <a:gd name="T28" fmla="*/ 46 w 85"/>
                  <a:gd name="T29" fmla="*/ 138 h 138"/>
                  <a:gd name="T30" fmla="*/ 49 w 85"/>
                  <a:gd name="T31" fmla="*/ 135 h 138"/>
                  <a:gd name="T32" fmla="*/ 49 w 85"/>
                  <a:gd name="T33" fmla="*/ 126 h 138"/>
                  <a:gd name="T34" fmla="*/ 72 w 85"/>
                  <a:gd name="T35" fmla="*/ 118 h 138"/>
                  <a:gd name="T36" fmla="*/ 81 w 85"/>
                  <a:gd name="T37" fmla="*/ 86 h 138"/>
                  <a:gd name="T38" fmla="*/ 49 w 85"/>
                  <a:gd name="T39" fmla="*/ 62 h 138"/>
                  <a:gd name="T40" fmla="*/ 47 w 85"/>
                  <a:gd name="T41" fmla="*/ 61 h 138"/>
                  <a:gd name="T42" fmla="*/ 35 w 85"/>
                  <a:gd name="T43" fmla="*/ 56 h 138"/>
                  <a:gd name="T44" fmla="*/ 34 w 85"/>
                  <a:gd name="T45" fmla="*/ 56 h 138"/>
                  <a:gd name="T46" fmla="*/ 25 w 85"/>
                  <a:gd name="T47" fmla="*/ 49 h 138"/>
                  <a:gd name="T48" fmla="*/ 27 w 85"/>
                  <a:gd name="T49" fmla="*/ 36 h 138"/>
                  <a:gd name="T50" fmla="*/ 41 w 85"/>
                  <a:gd name="T51" fmla="*/ 31 h 138"/>
                  <a:gd name="T52" fmla="*/ 51 w 85"/>
                  <a:gd name="T53" fmla="*/ 32 h 138"/>
                  <a:gd name="T54" fmla="*/ 61 w 85"/>
                  <a:gd name="T55" fmla="*/ 39 h 138"/>
                  <a:gd name="T56" fmla="*/ 62 w 85"/>
                  <a:gd name="T57" fmla="*/ 40 h 138"/>
                  <a:gd name="T58" fmla="*/ 62 w 85"/>
                  <a:gd name="T59" fmla="*/ 40 h 138"/>
                  <a:gd name="T60" fmla="*/ 62 w 85"/>
                  <a:gd name="T61" fmla="*/ 41 h 138"/>
                  <a:gd name="T62" fmla="*/ 68 w 85"/>
                  <a:gd name="T63" fmla="*/ 44 h 138"/>
                  <a:gd name="T64" fmla="*/ 78 w 85"/>
                  <a:gd name="T65" fmla="*/ 38 h 138"/>
                  <a:gd name="T66" fmla="*/ 78 w 85"/>
                  <a:gd name="T67" fmla="*/ 29 h 138"/>
                  <a:gd name="T68" fmla="*/ 56 w 85"/>
                  <a:gd name="T69" fmla="*/ 14 h 138"/>
                  <a:gd name="T70" fmla="*/ 49 w 85"/>
                  <a:gd name="T71" fmla="*/ 13 h 138"/>
                  <a:gd name="T72" fmla="*/ 49 w 85"/>
                  <a:gd name="T73" fmla="*/ 3 h 138"/>
                  <a:gd name="T74" fmla="*/ 46 w 85"/>
                  <a:gd name="T75" fmla="*/ 0 h 138"/>
                  <a:gd name="T76" fmla="*/ 36 w 85"/>
                  <a:gd name="T77" fmla="*/ 0 h 138"/>
                  <a:gd name="T78" fmla="*/ 33 w 85"/>
                  <a:gd name="T79" fmla="*/ 3 h 138"/>
                  <a:gd name="T80" fmla="*/ 33 w 85"/>
                  <a:gd name="T81" fmla="*/ 13 h 138"/>
                  <a:gd name="T82" fmla="*/ 12 w 85"/>
                  <a:gd name="T83" fmla="*/ 24 h 138"/>
                  <a:gd name="T84" fmla="*/ 5 w 85"/>
                  <a:gd name="T85" fmla="*/ 56 h 138"/>
                  <a:gd name="T86" fmla="*/ 17 w 85"/>
                  <a:gd name="T87" fmla="*/ 68 h 138"/>
                  <a:gd name="T88" fmla="*/ 47 w 85"/>
                  <a:gd name="T89" fmla="*/ 83 h 138"/>
                  <a:gd name="T90" fmla="*/ 51 w 85"/>
                  <a:gd name="T91" fmla="*/ 85 h 138"/>
                  <a:gd name="T92" fmla="*/ 59 w 85"/>
                  <a:gd name="T93" fmla="*/ 92 h 138"/>
                  <a:gd name="T94" fmla="*/ 57 w 85"/>
                  <a:gd name="T95" fmla="*/ 104 h 1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85" h="138">
                    <a:moveTo>
                      <a:pt x="57" y="104"/>
                    </a:moveTo>
                    <a:cubicBezTo>
                      <a:pt x="54" y="107"/>
                      <a:pt x="50" y="108"/>
                      <a:pt x="45" y="108"/>
                    </a:cubicBezTo>
                    <a:cubicBezTo>
                      <a:pt x="40" y="108"/>
                      <a:pt x="35" y="107"/>
                      <a:pt x="30" y="105"/>
                    </a:cubicBezTo>
                    <a:cubicBezTo>
                      <a:pt x="27" y="104"/>
                      <a:pt x="23" y="102"/>
                      <a:pt x="20" y="100"/>
                    </a:cubicBezTo>
                    <a:cubicBezTo>
                      <a:pt x="20" y="99"/>
                      <a:pt x="20" y="99"/>
                      <a:pt x="19" y="98"/>
                    </a:cubicBezTo>
                    <a:cubicBezTo>
                      <a:pt x="19" y="98"/>
                      <a:pt x="19" y="98"/>
                      <a:pt x="19" y="98"/>
                    </a:cubicBezTo>
                    <a:cubicBezTo>
                      <a:pt x="19" y="98"/>
                      <a:pt x="19" y="98"/>
                      <a:pt x="19" y="98"/>
                    </a:cubicBezTo>
                    <a:cubicBezTo>
                      <a:pt x="19" y="97"/>
                      <a:pt x="19" y="97"/>
                      <a:pt x="19" y="97"/>
                    </a:cubicBezTo>
                    <a:cubicBezTo>
                      <a:pt x="17" y="95"/>
                      <a:pt x="15" y="94"/>
                      <a:pt x="13" y="94"/>
                    </a:cubicBezTo>
                    <a:cubicBezTo>
                      <a:pt x="9" y="94"/>
                      <a:pt x="5" y="97"/>
                      <a:pt x="3" y="101"/>
                    </a:cubicBezTo>
                    <a:cubicBezTo>
                      <a:pt x="1" y="104"/>
                      <a:pt x="1" y="107"/>
                      <a:pt x="3" y="109"/>
                    </a:cubicBezTo>
                    <a:cubicBezTo>
                      <a:pt x="8" y="118"/>
                      <a:pt x="21" y="123"/>
                      <a:pt x="33" y="125"/>
                    </a:cubicBezTo>
                    <a:cubicBezTo>
                      <a:pt x="33" y="135"/>
                      <a:pt x="33" y="135"/>
                      <a:pt x="33" y="135"/>
                    </a:cubicBezTo>
                    <a:cubicBezTo>
                      <a:pt x="33" y="137"/>
                      <a:pt x="35" y="138"/>
                      <a:pt x="36" y="138"/>
                    </a:cubicBezTo>
                    <a:cubicBezTo>
                      <a:pt x="46" y="138"/>
                      <a:pt x="46" y="138"/>
                      <a:pt x="46" y="138"/>
                    </a:cubicBezTo>
                    <a:cubicBezTo>
                      <a:pt x="47" y="138"/>
                      <a:pt x="49" y="137"/>
                      <a:pt x="49" y="135"/>
                    </a:cubicBezTo>
                    <a:cubicBezTo>
                      <a:pt x="49" y="126"/>
                      <a:pt x="49" y="126"/>
                      <a:pt x="49" y="126"/>
                    </a:cubicBezTo>
                    <a:cubicBezTo>
                      <a:pt x="59" y="125"/>
                      <a:pt x="67" y="122"/>
                      <a:pt x="72" y="118"/>
                    </a:cubicBezTo>
                    <a:cubicBezTo>
                      <a:pt x="81" y="109"/>
                      <a:pt x="85" y="97"/>
                      <a:pt x="81" y="86"/>
                    </a:cubicBezTo>
                    <a:cubicBezTo>
                      <a:pt x="77" y="74"/>
                      <a:pt x="61" y="67"/>
                      <a:pt x="49" y="62"/>
                    </a:cubicBezTo>
                    <a:cubicBezTo>
                      <a:pt x="47" y="61"/>
                      <a:pt x="47" y="61"/>
                      <a:pt x="47" y="61"/>
                    </a:cubicBezTo>
                    <a:cubicBezTo>
                      <a:pt x="43" y="59"/>
                      <a:pt x="37" y="57"/>
                      <a:pt x="35" y="56"/>
                    </a:cubicBezTo>
                    <a:cubicBezTo>
                      <a:pt x="34" y="56"/>
                      <a:pt x="34" y="56"/>
                      <a:pt x="34" y="56"/>
                    </a:cubicBezTo>
                    <a:cubicBezTo>
                      <a:pt x="30" y="54"/>
                      <a:pt x="27" y="52"/>
                      <a:pt x="25" y="49"/>
                    </a:cubicBezTo>
                    <a:cubicBezTo>
                      <a:pt x="23" y="45"/>
                      <a:pt x="23" y="39"/>
                      <a:pt x="27" y="36"/>
                    </a:cubicBezTo>
                    <a:cubicBezTo>
                      <a:pt x="32" y="32"/>
                      <a:pt x="37" y="31"/>
                      <a:pt x="41" y="31"/>
                    </a:cubicBezTo>
                    <a:cubicBezTo>
                      <a:pt x="44" y="31"/>
                      <a:pt x="48" y="31"/>
                      <a:pt x="51" y="32"/>
                    </a:cubicBezTo>
                    <a:cubicBezTo>
                      <a:pt x="54" y="33"/>
                      <a:pt x="58" y="36"/>
                      <a:pt x="61" y="39"/>
                    </a:cubicBezTo>
                    <a:cubicBezTo>
                      <a:pt x="61" y="39"/>
                      <a:pt x="61" y="39"/>
                      <a:pt x="62" y="40"/>
                    </a:cubicBezTo>
                    <a:cubicBezTo>
                      <a:pt x="62" y="40"/>
                      <a:pt x="62" y="40"/>
                      <a:pt x="62" y="40"/>
                    </a:cubicBezTo>
                    <a:cubicBezTo>
                      <a:pt x="62" y="41"/>
                      <a:pt x="62" y="41"/>
                      <a:pt x="62" y="41"/>
                    </a:cubicBezTo>
                    <a:cubicBezTo>
                      <a:pt x="64" y="43"/>
                      <a:pt x="66" y="44"/>
                      <a:pt x="68" y="44"/>
                    </a:cubicBezTo>
                    <a:cubicBezTo>
                      <a:pt x="72" y="44"/>
                      <a:pt x="76" y="41"/>
                      <a:pt x="78" y="38"/>
                    </a:cubicBezTo>
                    <a:cubicBezTo>
                      <a:pt x="80" y="35"/>
                      <a:pt x="80" y="32"/>
                      <a:pt x="78" y="29"/>
                    </a:cubicBezTo>
                    <a:cubicBezTo>
                      <a:pt x="74" y="22"/>
                      <a:pt x="64" y="17"/>
                      <a:pt x="56" y="14"/>
                    </a:cubicBezTo>
                    <a:cubicBezTo>
                      <a:pt x="54" y="14"/>
                      <a:pt x="51" y="13"/>
                      <a:pt x="49" y="13"/>
                    </a:cubicBezTo>
                    <a:cubicBezTo>
                      <a:pt x="49" y="3"/>
                      <a:pt x="49" y="3"/>
                      <a:pt x="49" y="3"/>
                    </a:cubicBezTo>
                    <a:cubicBezTo>
                      <a:pt x="49" y="1"/>
                      <a:pt x="47" y="0"/>
                      <a:pt x="46" y="0"/>
                    </a:cubicBezTo>
                    <a:cubicBezTo>
                      <a:pt x="36" y="0"/>
                      <a:pt x="36" y="0"/>
                      <a:pt x="36" y="0"/>
                    </a:cubicBezTo>
                    <a:cubicBezTo>
                      <a:pt x="35" y="0"/>
                      <a:pt x="33" y="1"/>
                      <a:pt x="33" y="3"/>
                    </a:cubicBezTo>
                    <a:cubicBezTo>
                      <a:pt x="33" y="13"/>
                      <a:pt x="33" y="13"/>
                      <a:pt x="33" y="13"/>
                    </a:cubicBezTo>
                    <a:cubicBezTo>
                      <a:pt x="25" y="15"/>
                      <a:pt x="17" y="18"/>
                      <a:pt x="12" y="24"/>
                    </a:cubicBezTo>
                    <a:cubicBezTo>
                      <a:pt x="3" y="32"/>
                      <a:pt x="0" y="45"/>
                      <a:pt x="5" y="56"/>
                    </a:cubicBezTo>
                    <a:cubicBezTo>
                      <a:pt x="8" y="62"/>
                      <a:pt x="12" y="66"/>
                      <a:pt x="17" y="68"/>
                    </a:cubicBezTo>
                    <a:cubicBezTo>
                      <a:pt x="20" y="70"/>
                      <a:pt x="38" y="79"/>
                      <a:pt x="47" y="83"/>
                    </a:cubicBezTo>
                    <a:cubicBezTo>
                      <a:pt x="51" y="85"/>
                      <a:pt x="51" y="85"/>
                      <a:pt x="51" y="85"/>
                    </a:cubicBezTo>
                    <a:cubicBezTo>
                      <a:pt x="55" y="87"/>
                      <a:pt x="58" y="89"/>
                      <a:pt x="59" y="92"/>
                    </a:cubicBezTo>
                    <a:cubicBezTo>
                      <a:pt x="61" y="96"/>
                      <a:pt x="60" y="102"/>
                      <a:pt x="57" y="10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86416" tIns="43208" rIns="86416" bIns="43208" numCol="1" anchor="t" anchorCtr="0" compatLnSpc="1"/>
              <a:lstStyle/>
              <a:p>
                <a:endParaRPr lang="zh-CN" altLang="en-US" sz="1795">
                  <a:solidFill>
                    <a:srgbClr val="000000"/>
                  </a:solidFill>
                </a:endParaRPr>
              </a:p>
            </p:txBody>
          </p:sp>
        </p:grpSp>
        <p:grpSp>
          <p:nvGrpSpPr>
            <p:cNvPr id="443" name="组合 442"/>
            <p:cNvGrpSpPr/>
            <p:nvPr/>
          </p:nvGrpSpPr>
          <p:grpSpPr>
            <a:xfrm>
              <a:off x="8062201" y="4560896"/>
              <a:ext cx="300352" cy="258999"/>
              <a:chOff x="3548515" y="964154"/>
              <a:chExt cx="897787" cy="774179"/>
            </a:xfrm>
            <a:solidFill>
              <a:schemeClr val="accent2"/>
            </a:solidFill>
          </p:grpSpPr>
          <p:sp>
            <p:nvSpPr>
              <p:cNvPr id="444" name="Freeform 222"/>
              <p:cNvSpPr/>
              <p:nvPr/>
            </p:nvSpPr>
            <p:spPr bwMode="auto">
              <a:xfrm>
                <a:off x="3548515" y="964154"/>
                <a:ext cx="897787" cy="774179"/>
              </a:xfrm>
              <a:custGeom>
                <a:avLst/>
                <a:gdLst>
                  <a:gd name="T0" fmla="*/ 28 w 828"/>
                  <a:gd name="T1" fmla="*/ 686 h 714"/>
                  <a:gd name="T2" fmla="*/ 28 w 828"/>
                  <a:gd name="T3" fmla="*/ 605 h 714"/>
                  <a:gd name="T4" fmla="*/ 66 w 828"/>
                  <a:gd name="T5" fmla="*/ 605 h 714"/>
                  <a:gd name="T6" fmla="*/ 66 w 828"/>
                  <a:gd name="T7" fmla="*/ 577 h 714"/>
                  <a:gd name="T8" fmla="*/ 28 w 828"/>
                  <a:gd name="T9" fmla="*/ 577 h 714"/>
                  <a:gd name="T10" fmla="*/ 28 w 828"/>
                  <a:gd name="T11" fmla="*/ 435 h 714"/>
                  <a:gd name="T12" fmla="*/ 66 w 828"/>
                  <a:gd name="T13" fmla="*/ 435 h 714"/>
                  <a:gd name="T14" fmla="*/ 66 w 828"/>
                  <a:gd name="T15" fmla="*/ 407 h 714"/>
                  <a:gd name="T16" fmla="*/ 28 w 828"/>
                  <a:gd name="T17" fmla="*/ 407 h 714"/>
                  <a:gd name="T18" fmla="*/ 28 w 828"/>
                  <a:gd name="T19" fmla="*/ 265 h 714"/>
                  <a:gd name="T20" fmla="*/ 66 w 828"/>
                  <a:gd name="T21" fmla="*/ 265 h 714"/>
                  <a:gd name="T22" fmla="*/ 66 w 828"/>
                  <a:gd name="T23" fmla="*/ 236 h 714"/>
                  <a:gd name="T24" fmla="*/ 28 w 828"/>
                  <a:gd name="T25" fmla="*/ 236 h 714"/>
                  <a:gd name="T26" fmla="*/ 28 w 828"/>
                  <a:gd name="T27" fmla="*/ 94 h 714"/>
                  <a:gd name="T28" fmla="*/ 66 w 828"/>
                  <a:gd name="T29" fmla="*/ 94 h 714"/>
                  <a:gd name="T30" fmla="*/ 66 w 828"/>
                  <a:gd name="T31" fmla="*/ 66 h 714"/>
                  <a:gd name="T32" fmla="*/ 28 w 828"/>
                  <a:gd name="T33" fmla="*/ 66 h 714"/>
                  <a:gd name="T34" fmla="*/ 28 w 828"/>
                  <a:gd name="T35" fmla="*/ 0 h 714"/>
                  <a:gd name="T36" fmla="*/ 0 w 828"/>
                  <a:gd name="T37" fmla="*/ 0 h 714"/>
                  <a:gd name="T38" fmla="*/ 0 w 828"/>
                  <a:gd name="T39" fmla="*/ 714 h 714"/>
                  <a:gd name="T40" fmla="*/ 828 w 828"/>
                  <a:gd name="T41" fmla="*/ 714 h 714"/>
                  <a:gd name="T42" fmla="*/ 828 w 828"/>
                  <a:gd name="T43" fmla="*/ 686 h 714"/>
                  <a:gd name="T44" fmla="*/ 28 w 828"/>
                  <a:gd name="T45" fmla="*/ 686 h 7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828" h="714">
                    <a:moveTo>
                      <a:pt x="28" y="686"/>
                    </a:moveTo>
                    <a:lnTo>
                      <a:pt x="28" y="605"/>
                    </a:lnTo>
                    <a:lnTo>
                      <a:pt x="66" y="605"/>
                    </a:lnTo>
                    <a:lnTo>
                      <a:pt x="66" y="577"/>
                    </a:lnTo>
                    <a:lnTo>
                      <a:pt x="28" y="577"/>
                    </a:lnTo>
                    <a:lnTo>
                      <a:pt x="28" y="435"/>
                    </a:lnTo>
                    <a:lnTo>
                      <a:pt x="66" y="435"/>
                    </a:lnTo>
                    <a:lnTo>
                      <a:pt x="66" y="407"/>
                    </a:lnTo>
                    <a:lnTo>
                      <a:pt x="28" y="407"/>
                    </a:lnTo>
                    <a:lnTo>
                      <a:pt x="28" y="265"/>
                    </a:lnTo>
                    <a:lnTo>
                      <a:pt x="66" y="265"/>
                    </a:lnTo>
                    <a:lnTo>
                      <a:pt x="66" y="236"/>
                    </a:lnTo>
                    <a:lnTo>
                      <a:pt x="28" y="236"/>
                    </a:lnTo>
                    <a:lnTo>
                      <a:pt x="28" y="94"/>
                    </a:lnTo>
                    <a:lnTo>
                      <a:pt x="66" y="94"/>
                    </a:lnTo>
                    <a:lnTo>
                      <a:pt x="66" y="66"/>
                    </a:lnTo>
                    <a:lnTo>
                      <a:pt x="28" y="66"/>
                    </a:lnTo>
                    <a:lnTo>
                      <a:pt x="28" y="0"/>
                    </a:lnTo>
                    <a:lnTo>
                      <a:pt x="0" y="0"/>
                    </a:lnTo>
                    <a:lnTo>
                      <a:pt x="0" y="714"/>
                    </a:lnTo>
                    <a:lnTo>
                      <a:pt x="828" y="714"/>
                    </a:lnTo>
                    <a:lnTo>
                      <a:pt x="828" y="686"/>
                    </a:lnTo>
                    <a:lnTo>
                      <a:pt x="28" y="68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86416" tIns="43208" rIns="86416" bIns="43208" numCol="1" anchor="t" anchorCtr="0" compatLnSpc="1"/>
              <a:lstStyle/>
              <a:p>
                <a:endParaRPr lang="zh-CN" altLang="en-US" sz="1795">
                  <a:solidFill>
                    <a:srgbClr val="000000"/>
                  </a:solidFill>
                </a:endParaRPr>
              </a:p>
            </p:txBody>
          </p:sp>
          <p:sp>
            <p:nvSpPr>
              <p:cNvPr id="445" name="Freeform 223"/>
              <p:cNvSpPr/>
              <p:nvPr/>
            </p:nvSpPr>
            <p:spPr bwMode="auto">
              <a:xfrm>
                <a:off x="3681882" y="1381603"/>
                <a:ext cx="125777" cy="303599"/>
              </a:xfrm>
              <a:custGeom>
                <a:avLst/>
                <a:gdLst>
                  <a:gd name="T0" fmla="*/ 6 w 49"/>
                  <a:gd name="T1" fmla="*/ 118 h 118"/>
                  <a:gd name="T2" fmla="*/ 43 w 49"/>
                  <a:gd name="T3" fmla="*/ 118 h 118"/>
                  <a:gd name="T4" fmla="*/ 49 w 49"/>
                  <a:gd name="T5" fmla="*/ 112 h 118"/>
                  <a:gd name="T6" fmla="*/ 49 w 49"/>
                  <a:gd name="T7" fmla="*/ 6 h 118"/>
                  <a:gd name="T8" fmla="*/ 43 w 49"/>
                  <a:gd name="T9" fmla="*/ 0 h 118"/>
                  <a:gd name="T10" fmla="*/ 6 w 49"/>
                  <a:gd name="T11" fmla="*/ 0 h 118"/>
                  <a:gd name="T12" fmla="*/ 0 w 49"/>
                  <a:gd name="T13" fmla="*/ 6 h 118"/>
                  <a:gd name="T14" fmla="*/ 0 w 49"/>
                  <a:gd name="T15" fmla="*/ 112 h 118"/>
                  <a:gd name="T16" fmla="*/ 6 w 49"/>
                  <a:gd name="T17" fmla="*/ 118 h 1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9" h="118">
                    <a:moveTo>
                      <a:pt x="6" y="118"/>
                    </a:moveTo>
                    <a:cubicBezTo>
                      <a:pt x="43" y="118"/>
                      <a:pt x="43" y="118"/>
                      <a:pt x="43" y="118"/>
                    </a:cubicBezTo>
                    <a:cubicBezTo>
                      <a:pt x="46" y="118"/>
                      <a:pt x="49" y="115"/>
                      <a:pt x="49" y="112"/>
                    </a:cubicBezTo>
                    <a:cubicBezTo>
                      <a:pt x="49" y="6"/>
                      <a:pt x="49" y="6"/>
                      <a:pt x="49" y="6"/>
                    </a:cubicBezTo>
                    <a:cubicBezTo>
                      <a:pt x="49" y="3"/>
                      <a:pt x="46" y="0"/>
                      <a:pt x="43" y="0"/>
                    </a:cubicBezTo>
                    <a:cubicBezTo>
                      <a:pt x="6" y="0"/>
                      <a:pt x="6" y="0"/>
                      <a:pt x="6" y="0"/>
                    </a:cubicBezTo>
                    <a:cubicBezTo>
                      <a:pt x="3" y="0"/>
                      <a:pt x="0" y="3"/>
                      <a:pt x="0" y="6"/>
                    </a:cubicBezTo>
                    <a:cubicBezTo>
                      <a:pt x="0" y="112"/>
                      <a:pt x="0" y="112"/>
                      <a:pt x="0" y="112"/>
                    </a:cubicBezTo>
                    <a:cubicBezTo>
                      <a:pt x="0" y="115"/>
                      <a:pt x="3" y="118"/>
                      <a:pt x="6" y="11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86416" tIns="43208" rIns="86416" bIns="43208" numCol="1" anchor="t" anchorCtr="0" compatLnSpc="1"/>
              <a:lstStyle/>
              <a:p>
                <a:endParaRPr lang="zh-CN" altLang="en-US" sz="1795">
                  <a:solidFill>
                    <a:srgbClr val="000000"/>
                  </a:solidFill>
                </a:endParaRPr>
              </a:p>
            </p:txBody>
          </p:sp>
          <p:sp>
            <p:nvSpPr>
              <p:cNvPr id="446" name="Freeform 224"/>
              <p:cNvSpPr/>
              <p:nvPr/>
            </p:nvSpPr>
            <p:spPr bwMode="auto">
              <a:xfrm>
                <a:off x="3879222" y="1274259"/>
                <a:ext cx="123608" cy="410944"/>
              </a:xfrm>
              <a:custGeom>
                <a:avLst/>
                <a:gdLst>
                  <a:gd name="T0" fmla="*/ 5 w 48"/>
                  <a:gd name="T1" fmla="*/ 160 h 160"/>
                  <a:gd name="T2" fmla="*/ 43 w 48"/>
                  <a:gd name="T3" fmla="*/ 160 h 160"/>
                  <a:gd name="T4" fmla="*/ 48 w 48"/>
                  <a:gd name="T5" fmla="*/ 154 h 160"/>
                  <a:gd name="T6" fmla="*/ 48 w 48"/>
                  <a:gd name="T7" fmla="*/ 6 h 160"/>
                  <a:gd name="T8" fmla="*/ 43 w 48"/>
                  <a:gd name="T9" fmla="*/ 0 h 160"/>
                  <a:gd name="T10" fmla="*/ 5 w 48"/>
                  <a:gd name="T11" fmla="*/ 0 h 160"/>
                  <a:gd name="T12" fmla="*/ 0 w 48"/>
                  <a:gd name="T13" fmla="*/ 6 h 160"/>
                  <a:gd name="T14" fmla="*/ 0 w 48"/>
                  <a:gd name="T15" fmla="*/ 154 h 160"/>
                  <a:gd name="T16" fmla="*/ 5 w 48"/>
                  <a:gd name="T17" fmla="*/ 160 h 1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8" h="160">
                    <a:moveTo>
                      <a:pt x="5" y="160"/>
                    </a:moveTo>
                    <a:cubicBezTo>
                      <a:pt x="43" y="160"/>
                      <a:pt x="43" y="160"/>
                      <a:pt x="43" y="160"/>
                    </a:cubicBezTo>
                    <a:cubicBezTo>
                      <a:pt x="46" y="160"/>
                      <a:pt x="48" y="157"/>
                      <a:pt x="48" y="154"/>
                    </a:cubicBezTo>
                    <a:cubicBezTo>
                      <a:pt x="48" y="6"/>
                      <a:pt x="48" y="6"/>
                      <a:pt x="48" y="6"/>
                    </a:cubicBezTo>
                    <a:cubicBezTo>
                      <a:pt x="48" y="2"/>
                      <a:pt x="46" y="0"/>
                      <a:pt x="43" y="0"/>
                    </a:cubicBezTo>
                    <a:cubicBezTo>
                      <a:pt x="5" y="0"/>
                      <a:pt x="5" y="0"/>
                      <a:pt x="5" y="0"/>
                    </a:cubicBezTo>
                    <a:cubicBezTo>
                      <a:pt x="2" y="0"/>
                      <a:pt x="0" y="2"/>
                      <a:pt x="0" y="6"/>
                    </a:cubicBezTo>
                    <a:cubicBezTo>
                      <a:pt x="0" y="154"/>
                      <a:pt x="0" y="154"/>
                      <a:pt x="0" y="154"/>
                    </a:cubicBezTo>
                    <a:cubicBezTo>
                      <a:pt x="0" y="157"/>
                      <a:pt x="2" y="160"/>
                      <a:pt x="5" y="16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86416" tIns="43208" rIns="86416" bIns="43208" numCol="1" anchor="t" anchorCtr="0" compatLnSpc="1"/>
              <a:lstStyle/>
              <a:p>
                <a:endParaRPr lang="zh-CN" altLang="en-US" sz="1795">
                  <a:solidFill>
                    <a:srgbClr val="000000"/>
                  </a:solidFill>
                </a:endParaRPr>
              </a:p>
            </p:txBody>
          </p:sp>
          <p:sp>
            <p:nvSpPr>
              <p:cNvPr id="447" name="Freeform 225"/>
              <p:cNvSpPr/>
              <p:nvPr/>
            </p:nvSpPr>
            <p:spPr bwMode="auto">
              <a:xfrm>
                <a:off x="4074393" y="1166915"/>
                <a:ext cx="125777" cy="518288"/>
              </a:xfrm>
              <a:custGeom>
                <a:avLst/>
                <a:gdLst>
                  <a:gd name="T0" fmla="*/ 6 w 49"/>
                  <a:gd name="T1" fmla="*/ 202 h 202"/>
                  <a:gd name="T2" fmla="*/ 43 w 49"/>
                  <a:gd name="T3" fmla="*/ 202 h 202"/>
                  <a:gd name="T4" fmla="*/ 49 w 49"/>
                  <a:gd name="T5" fmla="*/ 196 h 202"/>
                  <a:gd name="T6" fmla="*/ 49 w 49"/>
                  <a:gd name="T7" fmla="*/ 5 h 202"/>
                  <a:gd name="T8" fmla="*/ 43 w 49"/>
                  <a:gd name="T9" fmla="*/ 0 h 202"/>
                  <a:gd name="T10" fmla="*/ 6 w 49"/>
                  <a:gd name="T11" fmla="*/ 0 h 202"/>
                  <a:gd name="T12" fmla="*/ 0 w 49"/>
                  <a:gd name="T13" fmla="*/ 5 h 202"/>
                  <a:gd name="T14" fmla="*/ 0 w 49"/>
                  <a:gd name="T15" fmla="*/ 196 h 202"/>
                  <a:gd name="T16" fmla="*/ 6 w 49"/>
                  <a:gd name="T17" fmla="*/ 202 h 2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9" h="202">
                    <a:moveTo>
                      <a:pt x="6" y="202"/>
                    </a:moveTo>
                    <a:cubicBezTo>
                      <a:pt x="43" y="202"/>
                      <a:pt x="43" y="202"/>
                      <a:pt x="43" y="202"/>
                    </a:cubicBezTo>
                    <a:cubicBezTo>
                      <a:pt x="46" y="202"/>
                      <a:pt x="49" y="199"/>
                      <a:pt x="49" y="196"/>
                    </a:cubicBezTo>
                    <a:cubicBezTo>
                      <a:pt x="49" y="5"/>
                      <a:pt x="49" y="5"/>
                      <a:pt x="49" y="5"/>
                    </a:cubicBezTo>
                    <a:cubicBezTo>
                      <a:pt x="49" y="2"/>
                      <a:pt x="46" y="0"/>
                      <a:pt x="43" y="0"/>
                    </a:cubicBezTo>
                    <a:cubicBezTo>
                      <a:pt x="6" y="0"/>
                      <a:pt x="6" y="0"/>
                      <a:pt x="6" y="0"/>
                    </a:cubicBezTo>
                    <a:cubicBezTo>
                      <a:pt x="3" y="0"/>
                      <a:pt x="0" y="2"/>
                      <a:pt x="0" y="5"/>
                    </a:cubicBezTo>
                    <a:cubicBezTo>
                      <a:pt x="0" y="196"/>
                      <a:pt x="0" y="196"/>
                      <a:pt x="0" y="196"/>
                    </a:cubicBezTo>
                    <a:cubicBezTo>
                      <a:pt x="0" y="199"/>
                      <a:pt x="3" y="202"/>
                      <a:pt x="6" y="20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86416" tIns="43208" rIns="86416" bIns="43208" numCol="1" anchor="t" anchorCtr="0" compatLnSpc="1"/>
              <a:lstStyle/>
              <a:p>
                <a:endParaRPr lang="zh-CN" altLang="en-US" sz="1795">
                  <a:solidFill>
                    <a:srgbClr val="000000"/>
                  </a:solidFill>
                </a:endParaRPr>
              </a:p>
            </p:txBody>
          </p:sp>
          <p:sp>
            <p:nvSpPr>
              <p:cNvPr id="448" name="Freeform 226"/>
              <p:cNvSpPr/>
              <p:nvPr/>
            </p:nvSpPr>
            <p:spPr bwMode="auto">
              <a:xfrm>
                <a:off x="4271732" y="1058486"/>
                <a:ext cx="125777" cy="626716"/>
              </a:xfrm>
              <a:custGeom>
                <a:avLst/>
                <a:gdLst>
                  <a:gd name="T0" fmla="*/ 6 w 49"/>
                  <a:gd name="T1" fmla="*/ 244 h 244"/>
                  <a:gd name="T2" fmla="*/ 43 w 49"/>
                  <a:gd name="T3" fmla="*/ 244 h 244"/>
                  <a:gd name="T4" fmla="*/ 49 w 49"/>
                  <a:gd name="T5" fmla="*/ 238 h 244"/>
                  <a:gd name="T6" fmla="*/ 49 w 49"/>
                  <a:gd name="T7" fmla="*/ 5 h 244"/>
                  <a:gd name="T8" fmla="*/ 43 w 49"/>
                  <a:gd name="T9" fmla="*/ 0 h 244"/>
                  <a:gd name="T10" fmla="*/ 6 w 49"/>
                  <a:gd name="T11" fmla="*/ 0 h 244"/>
                  <a:gd name="T12" fmla="*/ 0 w 49"/>
                  <a:gd name="T13" fmla="*/ 5 h 244"/>
                  <a:gd name="T14" fmla="*/ 0 w 49"/>
                  <a:gd name="T15" fmla="*/ 238 h 244"/>
                  <a:gd name="T16" fmla="*/ 6 w 49"/>
                  <a:gd name="T17" fmla="*/ 244 h 2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9" h="244">
                    <a:moveTo>
                      <a:pt x="6" y="244"/>
                    </a:moveTo>
                    <a:cubicBezTo>
                      <a:pt x="43" y="244"/>
                      <a:pt x="43" y="244"/>
                      <a:pt x="43" y="244"/>
                    </a:cubicBezTo>
                    <a:cubicBezTo>
                      <a:pt x="46" y="244"/>
                      <a:pt x="49" y="241"/>
                      <a:pt x="49" y="238"/>
                    </a:cubicBezTo>
                    <a:cubicBezTo>
                      <a:pt x="49" y="5"/>
                      <a:pt x="49" y="5"/>
                      <a:pt x="49" y="5"/>
                    </a:cubicBezTo>
                    <a:cubicBezTo>
                      <a:pt x="49" y="2"/>
                      <a:pt x="46" y="0"/>
                      <a:pt x="43" y="0"/>
                    </a:cubicBezTo>
                    <a:cubicBezTo>
                      <a:pt x="6" y="0"/>
                      <a:pt x="6" y="0"/>
                      <a:pt x="6" y="0"/>
                    </a:cubicBezTo>
                    <a:cubicBezTo>
                      <a:pt x="3" y="0"/>
                      <a:pt x="0" y="2"/>
                      <a:pt x="0" y="5"/>
                    </a:cubicBezTo>
                    <a:cubicBezTo>
                      <a:pt x="0" y="238"/>
                      <a:pt x="0" y="238"/>
                      <a:pt x="0" y="238"/>
                    </a:cubicBezTo>
                    <a:cubicBezTo>
                      <a:pt x="0" y="241"/>
                      <a:pt x="3" y="244"/>
                      <a:pt x="6" y="24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86416" tIns="43208" rIns="86416" bIns="43208" numCol="1" anchor="t" anchorCtr="0" compatLnSpc="1"/>
              <a:lstStyle/>
              <a:p>
                <a:endParaRPr lang="zh-CN" altLang="en-US" sz="1795">
                  <a:solidFill>
                    <a:srgbClr val="000000"/>
                  </a:solidFill>
                </a:endParaRPr>
              </a:p>
            </p:txBody>
          </p:sp>
        </p:grpSp>
        <p:grpSp>
          <p:nvGrpSpPr>
            <p:cNvPr id="449" name="组合 448"/>
            <p:cNvGrpSpPr/>
            <p:nvPr/>
          </p:nvGrpSpPr>
          <p:grpSpPr>
            <a:xfrm>
              <a:off x="10240844" y="3302449"/>
              <a:ext cx="300352" cy="257548"/>
              <a:chOff x="3546346" y="2339026"/>
              <a:chExt cx="897787" cy="769842"/>
            </a:xfrm>
            <a:solidFill>
              <a:schemeClr val="accent3"/>
            </a:solidFill>
          </p:grpSpPr>
          <p:sp>
            <p:nvSpPr>
              <p:cNvPr id="450" name="Rectangle 227"/>
              <p:cNvSpPr>
                <a:spLocks noChangeArrowheads="1"/>
              </p:cNvSpPr>
              <p:nvPr/>
            </p:nvSpPr>
            <p:spPr bwMode="auto">
              <a:xfrm>
                <a:off x="3561526" y="3077423"/>
                <a:ext cx="882607" cy="3144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86416" tIns="43208" rIns="86416" bIns="43208" numCol="1" anchor="t" anchorCtr="0" compatLnSpc="1"/>
              <a:lstStyle/>
              <a:p>
                <a:endParaRPr lang="zh-CN" altLang="en-US" sz="1795">
                  <a:solidFill>
                    <a:srgbClr val="000000"/>
                  </a:solidFill>
                </a:endParaRPr>
              </a:p>
            </p:txBody>
          </p:sp>
          <p:sp>
            <p:nvSpPr>
              <p:cNvPr id="451" name="Freeform 228"/>
              <p:cNvSpPr/>
              <p:nvPr/>
            </p:nvSpPr>
            <p:spPr bwMode="auto">
              <a:xfrm>
                <a:off x="3617909" y="2844302"/>
                <a:ext cx="125777" cy="210351"/>
              </a:xfrm>
              <a:custGeom>
                <a:avLst/>
                <a:gdLst>
                  <a:gd name="T0" fmla="*/ 6 w 49"/>
                  <a:gd name="T1" fmla="*/ 82 h 82"/>
                  <a:gd name="T2" fmla="*/ 43 w 49"/>
                  <a:gd name="T3" fmla="*/ 82 h 82"/>
                  <a:gd name="T4" fmla="*/ 49 w 49"/>
                  <a:gd name="T5" fmla="*/ 76 h 82"/>
                  <a:gd name="T6" fmla="*/ 49 w 49"/>
                  <a:gd name="T7" fmla="*/ 0 h 82"/>
                  <a:gd name="T8" fmla="*/ 0 w 49"/>
                  <a:gd name="T9" fmla="*/ 49 h 82"/>
                  <a:gd name="T10" fmla="*/ 0 w 49"/>
                  <a:gd name="T11" fmla="*/ 76 h 82"/>
                  <a:gd name="T12" fmla="*/ 6 w 49"/>
                  <a:gd name="T13" fmla="*/ 82 h 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9" h="82">
                    <a:moveTo>
                      <a:pt x="6" y="82"/>
                    </a:moveTo>
                    <a:cubicBezTo>
                      <a:pt x="43" y="82"/>
                      <a:pt x="43" y="82"/>
                      <a:pt x="43" y="82"/>
                    </a:cubicBezTo>
                    <a:cubicBezTo>
                      <a:pt x="46" y="82"/>
                      <a:pt x="49" y="79"/>
                      <a:pt x="49" y="76"/>
                    </a:cubicBezTo>
                    <a:cubicBezTo>
                      <a:pt x="49" y="0"/>
                      <a:pt x="49" y="0"/>
                      <a:pt x="49" y="0"/>
                    </a:cubicBezTo>
                    <a:cubicBezTo>
                      <a:pt x="0" y="49"/>
                      <a:pt x="0" y="49"/>
                      <a:pt x="0" y="49"/>
                    </a:cubicBezTo>
                    <a:cubicBezTo>
                      <a:pt x="0" y="76"/>
                      <a:pt x="0" y="76"/>
                      <a:pt x="0" y="76"/>
                    </a:cubicBezTo>
                    <a:cubicBezTo>
                      <a:pt x="0" y="79"/>
                      <a:pt x="3" y="82"/>
                      <a:pt x="6" y="8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86416" tIns="43208" rIns="86416" bIns="43208" numCol="1" anchor="t" anchorCtr="0" compatLnSpc="1"/>
              <a:lstStyle/>
              <a:p>
                <a:endParaRPr lang="zh-CN" altLang="en-US" sz="1795">
                  <a:solidFill>
                    <a:srgbClr val="000000"/>
                  </a:solidFill>
                </a:endParaRPr>
              </a:p>
            </p:txBody>
          </p:sp>
          <p:sp>
            <p:nvSpPr>
              <p:cNvPr id="452" name="Freeform 229"/>
              <p:cNvSpPr/>
              <p:nvPr/>
            </p:nvSpPr>
            <p:spPr bwMode="auto">
              <a:xfrm>
                <a:off x="3779467" y="2682744"/>
                <a:ext cx="122524" cy="371910"/>
              </a:xfrm>
              <a:custGeom>
                <a:avLst/>
                <a:gdLst>
                  <a:gd name="T0" fmla="*/ 5 w 48"/>
                  <a:gd name="T1" fmla="*/ 145 h 145"/>
                  <a:gd name="T2" fmla="*/ 43 w 48"/>
                  <a:gd name="T3" fmla="*/ 145 h 145"/>
                  <a:gd name="T4" fmla="*/ 48 w 48"/>
                  <a:gd name="T5" fmla="*/ 139 h 145"/>
                  <a:gd name="T6" fmla="*/ 48 w 48"/>
                  <a:gd name="T7" fmla="*/ 0 h 145"/>
                  <a:gd name="T8" fmla="*/ 0 w 48"/>
                  <a:gd name="T9" fmla="*/ 49 h 145"/>
                  <a:gd name="T10" fmla="*/ 0 w 48"/>
                  <a:gd name="T11" fmla="*/ 139 h 145"/>
                  <a:gd name="T12" fmla="*/ 5 w 48"/>
                  <a:gd name="T13" fmla="*/ 145 h 1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8" h="145">
                    <a:moveTo>
                      <a:pt x="5" y="145"/>
                    </a:moveTo>
                    <a:cubicBezTo>
                      <a:pt x="43" y="145"/>
                      <a:pt x="43" y="145"/>
                      <a:pt x="43" y="145"/>
                    </a:cubicBezTo>
                    <a:cubicBezTo>
                      <a:pt x="46" y="145"/>
                      <a:pt x="48" y="142"/>
                      <a:pt x="48" y="139"/>
                    </a:cubicBezTo>
                    <a:cubicBezTo>
                      <a:pt x="48" y="0"/>
                      <a:pt x="48" y="0"/>
                      <a:pt x="48" y="0"/>
                    </a:cubicBezTo>
                    <a:cubicBezTo>
                      <a:pt x="0" y="49"/>
                      <a:pt x="0" y="49"/>
                      <a:pt x="0" y="49"/>
                    </a:cubicBezTo>
                    <a:cubicBezTo>
                      <a:pt x="0" y="139"/>
                      <a:pt x="0" y="139"/>
                      <a:pt x="0" y="139"/>
                    </a:cubicBezTo>
                    <a:cubicBezTo>
                      <a:pt x="0" y="142"/>
                      <a:pt x="2" y="145"/>
                      <a:pt x="5" y="14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86416" tIns="43208" rIns="86416" bIns="43208" numCol="1" anchor="t" anchorCtr="0" compatLnSpc="1"/>
              <a:lstStyle/>
              <a:p>
                <a:endParaRPr lang="zh-CN" altLang="en-US" sz="1795">
                  <a:solidFill>
                    <a:srgbClr val="000000"/>
                  </a:solidFill>
                </a:endParaRPr>
              </a:p>
            </p:txBody>
          </p:sp>
          <p:sp>
            <p:nvSpPr>
              <p:cNvPr id="453" name="Freeform 230"/>
              <p:cNvSpPr/>
              <p:nvPr/>
            </p:nvSpPr>
            <p:spPr bwMode="auto">
              <a:xfrm>
                <a:off x="3938857" y="2713104"/>
                <a:ext cx="124693" cy="341550"/>
              </a:xfrm>
              <a:custGeom>
                <a:avLst/>
                <a:gdLst>
                  <a:gd name="T0" fmla="*/ 22 w 49"/>
                  <a:gd name="T1" fmla="*/ 22 h 133"/>
                  <a:gd name="T2" fmla="*/ 0 w 49"/>
                  <a:gd name="T3" fmla="*/ 0 h 133"/>
                  <a:gd name="T4" fmla="*/ 0 w 49"/>
                  <a:gd name="T5" fmla="*/ 127 h 133"/>
                  <a:gd name="T6" fmla="*/ 6 w 49"/>
                  <a:gd name="T7" fmla="*/ 133 h 133"/>
                  <a:gd name="T8" fmla="*/ 43 w 49"/>
                  <a:gd name="T9" fmla="*/ 133 h 133"/>
                  <a:gd name="T10" fmla="*/ 49 w 49"/>
                  <a:gd name="T11" fmla="*/ 127 h 133"/>
                  <a:gd name="T12" fmla="*/ 49 w 49"/>
                  <a:gd name="T13" fmla="*/ 26 h 133"/>
                  <a:gd name="T14" fmla="*/ 38 w 49"/>
                  <a:gd name="T15" fmla="*/ 29 h 133"/>
                  <a:gd name="T16" fmla="*/ 22 w 49"/>
                  <a:gd name="T17" fmla="*/ 22 h 1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9" h="133">
                    <a:moveTo>
                      <a:pt x="22" y="22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27"/>
                      <a:pt x="0" y="127"/>
                      <a:pt x="0" y="127"/>
                    </a:cubicBezTo>
                    <a:cubicBezTo>
                      <a:pt x="0" y="130"/>
                      <a:pt x="3" y="133"/>
                      <a:pt x="6" y="133"/>
                    </a:cubicBezTo>
                    <a:cubicBezTo>
                      <a:pt x="43" y="133"/>
                      <a:pt x="43" y="133"/>
                      <a:pt x="43" y="133"/>
                    </a:cubicBezTo>
                    <a:cubicBezTo>
                      <a:pt x="46" y="133"/>
                      <a:pt x="49" y="130"/>
                      <a:pt x="49" y="127"/>
                    </a:cubicBezTo>
                    <a:cubicBezTo>
                      <a:pt x="49" y="26"/>
                      <a:pt x="49" y="26"/>
                      <a:pt x="49" y="26"/>
                    </a:cubicBezTo>
                    <a:cubicBezTo>
                      <a:pt x="46" y="28"/>
                      <a:pt x="42" y="29"/>
                      <a:pt x="38" y="29"/>
                    </a:cubicBezTo>
                    <a:cubicBezTo>
                      <a:pt x="32" y="29"/>
                      <a:pt x="27" y="26"/>
                      <a:pt x="22" y="2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86416" tIns="43208" rIns="86416" bIns="43208" numCol="1" anchor="t" anchorCtr="0" compatLnSpc="1"/>
              <a:lstStyle/>
              <a:p>
                <a:endParaRPr lang="zh-CN" altLang="en-US" sz="1795">
                  <a:solidFill>
                    <a:srgbClr val="000000"/>
                  </a:solidFill>
                </a:endParaRPr>
              </a:p>
            </p:txBody>
          </p:sp>
          <p:sp>
            <p:nvSpPr>
              <p:cNvPr id="454" name="Freeform 231"/>
              <p:cNvSpPr/>
              <p:nvPr/>
            </p:nvSpPr>
            <p:spPr bwMode="auto">
              <a:xfrm>
                <a:off x="4100415" y="2624193"/>
                <a:ext cx="122524" cy="430461"/>
              </a:xfrm>
              <a:custGeom>
                <a:avLst/>
                <a:gdLst>
                  <a:gd name="T0" fmla="*/ 5 w 48"/>
                  <a:gd name="T1" fmla="*/ 168 h 168"/>
                  <a:gd name="T2" fmla="*/ 43 w 48"/>
                  <a:gd name="T3" fmla="*/ 168 h 168"/>
                  <a:gd name="T4" fmla="*/ 48 w 48"/>
                  <a:gd name="T5" fmla="*/ 162 h 168"/>
                  <a:gd name="T6" fmla="*/ 48 w 48"/>
                  <a:gd name="T7" fmla="*/ 0 h 168"/>
                  <a:gd name="T8" fmla="*/ 0 w 48"/>
                  <a:gd name="T9" fmla="*/ 48 h 168"/>
                  <a:gd name="T10" fmla="*/ 0 w 48"/>
                  <a:gd name="T11" fmla="*/ 162 h 168"/>
                  <a:gd name="T12" fmla="*/ 5 w 48"/>
                  <a:gd name="T13" fmla="*/ 168 h 1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8" h="168">
                    <a:moveTo>
                      <a:pt x="5" y="168"/>
                    </a:moveTo>
                    <a:cubicBezTo>
                      <a:pt x="43" y="168"/>
                      <a:pt x="43" y="168"/>
                      <a:pt x="43" y="168"/>
                    </a:cubicBezTo>
                    <a:cubicBezTo>
                      <a:pt x="46" y="168"/>
                      <a:pt x="48" y="165"/>
                      <a:pt x="48" y="162"/>
                    </a:cubicBezTo>
                    <a:cubicBezTo>
                      <a:pt x="48" y="0"/>
                      <a:pt x="48" y="0"/>
                      <a:pt x="48" y="0"/>
                    </a:cubicBezTo>
                    <a:cubicBezTo>
                      <a:pt x="0" y="48"/>
                      <a:pt x="0" y="48"/>
                      <a:pt x="0" y="48"/>
                    </a:cubicBezTo>
                    <a:cubicBezTo>
                      <a:pt x="0" y="162"/>
                      <a:pt x="0" y="162"/>
                      <a:pt x="0" y="162"/>
                    </a:cubicBezTo>
                    <a:cubicBezTo>
                      <a:pt x="0" y="165"/>
                      <a:pt x="2" y="168"/>
                      <a:pt x="5" y="16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86416" tIns="43208" rIns="86416" bIns="43208" numCol="1" anchor="t" anchorCtr="0" compatLnSpc="1"/>
              <a:lstStyle/>
              <a:p>
                <a:endParaRPr lang="zh-CN" altLang="en-US" sz="1795">
                  <a:solidFill>
                    <a:srgbClr val="000000"/>
                  </a:solidFill>
                </a:endParaRPr>
              </a:p>
            </p:txBody>
          </p:sp>
          <p:sp>
            <p:nvSpPr>
              <p:cNvPr id="455" name="Freeform 232"/>
              <p:cNvSpPr/>
              <p:nvPr/>
            </p:nvSpPr>
            <p:spPr bwMode="auto">
              <a:xfrm>
                <a:off x="4258721" y="2513596"/>
                <a:ext cx="125777" cy="541058"/>
              </a:xfrm>
              <a:custGeom>
                <a:avLst/>
                <a:gdLst>
                  <a:gd name="T0" fmla="*/ 29 w 49"/>
                  <a:gd name="T1" fmla="*/ 0 h 211"/>
                  <a:gd name="T2" fmla="*/ 0 w 49"/>
                  <a:gd name="T3" fmla="*/ 29 h 211"/>
                  <a:gd name="T4" fmla="*/ 0 w 49"/>
                  <a:gd name="T5" fmla="*/ 205 h 211"/>
                  <a:gd name="T6" fmla="*/ 6 w 49"/>
                  <a:gd name="T7" fmla="*/ 211 h 211"/>
                  <a:gd name="T8" fmla="*/ 43 w 49"/>
                  <a:gd name="T9" fmla="*/ 211 h 211"/>
                  <a:gd name="T10" fmla="*/ 49 w 49"/>
                  <a:gd name="T11" fmla="*/ 205 h 211"/>
                  <a:gd name="T12" fmla="*/ 49 w 49"/>
                  <a:gd name="T13" fmla="*/ 22 h 211"/>
                  <a:gd name="T14" fmla="*/ 29 w 49"/>
                  <a:gd name="T15" fmla="*/ 0 h 2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9" h="211">
                    <a:moveTo>
                      <a:pt x="29" y="0"/>
                    </a:moveTo>
                    <a:cubicBezTo>
                      <a:pt x="0" y="29"/>
                      <a:pt x="0" y="29"/>
                      <a:pt x="0" y="29"/>
                    </a:cubicBezTo>
                    <a:cubicBezTo>
                      <a:pt x="0" y="205"/>
                      <a:pt x="0" y="205"/>
                      <a:pt x="0" y="205"/>
                    </a:cubicBezTo>
                    <a:cubicBezTo>
                      <a:pt x="0" y="208"/>
                      <a:pt x="3" y="211"/>
                      <a:pt x="6" y="211"/>
                    </a:cubicBezTo>
                    <a:cubicBezTo>
                      <a:pt x="43" y="211"/>
                      <a:pt x="43" y="211"/>
                      <a:pt x="43" y="211"/>
                    </a:cubicBezTo>
                    <a:cubicBezTo>
                      <a:pt x="46" y="211"/>
                      <a:pt x="49" y="208"/>
                      <a:pt x="49" y="205"/>
                    </a:cubicBezTo>
                    <a:cubicBezTo>
                      <a:pt x="49" y="22"/>
                      <a:pt x="49" y="22"/>
                      <a:pt x="49" y="22"/>
                    </a:cubicBezTo>
                    <a:cubicBezTo>
                      <a:pt x="38" y="21"/>
                      <a:pt x="29" y="12"/>
                      <a:pt x="2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86416" tIns="43208" rIns="86416" bIns="43208" numCol="1" anchor="t" anchorCtr="0" compatLnSpc="1"/>
              <a:lstStyle/>
              <a:p>
                <a:endParaRPr lang="zh-CN" altLang="en-US" sz="1795">
                  <a:solidFill>
                    <a:srgbClr val="000000"/>
                  </a:solidFill>
                </a:endParaRPr>
              </a:p>
            </p:txBody>
          </p:sp>
          <p:sp>
            <p:nvSpPr>
              <p:cNvPr id="456" name="Freeform 233"/>
              <p:cNvSpPr/>
              <p:nvPr/>
            </p:nvSpPr>
            <p:spPr bwMode="auto">
              <a:xfrm>
                <a:off x="3546346" y="2339026"/>
                <a:ext cx="871764" cy="610452"/>
              </a:xfrm>
              <a:custGeom>
                <a:avLst/>
                <a:gdLst>
                  <a:gd name="T0" fmla="*/ 20 w 340"/>
                  <a:gd name="T1" fmla="*/ 234 h 238"/>
                  <a:gd name="T2" fmla="*/ 140 w 340"/>
                  <a:gd name="T3" fmla="*/ 113 h 238"/>
                  <a:gd name="T4" fmla="*/ 183 w 340"/>
                  <a:gd name="T5" fmla="*/ 156 h 238"/>
                  <a:gd name="T6" fmla="*/ 199 w 340"/>
                  <a:gd name="T7" fmla="*/ 156 h 238"/>
                  <a:gd name="T8" fmla="*/ 318 w 340"/>
                  <a:gd name="T9" fmla="*/ 37 h 238"/>
                  <a:gd name="T10" fmla="*/ 318 w 340"/>
                  <a:gd name="T11" fmla="*/ 64 h 238"/>
                  <a:gd name="T12" fmla="*/ 329 w 340"/>
                  <a:gd name="T13" fmla="*/ 75 h 238"/>
                  <a:gd name="T14" fmla="*/ 340 w 340"/>
                  <a:gd name="T15" fmla="*/ 64 h 238"/>
                  <a:gd name="T16" fmla="*/ 340 w 340"/>
                  <a:gd name="T17" fmla="*/ 11 h 238"/>
                  <a:gd name="T18" fmla="*/ 337 w 340"/>
                  <a:gd name="T19" fmla="*/ 3 h 238"/>
                  <a:gd name="T20" fmla="*/ 329 w 340"/>
                  <a:gd name="T21" fmla="*/ 0 h 238"/>
                  <a:gd name="T22" fmla="*/ 276 w 340"/>
                  <a:gd name="T23" fmla="*/ 0 h 238"/>
                  <a:gd name="T24" fmla="*/ 265 w 340"/>
                  <a:gd name="T25" fmla="*/ 11 h 238"/>
                  <a:gd name="T26" fmla="*/ 276 w 340"/>
                  <a:gd name="T27" fmla="*/ 22 h 238"/>
                  <a:gd name="T28" fmla="*/ 302 w 340"/>
                  <a:gd name="T29" fmla="*/ 22 h 238"/>
                  <a:gd name="T30" fmla="*/ 191 w 340"/>
                  <a:gd name="T31" fmla="*/ 133 h 238"/>
                  <a:gd name="T32" fmla="*/ 148 w 340"/>
                  <a:gd name="T33" fmla="*/ 90 h 238"/>
                  <a:gd name="T34" fmla="*/ 133 w 340"/>
                  <a:gd name="T35" fmla="*/ 90 h 238"/>
                  <a:gd name="T36" fmla="*/ 4 w 340"/>
                  <a:gd name="T37" fmla="*/ 219 h 238"/>
                  <a:gd name="T38" fmla="*/ 4 w 340"/>
                  <a:gd name="T39" fmla="*/ 234 h 238"/>
                  <a:gd name="T40" fmla="*/ 20 w 340"/>
                  <a:gd name="T41" fmla="*/ 234 h 2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340" h="238">
                    <a:moveTo>
                      <a:pt x="20" y="234"/>
                    </a:moveTo>
                    <a:cubicBezTo>
                      <a:pt x="140" y="113"/>
                      <a:pt x="140" y="113"/>
                      <a:pt x="140" y="113"/>
                    </a:cubicBezTo>
                    <a:cubicBezTo>
                      <a:pt x="183" y="156"/>
                      <a:pt x="183" y="156"/>
                      <a:pt x="183" y="156"/>
                    </a:cubicBezTo>
                    <a:cubicBezTo>
                      <a:pt x="188" y="160"/>
                      <a:pt x="195" y="160"/>
                      <a:pt x="199" y="156"/>
                    </a:cubicBezTo>
                    <a:cubicBezTo>
                      <a:pt x="318" y="37"/>
                      <a:pt x="318" y="37"/>
                      <a:pt x="318" y="37"/>
                    </a:cubicBezTo>
                    <a:cubicBezTo>
                      <a:pt x="318" y="64"/>
                      <a:pt x="318" y="64"/>
                      <a:pt x="318" y="64"/>
                    </a:cubicBezTo>
                    <a:cubicBezTo>
                      <a:pt x="318" y="70"/>
                      <a:pt x="323" y="75"/>
                      <a:pt x="329" y="75"/>
                    </a:cubicBezTo>
                    <a:cubicBezTo>
                      <a:pt x="335" y="75"/>
                      <a:pt x="340" y="70"/>
                      <a:pt x="340" y="64"/>
                    </a:cubicBezTo>
                    <a:cubicBezTo>
                      <a:pt x="340" y="11"/>
                      <a:pt x="340" y="11"/>
                      <a:pt x="340" y="11"/>
                    </a:cubicBezTo>
                    <a:cubicBezTo>
                      <a:pt x="340" y="8"/>
                      <a:pt x="339" y="5"/>
                      <a:pt x="337" y="3"/>
                    </a:cubicBezTo>
                    <a:cubicBezTo>
                      <a:pt x="335" y="1"/>
                      <a:pt x="332" y="0"/>
                      <a:pt x="329" y="0"/>
                    </a:cubicBezTo>
                    <a:cubicBezTo>
                      <a:pt x="276" y="0"/>
                      <a:pt x="276" y="0"/>
                      <a:pt x="276" y="0"/>
                    </a:cubicBezTo>
                    <a:cubicBezTo>
                      <a:pt x="270" y="0"/>
                      <a:pt x="265" y="4"/>
                      <a:pt x="265" y="11"/>
                    </a:cubicBezTo>
                    <a:cubicBezTo>
                      <a:pt x="265" y="17"/>
                      <a:pt x="270" y="22"/>
                      <a:pt x="276" y="22"/>
                    </a:cubicBezTo>
                    <a:cubicBezTo>
                      <a:pt x="302" y="22"/>
                      <a:pt x="302" y="22"/>
                      <a:pt x="302" y="22"/>
                    </a:cubicBezTo>
                    <a:cubicBezTo>
                      <a:pt x="191" y="133"/>
                      <a:pt x="191" y="133"/>
                      <a:pt x="191" y="133"/>
                    </a:cubicBezTo>
                    <a:cubicBezTo>
                      <a:pt x="148" y="90"/>
                      <a:pt x="148" y="90"/>
                      <a:pt x="148" y="90"/>
                    </a:cubicBezTo>
                    <a:cubicBezTo>
                      <a:pt x="144" y="86"/>
                      <a:pt x="137" y="86"/>
                      <a:pt x="133" y="90"/>
                    </a:cubicBezTo>
                    <a:cubicBezTo>
                      <a:pt x="4" y="219"/>
                      <a:pt x="4" y="219"/>
                      <a:pt x="4" y="219"/>
                    </a:cubicBezTo>
                    <a:cubicBezTo>
                      <a:pt x="0" y="223"/>
                      <a:pt x="0" y="230"/>
                      <a:pt x="4" y="234"/>
                    </a:cubicBezTo>
                    <a:cubicBezTo>
                      <a:pt x="8" y="238"/>
                      <a:pt x="15" y="238"/>
                      <a:pt x="20" y="23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86416" tIns="43208" rIns="86416" bIns="43208" numCol="1" anchor="t" anchorCtr="0" compatLnSpc="1"/>
              <a:lstStyle/>
              <a:p>
                <a:endParaRPr lang="zh-CN" altLang="en-US" sz="1795">
                  <a:solidFill>
                    <a:srgbClr val="000000"/>
                  </a:solidFill>
                </a:endParaRPr>
              </a:p>
            </p:txBody>
          </p:sp>
        </p:grpSp>
      </p:grpSp>
      <p:grpSp>
        <p:nvGrpSpPr>
          <p:cNvPr id="457" name="组合 456"/>
          <p:cNvGrpSpPr/>
          <p:nvPr/>
        </p:nvGrpSpPr>
        <p:grpSpPr>
          <a:xfrm>
            <a:off x="9242591" y="2489828"/>
            <a:ext cx="308697" cy="306365"/>
            <a:chOff x="7078908" y="5461438"/>
            <a:chExt cx="430461" cy="427208"/>
          </a:xfrm>
          <a:solidFill>
            <a:schemeClr val="bg1">
              <a:lumMod val="50000"/>
            </a:schemeClr>
          </a:solidFill>
        </p:grpSpPr>
        <p:sp>
          <p:nvSpPr>
            <p:cNvPr id="458" name="Freeform 236"/>
            <p:cNvSpPr/>
            <p:nvPr/>
          </p:nvSpPr>
          <p:spPr bwMode="auto">
            <a:xfrm>
              <a:off x="7078908" y="5461438"/>
              <a:ext cx="418534" cy="417450"/>
            </a:xfrm>
            <a:custGeom>
              <a:avLst/>
              <a:gdLst>
                <a:gd name="T0" fmla="*/ 84 w 163"/>
                <a:gd name="T1" fmla="*/ 129 h 163"/>
                <a:gd name="T2" fmla="*/ 46 w 163"/>
                <a:gd name="T3" fmla="*/ 50 h 163"/>
                <a:gd name="T4" fmla="*/ 81 w 163"/>
                <a:gd name="T5" fmla="*/ 34 h 163"/>
                <a:gd name="T6" fmla="*/ 127 w 163"/>
                <a:gd name="T7" fmla="*/ 89 h 163"/>
                <a:gd name="T8" fmla="*/ 147 w 163"/>
                <a:gd name="T9" fmla="*/ 94 h 163"/>
                <a:gd name="T10" fmla="*/ 162 w 163"/>
                <a:gd name="T11" fmla="*/ 86 h 163"/>
                <a:gd name="T12" fmla="*/ 162 w 163"/>
                <a:gd name="T13" fmla="*/ 70 h 163"/>
                <a:gd name="T14" fmla="*/ 144 w 163"/>
                <a:gd name="T15" fmla="*/ 59 h 163"/>
                <a:gd name="T16" fmla="*/ 154 w 163"/>
                <a:gd name="T17" fmla="*/ 45 h 163"/>
                <a:gd name="T18" fmla="*/ 145 w 163"/>
                <a:gd name="T19" fmla="*/ 32 h 163"/>
                <a:gd name="T20" fmla="*/ 125 w 163"/>
                <a:gd name="T21" fmla="*/ 30 h 163"/>
                <a:gd name="T22" fmla="*/ 126 w 163"/>
                <a:gd name="T23" fmla="*/ 13 h 163"/>
                <a:gd name="T24" fmla="*/ 112 w 163"/>
                <a:gd name="T25" fmla="*/ 6 h 163"/>
                <a:gd name="T26" fmla="*/ 93 w 163"/>
                <a:gd name="T27" fmla="*/ 15 h 163"/>
                <a:gd name="T28" fmla="*/ 86 w 163"/>
                <a:gd name="T29" fmla="*/ 0 h 163"/>
                <a:gd name="T30" fmla="*/ 70 w 163"/>
                <a:gd name="T31" fmla="*/ 1 h 163"/>
                <a:gd name="T32" fmla="*/ 58 w 163"/>
                <a:gd name="T33" fmla="*/ 18 h 163"/>
                <a:gd name="T34" fmla="*/ 44 w 163"/>
                <a:gd name="T35" fmla="*/ 9 h 163"/>
                <a:gd name="T36" fmla="*/ 31 w 163"/>
                <a:gd name="T37" fmla="*/ 17 h 163"/>
                <a:gd name="T38" fmla="*/ 31 w 163"/>
                <a:gd name="T39" fmla="*/ 36 h 163"/>
                <a:gd name="T40" fmla="*/ 15 w 163"/>
                <a:gd name="T41" fmla="*/ 33 h 163"/>
                <a:gd name="T42" fmla="*/ 8 w 163"/>
                <a:gd name="T43" fmla="*/ 47 h 163"/>
                <a:gd name="T44" fmla="*/ 18 w 163"/>
                <a:gd name="T45" fmla="*/ 59 h 163"/>
                <a:gd name="T46" fmla="*/ 0 w 163"/>
                <a:gd name="T47" fmla="*/ 73 h 163"/>
                <a:gd name="T48" fmla="*/ 0 w 163"/>
                <a:gd name="T49" fmla="*/ 88 h 163"/>
                <a:gd name="T50" fmla="*/ 15 w 163"/>
                <a:gd name="T51" fmla="*/ 94 h 163"/>
                <a:gd name="T52" fmla="*/ 6 w 163"/>
                <a:gd name="T53" fmla="*/ 114 h 163"/>
                <a:gd name="T54" fmla="*/ 15 w 163"/>
                <a:gd name="T55" fmla="*/ 128 h 163"/>
                <a:gd name="T56" fmla="*/ 30 w 163"/>
                <a:gd name="T57" fmla="*/ 125 h 163"/>
                <a:gd name="T58" fmla="*/ 33 w 163"/>
                <a:gd name="T59" fmla="*/ 148 h 163"/>
                <a:gd name="T60" fmla="*/ 47 w 163"/>
                <a:gd name="T61" fmla="*/ 155 h 163"/>
                <a:gd name="T62" fmla="*/ 59 w 163"/>
                <a:gd name="T63" fmla="*/ 145 h 163"/>
                <a:gd name="T64" fmla="*/ 72 w 163"/>
                <a:gd name="T65" fmla="*/ 163 h 163"/>
                <a:gd name="T66" fmla="*/ 88 w 163"/>
                <a:gd name="T67" fmla="*/ 162 h 163"/>
                <a:gd name="T68" fmla="*/ 94 w 163"/>
                <a:gd name="T69" fmla="*/ 148 h 163"/>
                <a:gd name="T70" fmla="*/ 89 w 163"/>
                <a:gd name="T71" fmla="*/ 128 h 1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63" h="163">
                  <a:moveTo>
                    <a:pt x="89" y="128"/>
                  </a:moveTo>
                  <a:cubicBezTo>
                    <a:pt x="88" y="128"/>
                    <a:pt x="86" y="129"/>
                    <a:pt x="84" y="129"/>
                  </a:cubicBezTo>
                  <a:cubicBezTo>
                    <a:pt x="58" y="130"/>
                    <a:pt x="36" y="110"/>
                    <a:pt x="35" y="84"/>
                  </a:cubicBezTo>
                  <a:cubicBezTo>
                    <a:pt x="34" y="71"/>
                    <a:pt x="38" y="59"/>
                    <a:pt x="46" y="50"/>
                  </a:cubicBezTo>
                  <a:cubicBezTo>
                    <a:pt x="55" y="40"/>
                    <a:pt x="66" y="35"/>
                    <a:pt x="79" y="34"/>
                  </a:cubicBezTo>
                  <a:cubicBezTo>
                    <a:pt x="79" y="34"/>
                    <a:pt x="80" y="34"/>
                    <a:pt x="81" y="34"/>
                  </a:cubicBezTo>
                  <a:cubicBezTo>
                    <a:pt x="106" y="34"/>
                    <a:pt x="127" y="54"/>
                    <a:pt x="128" y="79"/>
                  </a:cubicBezTo>
                  <a:cubicBezTo>
                    <a:pt x="128" y="82"/>
                    <a:pt x="128" y="85"/>
                    <a:pt x="127" y="89"/>
                  </a:cubicBezTo>
                  <a:cubicBezTo>
                    <a:pt x="144" y="105"/>
                    <a:pt x="144" y="105"/>
                    <a:pt x="144" y="105"/>
                  </a:cubicBezTo>
                  <a:cubicBezTo>
                    <a:pt x="145" y="101"/>
                    <a:pt x="146" y="97"/>
                    <a:pt x="147" y="94"/>
                  </a:cubicBezTo>
                  <a:cubicBezTo>
                    <a:pt x="163" y="90"/>
                    <a:pt x="163" y="90"/>
                    <a:pt x="163" y="90"/>
                  </a:cubicBezTo>
                  <a:cubicBezTo>
                    <a:pt x="162" y="86"/>
                    <a:pt x="162" y="86"/>
                    <a:pt x="162" y="86"/>
                  </a:cubicBezTo>
                  <a:cubicBezTo>
                    <a:pt x="162" y="75"/>
                    <a:pt x="162" y="75"/>
                    <a:pt x="162" y="75"/>
                  </a:cubicBezTo>
                  <a:cubicBezTo>
                    <a:pt x="162" y="70"/>
                    <a:pt x="162" y="70"/>
                    <a:pt x="162" y="70"/>
                  </a:cubicBezTo>
                  <a:cubicBezTo>
                    <a:pt x="147" y="69"/>
                    <a:pt x="147" y="69"/>
                    <a:pt x="147" y="69"/>
                  </a:cubicBezTo>
                  <a:cubicBezTo>
                    <a:pt x="146" y="66"/>
                    <a:pt x="145" y="62"/>
                    <a:pt x="144" y="59"/>
                  </a:cubicBezTo>
                  <a:cubicBezTo>
                    <a:pt x="156" y="48"/>
                    <a:pt x="156" y="48"/>
                    <a:pt x="156" y="48"/>
                  </a:cubicBezTo>
                  <a:cubicBezTo>
                    <a:pt x="154" y="45"/>
                    <a:pt x="154" y="45"/>
                    <a:pt x="154" y="45"/>
                  </a:cubicBezTo>
                  <a:cubicBezTo>
                    <a:pt x="148" y="35"/>
                    <a:pt x="148" y="35"/>
                    <a:pt x="148" y="35"/>
                  </a:cubicBezTo>
                  <a:cubicBezTo>
                    <a:pt x="145" y="32"/>
                    <a:pt x="145" y="32"/>
                    <a:pt x="145" y="32"/>
                  </a:cubicBezTo>
                  <a:cubicBezTo>
                    <a:pt x="132" y="38"/>
                    <a:pt x="132" y="38"/>
                    <a:pt x="132" y="38"/>
                  </a:cubicBezTo>
                  <a:cubicBezTo>
                    <a:pt x="130" y="35"/>
                    <a:pt x="127" y="32"/>
                    <a:pt x="125" y="30"/>
                  </a:cubicBezTo>
                  <a:cubicBezTo>
                    <a:pt x="130" y="15"/>
                    <a:pt x="130" y="15"/>
                    <a:pt x="130" y="15"/>
                  </a:cubicBezTo>
                  <a:cubicBezTo>
                    <a:pt x="126" y="13"/>
                    <a:pt x="126" y="13"/>
                    <a:pt x="126" y="13"/>
                  </a:cubicBezTo>
                  <a:cubicBezTo>
                    <a:pt x="116" y="8"/>
                    <a:pt x="116" y="8"/>
                    <a:pt x="116" y="8"/>
                  </a:cubicBezTo>
                  <a:cubicBezTo>
                    <a:pt x="112" y="6"/>
                    <a:pt x="112" y="6"/>
                    <a:pt x="112" y="6"/>
                  </a:cubicBezTo>
                  <a:cubicBezTo>
                    <a:pt x="104" y="18"/>
                    <a:pt x="104" y="18"/>
                    <a:pt x="104" y="18"/>
                  </a:cubicBezTo>
                  <a:cubicBezTo>
                    <a:pt x="100" y="17"/>
                    <a:pt x="97" y="16"/>
                    <a:pt x="93" y="15"/>
                  </a:cubicBezTo>
                  <a:cubicBezTo>
                    <a:pt x="90" y="0"/>
                    <a:pt x="90" y="0"/>
                    <a:pt x="90" y="0"/>
                  </a:cubicBezTo>
                  <a:cubicBezTo>
                    <a:pt x="86" y="0"/>
                    <a:pt x="86" y="0"/>
                    <a:pt x="86" y="0"/>
                  </a:cubicBezTo>
                  <a:cubicBezTo>
                    <a:pt x="75" y="1"/>
                    <a:pt x="75" y="1"/>
                    <a:pt x="75" y="1"/>
                  </a:cubicBezTo>
                  <a:cubicBezTo>
                    <a:pt x="70" y="1"/>
                    <a:pt x="70" y="1"/>
                    <a:pt x="70" y="1"/>
                  </a:cubicBezTo>
                  <a:cubicBezTo>
                    <a:pt x="69" y="15"/>
                    <a:pt x="69" y="15"/>
                    <a:pt x="69" y="15"/>
                  </a:cubicBezTo>
                  <a:cubicBezTo>
                    <a:pt x="65" y="16"/>
                    <a:pt x="62" y="17"/>
                    <a:pt x="58" y="18"/>
                  </a:cubicBezTo>
                  <a:cubicBezTo>
                    <a:pt x="48" y="6"/>
                    <a:pt x="48" y="6"/>
                    <a:pt x="48" y="6"/>
                  </a:cubicBezTo>
                  <a:cubicBezTo>
                    <a:pt x="44" y="9"/>
                    <a:pt x="44" y="9"/>
                    <a:pt x="44" y="9"/>
                  </a:cubicBezTo>
                  <a:cubicBezTo>
                    <a:pt x="35" y="15"/>
                    <a:pt x="35" y="15"/>
                    <a:pt x="35" y="15"/>
                  </a:cubicBezTo>
                  <a:cubicBezTo>
                    <a:pt x="31" y="17"/>
                    <a:pt x="31" y="17"/>
                    <a:pt x="31" y="17"/>
                  </a:cubicBezTo>
                  <a:cubicBezTo>
                    <a:pt x="37" y="30"/>
                    <a:pt x="37" y="30"/>
                    <a:pt x="37" y="30"/>
                  </a:cubicBezTo>
                  <a:cubicBezTo>
                    <a:pt x="35" y="32"/>
                    <a:pt x="33" y="34"/>
                    <a:pt x="31" y="36"/>
                  </a:cubicBezTo>
                  <a:cubicBezTo>
                    <a:pt x="31" y="37"/>
                    <a:pt x="30" y="37"/>
                    <a:pt x="30" y="38"/>
                  </a:cubicBezTo>
                  <a:cubicBezTo>
                    <a:pt x="15" y="33"/>
                    <a:pt x="15" y="33"/>
                    <a:pt x="15" y="33"/>
                  </a:cubicBezTo>
                  <a:cubicBezTo>
                    <a:pt x="13" y="37"/>
                    <a:pt x="13" y="37"/>
                    <a:pt x="13" y="37"/>
                  </a:cubicBezTo>
                  <a:cubicBezTo>
                    <a:pt x="8" y="47"/>
                    <a:pt x="8" y="47"/>
                    <a:pt x="8" y="47"/>
                  </a:cubicBezTo>
                  <a:cubicBezTo>
                    <a:pt x="6" y="51"/>
                    <a:pt x="6" y="51"/>
                    <a:pt x="6" y="51"/>
                  </a:cubicBezTo>
                  <a:cubicBezTo>
                    <a:pt x="18" y="59"/>
                    <a:pt x="18" y="59"/>
                    <a:pt x="18" y="59"/>
                  </a:cubicBezTo>
                  <a:cubicBezTo>
                    <a:pt x="17" y="63"/>
                    <a:pt x="16" y="66"/>
                    <a:pt x="15" y="69"/>
                  </a:cubicBezTo>
                  <a:cubicBezTo>
                    <a:pt x="0" y="73"/>
                    <a:pt x="0" y="73"/>
                    <a:pt x="0" y="73"/>
                  </a:cubicBezTo>
                  <a:cubicBezTo>
                    <a:pt x="0" y="77"/>
                    <a:pt x="0" y="77"/>
                    <a:pt x="0" y="77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1" y="92"/>
                    <a:pt x="1" y="92"/>
                    <a:pt x="1" y="92"/>
                  </a:cubicBezTo>
                  <a:cubicBezTo>
                    <a:pt x="15" y="94"/>
                    <a:pt x="15" y="94"/>
                    <a:pt x="15" y="94"/>
                  </a:cubicBezTo>
                  <a:cubicBezTo>
                    <a:pt x="16" y="97"/>
                    <a:pt x="17" y="101"/>
                    <a:pt x="18" y="104"/>
                  </a:cubicBezTo>
                  <a:cubicBezTo>
                    <a:pt x="6" y="114"/>
                    <a:pt x="6" y="114"/>
                    <a:pt x="6" y="114"/>
                  </a:cubicBezTo>
                  <a:cubicBezTo>
                    <a:pt x="9" y="118"/>
                    <a:pt x="9" y="118"/>
                    <a:pt x="9" y="118"/>
                  </a:cubicBezTo>
                  <a:cubicBezTo>
                    <a:pt x="15" y="128"/>
                    <a:pt x="15" y="128"/>
                    <a:pt x="15" y="128"/>
                  </a:cubicBezTo>
                  <a:cubicBezTo>
                    <a:pt x="17" y="131"/>
                    <a:pt x="17" y="131"/>
                    <a:pt x="17" y="131"/>
                  </a:cubicBezTo>
                  <a:cubicBezTo>
                    <a:pt x="30" y="125"/>
                    <a:pt x="30" y="125"/>
                    <a:pt x="30" y="125"/>
                  </a:cubicBezTo>
                  <a:cubicBezTo>
                    <a:pt x="33" y="128"/>
                    <a:pt x="35" y="130"/>
                    <a:pt x="38" y="133"/>
                  </a:cubicBezTo>
                  <a:cubicBezTo>
                    <a:pt x="33" y="148"/>
                    <a:pt x="33" y="148"/>
                    <a:pt x="33" y="148"/>
                  </a:cubicBezTo>
                  <a:cubicBezTo>
                    <a:pt x="37" y="150"/>
                    <a:pt x="37" y="150"/>
                    <a:pt x="37" y="150"/>
                  </a:cubicBezTo>
                  <a:cubicBezTo>
                    <a:pt x="47" y="155"/>
                    <a:pt x="47" y="155"/>
                    <a:pt x="47" y="155"/>
                  </a:cubicBezTo>
                  <a:cubicBezTo>
                    <a:pt x="51" y="157"/>
                    <a:pt x="51" y="157"/>
                    <a:pt x="51" y="157"/>
                  </a:cubicBezTo>
                  <a:cubicBezTo>
                    <a:pt x="59" y="145"/>
                    <a:pt x="59" y="145"/>
                    <a:pt x="59" y="145"/>
                  </a:cubicBezTo>
                  <a:cubicBezTo>
                    <a:pt x="62" y="146"/>
                    <a:pt x="66" y="147"/>
                    <a:pt x="69" y="148"/>
                  </a:cubicBezTo>
                  <a:cubicBezTo>
                    <a:pt x="72" y="163"/>
                    <a:pt x="72" y="163"/>
                    <a:pt x="72" y="163"/>
                  </a:cubicBezTo>
                  <a:cubicBezTo>
                    <a:pt x="77" y="163"/>
                    <a:pt x="77" y="163"/>
                    <a:pt x="77" y="163"/>
                  </a:cubicBezTo>
                  <a:cubicBezTo>
                    <a:pt x="88" y="162"/>
                    <a:pt x="88" y="162"/>
                    <a:pt x="88" y="162"/>
                  </a:cubicBezTo>
                  <a:cubicBezTo>
                    <a:pt x="92" y="162"/>
                    <a:pt x="92" y="162"/>
                    <a:pt x="92" y="162"/>
                  </a:cubicBezTo>
                  <a:cubicBezTo>
                    <a:pt x="94" y="148"/>
                    <a:pt x="94" y="148"/>
                    <a:pt x="94" y="148"/>
                  </a:cubicBezTo>
                  <a:cubicBezTo>
                    <a:pt x="98" y="147"/>
                    <a:pt x="102" y="146"/>
                    <a:pt x="105" y="144"/>
                  </a:cubicBezTo>
                  <a:lnTo>
                    <a:pt x="89" y="12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59" name="Freeform 237"/>
            <p:cNvSpPr/>
            <p:nvPr/>
          </p:nvSpPr>
          <p:spPr bwMode="auto">
            <a:xfrm>
              <a:off x="7197095" y="5576372"/>
              <a:ext cx="312274" cy="312274"/>
            </a:xfrm>
            <a:custGeom>
              <a:avLst/>
              <a:gdLst>
                <a:gd name="T0" fmla="*/ 122 w 122"/>
                <a:gd name="T1" fmla="*/ 101 h 122"/>
                <a:gd name="T2" fmla="*/ 119 w 122"/>
                <a:gd name="T3" fmla="*/ 94 h 122"/>
                <a:gd name="T4" fmla="*/ 67 w 122"/>
                <a:gd name="T5" fmla="*/ 43 h 122"/>
                <a:gd name="T6" fmla="*/ 58 w 122"/>
                <a:gd name="T7" fmla="*/ 12 h 122"/>
                <a:gd name="T8" fmla="*/ 23 w 122"/>
                <a:gd name="T9" fmla="*/ 5 h 122"/>
                <a:gd name="T10" fmla="*/ 41 w 122"/>
                <a:gd name="T11" fmla="*/ 23 h 122"/>
                <a:gd name="T12" fmla="*/ 41 w 122"/>
                <a:gd name="T13" fmla="*/ 29 h 122"/>
                <a:gd name="T14" fmla="*/ 29 w 122"/>
                <a:gd name="T15" fmla="*/ 41 h 122"/>
                <a:gd name="T16" fmla="*/ 23 w 122"/>
                <a:gd name="T17" fmla="*/ 41 h 122"/>
                <a:gd name="T18" fmla="*/ 5 w 122"/>
                <a:gd name="T19" fmla="*/ 23 h 122"/>
                <a:gd name="T20" fmla="*/ 12 w 122"/>
                <a:gd name="T21" fmla="*/ 58 h 122"/>
                <a:gd name="T22" fmla="*/ 43 w 122"/>
                <a:gd name="T23" fmla="*/ 67 h 122"/>
                <a:gd name="T24" fmla="*/ 94 w 122"/>
                <a:gd name="T25" fmla="*/ 119 h 122"/>
                <a:gd name="T26" fmla="*/ 101 w 122"/>
                <a:gd name="T27" fmla="*/ 122 h 122"/>
                <a:gd name="T28" fmla="*/ 122 w 122"/>
                <a:gd name="T29" fmla="*/ 101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2" h="122">
                  <a:moveTo>
                    <a:pt x="122" y="101"/>
                  </a:moveTo>
                  <a:cubicBezTo>
                    <a:pt x="122" y="99"/>
                    <a:pt x="121" y="95"/>
                    <a:pt x="119" y="94"/>
                  </a:cubicBezTo>
                  <a:cubicBezTo>
                    <a:pt x="102" y="77"/>
                    <a:pt x="84" y="60"/>
                    <a:pt x="67" y="43"/>
                  </a:cubicBezTo>
                  <a:cubicBezTo>
                    <a:pt x="69" y="32"/>
                    <a:pt x="66" y="21"/>
                    <a:pt x="58" y="12"/>
                  </a:cubicBezTo>
                  <a:cubicBezTo>
                    <a:pt x="49" y="3"/>
                    <a:pt x="35" y="0"/>
                    <a:pt x="23" y="5"/>
                  </a:cubicBezTo>
                  <a:cubicBezTo>
                    <a:pt x="41" y="23"/>
                    <a:pt x="41" y="23"/>
                    <a:pt x="41" y="23"/>
                  </a:cubicBezTo>
                  <a:cubicBezTo>
                    <a:pt x="42" y="25"/>
                    <a:pt x="42" y="27"/>
                    <a:pt x="41" y="29"/>
                  </a:cubicBezTo>
                  <a:cubicBezTo>
                    <a:pt x="29" y="41"/>
                    <a:pt x="29" y="41"/>
                    <a:pt x="29" y="41"/>
                  </a:cubicBezTo>
                  <a:cubicBezTo>
                    <a:pt x="27" y="43"/>
                    <a:pt x="25" y="43"/>
                    <a:pt x="23" y="41"/>
                  </a:cubicBezTo>
                  <a:cubicBezTo>
                    <a:pt x="5" y="23"/>
                    <a:pt x="5" y="23"/>
                    <a:pt x="5" y="23"/>
                  </a:cubicBezTo>
                  <a:cubicBezTo>
                    <a:pt x="0" y="35"/>
                    <a:pt x="3" y="49"/>
                    <a:pt x="12" y="58"/>
                  </a:cubicBezTo>
                  <a:cubicBezTo>
                    <a:pt x="20" y="66"/>
                    <a:pt x="32" y="69"/>
                    <a:pt x="43" y="67"/>
                  </a:cubicBezTo>
                  <a:cubicBezTo>
                    <a:pt x="60" y="84"/>
                    <a:pt x="77" y="102"/>
                    <a:pt x="94" y="119"/>
                  </a:cubicBezTo>
                  <a:cubicBezTo>
                    <a:pt x="95" y="121"/>
                    <a:pt x="98" y="122"/>
                    <a:pt x="101" y="122"/>
                  </a:cubicBezTo>
                  <a:cubicBezTo>
                    <a:pt x="111" y="120"/>
                    <a:pt x="120" y="112"/>
                    <a:pt x="122" y="10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</p:grpSp>
      <p:grpSp>
        <p:nvGrpSpPr>
          <p:cNvPr id="460" name="组合 459"/>
          <p:cNvGrpSpPr/>
          <p:nvPr/>
        </p:nvGrpSpPr>
        <p:grpSpPr>
          <a:xfrm>
            <a:off x="7899503" y="3227429"/>
            <a:ext cx="347576" cy="398896"/>
            <a:chOff x="2733098" y="4187405"/>
            <a:chExt cx="484675" cy="556238"/>
          </a:xfrm>
          <a:solidFill>
            <a:schemeClr val="bg1">
              <a:lumMod val="50000"/>
            </a:schemeClr>
          </a:solidFill>
        </p:grpSpPr>
        <p:sp>
          <p:nvSpPr>
            <p:cNvPr id="461" name="Oval 302"/>
            <p:cNvSpPr>
              <a:spLocks noChangeArrowheads="1"/>
            </p:cNvSpPr>
            <p:nvPr/>
          </p:nvSpPr>
          <p:spPr bwMode="auto">
            <a:xfrm>
              <a:off x="2849117" y="4187405"/>
              <a:ext cx="84574" cy="107344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62" name="Freeform 303"/>
            <p:cNvSpPr>
              <a:spLocks noEditPoints="1"/>
            </p:cNvSpPr>
            <p:nvPr/>
          </p:nvSpPr>
          <p:spPr bwMode="auto">
            <a:xfrm>
              <a:off x="2733098" y="4304508"/>
              <a:ext cx="310105" cy="439135"/>
            </a:xfrm>
            <a:custGeom>
              <a:avLst/>
              <a:gdLst>
                <a:gd name="T0" fmla="*/ 121 w 121"/>
                <a:gd name="T1" fmla="*/ 26 h 171"/>
                <a:gd name="T2" fmla="*/ 120 w 121"/>
                <a:gd name="T3" fmla="*/ 26 h 171"/>
                <a:gd name="T4" fmla="*/ 114 w 121"/>
                <a:gd name="T5" fmla="*/ 21 h 171"/>
                <a:gd name="T6" fmla="*/ 90 w 121"/>
                <a:gd name="T7" fmla="*/ 3 h 171"/>
                <a:gd name="T8" fmla="*/ 84 w 121"/>
                <a:gd name="T9" fmla="*/ 1 h 171"/>
                <a:gd name="T10" fmla="*/ 76 w 121"/>
                <a:gd name="T11" fmla="*/ 1 h 171"/>
                <a:gd name="T12" fmla="*/ 74 w 121"/>
                <a:gd name="T13" fmla="*/ 11 h 171"/>
                <a:gd name="T14" fmla="*/ 67 w 121"/>
                <a:gd name="T15" fmla="*/ 42 h 171"/>
                <a:gd name="T16" fmla="*/ 67 w 121"/>
                <a:gd name="T17" fmla="*/ 7 h 171"/>
                <a:gd name="T18" fmla="*/ 58 w 121"/>
                <a:gd name="T19" fmla="*/ 0 h 171"/>
                <a:gd name="T20" fmla="*/ 58 w 121"/>
                <a:gd name="T21" fmla="*/ 9 h 171"/>
                <a:gd name="T22" fmla="*/ 45 w 121"/>
                <a:gd name="T23" fmla="*/ 18 h 171"/>
                <a:gd name="T24" fmla="*/ 40 w 121"/>
                <a:gd name="T25" fmla="*/ 7 h 171"/>
                <a:gd name="T26" fmla="*/ 47 w 121"/>
                <a:gd name="T27" fmla="*/ 0 h 171"/>
                <a:gd name="T28" fmla="*/ 38 w 121"/>
                <a:gd name="T29" fmla="*/ 1 h 171"/>
                <a:gd name="T30" fmla="*/ 3 w 121"/>
                <a:gd name="T31" fmla="*/ 35 h 171"/>
                <a:gd name="T32" fmla="*/ 3 w 121"/>
                <a:gd name="T33" fmla="*/ 36 h 171"/>
                <a:gd name="T34" fmla="*/ 1 w 121"/>
                <a:gd name="T35" fmla="*/ 48 h 171"/>
                <a:gd name="T36" fmla="*/ 2 w 121"/>
                <a:gd name="T37" fmla="*/ 48 h 171"/>
                <a:gd name="T38" fmla="*/ 2 w 121"/>
                <a:gd name="T39" fmla="*/ 50 h 171"/>
                <a:gd name="T40" fmla="*/ 6 w 121"/>
                <a:gd name="T41" fmla="*/ 57 h 171"/>
                <a:gd name="T42" fmla="*/ 20 w 121"/>
                <a:gd name="T43" fmla="*/ 85 h 171"/>
                <a:gd name="T44" fmla="*/ 33 w 121"/>
                <a:gd name="T45" fmla="*/ 90 h 171"/>
                <a:gd name="T46" fmla="*/ 35 w 121"/>
                <a:gd name="T47" fmla="*/ 90 h 171"/>
                <a:gd name="T48" fmla="*/ 60 w 121"/>
                <a:gd name="T49" fmla="*/ 171 h 171"/>
                <a:gd name="T50" fmla="*/ 56 w 121"/>
                <a:gd name="T51" fmla="*/ 110 h 171"/>
                <a:gd name="T52" fmla="*/ 89 w 121"/>
                <a:gd name="T53" fmla="*/ 33 h 171"/>
                <a:gd name="T54" fmla="*/ 93 w 121"/>
                <a:gd name="T55" fmla="*/ 31 h 171"/>
                <a:gd name="T56" fmla="*/ 75 w 121"/>
                <a:gd name="T57" fmla="*/ 45 h 171"/>
                <a:gd name="T58" fmla="*/ 89 w 121"/>
                <a:gd name="T59" fmla="*/ 33 h 171"/>
                <a:gd name="T60" fmla="*/ 30 w 121"/>
                <a:gd name="T61" fmla="*/ 55 h 171"/>
                <a:gd name="T62" fmla="*/ 24 w 121"/>
                <a:gd name="T63" fmla="*/ 44 h 171"/>
                <a:gd name="T64" fmla="*/ 33 w 121"/>
                <a:gd name="T65" fmla="*/ 60 h 1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21" h="171">
                  <a:moveTo>
                    <a:pt x="120" y="42"/>
                  </a:moveTo>
                  <a:cubicBezTo>
                    <a:pt x="120" y="35"/>
                    <a:pt x="121" y="24"/>
                    <a:pt x="121" y="26"/>
                  </a:cubicBezTo>
                  <a:cubicBezTo>
                    <a:pt x="121" y="26"/>
                    <a:pt x="121" y="26"/>
                    <a:pt x="121" y="26"/>
                  </a:cubicBezTo>
                  <a:cubicBezTo>
                    <a:pt x="120" y="26"/>
                    <a:pt x="120" y="26"/>
                    <a:pt x="120" y="26"/>
                  </a:cubicBezTo>
                  <a:cubicBezTo>
                    <a:pt x="118" y="24"/>
                    <a:pt x="118" y="24"/>
                    <a:pt x="118" y="24"/>
                  </a:cubicBezTo>
                  <a:cubicBezTo>
                    <a:pt x="114" y="21"/>
                    <a:pt x="114" y="21"/>
                    <a:pt x="114" y="21"/>
                  </a:cubicBezTo>
                  <a:cubicBezTo>
                    <a:pt x="106" y="15"/>
                    <a:pt x="106" y="15"/>
                    <a:pt x="106" y="15"/>
                  </a:cubicBezTo>
                  <a:cubicBezTo>
                    <a:pt x="90" y="3"/>
                    <a:pt x="90" y="3"/>
                    <a:pt x="90" y="3"/>
                  </a:cubicBezTo>
                  <a:cubicBezTo>
                    <a:pt x="88" y="2"/>
                    <a:pt x="86" y="1"/>
                    <a:pt x="84" y="1"/>
                  </a:cubicBezTo>
                  <a:cubicBezTo>
                    <a:pt x="84" y="1"/>
                    <a:pt x="84" y="1"/>
                    <a:pt x="84" y="1"/>
                  </a:cubicBezTo>
                  <a:cubicBezTo>
                    <a:pt x="81" y="1"/>
                    <a:pt x="78" y="1"/>
                    <a:pt x="76" y="0"/>
                  </a:cubicBezTo>
                  <a:cubicBezTo>
                    <a:pt x="76" y="1"/>
                    <a:pt x="76" y="1"/>
                    <a:pt x="76" y="1"/>
                  </a:cubicBezTo>
                  <a:cubicBezTo>
                    <a:pt x="83" y="7"/>
                    <a:pt x="83" y="7"/>
                    <a:pt x="83" y="7"/>
                  </a:cubicBezTo>
                  <a:cubicBezTo>
                    <a:pt x="74" y="11"/>
                    <a:pt x="74" y="11"/>
                    <a:pt x="74" y="11"/>
                  </a:cubicBezTo>
                  <a:cubicBezTo>
                    <a:pt x="78" y="18"/>
                    <a:pt x="78" y="18"/>
                    <a:pt x="78" y="18"/>
                  </a:cubicBezTo>
                  <a:cubicBezTo>
                    <a:pt x="67" y="42"/>
                    <a:pt x="67" y="42"/>
                    <a:pt x="67" y="42"/>
                  </a:cubicBezTo>
                  <a:cubicBezTo>
                    <a:pt x="65" y="9"/>
                    <a:pt x="65" y="9"/>
                    <a:pt x="65" y="9"/>
                  </a:cubicBezTo>
                  <a:cubicBezTo>
                    <a:pt x="67" y="7"/>
                    <a:pt x="67" y="7"/>
                    <a:pt x="67" y="7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58" y="0"/>
                    <a:pt x="58" y="0"/>
                    <a:pt x="58" y="0"/>
                  </a:cubicBezTo>
                  <a:cubicBezTo>
                    <a:pt x="56" y="7"/>
                    <a:pt x="56" y="7"/>
                    <a:pt x="56" y="7"/>
                  </a:cubicBezTo>
                  <a:cubicBezTo>
                    <a:pt x="58" y="9"/>
                    <a:pt x="58" y="9"/>
                    <a:pt x="58" y="9"/>
                  </a:cubicBezTo>
                  <a:cubicBezTo>
                    <a:pt x="56" y="42"/>
                    <a:pt x="56" y="42"/>
                    <a:pt x="56" y="42"/>
                  </a:cubicBezTo>
                  <a:cubicBezTo>
                    <a:pt x="45" y="18"/>
                    <a:pt x="45" y="18"/>
                    <a:pt x="45" y="18"/>
                  </a:cubicBezTo>
                  <a:cubicBezTo>
                    <a:pt x="49" y="11"/>
                    <a:pt x="49" y="11"/>
                    <a:pt x="49" y="11"/>
                  </a:cubicBezTo>
                  <a:cubicBezTo>
                    <a:pt x="40" y="7"/>
                    <a:pt x="40" y="7"/>
                    <a:pt x="40" y="7"/>
                  </a:cubicBezTo>
                  <a:cubicBezTo>
                    <a:pt x="47" y="1"/>
                    <a:pt x="47" y="1"/>
                    <a:pt x="47" y="1"/>
                  </a:cubicBezTo>
                  <a:cubicBezTo>
                    <a:pt x="47" y="0"/>
                    <a:pt x="47" y="0"/>
                    <a:pt x="47" y="0"/>
                  </a:cubicBezTo>
                  <a:cubicBezTo>
                    <a:pt x="45" y="1"/>
                    <a:pt x="42" y="1"/>
                    <a:pt x="39" y="1"/>
                  </a:cubicBezTo>
                  <a:cubicBezTo>
                    <a:pt x="39" y="1"/>
                    <a:pt x="39" y="1"/>
                    <a:pt x="38" y="1"/>
                  </a:cubicBezTo>
                  <a:cubicBezTo>
                    <a:pt x="36" y="2"/>
                    <a:pt x="33" y="3"/>
                    <a:pt x="31" y="5"/>
                  </a:cubicBezTo>
                  <a:cubicBezTo>
                    <a:pt x="3" y="35"/>
                    <a:pt x="3" y="35"/>
                    <a:pt x="3" y="35"/>
                  </a:cubicBezTo>
                  <a:cubicBezTo>
                    <a:pt x="3" y="36"/>
                    <a:pt x="3" y="36"/>
                    <a:pt x="3" y="36"/>
                  </a:cubicBezTo>
                  <a:cubicBezTo>
                    <a:pt x="3" y="36"/>
                    <a:pt x="3" y="36"/>
                    <a:pt x="3" y="36"/>
                  </a:cubicBezTo>
                  <a:cubicBezTo>
                    <a:pt x="0" y="60"/>
                    <a:pt x="2" y="42"/>
                    <a:pt x="1" y="48"/>
                  </a:cubicBezTo>
                  <a:cubicBezTo>
                    <a:pt x="1" y="48"/>
                    <a:pt x="1" y="48"/>
                    <a:pt x="1" y="48"/>
                  </a:cubicBezTo>
                  <a:cubicBezTo>
                    <a:pt x="1" y="48"/>
                    <a:pt x="1" y="48"/>
                    <a:pt x="1" y="48"/>
                  </a:cubicBezTo>
                  <a:cubicBezTo>
                    <a:pt x="2" y="48"/>
                    <a:pt x="2" y="48"/>
                    <a:pt x="2" y="48"/>
                  </a:cubicBezTo>
                  <a:cubicBezTo>
                    <a:pt x="2" y="49"/>
                    <a:pt x="2" y="49"/>
                    <a:pt x="2" y="49"/>
                  </a:cubicBezTo>
                  <a:cubicBezTo>
                    <a:pt x="2" y="50"/>
                    <a:pt x="2" y="50"/>
                    <a:pt x="2" y="50"/>
                  </a:cubicBezTo>
                  <a:cubicBezTo>
                    <a:pt x="4" y="52"/>
                    <a:pt x="4" y="52"/>
                    <a:pt x="4" y="52"/>
                  </a:cubicBezTo>
                  <a:cubicBezTo>
                    <a:pt x="6" y="57"/>
                    <a:pt x="6" y="57"/>
                    <a:pt x="6" y="57"/>
                  </a:cubicBezTo>
                  <a:cubicBezTo>
                    <a:pt x="11" y="66"/>
                    <a:pt x="11" y="66"/>
                    <a:pt x="11" y="66"/>
                  </a:cubicBezTo>
                  <a:cubicBezTo>
                    <a:pt x="20" y="85"/>
                    <a:pt x="20" y="85"/>
                    <a:pt x="20" y="85"/>
                  </a:cubicBezTo>
                  <a:cubicBezTo>
                    <a:pt x="24" y="82"/>
                    <a:pt x="29" y="80"/>
                    <a:pt x="33" y="78"/>
                  </a:cubicBezTo>
                  <a:cubicBezTo>
                    <a:pt x="33" y="82"/>
                    <a:pt x="33" y="86"/>
                    <a:pt x="33" y="90"/>
                  </a:cubicBezTo>
                  <a:cubicBezTo>
                    <a:pt x="33" y="90"/>
                    <a:pt x="33" y="90"/>
                    <a:pt x="33" y="90"/>
                  </a:cubicBezTo>
                  <a:cubicBezTo>
                    <a:pt x="33" y="90"/>
                    <a:pt x="34" y="90"/>
                    <a:pt x="35" y="90"/>
                  </a:cubicBezTo>
                  <a:cubicBezTo>
                    <a:pt x="37" y="171"/>
                    <a:pt x="37" y="171"/>
                    <a:pt x="37" y="171"/>
                  </a:cubicBezTo>
                  <a:cubicBezTo>
                    <a:pt x="60" y="171"/>
                    <a:pt x="60" y="171"/>
                    <a:pt x="60" y="171"/>
                  </a:cubicBezTo>
                  <a:cubicBezTo>
                    <a:pt x="61" y="161"/>
                    <a:pt x="61" y="148"/>
                    <a:pt x="61" y="134"/>
                  </a:cubicBezTo>
                  <a:cubicBezTo>
                    <a:pt x="58" y="127"/>
                    <a:pt x="56" y="118"/>
                    <a:pt x="56" y="110"/>
                  </a:cubicBezTo>
                  <a:cubicBezTo>
                    <a:pt x="56" y="74"/>
                    <a:pt x="84" y="44"/>
                    <a:pt x="120" y="42"/>
                  </a:cubicBezTo>
                  <a:close/>
                  <a:moveTo>
                    <a:pt x="89" y="33"/>
                  </a:moveTo>
                  <a:cubicBezTo>
                    <a:pt x="89" y="31"/>
                    <a:pt x="89" y="29"/>
                    <a:pt x="89" y="27"/>
                  </a:cubicBezTo>
                  <a:cubicBezTo>
                    <a:pt x="93" y="31"/>
                    <a:pt x="93" y="31"/>
                    <a:pt x="93" y="31"/>
                  </a:cubicBezTo>
                  <a:cubicBezTo>
                    <a:pt x="96" y="33"/>
                    <a:pt x="96" y="33"/>
                    <a:pt x="96" y="33"/>
                  </a:cubicBezTo>
                  <a:cubicBezTo>
                    <a:pt x="75" y="45"/>
                    <a:pt x="75" y="45"/>
                    <a:pt x="75" y="45"/>
                  </a:cubicBezTo>
                  <a:cubicBezTo>
                    <a:pt x="74" y="42"/>
                    <a:pt x="74" y="42"/>
                    <a:pt x="74" y="42"/>
                  </a:cubicBezTo>
                  <a:lnTo>
                    <a:pt x="89" y="33"/>
                  </a:lnTo>
                  <a:close/>
                  <a:moveTo>
                    <a:pt x="33" y="60"/>
                  </a:moveTo>
                  <a:cubicBezTo>
                    <a:pt x="30" y="55"/>
                    <a:pt x="30" y="55"/>
                    <a:pt x="30" y="55"/>
                  </a:cubicBezTo>
                  <a:cubicBezTo>
                    <a:pt x="25" y="46"/>
                    <a:pt x="25" y="46"/>
                    <a:pt x="25" y="46"/>
                  </a:cubicBezTo>
                  <a:cubicBezTo>
                    <a:pt x="24" y="44"/>
                    <a:pt x="24" y="44"/>
                    <a:pt x="24" y="44"/>
                  </a:cubicBezTo>
                  <a:cubicBezTo>
                    <a:pt x="34" y="31"/>
                    <a:pt x="34" y="31"/>
                    <a:pt x="34" y="31"/>
                  </a:cubicBezTo>
                  <a:cubicBezTo>
                    <a:pt x="34" y="41"/>
                    <a:pt x="33" y="50"/>
                    <a:pt x="33" y="6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63" name="Freeform 304"/>
            <p:cNvSpPr/>
            <p:nvPr/>
          </p:nvSpPr>
          <p:spPr bwMode="auto">
            <a:xfrm>
              <a:off x="2897909" y="4668827"/>
              <a:ext cx="60720" cy="74816"/>
            </a:xfrm>
            <a:custGeom>
              <a:avLst/>
              <a:gdLst>
                <a:gd name="T0" fmla="*/ 0 w 24"/>
                <a:gd name="T1" fmla="*/ 0 h 29"/>
                <a:gd name="T2" fmla="*/ 1 w 24"/>
                <a:gd name="T3" fmla="*/ 29 h 29"/>
                <a:gd name="T4" fmla="*/ 24 w 24"/>
                <a:gd name="T5" fmla="*/ 29 h 29"/>
                <a:gd name="T6" fmla="*/ 24 w 24"/>
                <a:gd name="T7" fmla="*/ 26 h 29"/>
                <a:gd name="T8" fmla="*/ 0 w 24"/>
                <a:gd name="T9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29">
                  <a:moveTo>
                    <a:pt x="0" y="0"/>
                  </a:moveTo>
                  <a:cubicBezTo>
                    <a:pt x="1" y="29"/>
                    <a:pt x="1" y="29"/>
                    <a:pt x="1" y="29"/>
                  </a:cubicBezTo>
                  <a:cubicBezTo>
                    <a:pt x="24" y="29"/>
                    <a:pt x="24" y="29"/>
                    <a:pt x="24" y="29"/>
                  </a:cubicBezTo>
                  <a:cubicBezTo>
                    <a:pt x="24" y="28"/>
                    <a:pt x="24" y="27"/>
                    <a:pt x="24" y="26"/>
                  </a:cubicBezTo>
                  <a:cubicBezTo>
                    <a:pt x="14" y="19"/>
                    <a:pt x="6" y="11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64" name="Freeform 305"/>
            <p:cNvSpPr/>
            <p:nvPr/>
          </p:nvSpPr>
          <p:spPr bwMode="auto">
            <a:xfrm>
              <a:off x="3035614" y="4422694"/>
              <a:ext cx="54214" cy="41203"/>
            </a:xfrm>
            <a:custGeom>
              <a:avLst/>
              <a:gdLst>
                <a:gd name="T0" fmla="*/ 43 w 50"/>
                <a:gd name="T1" fmla="*/ 0 h 38"/>
                <a:gd name="T2" fmla="*/ 36 w 50"/>
                <a:gd name="T3" fmla="*/ 0 h 38"/>
                <a:gd name="T4" fmla="*/ 14 w 50"/>
                <a:gd name="T5" fmla="*/ 0 h 38"/>
                <a:gd name="T6" fmla="*/ 7 w 50"/>
                <a:gd name="T7" fmla="*/ 0 h 38"/>
                <a:gd name="T8" fmla="*/ 0 w 50"/>
                <a:gd name="T9" fmla="*/ 38 h 38"/>
                <a:gd name="T10" fmla="*/ 14 w 50"/>
                <a:gd name="T11" fmla="*/ 38 h 38"/>
                <a:gd name="T12" fmla="*/ 36 w 50"/>
                <a:gd name="T13" fmla="*/ 38 h 38"/>
                <a:gd name="T14" fmla="*/ 50 w 50"/>
                <a:gd name="T15" fmla="*/ 38 h 38"/>
                <a:gd name="T16" fmla="*/ 43 w 50"/>
                <a:gd name="T17" fmla="*/ 0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0" h="38">
                  <a:moveTo>
                    <a:pt x="43" y="0"/>
                  </a:moveTo>
                  <a:lnTo>
                    <a:pt x="36" y="0"/>
                  </a:lnTo>
                  <a:lnTo>
                    <a:pt x="14" y="0"/>
                  </a:lnTo>
                  <a:lnTo>
                    <a:pt x="7" y="0"/>
                  </a:lnTo>
                  <a:lnTo>
                    <a:pt x="0" y="38"/>
                  </a:lnTo>
                  <a:lnTo>
                    <a:pt x="14" y="38"/>
                  </a:lnTo>
                  <a:lnTo>
                    <a:pt x="36" y="38"/>
                  </a:lnTo>
                  <a:lnTo>
                    <a:pt x="50" y="38"/>
                  </a:lnTo>
                  <a:lnTo>
                    <a:pt x="43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65" name="Freeform 306"/>
            <p:cNvSpPr/>
            <p:nvPr/>
          </p:nvSpPr>
          <p:spPr bwMode="auto">
            <a:xfrm>
              <a:off x="2964051" y="4430285"/>
              <a:ext cx="61805" cy="59636"/>
            </a:xfrm>
            <a:custGeom>
              <a:avLst/>
              <a:gdLst>
                <a:gd name="T0" fmla="*/ 33 w 57"/>
                <a:gd name="T1" fmla="*/ 0 h 55"/>
                <a:gd name="T2" fmla="*/ 26 w 57"/>
                <a:gd name="T3" fmla="*/ 5 h 55"/>
                <a:gd name="T4" fmla="*/ 7 w 57"/>
                <a:gd name="T5" fmla="*/ 14 h 55"/>
                <a:gd name="T6" fmla="*/ 0 w 57"/>
                <a:gd name="T7" fmla="*/ 19 h 55"/>
                <a:gd name="T8" fmla="*/ 14 w 57"/>
                <a:gd name="T9" fmla="*/ 55 h 55"/>
                <a:gd name="T10" fmla="*/ 28 w 57"/>
                <a:gd name="T11" fmla="*/ 47 h 55"/>
                <a:gd name="T12" fmla="*/ 45 w 57"/>
                <a:gd name="T13" fmla="*/ 38 h 55"/>
                <a:gd name="T14" fmla="*/ 57 w 57"/>
                <a:gd name="T15" fmla="*/ 31 h 55"/>
                <a:gd name="T16" fmla="*/ 33 w 57"/>
                <a:gd name="T17" fmla="*/ 0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7" h="55">
                  <a:moveTo>
                    <a:pt x="33" y="0"/>
                  </a:moveTo>
                  <a:lnTo>
                    <a:pt x="26" y="5"/>
                  </a:lnTo>
                  <a:lnTo>
                    <a:pt x="7" y="14"/>
                  </a:lnTo>
                  <a:lnTo>
                    <a:pt x="0" y="19"/>
                  </a:lnTo>
                  <a:lnTo>
                    <a:pt x="14" y="55"/>
                  </a:lnTo>
                  <a:lnTo>
                    <a:pt x="28" y="47"/>
                  </a:lnTo>
                  <a:lnTo>
                    <a:pt x="45" y="38"/>
                  </a:lnTo>
                  <a:lnTo>
                    <a:pt x="57" y="31"/>
                  </a:lnTo>
                  <a:lnTo>
                    <a:pt x="33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66" name="Freeform 307"/>
            <p:cNvSpPr/>
            <p:nvPr/>
          </p:nvSpPr>
          <p:spPr bwMode="auto">
            <a:xfrm>
              <a:off x="2909837" y="4479077"/>
              <a:ext cx="61805" cy="61805"/>
            </a:xfrm>
            <a:custGeom>
              <a:avLst/>
              <a:gdLst>
                <a:gd name="T0" fmla="*/ 19 w 57"/>
                <a:gd name="T1" fmla="*/ 0 h 57"/>
                <a:gd name="T2" fmla="*/ 15 w 57"/>
                <a:gd name="T3" fmla="*/ 7 h 57"/>
                <a:gd name="T4" fmla="*/ 5 w 57"/>
                <a:gd name="T5" fmla="*/ 26 h 57"/>
                <a:gd name="T6" fmla="*/ 0 w 57"/>
                <a:gd name="T7" fmla="*/ 33 h 57"/>
                <a:gd name="T8" fmla="*/ 31 w 57"/>
                <a:gd name="T9" fmla="*/ 57 h 57"/>
                <a:gd name="T10" fmla="*/ 38 w 57"/>
                <a:gd name="T11" fmla="*/ 45 h 57"/>
                <a:gd name="T12" fmla="*/ 50 w 57"/>
                <a:gd name="T13" fmla="*/ 26 h 57"/>
                <a:gd name="T14" fmla="*/ 57 w 57"/>
                <a:gd name="T15" fmla="*/ 14 h 57"/>
                <a:gd name="T16" fmla="*/ 19 w 57"/>
                <a:gd name="T17" fmla="*/ 0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7" h="57">
                  <a:moveTo>
                    <a:pt x="19" y="0"/>
                  </a:moveTo>
                  <a:lnTo>
                    <a:pt x="15" y="7"/>
                  </a:lnTo>
                  <a:lnTo>
                    <a:pt x="5" y="26"/>
                  </a:lnTo>
                  <a:lnTo>
                    <a:pt x="0" y="33"/>
                  </a:lnTo>
                  <a:lnTo>
                    <a:pt x="31" y="57"/>
                  </a:lnTo>
                  <a:lnTo>
                    <a:pt x="38" y="45"/>
                  </a:lnTo>
                  <a:lnTo>
                    <a:pt x="50" y="26"/>
                  </a:lnTo>
                  <a:lnTo>
                    <a:pt x="57" y="14"/>
                  </a:lnTo>
                  <a:lnTo>
                    <a:pt x="19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67" name="Freeform 308"/>
            <p:cNvSpPr/>
            <p:nvPr/>
          </p:nvSpPr>
          <p:spPr bwMode="auto">
            <a:xfrm>
              <a:off x="2897909" y="4550640"/>
              <a:ext cx="40119" cy="52046"/>
            </a:xfrm>
            <a:custGeom>
              <a:avLst/>
              <a:gdLst>
                <a:gd name="T0" fmla="*/ 0 w 37"/>
                <a:gd name="T1" fmla="*/ 5 h 48"/>
                <a:gd name="T2" fmla="*/ 0 w 37"/>
                <a:gd name="T3" fmla="*/ 14 h 48"/>
                <a:gd name="T4" fmla="*/ 0 w 37"/>
                <a:gd name="T5" fmla="*/ 33 h 48"/>
                <a:gd name="T6" fmla="*/ 0 w 37"/>
                <a:gd name="T7" fmla="*/ 43 h 48"/>
                <a:gd name="T8" fmla="*/ 37 w 37"/>
                <a:gd name="T9" fmla="*/ 48 h 48"/>
                <a:gd name="T10" fmla="*/ 37 w 37"/>
                <a:gd name="T11" fmla="*/ 33 h 48"/>
                <a:gd name="T12" fmla="*/ 37 w 37"/>
                <a:gd name="T13" fmla="*/ 14 h 48"/>
                <a:gd name="T14" fmla="*/ 37 w 37"/>
                <a:gd name="T15" fmla="*/ 0 h 48"/>
                <a:gd name="T16" fmla="*/ 0 w 37"/>
                <a:gd name="T17" fmla="*/ 5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7" h="48">
                  <a:moveTo>
                    <a:pt x="0" y="5"/>
                  </a:moveTo>
                  <a:lnTo>
                    <a:pt x="0" y="14"/>
                  </a:lnTo>
                  <a:lnTo>
                    <a:pt x="0" y="33"/>
                  </a:lnTo>
                  <a:lnTo>
                    <a:pt x="0" y="43"/>
                  </a:lnTo>
                  <a:lnTo>
                    <a:pt x="37" y="48"/>
                  </a:lnTo>
                  <a:lnTo>
                    <a:pt x="37" y="33"/>
                  </a:lnTo>
                  <a:lnTo>
                    <a:pt x="37" y="14"/>
                  </a:lnTo>
                  <a:lnTo>
                    <a:pt x="37" y="0"/>
                  </a:lnTo>
                  <a:lnTo>
                    <a:pt x="0" y="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68" name="Freeform 309"/>
            <p:cNvSpPr/>
            <p:nvPr/>
          </p:nvSpPr>
          <p:spPr bwMode="auto">
            <a:xfrm>
              <a:off x="2905500" y="4612444"/>
              <a:ext cx="58551" cy="61805"/>
            </a:xfrm>
            <a:custGeom>
              <a:avLst/>
              <a:gdLst>
                <a:gd name="T0" fmla="*/ 0 w 54"/>
                <a:gd name="T1" fmla="*/ 26 h 57"/>
                <a:gd name="T2" fmla="*/ 4 w 54"/>
                <a:gd name="T3" fmla="*/ 33 h 57"/>
                <a:gd name="T4" fmla="*/ 14 w 54"/>
                <a:gd name="T5" fmla="*/ 50 h 57"/>
                <a:gd name="T6" fmla="*/ 19 w 54"/>
                <a:gd name="T7" fmla="*/ 57 h 57"/>
                <a:gd name="T8" fmla="*/ 54 w 54"/>
                <a:gd name="T9" fmla="*/ 43 h 57"/>
                <a:gd name="T10" fmla="*/ 47 w 54"/>
                <a:gd name="T11" fmla="*/ 31 h 57"/>
                <a:gd name="T12" fmla="*/ 37 w 54"/>
                <a:gd name="T13" fmla="*/ 14 h 57"/>
                <a:gd name="T14" fmla="*/ 30 w 54"/>
                <a:gd name="T15" fmla="*/ 0 h 57"/>
                <a:gd name="T16" fmla="*/ 0 w 54"/>
                <a:gd name="T17" fmla="*/ 26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4" h="57">
                  <a:moveTo>
                    <a:pt x="0" y="26"/>
                  </a:moveTo>
                  <a:lnTo>
                    <a:pt x="4" y="33"/>
                  </a:lnTo>
                  <a:lnTo>
                    <a:pt x="14" y="50"/>
                  </a:lnTo>
                  <a:lnTo>
                    <a:pt x="19" y="57"/>
                  </a:lnTo>
                  <a:lnTo>
                    <a:pt x="54" y="43"/>
                  </a:lnTo>
                  <a:lnTo>
                    <a:pt x="47" y="31"/>
                  </a:lnTo>
                  <a:lnTo>
                    <a:pt x="37" y="14"/>
                  </a:lnTo>
                  <a:lnTo>
                    <a:pt x="30" y="0"/>
                  </a:lnTo>
                  <a:lnTo>
                    <a:pt x="0" y="2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69" name="Freeform 310"/>
            <p:cNvSpPr/>
            <p:nvPr/>
          </p:nvSpPr>
          <p:spPr bwMode="auto">
            <a:xfrm>
              <a:off x="2954292" y="4668827"/>
              <a:ext cx="60720" cy="58551"/>
            </a:xfrm>
            <a:custGeom>
              <a:avLst/>
              <a:gdLst>
                <a:gd name="T0" fmla="*/ 0 w 56"/>
                <a:gd name="T1" fmla="*/ 35 h 54"/>
                <a:gd name="T2" fmla="*/ 7 w 56"/>
                <a:gd name="T3" fmla="*/ 40 h 54"/>
                <a:gd name="T4" fmla="*/ 26 w 56"/>
                <a:gd name="T5" fmla="*/ 50 h 54"/>
                <a:gd name="T6" fmla="*/ 30 w 56"/>
                <a:gd name="T7" fmla="*/ 54 h 54"/>
                <a:gd name="T8" fmla="*/ 56 w 56"/>
                <a:gd name="T9" fmla="*/ 24 h 54"/>
                <a:gd name="T10" fmla="*/ 45 w 56"/>
                <a:gd name="T11" fmla="*/ 17 h 54"/>
                <a:gd name="T12" fmla="*/ 26 w 56"/>
                <a:gd name="T13" fmla="*/ 7 h 54"/>
                <a:gd name="T14" fmla="*/ 14 w 56"/>
                <a:gd name="T15" fmla="*/ 0 h 54"/>
                <a:gd name="T16" fmla="*/ 0 w 56"/>
                <a:gd name="T17" fmla="*/ 35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6" h="54">
                  <a:moveTo>
                    <a:pt x="0" y="35"/>
                  </a:moveTo>
                  <a:lnTo>
                    <a:pt x="7" y="40"/>
                  </a:lnTo>
                  <a:lnTo>
                    <a:pt x="26" y="50"/>
                  </a:lnTo>
                  <a:lnTo>
                    <a:pt x="30" y="54"/>
                  </a:lnTo>
                  <a:lnTo>
                    <a:pt x="56" y="24"/>
                  </a:lnTo>
                  <a:lnTo>
                    <a:pt x="45" y="17"/>
                  </a:lnTo>
                  <a:lnTo>
                    <a:pt x="26" y="7"/>
                  </a:lnTo>
                  <a:lnTo>
                    <a:pt x="14" y="0"/>
                  </a:lnTo>
                  <a:lnTo>
                    <a:pt x="0" y="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70" name="Freeform 311"/>
            <p:cNvSpPr/>
            <p:nvPr/>
          </p:nvSpPr>
          <p:spPr bwMode="auto">
            <a:xfrm>
              <a:off x="3022602" y="4699187"/>
              <a:ext cx="54214" cy="44456"/>
            </a:xfrm>
            <a:custGeom>
              <a:avLst/>
              <a:gdLst>
                <a:gd name="T0" fmla="*/ 8 w 50"/>
                <a:gd name="T1" fmla="*/ 41 h 41"/>
                <a:gd name="T2" fmla="*/ 15 w 50"/>
                <a:gd name="T3" fmla="*/ 41 h 41"/>
                <a:gd name="T4" fmla="*/ 36 w 50"/>
                <a:gd name="T5" fmla="*/ 41 h 41"/>
                <a:gd name="T6" fmla="*/ 43 w 50"/>
                <a:gd name="T7" fmla="*/ 41 h 41"/>
                <a:gd name="T8" fmla="*/ 50 w 50"/>
                <a:gd name="T9" fmla="*/ 0 h 41"/>
                <a:gd name="T10" fmla="*/ 36 w 50"/>
                <a:gd name="T11" fmla="*/ 0 h 41"/>
                <a:gd name="T12" fmla="*/ 15 w 50"/>
                <a:gd name="T13" fmla="*/ 0 h 41"/>
                <a:gd name="T14" fmla="*/ 0 w 50"/>
                <a:gd name="T15" fmla="*/ 0 h 41"/>
                <a:gd name="T16" fmla="*/ 8 w 50"/>
                <a:gd name="T17" fmla="*/ 41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0" h="41">
                  <a:moveTo>
                    <a:pt x="8" y="41"/>
                  </a:moveTo>
                  <a:lnTo>
                    <a:pt x="15" y="41"/>
                  </a:lnTo>
                  <a:lnTo>
                    <a:pt x="36" y="41"/>
                  </a:lnTo>
                  <a:lnTo>
                    <a:pt x="43" y="41"/>
                  </a:lnTo>
                  <a:lnTo>
                    <a:pt x="50" y="0"/>
                  </a:lnTo>
                  <a:lnTo>
                    <a:pt x="36" y="0"/>
                  </a:lnTo>
                  <a:lnTo>
                    <a:pt x="15" y="0"/>
                  </a:lnTo>
                  <a:lnTo>
                    <a:pt x="0" y="0"/>
                  </a:lnTo>
                  <a:lnTo>
                    <a:pt x="8" y="4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71" name="Freeform 312"/>
            <p:cNvSpPr/>
            <p:nvPr/>
          </p:nvSpPr>
          <p:spPr bwMode="auto">
            <a:xfrm>
              <a:off x="3087659" y="4674248"/>
              <a:ext cx="60720" cy="58551"/>
            </a:xfrm>
            <a:custGeom>
              <a:avLst/>
              <a:gdLst>
                <a:gd name="T0" fmla="*/ 26 w 56"/>
                <a:gd name="T1" fmla="*/ 54 h 54"/>
                <a:gd name="T2" fmla="*/ 30 w 56"/>
                <a:gd name="T3" fmla="*/ 52 h 54"/>
                <a:gd name="T4" fmla="*/ 49 w 56"/>
                <a:gd name="T5" fmla="*/ 40 h 54"/>
                <a:gd name="T6" fmla="*/ 56 w 56"/>
                <a:gd name="T7" fmla="*/ 38 h 54"/>
                <a:gd name="T8" fmla="*/ 42 w 56"/>
                <a:gd name="T9" fmla="*/ 0 h 54"/>
                <a:gd name="T10" fmla="*/ 30 w 56"/>
                <a:gd name="T11" fmla="*/ 7 h 54"/>
                <a:gd name="T12" fmla="*/ 11 w 56"/>
                <a:gd name="T13" fmla="*/ 19 h 54"/>
                <a:gd name="T14" fmla="*/ 0 w 56"/>
                <a:gd name="T15" fmla="*/ 26 h 54"/>
                <a:gd name="T16" fmla="*/ 26 w 56"/>
                <a:gd name="T17" fmla="*/ 54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6" h="54">
                  <a:moveTo>
                    <a:pt x="26" y="54"/>
                  </a:moveTo>
                  <a:lnTo>
                    <a:pt x="30" y="52"/>
                  </a:lnTo>
                  <a:lnTo>
                    <a:pt x="49" y="40"/>
                  </a:lnTo>
                  <a:lnTo>
                    <a:pt x="56" y="38"/>
                  </a:lnTo>
                  <a:lnTo>
                    <a:pt x="42" y="0"/>
                  </a:lnTo>
                  <a:lnTo>
                    <a:pt x="30" y="7"/>
                  </a:lnTo>
                  <a:lnTo>
                    <a:pt x="11" y="19"/>
                  </a:lnTo>
                  <a:lnTo>
                    <a:pt x="0" y="26"/>
                  </a:lnTo>
                  <a:lnTo>
                    <a:pt x="26" y="5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72" name="Freeform 313"/>
            <p:cNvSpPr/>
            <p:nvPr/>
          </p:nvSpPr>
          <p:spPr bwMode="auto">
            <a:xfrm>
              <a:off x="3144042" y="4625456"/>
              <a:ext cx="58551" cy="58551"/>
            </a:xfrm>
            <a:custGeom>
              <a:avLst/>
              <a:gdLst>
                <a:gd name="T0" fmla="*/ 35 w 54"/>
                <a:gd name="T1" fmla="*/ 54 h 54"/>
                <a:gd name="T2" fmla="*/ 40 w 54"/>
                <a:gd name="T3" fmla="*/ 47 h 54"/>
                <a:gd name="T4" fmla="*/ 49 w 54"/>
                <a:gd name="T5" fmla="*/ 31 h 54"/>
                <a:gd name="T6" fmla="*/ 54 w 54"/>
                <a:gd name="T7" fmla="*/ 23 h 54"/>
                <a:gd name="T8" fmla="*/ 23 w 54"/>
                <a:gd name="T9" fmla="*/ 0 h 54"/>
                <a:gd name="T10" fmla="*/ 16 w 54"/>
                <a:gd name="T11" fmla="*/ 12 h 54"/>
                <a:gd name="T12" fmla="*/ 7 w 54"/>
                <a:gd name="T13" fmla="*/ 28 h 54"/>
                <a:gd name="T14" fmla="*/ 0 w 54"/>
                <a:gd name="T15" fmla="*/ 40 h 54"/>
                <a:gd name="T16" fmla="*/ 35 w 54"/>
                <a:gd name="T17" fmla="*/ 54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4" h="54">
                  <a:moveTo>
                    <a:pt x="35" y="54"/>
                  </a:moveTo>
                  <a:lnTo>
                    <a:pt x="40" y="47"/>
                  </a:lnTo>
                  <a:lnTo>
                    <a:pt x="49" y="31"/>
                  </a:lnTo>
                  <a:lnTo>
                    <a:pt x="54" y="23"/>
                  </a:lnTo>
                  <a:lnTo>
                    <a:pt x="23" y="0"/>
                  </a:lnTo>
                  <a:lnTo>
                    <a:pt x="16" y="12"/>
                  </a:lnTo>
                  <a:lnTo>
                    <a:pt x="7" y="28"/>
                  </a:lnTo>
                  <a:lnTo>
                    <a:pt x="0" y="40"/>
                  </a:lnTo>
                  <a:lnTo>
                    <a:pt x="35" y="5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73" name="Freeform 314"/>
            <p:cNvSpPr/>
            <p:nvPr/>
          </p:nvSpPr>
          <p:spPr bwMode="auto">
            <a:xfrm>
              <a:off x="3174402" y="4563651"/>
              <a:ext cx="43371" cy="50962"/>
            </a:xfrm>
            <a:custGeom>
              <a:avLst/>
              <a:gdLst>
                <a:gd name="T0" fmla="*/ 40 w 40"/>
                <a:gd name="T1" fmla="*/ 43 h 47"/>
                <a:gd name="T2" fmla="*/ 40 w 40"/>
                <a:gd name="T3" fmla="*/ 33 h 47"/>
                <a:gd name="T4" fmla="*/ 40 w 40"/>
                <a:gd name="T5" fmla="*/ 14 h 47"/>
                <a:gd name="T6" fmla="*/ 40 w 40"/>
                <a:gd name="T7" fmla="*/ 5 h 47"/>
                <a:gd name="T8" fmla="*/ 0 w 40"/>
                <a:gd name="T9" fmla="*/ 0 h 47"/>
                <a:gd name="T10" fmla="*/ 0 w 40"/>
                <a:gd name="T11" fmla="*/ 14 h 47"/>
                <a:gd name="T12" fmla="*/ 0 w 40"/>
                <a:gd name="T13" fmla="*/ 33 h 47"/>
                <a:gd name="T14" fmla="*/ 0 w 40"/>
                <a:gd name="T15" fmla="*/ 47 h 47"/>
                <a:gd name="T16" fmla="*/ 40 w 40"/>
                <a:gd name="T17" fmla="*/ 43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0" h="47">
                  <a:moveTo>
                    <a:pt x="40" y="43"/>
                  </a:moveTo>
                  <a:lnTo>
                    <a:pt x="40" y="33"/>
                  </a:lnTo>
                  <a:lnTo>
                    <a:pt x="40" y="14"/>
                  </a:lnTo>
                  <a:lnTo>
                    <a:pt x="40" y="5"/>
                  </a:lnTo>
                  <a:lnTo>
                    <a:pt x="0" y="0"/>
                  </a:lnTo>
                  <a:lnTo>
                    <a:pt x="0" y="14"/>
                  </a:lnTo>
                  <a:lnTo>
                    <a:pt x="0" y="33"/>
                  </a:lnTo>
                  <a:lnTo>
                    <a:pt x="0" y="47"/>
                  </a:lnTo>
                  <a:lnTo>
                    <a:pt x="40" y="4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74" name="Freeform 315"/>
            <p:cNvSpPr/>
            <p:nvPr/>
          </p:nvSpPr>
          <p:spPr bwMode="auto">
            <a:xfrm>
              <a:off x="3148379" y="4492088"/>
              <a:ext cx="59636" cy="58551"/>
            </a:xfrm>
            <a:custGeom>
              <a:avLst/>
              <a:gdLst>
                <a:gd name="T0" fmla="*/ 55 w 55"/>
                <a:gd name="T1" fmla="*/ 31 h 54"/>
                <a:gd name="T2" fmla="*/ 52 w 55"/>
                <a:gd name="T3" fmla="*/ 24 h 54"/>
                <a:gd name="T4" fmla="*/ 40 w 55"/>
                <a:gd name="T5" fmla="*/ 7 h 54"/>
                <a:gd name="T6" fmla="*/ 38 w 55"/>
                <a:gd name="T7" fmla="*/ 0 h 54"/>
                <a:gd name="T8" fmla="*/ 0 w 55"/>
                <a:gd name="T9" fmla="*/ 14 h 54"/>
                <a:gd name="T10" fmla="*/ 7 w 55"/>
                <a:gd name="T11" fmla="*/ 26 h 54"/>
                <a:gd name="T12" fmla="*/ 17 w 55"/>
                <a:gd name="T13" fmla="*/ 42 h 54"/>
                <a:gd name="T14" fmla="*/ 24 w 55"/>
                <a:gd name="T15" fmla="*/ 54 h 54"/>
                <a:gd name="T16" fmla="*/ 55 w 55"/>
                <a:gd name="T17" fmla="*/ 31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5" h="54">
                  <a:moveTo>
                    <a:pt x="55" y="31"/>
                  </a:moveTo>
                  <a:lnTo>
                    <a:pt x="52" y="24"/>
                  </a:lnTo>
                  <a:lnTo>
                    <a:pt x="40" y="7"/>
                  </a:lnTo>
                  <a:lnTo>
                    <a:pt x="38" y="0"/>
                  </a:lnTo>
                  <a:lnTo>
                    <a:pt x="0" y="14"/>
                  </a:lnTo>
                  <a:lnTo>
                    <a:pt x="7" y="26"/>
                  </a:lnTo>
                  <a:lnTo>
                    <a:pt x="17" y="42"/>
                  </a:lnTo>
                  <a:lnTo>
                    <a:pt x="24" y="54"/>
                  </a:lnTo>
                  <a:lnTo>
                    <a:pt x="55" y="3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75" name="Freeform 316"/>
            <p:cNvSpPr/>
            <p:nvPr/>
          </p:nvSpPr>
          <p:spPr bwMode="auto">
            <a:xfrm>
              <a:off x="3097418" y="4437874"/>
              <a:ext cx="61805" cy="59636"/>
            </a:xfrm>
            <a:custGeom>
              <a:avLst/>
              <a:gdLst>
                <a:gd name="T0" fmla="*/ 57 w 57"/>
                <a:gd name="T1" fmla="*/ 17 h 55"/>
                <a:gd name="T2" fmla="*/ 50 w 57"/>
                <a:gd name="T3" fmla="*/ 14 h 55"/>
                <a:gd name="T4" fmla="*/ 33 w 57"/>
                <a:gd name="T5" fmla="*/ 3 h 55"/>
                <a:gd name="T6" fmla="*/ 26 w 57"/>
                <a:gd name="T7" fmla="*/ 0 h 55"/>
                <a:gd name="T8" fmla="*/ 0 w 57"/>
                <a:gd name="T9" fmla="*/ 31 h 55"/>
                <a:gd name="T10" fmla="*/ 14 w 57"/>
                <a:gd name="T11" fmla="*/ 38 h 55"/>
                <a:gd name="T12" fmla="*/ 31 w 57"/>
                <a:gd name="T13" fmla="*/ 48 h 55"/>
                <a:gd name="T14" fmla="*/ 43 w 57"/>
                <a:gd name="T15" fmla="*/ 55 h 55"/>
                <a:gd name="T16" fmla="*/ 57 w 57"/>
                <a:gd name="T17" fmla="*/ 17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7" h="55">
                  <a:moveTo>
                    <a:pt x="57" y="17"/>
                  </a:moveTo>
                  <a:lnTo>
                    <a:pt x="50" y="14"/>
                  </a:lnTo>
                  <a:lnTo>
                    <a:pt x="33" y="3"/>
                  </a:lnTo>
                  <a:lnTo>
                    <a:pt x="26" y="0"/>
                  </a:lnTo>
                  <a:lnTo>
                    <a:pt x="0" y="31"/>
                  </a:lnTo>
                  <a:lnTo>
                    <a:pt x="14" y="38"/>
                  </a:lnTo>
                  <a:lnTo>
                    <a:pt x="31" y="48"/>
                  </a:lnTo>
                  <a:lnTo>
                    <a:pt x="43" y="55"/>
                  </a:lnTo>
                  <a:lnTo>
                    <a:pt x="57" y="1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76" name="Freeform 317"/>
            <p:cNvSpPr>
              <a:spLocks noEditPoints="1"/>
            </p:cNvSpPr>
            <p:nvPr/>
          </p:nvSpPr>
          <p:spPr bwMode="auto">
            <a:xfrm>
              <a:off x="2926101" y="4448717"/>
              <a:ext cx="263481" cy="266734"/>
            </a:xfrm>
            <a:custGeom>
              <a:avLst/>
              <a:gdLst>
                <a:gd name="T0" fmla="*/ 51 w 103"/>
                <a:gd name="T1" fmla="*/ 104 h 104"/>
                <a:gd name="T2" fmla="*/ 0 w 103"/>
                <a:gd name="T3" fmla="*/ 52 h 104"/>
                <a:gd name="T4" fmla="*/ 51 w 103"/>
                <a:gd name="T5" fmla="*/ 0 h 104"/>
                <a:gd name="T6" fmla="*/ 103 w 103"/>
                <a:gd name="T7" fmla="*/ 52 h 104"/>
                <a:gd name="T8" fmla="*/ 51 w 103"/>
                <a:gd name="T9" fmla="*/ 104 h 104"/>
                <a:gd name="T10" fmla="*/ 51 w 103"/>
                <a:gd name="T11" fmla="*/ 16 h 104"/>
                <a:gd name="T12" fmla="*/ 15 w 103"/>
                <a:gd name="T13" fmla="*/ 52 h 104"/>
                <a:gd name="T14" fmla="*/ 51 w 103"/>
                <a:gd name="T15" fmla="*/ 89 h 104"/>
                <a:gd name="T16" fmla="*/ 87 w 103"/>
                <a:gd name="T17" fmla="*/ 52 h 104"/>
                <a:gd name="T18" fmla="*/ 51 w 103"/>
                <a:gd name="T19" fmla="*/ 16 h 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3" h="104">
                  <a:moveTo>
                    <a:pt x="51" y="104"/>
                  </a:moveTo>
                  <a:cubicBezTo>
                    <a:pt x="23" y="104"/>
                    <a:pt x="0" y="81"/>
                    <a:pt x="0" y="52"/>
                  </a:cubicBezTo>
                  <a:cubicBezTo>
                    <a:pt x="0" y="24"/>
                    <a:pt x="23" y="0"/>
                    <a:pt x="51" y="0"/>
                  </a:cubicBezTo>
                  <a:cubicBezTo>
                    <a:pt x="80" y="0"/>
                    <a:pt x="103" y="24"/>
                    <a:pt x="103" y="52"/>
                  </a:cubicBezTo>
                  <a:cubicBezTo>
                    <a:pt x="103" y="81"/>
                    <a:pt x="80" y="104"/>
                    <a:pt x="51" y="104"/>
                  </a:cubicBezTo>
                  <a:close/>
                  <a:moveTo>
                    <a:pt x="51" y="16"/>
                  </a:moveTo>
                  <a:cubicBezTo>
                    <a:pt x="31" y="16"/>
                    <a:pt x="15" y="32"/>
                    <a:pt x="15" y="52"/>
                  </a:cubicBezTo>
                  <a:cubicBezTo>
                    <a:pt x="15" y="73"/>
                    <a:pt x="31" y="89"/>
                    <a:pt x="51" y="89"/>
                  </a:cubicBezTo>
                  <a:cubicBezTo>
                    <a:pt x="71" y="89"/>
                    <a:pt x="87" y="73"/>
                    <a:pt x="87" y="52"/>
                  </a:cubicBezTo>
                  <a:cubicBezTo>
                    <a:pt x="87" y="32"/>
                    <a:pt x="71" y="16"/>
                    <a:pt x="51" y="1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77" name="Oval 318"/>
            <p:cNvSpPr>
              <a:spLocks noChangeArrowheads="1"/>
            </p:cNvSpPr>
            <p:nvPr/>
          </p:nvSpPr>
          <p:spPr bwMode="auto">
            <a:xfrm>
              <a:off x="2999832" y="4525702"/>
              <a:ext cx="112766" cy="112766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</p:grpSp>
      <p:grpSp>
        <p:nvGrpSpPr>
          <p:cNvPr id="478" name="组合 477"/>
          <p:cNvGrpSpPr/>
          <p:nvPr/>
        </p:nvGrpSpPr>
        <p:grpSpPr>
          <a:xfrm>
            <a:off x="9209506" y="4037955"/>
            <a:ext cx="359098" cy="308908"/>
            <a:chOff x="3787022" y="1797643"/>
            <a:chExt cx="550817" cy="473832"/>
          </a:xfrm>
        </p:grpSpPr>
        <p:sp>
          <p:nvSpPr>
            <p:cNvPr id="479" name="Oval 217"/>
            <p:cNvSpPr>
              <a:spLocks noChangeArrowheads="1"/>
            </p:cNvSpPr>
            <p:nvPr/>
          </p:nvSpPr>
          <p:spPr bwMode="auto">
            <a:xfrm>
              <a:off x="4007132" y="1931010"/>
              <a:ext cx="108428" cy="135536"/>
            </a:xfrm>
            <a:prstGeom prst="ellipse">
              <a:avLst/>
            </a:prstGeom>
            <a:solidFill>
              <a:srgbClr val="42495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80" name="Freeform 218"/>
            <p:cNvSpPr/>
            <p:nvPr/>
          </p:nvSpPr>
          <p:spPr bwMode="auto">
            <a:xfrm>
              <a:off x="4079779" y="2081725"/>
              <a:ext cx="96502" cy="133367"/>
            </a:xfrm>
            <a:custGeom>
              <a:avLst/>
              <a:gdLst>
                <a:gd name="T0" fmla="*/ 36 w 38"/>
                <a:gd name="T1" fmla="*/ 12 h 52"/>
                <a:gd name="T2" fmla="*/ 24 w 38"/>
                <a:gd name="T3" fmla="*/ 1 h 52"/>
                <a:gd name="T4" fmla="*/ 12 w 38"/>
                <a:gd name="T5" fmla="*/ 1 h 52"/>
                <a:gd name="T6" fmla="*/ 20 w 38"/>
                <a:gd name="T7" fmla="*/ 7 h 52"/>
                <a:gd name="T8" fmla="*/ 9 w 38"/>
                <a:gd name="T9" fmla="*/ 13 h 52"/>
                <a:gd name="T10" fmla="*/ 14 w 38"/>
                <a:gd name="T11" fmla="*/ 21 h 52"/>
                <a:gd name="T12" fmla="*/ 0 w 38"/>
                <a:gd name="T13" fmla="*/ 52 h 52"/>
                <a:gd name="T14" fmla="*/ 0 w 38"/>
                <a:gd name="T15" fmla="*/ 52 h 52"/>
                <a:gd name="T16" fmla="*/ 38 w 38"/>
                <a:gd name="T17" fmla="*/ 37 h 52"/>
                <a:gd name="T18" fmla="*/ 36 w 38"/>
                <a:gd name="T19" fmla="*/ 12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8" h="52">
                  <a:moveTo>
                    <a:pt x="36" y="12"/>
                  </a:moveTo>
                  <a:cubicBezTo>
                    <a:pt x="36" y="5"/>
                    <a:pt x="30" y="0"/>
                    <a:pt x="24" y="1"/>
                  </a:cubicBezTo>
                  <a:cubicBezTo>
                    <a:pt x="24" y="1"/>
                    <a:pt x="19" y="1"/>
                    <a:pt x="12" y="1"/>
                  </a:cubicBezTo>
                  <a:cubicBezTo>
                    <a:pt x="20" y="7"/>
                    <a:pt x="20" y="7"/>
                    <a:pt x="20" y="7"/>
                  </a:cubicBezTo>
                  <a:cubicBezTo>
                    <a:pt x="9" y="13"/>
                    <a:pt x="9" y="13"/>
                    <a:pt x="9" y="13"/>
                  </a:cubicBezTo>
                  <a:cubicBezTo>
                    <a:pt x="14" y="21"/>
                    <a:pt x="14" y="21"/>
                    <a:pt x="14" y="21"/>
                  </a:cubicBezTo>
                  <a:cubicBezTo>
                    <a:pt x="0" y="52"/>
                    <a:pt x="0" y="52"/>
                    <a:pt x="0" y="52"/>
                  </a:cubicBezTo>
                  <a:cubicBezTo>
                    <a:pt x="0" y="52"/>
                    <a:pt x="0" y="52"/>
                    <a:pt x="0" y="52"/>
                  </a:cubicBezTo>
                  <a:cubicBezTo>
                    <a:pt x="15" y="51"/>
                    <a:pt x="28" y="45"/>
                    <a:pt x="38" y="37"/>
                  </a:cubicBezTo>
                  <a:lnTo>
                    <a:pt x="36" y="12"/>
                  </a:lnTo>
                  <a:close/>
                </a:path>
              </a:pathLst>
            </a:custGeom>
            <a:solidFill>
              <a:srgbClr val="42495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81" name="Freeform 219"/>
            <p:cNvSpPr/>
            <p:nvPr/>
          </p:nvSpPr>
          <p:spPr bwMode="auto">
            <a:xfrm>
              <a:off x="3948581" y="2081725"/>
              <a:ext cx="95417" cy="133367"/>
            </a:xfrm>
            <a:custGeom>
              <a:avLst/>
              <a:gdLst>
                <a:gd name="T0" fmla="*/ 23 w 37"/>
                <a:gd name="T1" fmla="*/ 21 h 52"/>
                <a:gd name="T2" fmla="*/ 28 w 37"/>
                <a:gd name="T3" fmla="*/ 13 h 52"/>
                <a:gd name="T4" fmla="*/ 17 w 37"/>
                <a:gd name="T5" fmla="*/ 7 h 52"/>
                <a:gd name="T6" fmla="*/ 25 w 37"/>
                <a:gd name="T7" fmla="*/ 0 h 52"/>
                <a:gd name="T8" fmla="*/ 15 w 37"/>
                <a:gd name="T9" fmla="*/ 1 h 52"/>
                <a:gd name="T10" fmla="*/ 15 w 37"/>
                <a:gd name="T11" fmla="*/ 1 h 52"/>
                <a:gd name="T12" fmla="*/ 2 w 37"/>
                <a:gd name="T13" fmla="*/ 12 h 52"/>
                <a:gd name="T14" fmla="*/ 0 w 37"/>
                <a:gd name="T15" fmla="*/ 37 h 52"/>
                <a:gd name="T16" fmla="*/ 37 w 37"/>
                <a:gd name="T17" fmla="*/ 52 h 52"/>
                <a:gd name="T18" fmla="*/ 37 w 37"/>
                <a:gd name="T19" fmla="*/ 52 h 52"/>
                <a:gd name="T20" fmla="*/ 23 w 37"/>
                <a:gd name="T21" fmla="*/ 21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7" h="52">
                  <a:moveTo>
                    <a:pt x="23" y="21"/>
                  </a:moveTo>
                  <a:cubicBezTo>
                    <a:pt x="28" y="13"/>
                    <a:pt x="28" y="13"/>
                    <a:pt x="28" y="13"/>
                  </a:cubicBezTo>
                  <a:cubicBezTo>
                    <a:pt x="17" y="7"/>
                    <a:pt x="17" y="7"/>
                    <a:pt x="17" y="7"/>
                  </a:cubicBezTo>
                  <a:cubicBezTo>
                    <a:pt x="25" y="0"/>
                    <a:pt x="25" y="0"/>
                    <a:pt x="25" y="0"/>
                  </a:cubicBezTo>
                  <a:cubicBezTo>
                    <a:pt x="19" y="0"/>
                    <a:pt x="15" y="0"/>
                    <a:pt x="15" y="1"/>
                  </a:cubicBezTo>
                  <a:cubicBezTo>
                    <a:pt x="15" y="1"/>
                    <a:pt x="15" y="1"/>
                    <a:pt x="15" y="1"/>
                  </a:cubicBezTo>
                  <a:cubicBezTo>
                    <a:pt x="8" y="0"/>
                    <a:pt x="3" y="5"/>
                    <a:pt x="2" y="12"/>
                  </a:cubicBezTo>
                  <a:cubicBezTo>
                    <a:pt x="0" y="37"/>
                    <a:pt x="0" y="37"/>
                    <a:pt x="0" y="37"/>
                  </a:cubicBezTo>
                  <a:cubicBezTo>
                    <a:pt x="10" y="46"/>
                    <a:pt x="23" y="51"/>
                    <a:pt x="37" y="52"/>
                  </a:cubicBezTo>
                  <a:cubicBezTo>
                    <a:pt x="37" y="52"/>
                    <a:pt x="37" y="52"/>
                    <a:pt x="37" y="52"/>
                  </a:cubicBezTo>
                  <a:lnTo>
                    <a:pt x="23" y="21"/>
                  </a:lnTo>
                  <a:close/>
                </a:path>
              </a:pathLst>
            </a:custGeom>
            <a:solidFill>
              <a:srgbClr val="42495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82" name="Freeform 220"/>
            <p:cNvSpPr/>
            <p:nvPr/>
          </p:nvSpPr>
          <p:spPr bwMode="auto">
            <a:xfrm>
              <a:off x="4043998" y="2081725"/>
              <a:ext cx="35782" cy="28191"/>
            </a:xfrm>
            <a:custGeom>
              <a:avLst/>
              <a:gdLst>
                <a:gd name="T0" fmla="*/ 28 w 33"/>
                <a:gd name="T1" fmla="*/ 26 h 26"/>
                <a:gd name="T2" fmla="*/ 28 w 33"/>
                <a:gd name="T3" fmla="*/ 26 h 26"/>
                <a:gd name="T4" fmla="*/ 33 w 33"/>
                <a:gd name="T5" fmla="*/ 24 h 26"/>
                <a:gd name="T6" fmla="*/ 28 w 33"/>
                <a:gd name="T7" fmla="*/ 0 h 26"/>
                <a:gd name="T8" fmla="*/ 7 w 33"/>
                <a:gd name="T9" fmla="*/ 0 h 26"/>
                <a:gd name="T10" fmla="*/ 0 w 33"/>
                <a:gd name="T11" fmla="*/ 24 h 26"/>
                <a:gd name="T12" fmla="*/ 4 w 33"/>
                <a:gd name="T13" fmla="*/ 26 h 26"/>
                <a:gd name="T14" fmla="*/ 4 w 33"/>
                <a:gd name="T15" fmla="*/ 26 h 26"/>
                <a:gd name="T16" fmla="*/ 28 w 33"/>
                <a:gd name="T17" fmla="*/ 26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3" h="26">
                  <a:moveTo>
                    <a:pt x="28" y="26"/>
                  </a:moveTo>
                  <a:lnTo>
                    <a:pt x="28" y="26"/>
                  </a:lnTo>
                  <a:lnTo>
                    <a:pt x="33" y="24"/>
                  </a:lnTo>
                  <a:lnTo>
                    <a:pt x="28" y="0"/>
                  </a:lnTo>
                  <a:lnTo>
                    <a:pt x="7" y="0"/>
                  </a:lnTo>
                  <a:lnTo>
                    <a:pt x="0" y="24"/>
                  </a:lnTo>
                  <a:lnTo>
                    <a:pt x="4" y="26"/>
                  </a:lnTo>
                  <a:lnTo>
                    <a:pt x="4" y="26"/>
                  </a:lnTo>
                  <a:lnTo>
                    <a:pt x="28" y="26"/>
                  </a:lnTo>
                  <a:close/>
                </a:path>
              </a:pathLst>
            </a:custGeom>
            <a:solidFill>
              <a:srgbClr val="42495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83" name="Freeform 221"/>
            <p:cNvSpPr/>
            <p:nvPr/>
          </p:nvSpPr>
          <p:spPr bwMode="auto">
            <a:xfrm>
              <a:off x="4043998" y="2109916"/>
              <a:ext cx="35782" cy="108428"/>
            </a:xfrm>
            <a:custGeom>
              <a:avLst/>
              <a:gdLst>
                <a:gd name="T0" fmla="*/ 12 w 14"/>
                <a:gd name="T1" fmla="*/ 0 h 42"/>
                <a:gd name="T2" fmla="*/ 12 w 14"/>
                <a:gd name="T3" fmla="*/ 0 h 42"/>
                <a:gd name="T4" fmla="*/ 2 w 14"/>
                <a:gd name="T5" fmla="*/ 0 h 42"/>
                <a:gd name="T6" fmla="*/ 2 w 14"/>
                <a:gd name="T7" fmla="*/ 0 h 42"/>
                <a:gd name="T8" fmla="*/ 0 w 14"/>
                <a:gd name="T9" fmla="*/ 41 h 42"/>
                <a:gd name="T10" fmla="*/ 0 w 14"/>
                <a:gd name="T11" fmla="*/ 41 h 42"/>
                <a:gd name="T12" fmla="*/ 7 w 14"/>
                <a:gd name="T13" fmla="*/ 42 h 42"/>
                <a:gd name="T14" fmla="*/ 14 w 14"/>
                <a:gd name="T15" fmla="*/ 41 h 42"/>
                <a:gd name="T16" fmla="*/ 14 w 14"/>
                <a:gd name="T17" fmla="*/ 41 h 42"/>
                <a:gd name="T18" fmla="*/ 12 w 14"/>
                <a:gd name="T19" fmla="*/ 0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4" h="42">
                  <a:moveTo>
                    <a:pt x="12" y="0"/>
                  </a:moveTo>
                  <a:cubicBezTo>
                    <a:pt x="12" y="0"/>
                    <a:pt x="12" y="0"/>
                    <a:pt x="1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0" y="41"/>
                    <a:pt x="0" y="41"/>
                    <a:pt x="0" y="41"/>
                  </a:cubicBezTo>
                  <a:cubicBezTo>
                    <a:pt x="0" y="41"/>
                    <a:pt x="0" y="41"/>
                    <a:pt x="0" y="41"/>
                  </a:cubicBezTo>
                  <a:cubicBezTo>
                    <a:pt x="3" y="42"/>
                    <a:pt x="5" y="42"/>
                    <a:pt x="7" y="42"/>
                  </a:cubicBezTo>
                  <a:cubicBezTo>
                    <a:pt x="10" y="42"/>
                    <a:pt x="12" y="42"/>
                    <a:pt x="14" y="41"/>
                  </a:cubicBezTo>
                  <a:cubicBezTo>
                    <a:pt x="14" y="41"/>
                    <a:pt x="14" y="41"/>
                    <a:pt x="14" y="41"/>
                  </a:cubicBezTo>
                  <a:lnTo>
                    <a:pt x="12" y="0"/>
                  </a:lnTo>
                  <a:close/>
                </a:path>
              </a:pathLst>
            </a:custGeom>
            <a:solidFill>
              <a:srgbClr val="42495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84" name="Freeform 222"/>
            <p:cNvSpPr/>
            <p:nvPr/>
          </p:nvSpPr>
          <p:spPr bwMode="auto">
            <a:xfrm>
              <a:off x="3826056" y="2032933"/>
              <a:ext cx="460821" cy="238542"/>
            </a:xfrm>
            <a:custGeom>
              <a:avLst/>
              <a:gdLst>
                <a:gd name="T0" fmla="*/ 92 w 180"/>
                <a:gd name="T1" fmla="*/ 93 h 93"/>
                <a:gd name="T2" fmla="*/ 0 w 180"/>
                <a:gd name="T3" fmla="*/ 0 h 93"/>
                <a:gd name="T4" fmla="*/ 23 w 180"/>
                <a:gd name="T5" fmla="*/ 0 h 93"/>
                <a:gd name="T6" fmla="*/ 92 w 180"/>
                <a:gd name="T7" fmla="*/ 70 h 93"/>
                <a:gd name="T8" fmla="*/ 158 w 180"/>
                <a:gd name="T9" fmla="*/ 22 h 93"/>
                <a:gd name="T10" fmla="*/ 180 w 180"/>
                <a:gd name="T11" fmla="*/ 30 h 93"/>
                <a:gd name="T12" fmla="*/ 92 w 180"/>
                <a:gd name="T13" fmla="*/ 93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80" h="93">
                  <a:moveTo>
                    <a:pt x="92" y="93"/>
                  </a:moveTo>
                  <a:cubicBezTo>
                    <a:pt x="41" y="93"/>
                    <a:pt x="0" y="51"/>
                    <a:pt x="0" y="0"/>
                  </a:cubicBezTo>
                  <a:cubicBezTo>
                    <a:pt x="23" y="0"/>
                    <a:pt x="23" y="0"/>
                    <a:pt x="23" y="0"/>
                  </a:cubicBezTo>
                  <a:cubicBezTo>
                    <a:pt x="23" y="39"/>
                    <a:pt x="54" y="70"/>
                    <a:pt x="92" y="70"/>
                  </a:cubicBezTo>
                  <a:cubicBezTo>
                    <a:pt x="122" y="70"/>
                    <a:pt x="149" y="51"/>
                    <a:pt x="158" y="22"/>
                  </a:cubicBezTo>
                  <a:cubicBezTo>
                    <a:pt x="180" y="30"/>
                    <a:pt x="180" y="30"/>
                    <a:pt x="180" y="30"/>
                  </a:cubicBezTo>
                  <a:cubicBezTo>
                    <a:pt x="168" y="67"/>
                    <a:pt x="132" y="93"/>
                    <a:pt x="92" y="93"/>
                  </a:cubicBezTo>
                  <a:close/>
                </a:path>
              </a:pathLst>
            </a:custGeom>
            <a:solidFill>
              <a:srgbClr val="42495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85" name="Freeform 223"/>
            <p:cNvSpPr/>
            <p:nvPr/>
          </p:nvSpPr>
          <p:spPr bwMode="auto">
            <a:xfrm>
              <a:off x="3787022" y="1979802"/>
              <a:ext cx="133367" cy="66142"/>
            </a:xfrm>
            <a:custGeom>
              <a:avLst/>
              <a:gdLst>
                <a:gd name="T0" fmla="*/ 123 w 123"/>
                <a:gd name="T1" fmla="*/ 61 h 61"/>
                <a:gd name="T2" fmla="*/ 62 w 123"/>
                <a:gd name="T3" fmla="*/ 0 h 61"/>
                <a:gd name="T4" fmla="*/ 0 w 123"/>
                <a:gd name="T5" fmla="*/ 61 h 61"/>
                <a:gd name="T6" fmla="*/ 123 w 123"/>
                <a:gd name="T7" fmla="*/ 61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3" h="61">
                  <a:moveTo>
                    <a:pt x="123" y="61"/>
                  </a:moveTo>
                  <a:lnTo>
                    <a:pt x="62" y="0"/>
                  </a:lnTo>
                  <a:lnTo>
                    <a:pt x="0" y="61"/>
                  </a:lnTo>
                  <a:lnTo>
                    <a:pt x="123" y="61"/>
                  </a:lnTo>
                  <a:close/>
                </a:path>
              </a:pathLst>
            </a:custGeom>
            <a:solidFill>
              <a:srgbClr val="42495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86" name="Freeform 224"/>
            <p:cNvSpPr/>
            <p:nvPr/>
          </p:nvSpPr>
          <p:spPr bwMode="auto">
            <a:xfrm>
              <a:off x="3837984" y="1797643"/>
              <a:ext cx="461905" cy="235290"/>
            </a:xfrm>
            <a:custGeom>
              <a:avLst/>
              <a:gdLst>
                <a:gd name="T0" fmla="*/ 180 w 180"/>
                <a:gd name="T1" fmla="*/ 92 h 92"/>
                <a:gd name="T2" fmla="*/ 157 w 180"/>
                <a:gd name="T3" fmla="*/ 92 h 92"/>
                <a:gd name="T4" fmla="*/ 88 w 180"/>
                <a:gd name="T5" fmla="*/ 23 h 92"/>
                <a:gd name="T6" fmla="*/ 21 w 180"/>
                <a:gd name="T7" fmla="*/ 70 h 92"/>
                <a:gd name="T8" fmla="*/ 0 w 180"/>
                <a:gd name="T9" fmla="*/ 63 h 92"/>
                <a:gd name="T10" fmla="*/ 88 w 180"/>
                <a:gd name="T11" fmla="*/ 0 h 92"/>
                <a:gd name="T12" fmla="*/ 180 w 180"/>
                <a:gd name="T13" fmla="*/ 92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80" h="92">
                  <a:moveTo>
                    <a:pt x="180" y="92"/>
                  </a:moveTo>
                  <a:cubicBezTo>
                    <a:pt x="157" y="92"/>
                    <a:pt x="157" y="92"/>
                    <a:pt x="157" y="92"/>
                  </a:cubicBezTo>
                  <a:cubicBezTo>
                    <a:pt x="157" y="54"/>
                    <a:pt x="126" y="23"/>
                    <a:pt x="88" y="23"/>
                  </a:cubicBezTo>
                  <a:cubicBezTo>
                    <a:pt x="57" y="23"/>
                    <a:pt x="31" y="42"/>
                    <a:pt x="21" y="70"/>
                  </a:cubicBezTo>
                  <a:cubicBezTo>
                    <a:pt x="0" y="63"/>
                    <a:pt x="0" y="63"/>
                    <a:pt x="0" y="63"/>
                  </a:cubicBezTo>
                  <a:cubicBezTo>
                    <a:pt x="12" y="25"/>
                    <a:pt x="48" y="0"/>
                    <a:pt x="88" y="0"/>
                  </a:cubicBezTo>
                  <a:cubicBezTo>
                    <a:pt x="139" y="0"/>
                    <a:pt x="180" y="41"/>
                    <a:pt x="180" y="92"/>
                  </a:cubicBezTo>
                  <a:close/>
                </a:path>
              </a:pathLst>
            </a:custGeom>
            <a:solidFill>
              <a:srgbClr val="42495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87" name="Freeform 225"/>
            <p:cNvSpPr/>
            <p:nvPr/>
          </p:nvSpPr>
          <p:spPr bwMode="auto">
            <a:xfrm>
              <a:off x="4202303" y="2021005"/>
              <a:ext cx="135536" cy="68310"/>
            </a:xfrm>
            <a:custGeom>
              <a:avLst/>
              <a:gdLst>
                <a:gd name="T0" fmla="*/ 0 w 125"/>
                <a:gd name="T1" fmla="*/ 0 h 63"/>
                <a:gd name="T2" fmla="*/ 64 w 125"/>
                <a:gd name="T3" fmla="*/ 63 h 63"/>
                <a:gd name="T4" fmla="*/ 125 w 125"/>
                <a:gd name="T5" fmla="*/ 0 h 63"/>
                <a:gd name="T6" fmla="*/ 0 w 125"/>
                <a:gd name="T7" fmla="*/ 0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5" h="63">
                  <a:moveTo>
                    <a:pt x="0" y="0"/>
                  </a:moveTo>
                  <a:lnTo>
                    <a:pt x="64" y="63"/>
                  </a:lnTo>
                  <a:lnTo>
                    <a:pt x="125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42495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</p:grpSp>
      <p:sp>
        <p:nvSpPr>
          <p:cNvPr id="430" name="TextBox 42"/>
          <p:cNvSpPr txBox="1"/>
          <p:nvPr/>
        </p:nvSpPr>
        <p:spPr>
          <a:xfrm>
            <a:off x="944443" y="2945663"/>
            <a:ext cx="588089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3600" b="1" dirty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旅行电子商务规划</a:t>
            </a:r>
            <a:r>
              <a:rPr lang="en-US" altLang="zh-CN" sz="3600" b="1" dirty="0" err="1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3600" b="1" dirty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</a:t>
            </a:r>
            <a:endParaRPr lang="zh-CN" altLang="en-US" sz="3600" b="1" dirty="0">
              <a:solidFill>
                <a:srgbClr val="0070C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31" name="文本框 27"/>
          <p:cNvSpPr txBox="1"/>
          <p:nvPr/>
        </p:nvSpPr>
        <p:spPr>
          <a:xfrm>
            <a:off x="1826357" y="3870476"/>
            <a:ext cx="499898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2400" dirty="0">
                <a:solidFill>
                  <a:schemeClr val="bg1">
                    <a:lumMod val="50000"/>
                  </a:schemeClr>
                </a:solidFill>
                <a:latin typeface="造字工房典黑（非商用）常规体" pitchFamily="2" charset="-122"/>
                <a:ea typeface="造字工房典黑（非商用）常规体" pitchFamily="2" charset="-122"/>
              </a:rPr>
              <a:t>BUSINESS POWERPOINT</a:t>
            </a:r>
            <a:endParaRPr lang="zh-CN" altLang="en-US" sz="2400" dirty="0">
              <a:solidFill>
                <a:schemeClr val="bg1">
                  <a:lumMod val="50000"/>
                </a:schemeClr>
              </a:solidFill>
              <a:latin typeface="造字工房典黑（非商用）常规体" pitchFamily="2" charset="-122"/>
              <a:ea typeface="造字工房典黑（非商用）常规体" pitchFamily="2" charset="-122"/>
            </a:endParaRPr>
          </a:p>
        </p:txBody>
      </p:sp>
      <p:sp>
        <p:nvSpPr>
          <p:cNvPr id="432" name="文本框 20"/>
          <p:cNvSpPr txBox="1"/>
          <p:nvPr/>
        </p:nvSpPr>
        <p:spPr>
          <a:xfrm>
            <a:off x="1826356" y="1869928"/>
            <a:ext cx="4998983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8000" dirty="0" smtClean="0">
                <a:solidFill>
                  <a:srgbClr val="0070C0"/>
                </a:solidFill>
                <a:latin typeface="ITC Avant Garde Std Md" panose="020B0602020202020204" pitchFamily="34" charset="0"/>
                <a:ea typeface="造字工房典黑（非商用）常规体" pitchFamily="2" charset="-122"/>
              </a:rPr>
              <a:t>2020</a:t>
            </a:r>
            <a:endParaRPr lang="zh-CN" altLang="en-US" sz="8000" dirty="0">
              <a:solidFill>
                <a:srgbClr val="0070C0"/>
              </a:solidFill>
              <a:latin typeface="ITC Avant Garde Std Md" panose="020B0602020202020204" pitchFamily="34" charset="0"/>
              <a:ea typeface="造字工房典黑（非商用）常规体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2000">
        <p:blinds dir="vert"/>
      </p:transition>
    </mc:Choice>
    <mc:Fallback xmlns="">
      <p:transition spd="slow" advTm="2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5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4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6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4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4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47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4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000"/>
                            </p:stCondLst>
                            <p:childTnLst>
                              <p:par>
                                <p:cTn id="3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500"/>
                            </p:stCondLst>
                            <p:childTnLst>
                              <p:par>
                                <p:cTn id="34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4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4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4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4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 tmFilter="0,0; .5, 1; 1, 1"/>
                                        <p:tgtEl>
                                          <p:spTgt spid="4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150"/>
                            </p:stCondLst>
                            <p:childTnLst>
                              <p:par>
                                <p:cTn id="42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4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4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4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4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1000" tmFilter="0,0; .5, 1; 1, 1"/>
                                        <p:tgtEl>
                                          <p:spTgt spid="4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3630"/>
                            </p:stCondLst>
                            <p:childTnLst>
                              <p:par>
                                <p:cTn id="50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529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4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4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4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4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 tmFilter="0,0; .5, 1; 1, 1"/>
                                        <p:tgtEl>
                                          <p:spTgt spid="4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0" grpId="0"/>
      <p:bldP spid="431" grpId="0"/>
      <p:bldP spid="43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6604492" y="3739017"/>
            <a:ext cx="4859116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zh-CN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回首过去，激情满怀，展望未来，任重道远。站在新的历史起点上，我们必须清醒地看到前进中的困难与挑战，正视自身存在的差距与不足，以更加坚定的信念、更加饱满的热情、更加务实的作风、更加强大的合力，共同谱写公司发展的新篇章，为集团公司油气主业发展提供强有力的金融服务与支持。</a:t>
            </a:r>
            <a:endParaRPr lang="zh-CN" altLang="en-US" sz="14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zh-CN" altLang="en-US" sz="14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9" name="组合 8"/>
          <p:cNvGrpSpPr/>
          <p:nvPr/>
        </p:nvGrpSpPr>
        <p:grpSpPr>
          <a:xfrm>
            <a:off x="9935762" y="477466"/>
            <a:ext cx="1259132" cy="1688238"/>
            <a:chOff x="1543170" y="1573207"/>
            <a:chExt cx="2112452" cy="2705032"/>
          </a:xfrm>
        </p:grpSpPr>
        <p:sp>
          <p:nvSpPr>
            <p:cNvPr id="11" name="任意多边形 10"/>
            <p:cNvSpPr/>
            <p:nvPr/>
          </p:nvSpPr>
          <p:spPr>
            <a:xfrm>
              <a:off x="1543170" y="1573207"/>
              <a:ext cx="2112452" cy="2161976"/>
            </a:xfrm>
            <a:custGeom>
              <a:avLst/>
              <a:gdLst>
                <a:gd name="connsiteX0" fmla="*/ 810262 w 1773141"/>
                <a:gd name="connsiteY0" fmla="*/ 1611 h 1814710"/>
                <a:gd name="connsiteX1" fmla="*/ 1585932 w 1773141"/>
                <a:gd name="connsiteY1" fmla="*/ 355924 h 1814710"/>
                <a:gd name="connsiteX2" fmla="*/ 1417218 w 1773141"/>
                <a:gd name="connsiteY2" fmla="*/ 1628933 h 1814710"/>
                <a:gd name="connsiteX3" fmla="*/ 904488 w 1773141"/>
                <a:gd name="connsiteY3" fmla="*/ 1814710 h 1814710"/>
                <a:gd name="connsiteX4" fmla="*/ 0 w 1773141"/>
                <a:gd name="connsiteY4" fmla="*/ 633846 h 1814710"/>
                <a:gd name="connsiteX5" fmla="*/ 312924 w 1773141"/>
                <a:gd name="connsiteY5" fmla="*/ 187210 h 1814710"/>
                <a:gd name="connsiteX6" fmla="*/ 810262 w 1773141"/>
                <a:gd name="connsiteY6" fmla="*/ 1611 h 181471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773141" h="1814710">
                  <a:moveTo>
                    <a:pt x="810262" y="1611"/>
                  </a:moveTo>
                  <a:cubicBezTo>
                    <a:pt x="1101237" y="-15717"/>
                    <a:pt x="1395343" y="107099"/>
                    <a:pt x="1585932" y="355924"/>
                  </a:cubicBezTo>
                  <a:cubicBezTo>
                    <a:pt x="1890875" y="754045"/>
                    <a:pt x="1815339" y="1323990"/>
                    <a:pt x="1417218" y="1628933"/>
                  </a:cubicBezTo>
                  <a:cubicBezTo>
                    <a:pt x="1263543" y="1746641"/>
                    <a:pt x="1084268" y="1807659"/>
                    <a:pt x="904488" y="1814710"/>
                  </a:cubicBezTo>
                  <a:lnTo>
                    <a:pt x="0" y="633846"/>
                  </a:lnTo>
                  <a:cubicBezTo>
                    <a:pt x="53638" y="462110"/>
                    <a:pt x="159249" y="304918"/>
                    <a:pt x="312924" y="187210"/>
                  </a:cubicBezTo>
                  <a:cubicBezTo>
                    <a:pt x="462219" y="72857"/>
                    <a:pt x="635677" y="12008"/>
                    <a:pt x="810262" y="1611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altLang="zh-CN" b="1" dirty="0"/>
            </a:p>
          </p:txBody>
        </p:sp>
        <p:pic>
          <p:nvPicPr>
            <p:cNvPr id="12" name="图片 11"/>
            <p:cNvPicPr>
              <a:picLocks noChangeAspect="1"/>
            </p:cNvPicPr>
            <p:nvPr/>
          </p:nvPicPr>
          <p:blipFill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 rot="19354029">
              <a:off x="2013464" y="1595505"/>
              <a:ext cx="320754" cy="2682734"/>
            </a:xfrm>
            <a:prstGeom prst="rect">
              <a:avLst/>
            </a:prstGeom>
          </p:spPr>
        </p:pic>
      </p:grpSp>
      <p:sp>
        <p:nvSpPr>
          <p:cNvPr id="14" name="文本框 5"/>
          <p:cNvSpPr txBox="1"/>
          <p:nvPr/>
        </p:nvSpPr>
        <p:spPr>
          <a:xfrm>
            <a:off x="10041929" y="764756"/>
            <a:ext cx="131224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600" dirty="0">
                <a:solidFill>
                  <a:srgbClr val="0066CC"/>
                </a:solidFill>
                <a:effectLst>
                  <a:innerShdw blurRad="63500" dist="38100" dir="13500000">
                    <a:prstClr val="black">
                      <a:alpha val="50000"/>
                    </a:prstClr>
                  </a:inn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前言</a:t>
            </a:r>
          </a:p>
        </p:txBody>
      </p:sp>
      <p:sp>
        <p:nvSpPr>
          <p:cNvPr id="25" name="Freeform 508"/>
          <p:cNvSpPr/>
          <p:nvPr/>
        </p:nvSpPr>
        <p:spPr bwMode="auto">
          <a:xfrm>
            <a:off x="6783091" y="3317687"/>
            <a:ext cx="85725" cy="85725"/>
          </a:xfrm>
          <a:custGeom>
            <a:avLst/>
            <a:gdLst>
              <a:gd name="T0" fmla="*/ 0 w 54"/>
              <a:gd name="T1" fmla="*/ 54 h 54"/>
              <a:gd name="T2" fmla="*/ 54 w 54"/>
              <a:gd name="T3" fmla="*/ 0 h 54"/>
              <a:gd name="T4" fmla="*/ 0 w 54"/>
              <a:gd name="T5" fmla="*/ 54 h 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54" h="54">
                <a:moveTo>
                  <a:pt x="0" y="54"/>
                </a:moveTo>
                <a:lnTo>
                  <a:pt x="54" y="0"/>
                </a:lnTo>
                <a:lnTo>
                  <a:pt x="0" y="54"/>
                </a:lnTo>
                <a:close/>
              </a:path>
            </a:pathLst>
          </a:custGeom>
          <a:solidFill>
            <a:srgbClr val="D40F5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26" name="Line 509"/>
          <p:cNvSpPr>
            <a:spLocks noChangeShapeType="1"/>
          </p:cNvSpPr>
          <p:nvPr/>
        </p:nvSpPr>
        <p:spPr bwMode="auto">
          <a:xfrm flipV="1">
            <a:off x="6783091" y="3317687"/>
            <a:ext cx="85725" cy="85725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27" name="Line 510"/>
          <p:cNvSpPr>
            <a:spLocks noChangeShapeType="1"/>
          </p:cNvSpPr>
          <p:nvPr/>
        </p:nvSpPr>
        <p:spPr bwMode="auto">
          <a:xfrm>
            <a:off x="6783087" y="3231958"/>
            <a:ext cx="0" cy="0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28" name="Line 511"/>
          <p:cNvSpPr>
            <a:spLocks noChangeShapeType="1"/>
          </p:cNvSpPr>
          <p:nvPr/>
        </p:nvSpPr>
        <p:spPr bwMode="auto">
          <a:xfrm>
            <a:off x="6783087" y="3231958"/>
            <a:ext cx="0" cy="0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29" name="Freeform 512"/>
          <p:cNvSpPr/>
          <p:nvPr/>
        </p:nvSpPr>
        <p:spPr bwMode="auto">
          <a:xfrm>
            <a:off x="6423051" y="3150999"/>
            <a:ext cx="168275" cy="333375"/>
          </a:xfrm>
          <a:custGeom>
            <a:avLst/>
            <a:gdLst>
              <a:gd name="T0" fmla="*/ 54 w 106"/>
              <a:gd name="T1" fmla="*/ 105 h 210"/>
              <a:gd name="T2" fmla="*/ 0 w 106"/>
              <a:gd name="T3" fmla="*/ 159 h 210"/>
              <a:gd name="T4" fmla="*/ 0 w 106"/>
              <a:gd name="T5" fmla="*/ 210 h 210"/>
              <a:gd name="T6" fmla="*/ 0 w 106"/>
              <a:gd name="T7" fmla="*/ 210 h 210"/>
              <a:gd name="T8" fmla="*/ 106 w 106"/>
              <a:gd name="T9" fmla="*/ 105 h 210"/>
              <a:gd name="T10" fmla="*/ 0 w 106"/>
              <a:gd name="T11" fmla="*/ 0 h 210"/>
              <a:gd name="T12" fmla="*/ 0 w 106"/>
              <a:gd name="T13" fmla="*/ 0 h 210"/>
              <a:gd name="T14" fmla="*/ 0 w 106"/>
              <a:gd name="T15" fmla="*/ 51 h 210"/>
              <a:gd name="T16" fmla="*/ 54 w 106"/>
              <a:gd name="T17" fmla="*/ 105 h 2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06" h="210">
                <a:moveTo>
                  <a:pt x="54" y="105"/>
                </a:moveTo>
                <a:lnTo>
                  <a:pt x="0" y="159"/>
                </a:lnTo>
                <a:lnTo>
                  <a:pt x="0" y="210"/>
                </a:lnTo>
                <a:lnTo>
                  <a:pt x="0" y="210"/>
                </a:lnTo>
                <a:lnTo>
                  <a:pt x="106" y="105"/>
                </a:lnTo>
                <a:lnTo>
                  <a:pt x="0" y="0"/>
                </a:lnTo>
                <a:lnTo>
                  <a:pt x="0" y="0"/>
                </a:lnTo>
                <a:lnTo>
                  <a:pt x="0" y="51"/>
                </a:lnTo>
                <a:lnTo>
                  <a:pt x="54" y="105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6639075" y="3056395"/>
            <a:ext cx="377762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领导寄语</a:t>
            </a:r>
            <a:endParaRPr lang="zh-CN" altLang="zh-CN" sz="28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0" y="-2547"/>
            <a:ext cx="6121077" cy="6859588"/>
          </a:xfrm>
          <a:custGeom>
            <a:avLst/>
            <a:gdLst>
              <a:gd name="connsiteX0" fmla="*/ 0 w 6121077"/>
              <a:gd name="connsiteY0" fmla="*/ 0 h 6859588"/>
              <a:gd name="connsiteX1" fmla="*/ 6121077 w 6121077"/>
              <a:gd name="connsiteY1" fmla="*/ 0 h 6859588"/>
              <a:gd name="connsiteX2" fmla="*/ 6121077 w 6121077"/>
              <a:gd name="connsiteY2" fmla="*/ 6859588 h 6859588"/>
              <a:gd name="connsiteX3" fmla="*/ 0 w 6121077"/>
              <a:gd name="connsiteY3" fmla="*/ 6859588 h 6859588"/>
              <a:gd name="connsiteX4" fmla="*/ 0 w 6121077"/>
              <a:gd name="connsiteY4" fmla="*/ 0 h 6859588"/>
              <a:gd name="connsiteX0-1" fmla="*/ 0 w 6121077"/>
              <a:gd name="connsiteY0-2" fmla="*/ 0 h 6859588"/>
              <a:gd name="connsiteX1-3" fmla="*/ 6121077 w 6121077"/>
              <a:gd name="connsiteY1-4" fmla="*/ 0 h 6859588"/>
              <a:gd name="connsiteX2-5" fmla="*/ 4778052 w 6121077"/>
              <a:gd name="connsiteY2-6" fmla="*/ 6859588 h 6859588"/>
              <a:gd name="connsiteX3-7" fmla="*/ 0 w 6121077"/>
              <a:gd name="connsiteY3-8" fmla="*/ 6859588 h 6859588"/>
              <a:gd name="connsiteX4-9" fmla="*/ 0 w 6121077"/>
              <a:gd name="connsiteY4-10" fmla="*/ 0 h 6859588"/>
              <a:gd name="connsiteX0-11" fmla="*/ 0 w 6121077"/>
              <a:gd name="connsiteY0-12" fmla="*/ 0 h 6859588"/>
              <a:gd name="connsiteX1-13" fmla="*/ 6121077 w 6121077"/>
              <a:gd name="connsiteY1-14" fmla="*/ 0 h 6859588"/>
              <a:gd name="connsiteX2-15" fmla="*/ 4635177 w 6121077"/>
              <a:gd name="connsiteY2-16" fmla="*/ 6859588 h 6859588"/>
              <a:gd name="connsiteX3-17" fmla="*/ 0 w 6121077"/>
              <a:gd name="connsiteY3-18" fmla="*/ 6859588 h 6859588"/>
              <a:gd name="connsiteX4-19" fmla="*/ 0 w 6121077"/>
              <a:gd name="connsiteY4-20" fmla="*/ 0 h 6859588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6121077" h="6859588">
                <a:moveTo>
                  <a:pt x="0" y="0"/>
                </a:moveTo>
                <a:lnTo>
                  <a:pt x="6121077" y="0"/>
                </a:lnTo>
                <a:lnTo>
                  <a:pt x="4635177" y="6859588"/>
                </a:lnTo>
                <a:lnTo>
                  <a:pt x="0" y="6859588"/>
                </a:lnTo>
                <a:lnTo>
                  <a:pt x="0" y="0"/>
                </a:lnTo>
                <a:close/>
              </a:path>
            </a:pathLst>
          </a:cu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2000">
        <p:fade/>
      </p:transition>
    </mc:Choice>
    <mc:Fallback xmlns="">
      <p:transition spd="med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000"/>
                            </p:stCondLst>
                            <p:childTnLst>
                              <p:par>
                                <p:cTn id="2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500"/>
                            </p:stCondLst>
                            <p:childTnLst>
                              <p:par>
                                <p:cTn id="3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000"/>
                            </p:stCondLst>
                            <p:childTnLst>
                              <p:par>
                                <p:cTn id="36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14" grpId="0"/>
      <p:bldP spid="29" grpId="0" animBg="1"/>
      <p:bldP spid="34" grpId="0"/>
      <p:bldP spid="3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矩形 48"/>
          <p:cNvSpPr/>
          <p:nvPr/>
        </p:nvSpPr>
        <p:spPr>
          <a:xfrm>
            <a:off x="336554" y="477469"/>
            <a:ext cx="11522075" cy="5976665"/>
          </a:xfrm>
          <a:prstGeom prst="rect">
            <a:avLst/>
          </a:prstGeom>
          <a:solidFill>
            <a:schemeClr val="bg1">
              <a:lumMod val="95000"/>
              <a:alpha val="7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105" name="直接连接符 104"/>
          <p:cNvCxnSpPr/>
          <p:nvPr/>
        </p:nvCxnSpPr>
        <p:spPr>
          <a:xfrm>
            <a:off x="5287776" y="3392481"/>
            <a:ext cx="0" cy="949806"/>
          </a:xfrm>
          <a:prstGeom prst="line">
            <a:avLst/>
          </a:prstGeom>
          <a:ln w="25400">
            <a:solidFill>
              <a:schemeClr val="bg1"/>
            </a:solidFill>
            <a:tailEnd type="oval" w="lg" len="lg"/>
          </a:ln>
          <a:effectLst>
            <a:outerShdw blurRad="50800" dist="38100" dir="2700000" algn="tl" rotWithShape="0">
              <a:prstClr val="black">
                <a:alpha val="2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6" name="直接连接符 105"/>
          <p:cNvCxnSpPr/>
          <p:nvPr/>
        </p:nvCxnSpPr>
        <p:spPr>
          <a:xfrm>
            <a:off x="8454180" y="3392481"/>
            <a:ext cx="0" cy="949806"/>
          </a:xfrm>
          <a:prstGeom prst="line">
            <a:avLst/>
          </a:prstGeom>
          <a:ln w="25400">
            <a:solidFill>
              <a:schemeClr val="bg1"/>
            </a:solidFill>
            <a:tailEnd type="oval" w="lg" len="lg"/>
          </a:ln>
          <a:effectLst>
            <a:outerShdw blurRad="50800" dist="38100" dir="2700000" algn="tl" rotWithShape="0">
              <a:prstClr val="black">
                <a:alpha val="2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7" name="直接连接符 106"/>
          <p:cNvCxnSpPr/>
          <p:nvPr/>
        </p:nvCxnSpPr>
        <p:spPr>
          <a:xfrm flipV="1">
            <a:off x="3908760" y="2397876"/>
            <a:ext cx="0" cy="949806"/>
          </a:xfrm>
          <a:prstGeom prst="line">
            <a:avLst/>
          </a:prstGeom>
          <a:ln w="25400">
            <a:solidFill>
              <a:schemeClr val="bg1"/>
            </a:solidFill>
            <a:tailEnd type="oval" w="lg" len="lg"/>
          </a:ln>
          <a:effectLst>
            <a:outerShdw blurRad="50800" dist="38100" dir="2700000" algn="tl" rotWithShape="0">
              <a:prstClr val="black">
                <a:alpha val="2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8" name="直接连接符 107"/>
          <p:cNvCxnSpPr/>
          <p:nvPr/>
        </p:nvCxnSpPr>
        <p:spPr>
          <a:xfrm flipV="1">
            <a:off x="6950808" y="2397876"/>
            <a:ext cx="0" cy="949806"/>
          </a:xfrm>
          <a:prstGeom prst="line">
            <a:avLst/>
          </a:prstGeom>
          <a:ln w="25400">
            <a:solidFill>
              <a:schemeClr val="bg1"/>
            </a:solidFill>
            <a:tailEnd type="oval" w="lg" len="lg"/>
          </a:ln>
          <a:effectLst>
            <a:outerShdw blurRad="50800" dist="38100" dir="2700000" algn="tl" rotWithShape="0">
              <a:prstClr val="black">
                <a:alpha val="2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" name="组合 2"/>
          <p:cNvGrpSpPr/>
          <p:nvPr/>
        </p:nvGrpSpPr>
        <p:grpSpPr>
          <a:xfrm>
            <a:off x="-507309" y="3392482"/>
            <a:ext cx="12653568" cy="7"/>
            <a:chOff x="-843859" y="3392481"/>
            <a:chExt cx="12653568" cy="7"/>
          </a:xfrm>
        </p:grpSpPr>
        <p:cxnSp>
          <p:nvCxnSpPr>
            <p:cNvPr id="102" name="直接连接符 101"/>
            <p:cNvCxnSpPr/>
            <p:nvPr/>
          </p:nvCxnSpPr>
          <p:spPr>
            <a:xfrm>
              <a:off x="-843859" y="3392488"/>
              <a:ext cx="4416069" cy="0"/>
            </a:xfrm>
            <a:prstGeom prst="line">
              <a:avLst/>
            </a:prstGeom>
            <a:ln w="25400">
              <a:solidFill>
                <a:schemeClr val="bg1"/>
              </a:solidFill>
              <a:tailEnd type="oval" w="lg" len="lg"/>
            </a:ln>
            <a:effectLst>
              <a:outerShdw blurRad="50800" dist="38100" dir="2700000" algn="tl" rotWithShape="0">
                <a:prstClr val="black">
                  <a:alpha val="20000"/>
                </a:prst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3" name="直接连接符 102"/>
            <p:cNvCxnSpPr/>
            <p:nvPr/>
          </p:nvCxnSpPr>
          <p:spPr>
            <a:xfrm>
              <a:off x="9586299" y="3392488"/>
              <a:ext cx="2223410" cy="0"/>
            </a:xfrm>
            <a:prstGeom prst="line">
              <a:avLst/>
            </a:prstGeom>
            <a:ln w="25400">
              <a:solidFill>
                <a:schemeClr val="bg1"/>
              </a:solidFill>
              <a:tailEnd type="oval" w="lg" len="lg"/>
            </a:ln>
            <a:effectLst>
              <a:outerShdw blurRad="50800" dist="38100" dir="2700000" algn="tl" rotWithShape="0">
                <a:prstClr val="black">
                  <a:alpha val="20000"/>
                </a:prst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4" name="直接连接符 103"/>
            <p:cNvCxnSpPr/>
            <p:nvPr/>
          </p:nvCxnSpPr>
          <p:spPr>
            <a:xfrm>
              <a:off x="7973251" y="3392488"/>
              <a:ext cx="1604210" cy="0"/>
            </a:xfrm>
            <a:prstGeom prst="line">
              <a:avLst/>
            </a:prstGeom>
            <a:ln w="25400">
              <a:solidFill>
                <a:schemeClr val="bg1"/>
              </a:solidFill>
              <a:tailEnd type="oval" w="lg" len="lg"/>
            </a:ln>
            <a:effectLst>
              <a:outerShdw blurRad="50800" dist="38100" dir="2700000" algn="tl" rotWithShape="0">
                <a:prstClr val="black">
                  <a:alpha val="20000"/>
                </a:prst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9" name="直接连接符 108"/>
            <p:cNvCxnSpPr/>
            <p:nvPr/>
          </p:nvCxnSpPr>
          <p:spPr>
            <a:xfrm>
              <a:off x="6136045" y="3392488"/>
              <a:ext cx="1967069" cy="0"/>
            </a:xfrm>
            <a:prstGeom prst="line">
              <a:avLst/>
            </a:prstGeom>
            <a:ln w="25400">
              <a:solidFill>
                <a:schemeClr val="bg1"/>
              </a:solidFill>
              <a:tailEnd type="oval" w="lg" len="lg"/>
            </a:ln>
            <a:effectLst>
              <a:outerShdw blurRad="50800" dist="38100" dir="2700000" algn="tl" rotWithShape="0">
                <a:prstClr val="black">
                  <a:alpha val="20000"/>
                </a:prst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0" name="直接连接符 109"/>
            <p:cNvCxnSpPr/>
            <p:nvPr/>
          </p:nvCxnSpPr>
          <p:spPr>
            <a:xfrm>
              <a:off x="4995530" y="3392488"/>
              <a:ext cx="1604210" cy="0"/>
            </a:xfrm>
            <a:prstGeom prst="line">
              <a:avLst/>
            </a:prstGeom>
            <a:ln w="25400">
              <a:solidFill>
                <a:schemeClr val="bg1"/>
              </a:solidFill>
              <a:tailEnd type="oval" w="lg" len="lg"/>
            </a:ln>
            <a:effectLst>
              <a:outerShdw blurRad="50800" dist="38100" dir="2700000" algn="tl" rotWithShape="0">
                <a:prstClr val="black">
                  <a:alpha val="20000"/>
                </a:prst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1" name="直接连接符 110"/>
            <p:cNvCxnSpPr/>
            <p:nvPr/>
          </p:nvCxnSpPr>
          <p:spPr>
            <a:xfrm>
              <a:off x="3572210" y="3392481"/>
              <a:ext cx="1379016" cy="7"/>
            </a:xfrm>
            <a:prstGeom prst="line">
              <a:avLst/>
            </a:prstGeom>
            <a:ln w="25400">
              <a:solidFill>
                <a:schemeClr val="bg1"/>
              </a:solidFill>
              <a:tailEnd type="oval" w="lg" len="lg"/>
            </a:ln>
            <a:effectLst>
              <a:outerShdw blurRad="50800" dist="38100" dir="2700000" algn="tl" rotWithShape="0">
                <a:prstClr val="black">
                  <a:alpha val="20000"/>
                </a:prst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2" name="直接连接符 111"/>
            <p:cNvCxnSpPr/>
            <p:nvPr/>
          </p:nvCxnSpPr>
          <p:spPr>
            <a:xfrm>
              <a:off x="1968000" y="3392488"/>
              <a:ext cx="1604210" cy="0"/>
            </a:xfrm>
            <a:prstGeom prst="line">
              <a:avLst/>
            </a:prstGeom>
            <a:ln w="25400">
              <a:solidFill>
                <a:schemeClr val="bg1"/>
              </a:solidFill>
              <a:tailEnd type="oval" w="lg" len="lg"/>
            </a:ln>
            <a:effectLst>
              <a:outerShdw blurRad="50800" dist="38100" dir="2700000" algn="tl" rotWithShape="0">
                <a:prstClr val="black">
                  <a:alpha val="20000"/>
                </a:prst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14" name="椭圆 113"/>
          <p:cNvSpPr/>
          <p:nvPr/>
        </p:nvSpPr>
        <p:spPr>
          <a:xfrm>
            <a:off x="985015" y="2524808"/>
            <a:ext cx="1963322" cy="1963322"/>
          </a:xfrm>
          <a:prstGeom prst="ellipse">
            <a:avLst/>
          </a:prstGeom>
          <a:gradFill flip="none" rotWithShape="1">
            <a:gsLst>
              <a:gs pos="0">
                <a:schemeClr val="bg1">
                  <a:lumMod val="85000"/>
                </a:schemeClr>
              </a:gs>
              <a:gs pos="100000">
                <a:schemeClr val="bg1"/>
              </a:gs>
            </a:gsLst>
            <a:lin ang="2700000" scaled="1"/>
            <a:tileRect/>
          </a:gradFill>
          <a:ln w="3810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2700000" scaled="1"/>
              <a:tileRect/>
            </a:gradFill>
          </a:ln>
          <a:effectLst>
            <a:outerShdw blurRad="88900" dist="101600" dir="2700000" algn="tl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="1"/>
          </a:p>
        </p:txBody>
      </p:sp>
      <p:grpSp>
        <p:nvGrpSpPr>
          <p:cNvPr id="116" name="组合 115"/>
          <p:cNvGrpSpPr/>
          <p:nvPr/>
        </p:nvGrpSpPr>
        <p:grpSpPr>
          <a:xfrm>
            <a:off x="3507712" y="1905151"/>
            <a:ext cx="802098" cy="802096"/>
            <a:chOff x="7414667" y="3750265"/>
            <a:chExt cx="871129" cy="871129"/>
          </a:xfrm>
        </p:grpSpPr>
        <p:sp>
          <p:nvSpPr>
            <p:cNvPr id="117" name="椭圆 116"/>
            <p:cNvSpPr/>
            <p:nvPr/>
          </p:nvSpPr>
          <p:spPr>
            <a:xfrm>
              <a:off x="7414667" y="3750265"/>
              <a:ext cx="871129" cy="871129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254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635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b="1"/>
            </a:p>
          </p:txBody>
        </p:sp>
        <p:sp>
          <p:nvSpPr>
            <p:cNvPr id="118" name="文本框 20"/>
            <p:cNvSpPr txBox="1"/>
            <p:nvPr/>
          </p:nvSpPr>
          <p:spPr>
            <a:xfrm>
              <a:off x="7468849" y="3843910"/>
              <a:ext cx="792991" cy="70195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3600" dirty="0">
                  <a:solidFill>
                    <a:srgbClr val="0066CC"/>
                  </a:solidFill>
                  <a:effectLst>
                    <a:innerShdw blurRad="63500" dist="38100" dir="13500000">
                      <a:prstClr val="black">
                        <a:alpha val="50000"/>
                      </a:prstClr>
                    </a:inn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rPr>
                <a:t>01</a:t>
              </a:r>
              <a:endParaRPr lang="zh-CN" altLang="en-US" sz="3600" dirty="0">
                <a:solidFill>
                  <a:srgbClr val="0066CC"/>
                </a:solidFill>
                <a:effectLst>
                  <a:innerShdw blurRad="63500" dist="38100" dir="13500000">
                    <a:prstClr val="black">
                      <a:alpha val="50000"/>
                    </a:prstClr>
                  </a:inn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19" name="组合 118"/>
          <p:cNvGrpSpPr/>
          <p:nvPr/>
        </p:nvGrpSpPr>
        <p:grpSpPr>
          <a:xfrm>
            <a:off x="6549756" y="1905151"/>
            <a:ext cx="802098" cy="802096"/>
            <a:chOff x="7414667" y="3750264"/>
            <a:chExt cx="871129" cy="871129"/>
          </a:xfrm>
        </p:grpSpPr>
        <p:sp>
          <p:nvSpPr>
            <p:cNvPr id="120" name="椭圆 119"/>
            <p:cNvSpPr/>
            <p:nvPr/>
          </p:nvSpPr>
          <p:spPr>
            <a:xfrm>
              <a:off x="7414667" y="3750264"/>
              <a:ext cx="871129" cy="871129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254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635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b="1"/>
            </a:p>
          </p:txBody>
        </p:sp>
        <p:sp>
          <p:nvSpPr>
            <p:cNvPr id="121" name="文本框 23"/>
            <p:cNvSpPr txBox="1"/>
            <p:nvPr/>
          </p:nvSpPr>
          <p:spPr>
            <a:xfrm>
              <a:off x="7451426" y="3843910"/>
              <a:ext cx="792991" cy="70195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3600">
                  <a:solidFill>
                    <a:srgbClr val="0066CC"/>
                  </a:solidFill>
                  <a:effectLst>
                    <a:innerShdw blurRad="63500" dist="38100" dir="13500000">
                      <a:prstClr val="black">
                        <a:alpha val="50000"/>
                      </a:prstClr>
                    </a:inn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en-US" altLang="zh-CN" dirty="0"/>
                <a:t>03</a:t>
              </a:r>
              <a:endParaRPr lang="zh-CN" altLang="en-US" dirty="0"/>
            </a:p>
          </p:txBody>
        </p:sp>
      </p:grpSp>
      <p:grpSp>
        <p:nvGrpSpPr>
          <p:cNvPr id="122" name="组合 121"/>
          <p:cNvGrpSpPr/>
          <p:nvPr/>
        </p:nvGrpSpPr>
        <p:grpSpPr>
          <a:xfrm>
            <a:off x="8038617" y="4087083"/>
            <a:ext cx="802098" cy="802096"/>
            <a:chOff x="7414667" y="3750264"/>
            <a:chExt cx="871129" cy="871129"/>
          </a:xfrm>
        </p:grpSpPr>
        <p:sp>
          <p:nvSpPr>
            <p:cNvPr id="123" name="椭圆 122"/>
            <p:cNvSpPr/>
            <p:nvPr/>
          </p:nvSpPr>
          <p:spPr>
            <a:xfrm>
              <a:off x="7414667" y="3750264"/>
              <a:ext cx="871129" cy="871129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254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635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b="1"/>
            </a:p>
          </p:txBody>
        </p:sp>
        <p:sp>
          <p:nvSpPr>
            <p:cNvPr id="124" name="文本框 29"/>
            <p:cNvSpPr txBox="1"/>
            <p:nvPr/>
          </p:nvSpPr>
          <p:spPr>
            <a:xfrm>
              <a:off x="7451426" y="3818460"/>
              <a:ext cx="792991" cy="70195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3600">
                  <a:solidFill>
                    <a:srgbClr val="0066CC"/>
                  </a:solidFill>
                  <a:effectLst>
                    <a:innerShdw blurRad="63500" dist="38100" dir="13500000">
                      <a:prstClr val="black">
                        <a:alpha val="50000"/>
                      </a:prstClr>
                    </a:inn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en-US" altLang="zh-CN" dirty="0"/>
                <a:t>04</a:t>
              </a:r>
              <a:endParaRPr lang="zh-CN" altLang="en-US" dirty="0"/>
            </a:p>
          </p:txBody>
        </p:sp>
      </p:grpSp>
      <p:grpSp>
        <p:nvGrpSpPr>
          <p:cNvPr id="125" name="组合 124"/>
          <p:cNvGrpSpPr/>
          <p:nvPr/>
        </p:nvGrpSpPr>
        <p:grpSpPr>
          <a:xfrm>
            <a:off x="4886728" y="4087082"/>
            <a:ext cx="802098" cy="802096"/>
            <a:chOff x="7414667" y="3750264"/>
            <a:chExt cx="871129" cy="871129"/>
          </a:xfrm>
        </p:grpSpPr>
        <p:sp>
          <p:nvSpPr>
            <p:cNvPr id="126" name="椭圆 125"/>
            <p:cNvSpPr/>
            <p:nvPr/>
          </p:nvSpPr>
          <p:spPr>
            <a:xfrm>
              <a:off x="7414667" y="3750264"/>
              <a:ext cx="871129" cy="871129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254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635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b="1"/>
            </a:p>
          </p:txBody>
        </p:sp>
        <p:sp>
          <p:nvSpPr>
            <p:cNvPr id="127" name="文本框 32"/>
            <p:cNvSpPr txBox="1"/>
            <p:nvPr/>
          </p:nvSpPr>
          <p:spPr>
            <a:xfrm>
              <a:off x="7451426" y="3820353"/>
              <a:ext cx="792991" cy="70195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3600">
                  <a:solidFill>
                    <a:srgbClr val="0066CC"/>
                  </a:solidFill>
                  <a:effectLst>
                    <a:innerShdw blurRad="63500" dist="38100" dir="13500000">
                      <a:prstClr val="black">
                        <a:alpha val="50000"/>
                      </a:prstClr>
                    </a:inn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en-US" altLang="zh-CN" dirty="0"/>
                <a:t>02</a:t>
              </a:r>
              <a:endParaRPr lang="zh-CN" altLang="en-US" dirty="0"/>
            </a:p>
          </p:txBody>
        </p:sp>
      </p:grpSp>
      <p:cxnSp>
        <p:nvCxnSpPr>
          <p:cNvPr id="140" name="直接连接符 139"/>
          <p:cNvCxnSpPr/>
          <p:nvPr/>
        </p:nvCxnSpPr>
        <p:spPr>
          <a:xfrm flipH="1" flipV="1">
            <a:off x="9897369" y="2203493"/>
            <a:ext cx="16642" cy="1144193"/>
          </a:xfrm>
          <a:prstGeom prst="line">
            <a:avLst/>
          </a:prstGeom>
          <a:ln w="25400">
            <a:solidFill>
              <a:schemeClr val="bg1"/>
            </a:solidFill>
            <a:tailEnd type="oval" w="lg" len="lg"/>
          </a:ln>
          <a:effectLst>
            <a:outerShdw blurRad="50800" dist="38100" dir="2700000" algn="tl" rotWithShape="0">
              <a:prstClr val="black">
                <a:alpha val="2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" name="组合 3"/>
          <p:cNvGrpSpPr/>
          <p:nvPr/>
        </p:nvGrpSpPr>
        <p:grpSpPr>
          <a:xfrm>
            <a:off x="9473247" y="1907622"/>
            <a:ext cx="802098" cy="802095"/>
            <a:chOff x="9136697" y="1907619"/>
            <a:chExt cx="802098" cy="802095"/>
          </a:xfrm>
        </p:grpSpPr>
        <p:sp>
          <p:nvSpPr>
            <p:cNvPr id="136" name="椭圆 135"/>
            <p:cNvSpPr/>
            <p:nvPr/>
          </p:nvSpPr>
          <p:spPr>
            <a:xfrm>
              <a:off x="9136697" y="1907619"/>
              <a:ext cx="802098" cy="802095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254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635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b="1" dirty="0"/>
            </a:p>
          </p:txBody>
        </p:sp>
        <p:sp>
          <p:nvSpPr>
            <p:cNvPr id="137" name="文本框 29"/>
            <p:cNvSpPr txBox="1"/>
            <p:nvPr/>
          </p:nvSpPr>
          <p:spPr>
            <a:xfrm>
              <a:off x="9174285" y="1991375"/>
              <a:ext cx="730152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3600">
                  <a:solidFill>
                    <a:srgbClr val="0066CC"/>
                  </a:solidFill>
                  <a:effectLst>
                    <a:innerShdw blurRad="63500" dist="38100" dir="13500000">
                      <a:prstClr val="black">
                        <a:alpha val="50000"/>
                      </a:prstClr>
                    </a:inn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en-US" altLang="zh-CN" dirty="0"/>
                <a:t>05</a:t>
              </a:r>
              <a:endParaRPr lang="zh-CN" altLang="en-US" dirty="0"/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1073071" y="2956858"/>
            <a:ext cx="1787217" cy="1161421"/>
            <a:chOff x="736517" y="2781721"/>
            <a:chExt cx="1787217" cy="1161421"/>
          </a:xfrm>
        </p:grpSpPr>
        <p:sp>
          <p:nvSpPr>
            <p:cNvPr id="115" name="文本框 5"/>
            <p:cNvSpPr txBox="1"/>
            <p:nvPr/>
          </p:nvSpPr>
          <p:spPr>
            <a:xfrm>
              <a:off x="736517" y="2781721"/>
              <a:ext cx="1787217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5400" dirty="0">
                  <a:solidFill>
                    <a:srgbClr val="0066CC"/>
                  </a:solidFill>
                  <a:effectLst>
                    <a:innerShdw blurRad="63500" dist="38100" dir="13500000">
                      <a:prstClr val="black">
                        <a:alpha val="50000"/>
                      </a:prstClr>
                    </a:inn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rPr>
                <a:t>目录</a:t>
              </a:r>
            </a:p>
          </p:txBody>
        </p:sp>
        <p:sp>
          <p:nvSpPr>
            <p:cNvPr id="141" name="矩形 140"/>
            <p:cNvSpPr/>
            <p:nvPr/>
          </p:nvSpPr>
          <p:spPr>
            <a:xfrm>
              <a:off x="936501" y="3573810"/>
              <a:ext cx="1381356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defRPr/>
              </a:pPr>
              <a:r>
                <a:rPr lang="en-US" altLang="zh-CN" sz="1800" dirty="0">
                  <a:solidFill>
                    <a:srgbClr val="0066CC"/>
                  </a:solidFill>
                </a:rPr>
                <a:t>CONTENTS</a:t>
              </a:r>
              <a:endParaRPr lang="zh-CN" altLang="en-US" sz="1800" dirty="0">
                <a:solidFill>
                  <a:srgbClr val="0066CC"/>
                </a:solidFill>
              </a:endParaRP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2569199" y="837509"/>
            <a:ext cx="2424885" cy="677689"/>
            <a:chOff x="2232645" y="1023913"/>
            <a:chExt cx="2424885" cy="677689"/>
          </a:xfrm>
        </p:grpSpPr>
        <p:sp>
          <p:nvSpPr>
            <p:cNvPr id="128" name="文本框 33"/>
            <p:cNvSpPr txBox="1"/>
            <p:nvPr/>
          </p:nvSpPr>
          <p:spPr>
            <a:xfrm>
              <a:off x="2232645" y="1023913"/>
              <a:ext cx="2424885" cy="43075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2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年度工作概述</a:t>
              </a:r>
            </a:p>
          </p:txBody>
        </p:sp>
        <p:sp>
          <p:nvSpPr>
            <p:cNvPr id="142" name="TextBox 141"/>
            <p:cNvSpPr txBox="1"/>
            <p:nvPr/>
          </p:nvSpPr>
          <p:spPr>
            <a:xfrm>
              <a:off x="2520677" y="1447686"/>
              <a:ext cx="2016224" cy="25391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endParaRPr lang="zh-CN" altLang="en-US" sz="105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3937351" y="5013970"/>
            <a:ext cx="2696969" cy="656936"/>
            <a:chOff x="3600797" y="5013970"/>
            <a:chExt cx="2696969" cy="656936"/>
          </a:xfrm>
        </p:grpSpPr>
        <p:sp>
          <p:nvSpPr>
            <p:cNvPr id="129" name="文本框 34"/>
            <p:cNvSpPr txBox="1"/>
            <p:nvPr/>
          </p:nvSpPr>
          <p:spPr>
            <a:xfrm>
              <a:off x="3600797" y="5013970"/>
              <a:ext cx="2696969" cy="43075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22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zh-CN" altLang="zh-CN" sz="2200" b="1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工作完成情况</a:t>
              </a:r>
              <a:endParaRPr lang="zh-CN" altLang="en-US" sz="2200" b="1" dirty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143" name="TextBox 142"/>
            <p:cNvSpPr txBox="1"/>
            <p:nvPr/>
          </p:nvSpPr>
          <p:spPr>
            <a:xfrm>
              <a:off x="3815568" y="5416990"/>
              <a:ext cx="2430231" cy="25391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defRPr sz="105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endParaRPr lang="zh-CN" altLang="en-US" b="1" dirty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5449515" y="837506"/>
            <a:ext cx="3144592" cy="657498"/>
            <a:chOff x="5112965" y="837506"/>
            <a:chExt cx="3144592" cy="657498"/>
          </a:xfrm>
        </p:grpSpPr>
        <p:sp>
          <p:nvSpPr>
            <p:cNvPr id="144" name="文本框 33"/>
            <p:cNvSpPr txBox="1"/>
            <p:nvPr/>
          </p:nvSpPr>
          <p:spPr>
            <a:xfrm>
              <a:off x="5112965" y="837506"/>
              <a:ext cx="3144592" cy="43075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22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zh-CN" altLang="en-US" sz="2200" b="1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项目成果展示</a:t>
              </a:r>
            </a:p>
          </p:txBody>
        </p:sp>
        <p:sp>
          <p:nvSpPr>
            <p:cNvPr id="145" name="文本框 33"/>
            <p:cNvSpPr txBox="1"/>
            <p:nvPr/>
          </p:nvSpPr>
          <p:spPr>
            <a:xfrm>
              <a:off x="5575010" y="1241088"/>
              <a:ext cx="2388199" cy="25391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defRPr sz="105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endParaRPr lang="zh-CN" altLang="en-US" b="1" dirty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7024106" y="5013971"/>
            <a:ext cx="2875957" cy="663174"/>
            <a:chOff x="6687552" y="5013970"/>
            <a:chExt cx="2875957" cy="663175"/>
          </a:xfrm>
        </p:grpSpPr>
        <p:sp>
          <p:nvSpPr>
            <p:cNvPr id="146" name="文本框 33"/>
            <p:cNvSpPr txBox="1"/>
            <p:nvPr/>
          </p:nvSpPr>
          <p:spPr>
            <a:xfrm>
              <a:off x="6687552" y="5013970"/>
              <a:ext cx="2875957" cy="43076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22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zh-CN" altLang="zh-CN" sz="2200" b="1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工作中的不足</a:t>
              </a:r>
              <a:endParaRPr lang="zh-CN" altLang="en-US" sz="2200" b="1" dirty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147" name="文本框 33"/>
            <p:cNvSpPr txBox="1"/>
            <p:nvPr/>
          </p:nvSpPr>
          <p:spPr>
            <a:xfrm>
              <a:off x="6971221" y="5423229"/>
              <a:ext cx="2424512" cy="25391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defRPr sz="105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endParaRPr lang="zh-CN" altLang="en-US" b="1" dirty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8329835" y="837510"/>
            <a:ext cx="3144592" cy="656981"/>
            <a:chOff x="7993285" y="1053530"/>
            <a:chExt cx="3144592" cy="656981"/>
          </a:xfrm>
        </p:grpSpPr>
        <p:sp>
          <p:nvSpPr>
            <p:cNvPr id="148" name="文本框 33"/>
            <p:cNvSpPr txBox="1"/>
            <p:nvPr/>
          </p:nvSpPr>
          <p:spPr>
            <a:xfrm>
              <a:off x="7993285" y="1053530"/>
              <a:ext cx="3144592" cy="43075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22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zh-CN" altLang="en-US" sz="2200" b="1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明年</a:t>
              </a:r>
              <a:r>
                <a:rPr lang="zh-CN" altLang="zh-CN" sz="2200" b="1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工作计划</a:t>
              </a:r>
              <a:endParaRPr lang="zh-CN" altLang="en-US" sz="2200" b="1" dirty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149" name="文本框 33"/>
            <p:cNvSpPr txBox="1"/>
            <p:nvPr/>
          </p:nvSpPr>
          <p:spPr>
            <a:xfrm>
              <a:off x="8521101" y="1456595"/>
              <a:ext cx="2136480" cy="25391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defRPr sz="105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endParaRPr lang="zh-CN" altLang="en-US" b="1" dirty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2000">
        <p:fade/>
      </p:transition>
    </mc:Choice>
    <mc:Fallback xmlns="">
      <p:transition spd="med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3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500"/>
                            </p:stCondLst>
                            <p:childTnLst>
                              <p:par>
                                <p:cTn id="32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000"/>
                            </p:stCondLst>
                            <p:childTnLst>
                              <p:par>
                                <p:cTn id="39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1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500"/>
                            </p:stCondLst>
                            <p:childTnLst>
                              <p:par>
                                <p:cTn id="43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000"/>
                            </p:stCondLst>
                            <p:childTnLst>
                              <p:par>
                                <p:cTn id="50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4500"/>
                            </p:stCondLst>
                            <p:childTnLst>
                              <p:par>
                                <p:cTn id="57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9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000"/>
                            </p:stCondLst>
                            <p:childTnLst>
                              <p:par>
                                <p:cTn id="61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5500"/>
                            </p:stCondLst>
                            <p:childTnLst>
                              <p:par>
                                <p:cTn id="68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6000"/>
                            </p:stCondLst>
                            <p:childTnLst>
                              <p:par>
                                <p:cTn id="7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7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6500"/>
                            </p:stCondLst>
                            <p:childTnLst>
                              <p:par>
                                <p:cTn id="79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7000"/>
                            </p:stCondLst>
                            <p:childTnLst>
                              <p:par>
                                <p:cTn id="86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7500"/>
                            </p:stCondLst>
                            <p:childTnLst>
                              <p:par>
                                <p:cTn id="93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95" dur="500"/>
                                        <p:tgtEl>
                                          <p:spTgt spid="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8000"/>
                            </p:stCondLst>
                            <p:childTnLst>
                              <p:par>
                                <p:cTn id="97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8500"/>
                            </p:stCondLst>
                            <p:childTnLst>
                              <p:par>
                                <p:cTn id="104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Freeform 5"/>
          <p:cNvSpPr/>
          <p:nvPr/>
        </p:nvSpPr>
        <p:spPr bwMode="auto">
          <a:xfrm rot="10800000">
            <a:off x="5031709" y="1910468"/>
            <a:ext cx="2001982" cy="1774340"/>
          </a:xfrm>
          <a:custGeom>
            <a:avLst/>
            <a:gdLst>
              <a:gd name="T0" fmla="*/ 407 w 1375"/>
              <a:gd name="T1" fmla="*/ 1218 h 1218"/>
              <a:gd name="T2" fmla="*/ 299 w 1375"/>
              <a:gd name="T3" fmla="*/ 1156 h 1218"/>
              <a:gd name="T4" fmla="*/ 19 w 1375"/>
              <a:gd name="T5" fmla="*/ 671 h 1218"/>
              <a:gd name="T6" fmla="*/ 19 w 1375"/>
              <a:gd name="T7" fmla="*/ 547 h 1218"/>
              <a:gd name="T8" fmla="*/ 299 w 1375"/>
              <a:gd name="T9" fmla="*/ 62 h 1218"/>
              <a:gd name="T10" fmla="*/ 407 w 1375"/>
              <a:gd name="T11" fmla="*/ 0 h 1218"/>
              <a:gd name="T12" fmla="*/ 967 w 1375"/>
              <a:gd name="T13" fmla="*/ 0 h 1218"/>
              <a:gd name="T14" fmla="*/ 1075 w 1375"/>
              <a:gd name="T15" fmla="*/ 62 h 1218"/>
              <a:gd name="T16" fmla="*/ 1355 w 1375"/>
              <a:gd name="T17" fmla="*/ 547 h 1218"/>
              <a:gd name="T18" fmla="*/ 1355 w 1375"/>
              <a:gd name="T19" fmla="*/ 671 h 1218"/>
              <a:gd name="T20" fmla="*/ 1075 w 1375"/>
              <a:gd name="T21" fmla="*/ 1156 h 1218"/>
              <a:gd name="T22" fmla="*/ 967 w 1375"/>
              <a:gd name="T23" fmla="*/ 1218 h 1218"/>
              <a:gd name="T24" fmla="*/ 407 w 1375"/>
              <a:gd name="T25" fmla="*/ 1218 h 12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375" h="1218">
                <a:moveTo>
                  <a:pt x="407" y="1218"/>
                </a:moveTo>
                <a:cubicBezTo>
                  <a:pt x="368" y="1218"/>
                  <a:pt x="319" y="1190"/>
                  <a:pt x="299" y="1156"/>
                </a:cubicBezTo>
                <a:cubicBezTo>
                  <a:pt x="19" y="671"/>
                  <a:pt x="19" y="671"/>
                  <a:pt x="19" y="671"/>
                </a:cubicBezTo>
                <a:cubicBezTo>
                  <a:pt x="0" y="637"/>
                  <a:pt x="0" y="581"/>
                  <a:pt x="19" y="547"/>
                </a:cubicBezTo>
                <a:cubicBezTo>
                  <a:pt x="299" y="62"/>
                  <a:pt x="299" y="62"/>
                  <a:pt x="299" y="62"/>
                </a:cubicBezTo>
                <a:cubicBezTo>
                  <a:pt x="319" y="28"/>
                  <a:pt x="368" y="0"/>
                  <a:pt x="407" y="0"/>
                </a:cubicBezTo>
                <a:cubicBezTo>
                  <a:pt x="967" y="0"/>
                  <a:pt x="967" y="0"/>
                  <a:pt x="967" y="0"/>
                </a:cubicBezTo>
                <a:cubicBezTo>
                  <a:pt x="1007" y="0"/>
                  <a:pt x="1055" y="28"/>
                  <a:pt x="1075" y="62"/>
                </a:cubicBezTo>
                <a:cubicBezTo>
                  <a:pt x="1355" y="547"/>
                  <a:pt x="1355" y="547"/>
                  <a:pt x="1355" y="547"/>
                </a:cubicBezTo>
                <a:cubicBezTo>
                  <a:pt x="1375" y="581"/>
                  <a:pt x="1375" y="637"/>
                  <a:pt x="1355" y="671"/>
                </a:cubicBezTo>
                <a:cubicBezTo>
                  <a:pt x="1075" y="1156"/>
                  <a:pt x="1075" y="1156"/>
                  <a:pt x="1075" y="1156"/>
                </a:cubicBezTo>
                <a:cubicBezTo>
                  <a:pt x="1055" y="1190"/>
                  <a:pt x="1007" y="1218"/>
                  <a:pt x="967" y="1218"/>
                </a:cubicBezTo>
                <a:lnTo>
                  <a:pt x="407" y="1218"/>
                </a:lnTo>
                <a:close/>
              </a:path>
            </a:pathLst>
          </a:custGeom>
          <a:gradFill flip="none" rotWithShape="1">
            <a:gsLst>
              <a:gs pos="0">
                <a:schemeClr val="bg1">
                  <a:lumMod val="85000"/>
                </a:schemeClr>
              </a:gs>
              <a:gs pos="100000">
                <a:schemeClr val="bg1"/>
              </a:gs>
            </a:gsLst>
            <a:lin ang="2700000" scaled="1"/>
            <a:tileRect/>
          </a:gradFill>
          <a:ln w="3810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2700000" scaled="1"/>
              <a:tileRect/>
            </a:gradFill>
          </a:ln>
          <a:effectLst>
            <a:outerShdw blurRad="88900" dist="101600" dir="2700000" algn="tl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="1">
              <a:sym typeface="Arial" panose="020B0604020202020204" pitchFamily="34" charset="0"/>
            </a:endParaRPr>
          </a:p>
        </p:txBody>
      </p:sp>
      <p:grpSp>
        <p:nvGrpSpPr>
          <p:cNvPr id="17" name="组合 16"/>
          <p:cNvGrpSpPr/>
          <p:nvPr/>
        </p:nvGrpSpPr>
        <p:grpSpPr>
          <a:xfrm>
            <a:off x="3910905" y="3917802"/>
            <a:ext cx="4373366" cy="880144"/>
            <a:chOff x="7497701" y="1731009"/>
            <a:chExt cx="2177121" cy="879941"/>
          </a:xfrm>
        </p:grpSpPr>
        <p:sp>
          <p:nvSpPr>
            <p:cNvPr id="18" name="文本框 17"/>
            <p:cNvSpPr txBox="1"/>
            <p:nvPr/>
          </p:nvSpPr>
          <p:spPr>
            <a:xfrm>
              <a:off x="7497701" y="1731009"/>
              <a:ext cx="2177121" cy="7692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4400" b="1" dirty="0">
                  <a:solidFill>
                    <a:srgbClr val="0070C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年度工作概述</a:t>
              </a:r>
            </a:p>
          </p:txBody>
        </p:sp>
        <p:sp>
          <p:nvSpPr>
            <p:cNvPr id="19" name="文本框 18"/>
            <p:cNvSpPr txBox="1"/>
            <p:nvPr/>
          </p:nvSpPr>
          <p:spPr>
            <a:xfrm>
              <a:off x="7508478" y="2210932"/>
              <a:ext cx="2155566" cy="40001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endParaRPr lang="zh-CN" altLang="en-US" sz="2000" b="1" dirty="0">
                <a:solidFill>
                  <a:srgbClr val="0070C0"/>
                </a:solidFill>
                <a:latin typeface="ITC Avant Garde Std XLt" panose="020B0302020202020204" pitchFamily="34" charset="0"/>
                <a:ea typeface="方正正黑简体" panose="02000000000000000000" pitchFamily="2" charset="-122"/>
              </a:endParaRPr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1991291" y="2659088"/>
            <a:ext cx="1787217" cy="1161421"/>
            <a:chOff x="736517" y="2781721"/>
            <a:chExt cx="1787217" cy="1161421"/>
          </a:xfrm>
        </p:grpSpPr>
        <p:sp>
          <p:nvSpPr>
            <p:cNvPr id="23" name="文本框 5"/>
            <p:cNvSpPr txBox="1"/>
            <p:nvPr/>
          </p:nvSpPr>
          <p:spPr>
            <a:xfrm>
              <a:off x="736517" y="2781721"/>
              <a:ext cx="1787217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endParaRPr lang="zh-CN" altLang="en-US" sz="5400" dirty="0">
                <a:solidFill>
                  <a:srgbClr val="0066CC"/>
                </a:solidFill>
                <a:effectLst>
                  <a:innerShdw blurRad="63500" dist="38100" dir="13500000">
                    <a:prstClr val="black">
                      <a:alpha val="50000"/>
                    </a:prstClr>
                  </a:inn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8" name="矩形 27"/>
            <p:cNvSpPr/>
            <p:nvPr/>
          </p:nvSpPr>
          <p:spPr>
            <a:xfrm>
              <a:off x="936501" y="3573810"/>
              <a:ext cx="1381356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defRPr/>
              </a:pPr>
              <a:endParaRPr lang="zh-CN" altLang="en-US" sz="1800" dirty="0">
                <a:solidFill>
                  <a:srgbClr val="0066CC"/>
                </a:solidFill>
              </a:endParaRPr>
            </a:p>
          </p:txBody>
        </p:sp>
      </p:grpSp>
      <p:sp>
        <p:nvSpPr>
          <p:cNvPr id="16" name="文本框 15"/>
          <p:cNvSpPr txBox="1"/>
          <p:nvPr/>
        </p:nvSpPr>
        <p:spPr>
          <a:xfrm>
            <a:off x="5126183" y="2267701"/>
            <a:ext cx="1942808" cy="1320196"/>
          </a:xfrm>
          <a:prstGeom prst="rect">
            <a:avLst/>
          </a:prstGeom>
          <a:noFill/>
        </p:spPr>
        <p:txBody>
          <a:bodyPr wrap="square" lIns="88228" tIns="44114" rIns="88228" bIns="44114" rtlCol="0">
            <a:spAutoFit/>
          </a:bodyPr>
          <a:lstStyle/>
          <a:p>
            <a:pPr algn="ctr"/>
            <a:r>
              <a:rPr lang="en-US" altLang="zh-CN" sz="4000" dirty="0">
                <a:solidFill>
                  <a:srgbClr val="0070C0"/>
                </a:solidFill>
                <a:latin typeface="ITC Avant Garde Std Md" panose="020B0602020202020204" pitchFamily="34" charset="0"/>
              </a:rPr>
              <a:t>PART 01</a:t>
            </a:r>
            <a:endParaRPr lang="zh-CN" altLang="en-US" sz="4000" dirty="0">
              <a:solidFill>
                <a:srgbClr val="0070C0"/>
              </a:solidFill>
              <a:latin typeface="ITC Avant Garde Std Md" panose="020B0602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2000">
        <p:fade/>
      </p:transition>
    </mc:Choice>
    <mc:Fallback xmlns="">
      <p:transition spd="med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299"/>
                            </p:stCondLst>
                            <p:childTnLst>
                              <p:par>
                                <p:cTn id="15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矩形 42"/>
          <p:cNvSpPr/>
          <p:nvPr/>
        </p:nvSpPr>
        <p:spPr>
          <a:xfrm>
            <a:off x="336554" y="1125541"/>
            <a:ext cx="11522075" cy="5328593"/>
          </a:xfrm>
          <a:prstGeom prst="rect">
            <a:avLst/>
          </a:prstGeom>
          <a:solidFill>
            <a:schemeClr val="bg1">
              <a:lumMod val="95000"/>
              <a:alpha val="7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Freeform 508"/>
          <p:cNvSpPr/>
          <p:nvPr/>
        </p:nvSpPr>
        <p:spPr bwMode="auto">
          <a:xfrm>
            <a:off x="6886493" y="1674863"/>
            <a:ext cx="85725" cy="85725"/>
          </a:xfrm>
          <a:custGeom>
            <a:avLst/>
            <a:gdLst>
              <a:gd name="T0" fmla="*/ 0 w 54"/>
              <a:gd name="T1" fmla="*/ 54 h 54"/>
              <a:gd name="T2" fmla="*/ 54 w 54"/>
              <a:gd name="T3" fmla="*/ 0 h 54"/>
              <a:gd name="T4" fmla="*/ 0 w 54"/>
              <a:gd name="T5" fmla="*/ 54 h 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54" h="54">
                <a:moveTo>
                  <a:pt x="0" y="54"/>
                </a:moveTo>
                <a:lnTo>
                  <a:pt x="54" y="0"/>
                </a:lnTo>
                <a:lnTo>
                  <a:pt x="0" y="54"/>
                </a:lnTo>
                <a:close/>
              </a:path>
            </a:pathLst>
          </a:custGeom>
          <a:solidFill>
            <a:srgbClr val="D40F5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26" name="Line 509"/>
          <p:cNvSpPr>
            <a:spLocks noChangeShapeType="1"/>
          </p:cNvSpPr>
          <p:nvPr/>
        </p:nvSpPr>
        <p:spPr bwMode="auto">
          <a:xfrm flipV="1">
            <a:off x="6886493" y="1674863"/>
            <a:ext cx="85725" cy="85725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27" name="Line 510"/>
          <p:cNvSpPr>
            <a:spLocks noChangeShapeType="1"/>
          </p:cNvSpPr>
          <p:nvPr/>
        </p:nvSpPr>
        <p:spPr bwMode="auto">
          <a:xfrm>
            <a:off x="6886489" y="1589134"/>
            <a:ext cx="0" cy="0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28" name="Line 511"/>
          <p:cNvSpPr>
            <a:spLocks noChangeShapeType="1"/>
          </p:cNvSpPr>
          <p:nvPr/>
        </p:nvSpPr>
        <p:spPr bwMode="auto">
          <a:xfrm>
            <a:off x="6886489" y="1589134"/>
            <a:ext cx="0" cy="0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grpSp>
        <p:nvGrpSpPr>
          <p:cNvPr id="10" name="组合 9"/>
          <p:cNvGrpSpPr/>
          <p:nvPr/>
        </p:nvGrpSpPr>
        <p:grpSpPr>
          <a:xfrm>
            <a:off x="6886493" y="1413572"/>
            <a:ext cx="3996835" cy="523220"/>
            <a:chOff x="6549939" y="1413570"/>
            <a:chExt cx="3996835" cy="523220"/>
          </a:xfrm>
        </p:grpSpPr>
        <p:sp>
          <p:nvSpPr>
            <p:cNvPr id="29" name="Freeform 512"/>
            <p:cNvSpPr/>
            <p:nvPr/>
          </p:nvSpPr>
          <p:spPr bwMode="auto">
            <a:xfrm>
              <a:off x="6549939" y="1508171"/>
              <a:ext cx="168275" cy="333375"/>
            </a:xfrm>
            <a:custGeom>
              <a:avLst/>
              <a:gdLst>
                <a:gd name="T0" fmla="*/ 54 w 106"/>
                <a:gd name="T1" fmla="*/ 105 h 210"/>
                <a:gd name="T2" fmla="*/ 0 w 106"/>
                <a:gd name="T3" fmla="*/ 159 h 210"/>
                <a:gd name="T4" fmla="*/ 0 w 106"/>
                <a:gd name="T5" fmla="*/ 210 h 210"/>
                <a:gd name="T6" fmla="*/ 0 w 106"/>
                <a:gd name="T7" fmla="*/ 210 h 210"/>
                <a:gd name="T8" fmla="*/ 106 w 106"/>
                <a:gd name="T9" fmla="*/ 105 h 210"/>
                <a:gd name="T10" fmla="*/ 0 w 106"/>
                <a:gd name="T11" fmla="*/ 0 h 210"/>
                <a:gd name="T12" fmla="*/ 0 w 106"/>
                <a:gd name="T13" fmla="*/ 0 h 210"/>
                <a:gd name="T14" fmla="*/ 0 w 106"/>
                <a:gd name="T15" fmla="*/ 51 h 210"/>
                <a:gd name="T16" fmla="*/ 54 w 106"/>
                <a:gd name="T17" fmla="*/ 105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6" h="210">
                  <a:moveTo>
                    <a:pt x="54" y="105"/>
                  </a:moveTo>
                  <a:lnTo>
                    <a:pt x="0" y="159"/>
                  </a:lnTo>
                  <a:lnTo>
                    <a:pt x="0" y="210"/>
                  </a:lnTo>
                  <a:lnTo>
                    <a:pt x="0" y="210"/>
                  </a:lnTo>
                  <a:lnTo>
                    <a:pt x="106" y="105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51"/>
                  </a:lnTo>
                  <a:lnTo>
                    <a:pt x="54" y="105"/>
                  </a:lnTo>
                  <a:close/>
                </a:path>
              </a:pathLst>
            </a:custGeom>
            <a:solidFill>
              <a:srgbClr val="0066C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24" name="TextBox 23"/>
            <p:cNvSpPr txBox="1"/>
            <p:nvPr/>
          </p:nvSpPr>
          <p:spPr>
            <a:xfrm>
              <a:off x="6769149" y="1413570"/>
              <a:ext cx="3777625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zh-CN" sz="28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本年度工作概述</a:t>
              </a:r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859075" y="2373450"/>
            <a:ext cx="8388692" cy="4094383"/>
            <a:chOff x="522525" y="2373446"/>
            <a:chExt cx="8388692" cy="4094383"/>
          </a:xfrm>
        </p:grpSpPr>
        <p:sp>
          <p:nvSpPr>
            <p:cNvPr id="116" name="椭圆 115"/>
            <p:cNvSpPr/>
            <p:nvPr/>
          </p:nvSpPr>
          <p:spPr>
            <a:xfrm>
              <a:off x="522525" y="3698720"/>
              <a:ext cx="1963322" cy="1963322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b="1"/>
            </a:p>
          </p:txBody>
        </p:sp>
        <p:sp>
          <p:nvSpPr>
            <p:cNvPr id="95" name="椭圆 94"/>
            <p:cNvSpPr/>
            <p:nvPr/>
          </p:nvSpPr>
          <p:spPr>
            <a:xfrm>
              <a:off x="5158597" y="4727144"/>
              <a:ext cx="1622005" cy="1623284"/>
            </a:xfrm>
            <a:prstGeom prst="ellipse">
              <a:avLst/>
            </a:prstGeom>
            <a:solidFill>
              <a:schemeClr val="tx2">
                <a:lumMod val="60000"/>
                <a:lumOff val="40000"/>
              </a:schemeClr>
            </a:solidFill>
            <a:ln w="25400" cap="flat" cmpd="sng" algn="ctr">
              <a:noFill/>
              <a:prstDash val="solid"/>
            </a:ln>
            <a:effectLst/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en-US" kern="0">
                <a:solidFill>
                  <a:sysClr val="window" lastClr="FFFFFF"/>
                </a:solidFill>
                <a:latin typeface="Calibri" panose="020F0502020204030204"/>
              </a:endParaRPr>
            </a:p>
          </p:txBody>
        </p:sp>
        <p:sp>
          <p:nvSpPr>
            <p:cNvPr id="96" name="椭圆 95"/>
            <p:cNvSpPr/>
            <p:nvPr/>
          </p:nvSpPr>
          <p:spPr>
            <a:xfrm>
              <a:off x="5158638" y="4725938"/>
              <a:ext cx="1647689" cy="1741891"/>
            </a:xfrm>
            <a:prstGeom prst="ellipse">
              <a:avLst/>
            </a:prstGeom>
            <a:gradFill flip="none" rotWithShape="1">
              <a:gsLst>
                <a:gs pos="33000">
                  <a:sysClr val="window" lastClr="FFFFFF">
                    <a:lumMod val="75000"/>
                    <a:shade val="30000"/>
                    <a:satMod val="115000"/>
                  </a:sysClr>
                </a:gs>
                <a:gs pos="100000">
                  <a:sysClr val="window" lastClr="FFFFFF"/>
                </a:gs>
                <a:gs pos="82000">
                  <a:sysClr val="window" lastClr="FFFFFF">
                    <a:lumMod val="75000"/>
                    <a:shade val="100000"/>
                    <a:satMod val="115000"/>
                    <a:alpha val="0"/>
                  </a:sysClr>
                </a:gs>
              </a:gsLst>
              <a:path path="circle">
                <a:fillToRect l="50000" t="50000" r="50000" b="50000"/>
              </a:path>
              <a:tileRect/>
            </a:gradFill>
            <a:ln w="25400" cap="flat" cmpd="sng" algn="ctr">
              <a:noFill/>
              <a:prstDash val="solid"/>
            </a:ln>
            <a:effectLst>
              <a:softEdge rad="127000"/>
            </a:effectLst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en-US" kern="0">
                <a:solidFill>
                  <a:sysClr val="window" lastClr="FFFFFF"/>
                </a:solidFill>
                <a:latin typeface="Calibri" panose="020F0502020204030204"/>
              </a:endParaRPr>
            </a:p>
          </p:txBody>
        </p:sp>
        <p:sp>
          <p:nvSpPr>
            <p:cNvPr id="97" name="椭圆 96"/>
            <p:cNvSpPr/>
            <p:nvPr/>
          </p:nvSpPr>
          <p:spPr>
            <a:xfrm>
              <a:off x="2905955" y="2373446"/>
              <a:ext cx="2705473" cy="2705473"/>
            </a:xfrm>
            <a:prstGeom prst="ellipse">
              <a:avLst/>
            </a:prstGeom>
            <a:solidFill>
              <a:schemeClr val="tx2">
                <a:lumMod val="60000"/>
                <a:lumOff val="40000"/>
              </a:schemeClr>
            </a:solidFill>
            <a:ln w="25400" cap="flat" cmpd="sng" algn="ctr">
              <a:noFill/>
              <a:prstDash val="solid"/>
            </a:ln>
            <a:effectLst/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en-US" kern="0">
                <a:solidFill>
                  <a:sysClr val="window" lastClr="FFFFFF"/>
                </a:solidFill>
                <a:latin typeface="Calibri" panose="020F0502020204030204"/>
              </a:endParaRPr>
            </a:p>
          </p:txBody>
        </p:sp>
        <p:sp>
          <p:nvSpPr>
            <p:cNvPr id="98" name="椭圆 97"/>
            <p:cNvSpPr/>
            <p:nvPr/>
          </p:nvSpPr>
          <p:spPr>
            <a:xfrm>
              <a:off x="6969921" y="4302455"/>
              <a:ext cx="1920055" cy="1920054"/>
            </a:xfrm>
            <a:prstGeom prst="ellipse">
              <a:avLst/>
            </a:prstGeom>
            <a:solidFill>
              <a:schemeClr val="tx2">
                <a:lumMod val="60000"/>
                <a:lumOff val="40000"/>
              </a:schemeClr>
            </a:solidFill>
            <a:ln w="25400" cap="flat" cmpd="sng" algn="ctr">
              <a:noFill/>
              <a:prstDash val="solid"/>
            </a:ln>
            <a:effectLst/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en-US" kern="0">
                <a:solidFill>
                  <a:sysClr val="window" lastClr="FFFFFF"/>
                </a:solidFill>
                <a:latin typeface="Calibri" panose="020F0502020204030204"/>
              </a:endParaRPr>
            </a:p>
          </p:txBody>
        </p:sp>
        <p:sp>
          <p:nvSpPr>
            <p:cNvPr id="99" name="椭圆 98"/>
            <p:cNvSpPr/>
            <p:nvPr/>
          </p:nvSpPr>
          <p:spPr>
            <a:xfrm>
              <a:off x="3187961" y="2571937"/>
              <a:ext cx="2470961" cy="2612233"/>
            </a:xfrm>
            <a:prstGeom prst="ellipse">
              <a:avLst/>
            </a:prstGeom>
            <a:gradFill flip="none" rotWithShape="1">
              <a:gsLst>
                <a:gs pos="33000">
                  <a:sysClr val="window" lastClr="FFFFFF">
                    <a:lumMod val="75000"/>
                    <a:shade val="30000"/>
                    <a:satMod val="115000"/>
                  </a:sysClr>
                </a:gs>
                <a:gs pos="100000">
                  <a:sysClr val="window" lastClr="FFFFFF"/>
                </a:gs>
                <a:gs pos="82000">
                  <a:sysClr val="window" lastClr="FFFFFF">
                    <a:lumMod val="75000"/>
                    <a:shade val="100000"/>
                    <a:satMod val="115000"/>
                    <a:alpha val="0"/>
                  </a:sysClr>
                </a:gs>
              </a:gsLst>
              <a:path path="circle">
                <a:fillToRect l="50000" t="50000" r="50000" b="50000"/>
              </a:path>
              <a:tileRect/>
            </a:gradFill>
            <a:ln w="25400" cap="flat" cmpd="sng" algn="ctr">
              <a:noFill/>
              <a:prstDash val="solid"/>
            </a:ln>
            <a:effectLst>
              <a:softEdge rad="127000"/>
            </a:effectLst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en-US" kern="0">
                <a:solidFill>
                  <a:sysClr val="window" lastClr="FFFFFF"/>
                </a:solidFill>
                <a:latin typeface="Calibri" panose="020F0502020204030204"/>
              </a:endParaRPr>
            </a:p>
          </p:txBody>
        </p:sp>
        <p:sp>
          <p:nvSpPr>
            <p:cNvPr id="100" name="矩形 4"/>
            <p:cNvSpPr/>
            <p:nvPr/>
          </p:nvSpPr>
          <p:spPr>
            <a:xfrm rot="20235757">
              <a:off x="632734" y="3018261"/>
              <a:ext cx="4906010" cy="2395444"/>
            </a:xfrm>
            <a:custGeom>
              <a:avLst/>
              <a:gdLst/>
              <a:ahLst/>
              <a:cxnLst/>
              <a:rect l="l" t="t" r="r" b="b"/>
              <a:pathLst>
                <a:path w="6636810" h="3240537">
                  <a:moveTo>
                    <a:pt x="5995706" y="329447"/>
                  </a:moveTo>
                  <a:cubicBezTo>
                    <a:pt x="6708608" y="870225"/>
                    <a:pt x="6848141" y="1886532"/>
                    <a:pt x="6307363" y="2599433"/>
                  </a:cubicBezTo>
                  <a:cubicBezTo>
                    <a:pt x="5766586" y="3312335"/>
                    <a:pt x="4750279" y="3451868"/>
                    <a:pt x="4037377" y="2911090"/>
                  </a:cubicBezTo>
                  <a:cubicBezTo>
                    <a:pt x="3834697" y="2757346"/>
                    <a:pt x="3678362" y="2565165"/>
                    <a:pt x="3572521" y="2351592"/>
                  </a:cubicBezTo>
                  <a:cubicBezTo>
                    <a:pt x="3382613" y="2221161"/>
                    <a:pt x="3125137" y="2125355"/>
                    <a:pt x="2835026" y="2089472"/>
                  </a:cubicBezTo>
                  <a:cubicBezTo>
                    <a:pt x="2470925" y="2044438"/>
                    <a:pt x="2133683" y="2103468"/>
                    <a:pt x="1902855" y="2234479"/>
                  </a:cubicBezTo>
                  <a:cubicBezTo>
                    <a:pt x="1508230" y="2603881"/>
                    <a:pt x="893457" y="2645913"/>
                    <a:pt x="448097" y="2308081"/>
                  </a:cubicBezTo>
                  <a:cubicBezTo>
                    <a:pt x="-50183" y="1930106"/>
                    <a:pt x="-147709" y="1219762"/>
                    <a:pt x="230265" y="721482"/>
                  </a:cubicBezTo>
                  <a:cubicBezTo>
                    <a:pt x="608240" y="223202"/>
                    <a:pt x="1318584" y="125676"/>
                    <a:pt x="1816864" y="503651"/>
                  </a:cubicBezTo>
                  <a:cubicBezTo>
                    <a:pt x="1922519" y="583796"/>
                    <a:pt x="2010155" y="678885"/>
                    <a:pt x="2077971" y="784443"/>
                  </a:cubicBezTo>
                  <a:cubicBezTo>
                    <a:pt x="2289760" y="902821"/>
                    <a:pt x="2577725" y="972444"/>
                    <a:pt x="2893769" y="967396"/>
                  </a:cubicBezTo>
                  <a:cubicBezTo>
                    <a:pt x="3168575" y="963007"/>
                    <a:pt x="3420358" y="902868"/>
                    <a:pt x="3617906" y="804590"/>
                  </a:cubicBezTo>
                  <a:cubicBezTo>
                    <a:pt x="3649441" y="748230"/>
                    <a:pt x="3685719" y="693837"/>
                    <a:pt x="3725720" y="641104"/>
                  </a:cubicBezTo>
                  <a:cubicBezTo>
                    <a:pt x="4266498" y="-71797"/>
                    <a:pt x="5282805" y="-211331"/>
                    <a:pt x="5995706" y="329447"/>
                  </a:cubicBezTo>
                  <a:close/>
                </a:path>
              </a:pathLst>
            </a:custGeom>
            <a:gradFill flip="none" rotWithShape="1">
              <a:gsLst>
                <a:gs pos="0">
                  <a:srgbClr val="E6E6E6"/>
                </a:gs>
                <a:gs pos="100000">
                  <a:sysClr val="window" lastClr="FFFFFF"/>
                </a:gs>
              </a:gsLst>
              <a:path path="circle">
                <a:fillToRect r="100000" b="100000"/>
              </a:path>
              <a:tileRect l="-100000" t="-100000"/>
            </a:gradFill>
            <a:ln w="25400" cap="flat" cmpd="sng" algn="ctr">
              <a:solidFill>
                <a:sysClr val="window" lastClr="FFFFFF"/>
              </a:solidFill>
              <a:prstDash val="solid"/>
            </a:ln>
            <a:effectLst/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en-US" kern="0">
                <a:solidFill>
                  <a:sysClr val="window" lastClr="FFFFFF"/>
                </a:solidFill>
                <a:latin typeface="Calibri" panose="020F0502020204030204"/>
              </a:endParaRPr>
            </a:p>
          </p:txBody>
        </p:sp>
        <p:sp>
          <p:nvSpPr>
            <p:cNvPr id="101" name="椭圆 100"/>
            <p:cNvSpPr/>
            <p:nvPr/>
          </p:nvSpPr>
          <p:spPr>
            <a:xfrm>
              <a:off x="3066028" y="2525792"/>
              <a:ext cx="2371480" cy="2398883"/>
            </a:xfrm>
            <a:prstGeom prst="ellipse">
              <a:avLst/>
            </a:prstGeom>
            <a:gradFill flip="none" rotWithShape="1">
              <a:gsLst>
                <a:gs pos="33000">
                  <a:sysClr val="window" lastClr="FFFFFF">
                    <a:lumMod val="75000"/>
                    <a:shade val="30000"/>
                    <a:satMod val="115000"/>
                  </a:sysClr>
                </a:gs>
                <a:gs pos="100000">
                  <a:sysClr val="window" lastClr="FFFFFF"/>
                </a:gs>
                <a:gs pos="82000">
                  <a:sysClr val="window" lastClr="FFFFFF">
                    <a:lumMod val="75000"/>
                    <a:shade val="100000"/>
                    <a:satMod val="115000"/>
                    <a:alpha val="0"/>
                  </a:sysClr>
                </a:gs>
              </a:gsLst>
              <a:path path="circle">
                <a:fillToRect l="50000" t="50000" r="50000" b="50000"/>
              </a:path>
              <a:tileRect/>
            </a:gradFill>
            <a:ln w="25400" cap="flat" cmpd="sng" algn="ctr">
              <a:noFill/>
              <a:prstDash val="solid"/>
            </a:ln>
            <a:effectLst>
              <a:softEdge rad="127000"/>
            </a:effectLst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en-US" kern="0">
                <a:solidFill>
                  <a:sysClr val="window" lastClr="FFFFFF"/>
                </a:solidFill>
                <a:latin typeface="Calibri" panose="020F0502020204030204"/>
              </a:endParaRPr>
            </a:p>
          </p:txBody>
        </p:sp>
        <p:sp>
          <p:nvSpPr>
            <p:cNvPr id="102" name="矩形 4"/>
            <p:cNvSpPr/>
            <p:nvPr/>
          </p:nvSpPr>
          <p:spPr>
            <a:xfrm rot="13415964">
              <a:off x="2927769" y="3437583"/>
              <a:ext cx="4222988" cy="2061947"/>
            </a:xfrm>
            <a:custGeom>
              <a:avLst/>
              <a:gdLst/>
              <a:ahLst/>
              <a:cxnLst/>
              <a:rect l="l" t="t" r="r" b="b"/>
              <a:pathLst>
                <a:path w="6636810" h="3240537">
                  <a:moveTo>
                    <a:pt x="5995706" y="329447"/>
                  </a:moveTo>
                  <a:cubicBezTo>
                    <a:pt x="6708608" y="870225"/>
                    <a:pt x="6848141" y="1886532"/>
                    <a:pt x="6307363" y="2599433"/>
                  </a:cubicBezTo>
                  <a:cubicBezTo>
                    <a:pt x="5766586" y="3312335"/>
                    <a:pt x="4750279" y="3451868"/>
                    <a:pt x="4037377" y="2911090"/>
                  </a:cubicBezTo>
                  <a:cubicBezTo>
                    <a:pt x="3834697" y="2757346"/>
                    <a:pt x="3678362" y="2565165"/>
                    <a:pt x="3572521" y="2351592"/>
                  </a:cubicBezTo>
                  <a:cubicBezTo>
                    <a:pt x="3382613" y="2221161"/>
                    <a:pt x="3125137" y="2125355"/>
                    <a:pt x="2835026" y="2089472"/>
                  </a:cubicBezTo>
                  <a:cubicBezTo>
                    <a:pt x="2470925" y="2044438"/>
                    <a:pt x="2133683" y="2103468"/>
                    <a:pt x="1902855" y="2234479"/>
                  </a:cubicBezTo>
                  <a:cubicBezTo>
                    <a:pt x="1508230" y="2603881"/>
                    <a:pt x="893457" y="2645913"/>
                    <a:pt x="448097" y="2308081"/>
                  </a:cubicBezTo>
                  <a:cubicBezTo>
                    <a:pt x="-50183" y="1930106"/>
                    <a:pt x="-147709" y="1219762"/>
                    <a:pt x="230265" y="721482"/>
                  </a:cubicBezTo>
                  <a:cubicBezTo>
                    <a:pt x="608240" y="223202"/>
                    <a:pt x="1318584" y="125676"/>
                    <a:pt x="1816864" y="503651"/>
                  </a:cubicBezTo>
                  <a:cubicBezTo>
                    <a:pt x="1922519" y="583796"/>
                    <a:pt x="2010155" y="678885"/>
                    <a:pt x="2077971" y="784443"/>
                  </a:cubicBezTo>
                  <a:cubicBezTo>
                    <a:pt x="2289760" y="902821"/>
                    <a:pt x="2577725" y="972444"/>
                    <a:pt x="2893769" y="967396"/>
                  </a:cubicBezTo>
                  <a:cubicBezTo>
                    <a:pt x="3168575" y="963007"/>
                    <a:pt x="3420358" y="902868"/>
                    <a:pt x="3617906" y="804590"/>
                  </a:cubicBezTo>
                  <a:cubicBezTo>
                    <a:pt x="3649441" y="748230"/>
                    <a:pt x="3685719" y="693837"/>
                    <a:pt x="3725720" y="641104"/>
                  </a:cubicBezTo>
                  <a:cubicBezTo>
                    <a:pt x="4266498" y="-71797"/>
                    <a:pt x="5282805" y="-211331"/>
                    <a:pt x="5995706" y="329447"/>
                  </a:cubicBezTo>
                  <a:close/>
                </a:path>
              </a:pathLst>
            </a:custGeom>
            <a:gradFill flip="none" rotWithShape="1">
              <a:gsLst>
                <a:gs pos="0">
                  <a:srgbClr val="E6E6E6"/>
                </a:gs>
                <a:gs pos="100000">
                  <a:sysClr val="window" lastClr="FFFFFF"/>
                </a:gs>
              </a:gsLst>
              <a:path path="circle">
                <a:fillToRect r="100000" b="100000"/>
              </a:path>
              <a:tileRect l="-100000" t="-100000"/>
            </a:gradFill>
            <a:ln w="25400" cap="flat" cmpd="sng" algn="ctr">
              <a:solidFill>
                <a:sysClr val="window" lastClr="FFFFFF"/>
              </a:solidFill>
              <a:prstDash val="solid"/>
            </a:ln>
            <a:effectLst/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en-US" kern="0">
                <a:solidFill>
                  <a:sysClr val="window" lastClr="FFFFFF"/>
                </a:solidFill>
                <a:latin typeface="Calibri" panose="020F0502020204030204"/>
              </a:endParaRPr>
            </a:p>
          </p:txBody>
        </p:sp>
        <p:sp>
          <p:nvSpPr>
            <p:cNvPr id="103" name="椭圆 102"/>
            <p:cNvSpPr/>
            <p:nvPr/>
          </p:nvSpPr>
          <p:spPr>
            <a:xfrm>
              <a:off x="5200785" y="4810044"/>
              <a:ext cx="1497919" cy="1455207"/>
            </a:xfrm>
            <a:prstGeom prst="ellipse">
              <a:avLst/>
            </a:prstGeom>
            <a:gradFill flip="none" rotWithShape="1">
              <a:gsLst>
                <a:gs pos="33000">
                  <a:sysClr val="window" lastClr="FFFFFF">
                    <a:lumMod val="75000"/>
                    <a:shade val="30000"/>
                    <a:satMod val="115000"/>
                  </a:sysClr>
                </a:gs>
                <a:gs pos="100000">
                  <a:sysClr val="window" lastClr="FFFFFF"/>
                </a:gs>
                <a:gs pos="82000">
                  <a:sysClr val="window" lastClr="FFFFFF">
                    <a:lumMod val="75000"/>
                    <a:shade val="100000"/>
                    <a:satMod val="115000"/>
                    <a:alpha val="0"/>
                  </a:sysClr>
                </a:gs>
              </a:gsLst>
              <a:path path="circle">
                <a:fillToRect l="50000" t="50000" r="50000" b="50000"/>
              </a:path>
              <a:tileRect/>
            </a:gradFill>
            <a:ln w="25400" cap="flat" cmpd="sng" algn="ctr">
              <a:noFill/>
              <a:prstDash val="solid"/>
            </a:ln>
            <a:effectLst>
              <a:softEdge rad="127000"/>
            </a:effectLst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en-US" kern="0">
                <a:solidFill>
                  <a:sysClr val="window" lastClr="FFFFFF"/>
                </a:solidFill>
                <a:latin typeface="Calibri" panose="020F0502020204030204"/>
              </a:endParaRPr>
            </a:p>
          </p:txBody>
        </p:sp>
        <p:sp>
          <p:nvSpPr>
            <p:cNvPr id="104" name="椭圆 103"/>
            <p:cNvSpPr/>
            <p:nvPr/>
          </p:nvSpPr>
          <p:spPr>
            <a:xfrm>
              <a:off x="6925888" y="4377640"/>
              <a:ext cx="1985329" cy="1953257"/>
            </a:xfrm>
            <a:prstGeom prst="ellipse">
              <a:avLst/>
            </a:prstGeom>
            <a:gradFill flip="none" rotWithShape="1">
              <a:gsLst>
                <a:gs pos="33000">
                  <a:sysClr val="window" lastClr="FFFFFF">
                    <a:lumMod val="75000"/>
                    <a:shade val="30000"/>
                    <a:satMod val="115000"/>
                  </a:sysClr>
                </a:gs>
                <a:gs pos="100000">
                  <a:sysClr val="window" lastClr="FFFFFF"/>
                </a:gs>
                <a:gs pos="82000">
                  <a:sysClr val="window" lastClr="FFFFFF">
                    <a:lumMod val="75000"/>
                    <a:shade val="100000"/>
                    <a:satMod val="115000"/>
                    <a:alpha val="0"/>
                  </a:sysClr>
                </a:gs>
              </a:gsLst>
              <a:path path="circle">
                <a:fillToRect l="50000" t="50000" r="50000" b="50000"/>
              </a:path>
              <a:tileRect/>
            </a:gradFill>
            <a:ln w="25400" cap="flat" cmpd="sng" algn="ctr">
              <a:noFill/>
              <a:prstDash val="solid"/>
            </a:ln>
            <a:effectLst>
              <a:softEdge rad="127000"/>
            </a:effectLst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en-US" kern="0">
                <a:solidFill>
                  <a:sysClr val="window" lastClr="FFFFFF"/>
                </a:solidFill>
                <a:latin typeface="Calibri" panose="020F0502020204030204"/>
              </a:endParaRPr>
            </a:p>
          </p:txBody>
        </p:sp>
        <p:sp>
          <p:nvSpPr>
            <p:cNvPr id="105" name="矩形 4"/>
            <p:cNvSpPr/>
            <p:nvPr/>
          </p:nvSpPr>
          <p:spPr>
            <a:xfrm rot="20885534">
              <a:off x="5350475" y="4594109"/>
              <a:ext cx="3426933" cy="1673172"/>
            </a:xfrm>
            <a:custGeom>
              <a:avLst/>
              <a:gdLst/>
              <a:ahLst/>
              <a:cxnLst/>
              <a:rect l="l" t="t" r="r" b="b"/>
              <a:pathLst>
                <a:path w="6636810" h="3240537">
                  <a:moveTo>
                    <a:pt x="5995706" y="329447"/>
                  </a:moveTo>
                  <a:cubicBezTo>
                    <a:pt x="6708608" y="870225"/>
                    <a:pt x="6848141" y="1886532"/>
                    <a:pt x="6307363" y="2599433"/>
                  </a:cubicBezTo>
                  <a:cubicBezTo>
                    <a:pt x="5766586" y="3312335"/>
                    <a:pt x="4750279" y="3451868"/>
                    <a:pt x="4037377" y="2911090"/>
                  </a:cubicBezTo>
                  <a:cubicBezTo>
                    <a:pt x="3834697" y="2757346"/>
                    <a:pt x="3678362" y="2565165"/>
                    <a:pt x="3572521" y="2351592"/>
                  </a:cubicBezTo>
                  <a:cubicBezTo>
                    <a:pt x="3382613" y="2221161"/>
                    <a:pt x="3125137" y="2125355"/>
                    <a:pt x="2835026" y="2089472"/>
                  </a:cubicBezTo>
                  <a:cubicBezTo>
                    <a:pt x="2470925" y="2044438"/>
                    <a:pt x="2133683" y="2103468"/>
                    <a:pt x="1902855" y="2234479"/>
                  </a:cubicBezTo>
                  <a:cubicBezTo>
                    <a:pt x="1508230" y="2603881"/>
                    <a:pt x="893457" y="2645913"/>
                    <a:pt x="448097" y="2308081"/>
                  </a:cubicBezTo>
                  <a:cubicBezTo>
                    <a:pt x="-50183" y="1930106"/>
                    <a:pt x="-147709" y="1219762"/>
                    <a:pt x="230265" y="721482"/>
                  </a:cubicBezTo>
                  <a:cubicBezTo>
                    <a:pt x="608240" y="223202"/>
                    <a:pt x="1318584" y="125676"/>
                    <a:pt x="1816864" y="503651"/>
                  </a:cubicBezTo>
                  <a:cubicBezTo>
                    <a:pt x="1922519" y="583796"/>
                    <a:pt x="2010155" y="678885"/>
                    <a:pt x="2077971" y="784443"/>
                  </a:cubicBezTo>
                  <a:cubicBezTo>
                    <a:pt x="2289760" y="902821"/>
                    <a:pt x="2577725" y="972444"/>
                    <a:pt x="2893769" y="967396"/>
                  </a:cubicBezTo>
                  <a:cubicBezTo>
                    <a:pt x="3168575" y="963007"/>
                    <a:pt x="3420358" y="902868"/>
                    <a:pt x="3617906" y="804590"/>
                  </a:cubicBezTo>
                  <a:cubicBezTo>
                    <a:pt x="3649441" y="748230"/>
                    <a:pt x="3685719" y="693837"/>
                    <a:pt x="3725720" y="641104"/>
                  </a:cubicBezTo>
                  <a:cubicBezTo>
                    <a:pt x="4266498" y="-71797"/>
                    <a:pt x="5282805" y="-211331"/>
                    <a:pt x="5995706" y="329447"/>
                  </a:cubicBezTo>
                  <a:close/>
                </a:path>
              </a:pathLst>
            </a:custGeom>
            <a:gradFill flip="none" rotWithShape="1">
              <a:gsLst>
                <a:gs pos="0">
                  <a:srgbClr val="E6E6E6"/>
                </a:gs>
                <a:gs pos="100000">
                  <a:sysClr val="window" lastClr="FFFFFF"/>
                </a:gs>
              </a:gsLst>
              <a:lin ang="13500000" scaled="1"/>
              <a:tileRect/>
            </a:gradFill>
            <a:ln w="25400" cap="flat" cmpd="sng" algn="ctr">
              <a:solidFill>
                <a:sysClr val="window" lastClr="FFFFFF"/>
              </a:solidFill>
              <a:prstDash val="solid"/>
            </a:ln>
            <a:effectLst/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en-US" kern="0">
                <a:solidFill>
                  <a:sysClr val="window" lastClr="FFFFFF"/>
                </a:solidFill>
                <a:latin typeface="Calibri" panose="020F0502020204030204"/>
              </a:endParaRPr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841003" y="117427"/>
            <a:ext cx="2552118" cy="1081475"/>
            <a:chOff x="504453" y="549474"/>
            <a:chExt cx="2552118" cy="1048226"/>
          </a:xfrm>
        </p:grpSpPr>
        <p:sp>
          <p:nvSpPr>
            <p:cNvPr id="20" name="文本框 5"/>
            <p:cNvSpPr txBox="1"/>
            <p:nvPr/>
          </p:nvSpPr>
          <p:spPr>
            <a:xfrm>
              <a:off x="504453" y="549474"/>
              <a:ext cx="1715205" cy="7457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4400" dirty="0">
                  <a:solidFill>
                    <a:srgbClr val="0070C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概 述</a:t>
              </a:r>
            </a:p>
          </p:txBody>
        </p:sp>
        <p:sp>
          <p:nvSpPr>
            <p:cNvPr id="22" name="TextBox 21"/>
            <p:cNvSpPr txBox="1"/>
            <p:nvPr/>
          </p:nvSpPr>
          <p:spPr>
            <a:xfrm>
              <a:off x="648469" y="1269554"/>
              <a:ext cx="2408102" cy="32814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600" dirty="0">
                  <a:solidFill>
                    <a:srgbClr val="0070C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Introduction</a:t>
              </a:r>
              <a:endParaRPr lang="zh-CN" altLang="en-US" sz="1600" dirty="0">
                <a:solidFill>
                  <a:srgbClr val="0070C0"/>
                </a:solidFill>
              </a:endParaRPr>
            </a:p>
          </p:txBody>
        </p:sp>
      </p:grpSp>
      <p:sp>
        <p:nvSpPr>
          <p:cNvPr id="118" name="TextBox 117"/>
          <p:cNvSpPr txBox="1"/>
          <p:nvPr/>
        </p:nvSpPr>
        <p:spPr>
          <a:xfrm>
            <a:off x="7010392" y="1989634"/>
            <a:ext cx="4343783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lnSpc>
                <a:spcPct val="150000"/>
              </a:lnSpc>
              <a:defRPr sz="180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>
              <a:lnSpc>
                <a:spcPts val="3000"/>
              </a:lnSpc>
            </a:pPr>
            <a:r>
              <a:rPr lang="zh-CN" altLang="zh-CN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公司自成立以来，以“策略先行，经营致胜，管理为本”的商业推广理念，一步一个脚印发展成为东莞同类企业中经营范围最广、在行业内颇具影响力的企业。</a:t>
            </a:r>
            <a:endParaRPr lang="zh-CN" altLang="en-US" sz="14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grpSp>
        <p:nvGrpSpPr>
          <p:cNvPr id="4" name="组合 3"/>
          <p:cNvGrpSpPr/>
          <p:nvPr/>
        </p:nvGrpSpPr>
        <p:grpSpPr>
          <a:xfrm>
            <a:off x="1094205" y="4234077"/>
            <a:ext cx="1977928" cy="961997"/>
            <a:chOff x="757655" y="4234076"/>
            <a:chExt cx="1977928" cy="961997"/>
          </a:xfrm>
        </p:grpSpPr>
        <p:sp>
          <p:nvSpPr>
            <p:cNvPr id="71" name="文本框 5"/>
            <p:cNvSpPr txBox="1"/>
            <p:nvPr/>
          </p:nvSpPr>
          <p:spPr>
            <a:xfrm>
              <a:off x="757655" y="4234076"/>
              <a:ext cx="1512640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4000" dirty="0">
                  <a:solidFill>
                    <a:srgbClr val="0066CC"/>
                  </a:solidFill>
                  <a:effectLst>
                    <a:innerShdw blurRad="63500" dist="38100" dir="13500000">
                      <a:prstClr val="black">
                        <a:alpha val="50000"/>
                      </a:prstClr>
                    </a:inn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rPr>
                <a:t>98%</a:t>
              </a:r>
              <a:endParaRPr lang="zh-CN" altLang="en-US" sz="4000" dirty="0">
                <a:solidFill>
                  <a:srgbClr val="0066CC"/>
                </a:solidFill>
                <a:effectLst>
                  <a:innerShdw blurRad="63500" dist="38100" dir="13500000">
                    <a:prstClr val="black">
                      <a:alpha val="50000"/>
                    </a:prstClr>
                  </a:inn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19" name="TextBox 118"/>
            <p:cNvSpPr txBox="1"/>
            <p:nvPr/>
          </p:nvSpPr>
          <p:spPr>
            <a:xfrm>
              <a:off x="757655" y="4780575"/>
              <a:ext cx="1977928" cy="4154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zh-CN" sz="14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完成年底计划</a:t>
              </a:r>
              <a:r>
                <a:rPr lang="en-US" altLang="zh-CN" sz="14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65%</a:t>
              </a:r>
              <a:endPara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5486693" y="5026170"/>
            <a:ext cx="1512640" cy="1082785"/>
            <a:chOff x="5150143" y="5026164"/>
            <a:chExt cx="1512640" cy="1082784"/>
          </a:xfrm>
        </p:grpSpPr>
        <p:sp>
          <p:nvSpPr>
            <p:cNvPr id="121" name="文本框 5"/>
            <p:cNvSpPr txBox="1"/>
            <p:nvPr/>
          </p:nvSpPr>
          <p:spPr>
            <a:xfrm>
              <a:off x="5150143" y="5026164"/>
              <a:ext cx="1512640" cy="70788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4000">
                  <a:solidFill>
                    <a:srgbClr val="0066CC"/>
                  </a:solidFill>
                  <a:effectLst>
                    <a:innerShdw blurRad="63500" dist="38100" dir="13500000">
                      <a:prstClr val="black">
                        <a:alpha val="50000"/>
                      </a:prstClr>
                    </a:inn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en-US" altLang="zh-CN" dirty="0"/>
                <a:t> 3</a:t>
              </a:r>
              <a:r>
                <a:rPr lang="zh-CN" altLang="zh-CN" dirty="0"/>
                <a:t>件 </a:t>
              </a:r>
              <a:endParaRPr lang="zh-CN" altLang="en-US" dirty="0"/>
            </a:p>
          </p:txBody>
        </p:sp>
        <p:sp>
          <p:nvSpPr>
            <p:cNvPr id="123" name="TextBox 122"/>
            <p:cNvSpPr txBox="1"/>
            <p:nvPr/>
          </p:nvSpPr>
          <p:spPr>
            <a:xfrm>
              <a:off x="5404463" y="5585728"/>
              <a:ext cx="1152631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40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 algn="ctr">
                <a:lnSpc>
                  <a:spcPct val="100000"/>
                </a:lnSpc>
              </a:pPr>
              <a:r>
                <a:rPr lang="zh-CN" altLang="zh-CN" dirty="0"/>
                <a:t>完成了</a:t>
              </a:r>
              <a:r>
                <a:rPr lang="en-US" altLang="zh-CN" dirty="0"/>
                <a:t>3</a:t>
              </a:r>
              <a:r>
                <a:rPr lang="zh-CN" altLang="zh-CN" dirty="0"/>
                <a:t>件</a:t>
              </a:r>
              <a:endParaRPr lang="en-US" altLang="zh-CN" dirty="0"/>
            </a:p>
            <a:p>
              <a:pPr algn="ctr">
                <a:lnSpc>
                  <a:spcPct val="100000"/>
                </a:lnSpc>
              </a:pPr>
              <a:r>
                <a:rPr lang="zh-CN" altLang="zh-CN" dirty="0"/>
                <a:t>大事</a:t>
              </a:r>
              <a:endParaRPr lang="zh-CN" altLang="en-US" dirty="0"/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7430909" y="4666122"/>
            <a:ext cx="2193952" cy="979368"/>
            <a:chOff x="7094359" y="4666124"/>
            <a:chExt cx="2193952" cy="979368"/>
          </a:xfrm>
        </p:grpSpPr>
        <p:sp>
          <p:nvSpPr>
            <p:cNvPr id="122" name="文本框 5"/>
            <p:cNvSpPr txBox="1"/>
            <p:nvPr/>
          </p:nvSpPr>
          <p:spPr>
            <a:xfrm>
              <a:off x="7094359" y="4666124"/>
              <a:ext cx="1512640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4000">
                  <a:solidFill>
                    <a:srgbClr val="0066CC"/>
                  </a:solidFill>
                  <a:effectLst>
                    <a:innerShdw blurRad="63500" dist="38100" dir="13500000">
                      <a:prstClr val="black">
                        <a:alpha val="50000"/>
                      </a:prstClr>
                    </a:inn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zh-CN" altLang="zh-CN" dirty="0"/>
                <a:t> 奖 </a:t>
              </a:r>
              <a:endParaRPr lang="zh-CN" altLang="en-US" dirty="0"/>
            </a:p>
          </p:txBody>
        </p:sp>
        <p:sp>
          <p:nvSpPr>
            <p:cNvPr id="124" name="TextBox 123"/>
            <p:cNvSpPr txBox="1"/>
            <p:nvPr/>
          </p:nvSpPr>
          <p:spPr>
            <a:xfrm>
              <a:off x="7310383" y="5229994"/>
              <a:ext cx="1977928" cy="4154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40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zh-CN" altLang="zh-CN" dirty="0"/>
                <a:t>首次获得某某奖</a:t>
              </a:r>
              <a:endParaRPr lang="zh-CN" altLang="en-US" dirty="0"/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3902045" y="3153958"/>
            <a:ext cx="2002214" cy="1045278"/>
            <a:chOff x="3565495" y="3153956"/>
            <a:chExt cx="2002214" cy="1045279"/>
          </a:xfrm>
        </p:grpSpPr>
        <p:sp>
          <p:nvSpPr>
            <p:cNvPr id="120" name="文本框 5"/>
            <p:cNvSpPr txBox="1"/>
            <p:nvPr/>
          </p:nvSpPr>
          <p:spPr>
            <a:xfrm>
              <a:off x="3565495" y="3153956"/>
              <a:ext cx="1512640" cy="70788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4000">
                  <a:solidFill>
                    <a:srgbClr val="0066CC"/>
                  </a:solidFill>
                  <a:effectLst>
                    <a:innerShdw blurRad="63500" dist="38100" dir="13500000">
                      <a:prstClr val="black">
                        <a:alpha val="50000"/>
                      </a:prstClr>
                    </a:inn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en-US" altLang="zh-CN" dirty="0"/>
                <a:t>9</a:t>
              </a:r>
              <a:r>
                <a:rPr lang="zh-CN" altLang="zh-CN" dirty="0"/>
                <a:t>百万</a:t>
              </a:r>
            </a:p>
          </p:txBody>
        </p:sp>
        <p:sp>
          <p:nvSpPr>
            <p:cNvPr id="125" name="TextBox 124"/>
            <p:cNvSpPr txBox="1"/>
            <p:nvPr/>
          </p:nvSpPr>
          <p:spPr>
            <a:xfrm>
              <a:off x="3589781" y="3783737"/>
              <a:ext cx="1977928" cy="4154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40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zh-CN" altLang="zh-CN" dirty="0"/>
                <a:t>销售额突破</a:t>
              </a:r>
              <a:r>
                <a:rPr lang="en-US" altLang="zh-CN" dirty="0"/>
                <a:t>500</a:t>
              </a:r>
              <a:r>
                <a:rPr lang="zh-CN" altLang="zh-CN" dirty="0"/>
                <a:t>万 </a:t>
              </a:r>
              <a:endParaRPr lang="zh-CN" altLang="en-US" dirty="0"/>
            </a:p>
          </p:txBody>
        </p:sp>
      </p:grpSp>
      <p:sp>
        <p:nvSpPr>
          <p:cNvPr id="129" name="Freeform 514"/>
          <p:cNvSpPr>
            <a:spLocks noEditPoints="1"/>
          </p:cNvSpPr>
          <p:nvPr/>
        </p:nvSpPr>
        <p:spPr bwMode="auto">
          <a:xfrm>
            <a:off x="2497191" y="333451"/>
            <a:ext cx="358333" cy="360040"/>
          </a:xfrm>
          <a:custGeom>
            <a:avLst/>
            <a:gdLst>
              <a:gd name="T0" fmla="*/ 144 w 288"/>
              <a:gd name="T1" fmla="*/ 0 h 289"/>
              <a:gd name="T2" fmla="*/ 0 w 288"/>
              <a:gd name="T3" fmla="*/ 145 h 289"/>
              <a:gd name="T4" fmla="*/ 144 w 288"/>
              <a:gd name="T5" fmla="*/ 289 h 289"/>
              <a:gd name="T6" fmla="*/ 288 w 288"/>
              <a:gd name="T7" fmla="*/ 145 h 289"/>
              <a:gd name="T8" fmla="*/ 144 w 288"/>
              <a:gd name="T9" fmla="*/ 0 h 289"/>
              <a:gd name="T10" fmla="*/ 208 w 288"/>
              <a:gd name="T11" fmla="*/ 148 h 289"/>
              <a:gd name="T12" fmla="*/ 117 w 288"/>
              <a:gd name="T13" fmla="*/ 239 h 289"/>
              <a:gd name="T14" fmla="*/ 114 w 288"/>
              <a:gd name="T15" fmla="*/ 240 h 289"/>
              <a:gd name="T16" fmla="*/ 111 w 288"/>
              <a:gd name="T17" fmla="*/ 239 h 289"/>
              <a:gd name="T18" fmla="*/ 111 w 288"/>
              <a:gd name="T19" fmla="*/ 239 h 289"/>
              <a:gd name="T20" fmla="*/ 110 w 288"/>
              <a:gd name="T21" fmla="*/ 236 h 289"/>
              <a:gd name="T22" fmla="*/ 110 w 288"/>
              <a:gd name="T23" fmla="*/ 192 h 289"/>
              <a:gd name="T24" fmla="*/ 111 w 288"/>
              <a:gd name="T25" fmla="*/ 189 h 289"/>
              <a:gd name="T26" fmla="*/ 155 w 288"/>
              <a:gd name="T27" fmla="*/ 145 h 289"/>
              <a:gd name="T28" fmla="*/ 111 w 288"/>
              <a:gd name="T29" fmla="*/ 101 h 289"/>
              <a:gd name="T30" fmla="*/ 110 w 288"/>
              <a:gd name="T31" fmla="*/ 98 h 289"/>
              <a:gd name="T32" fmla="*/ 110 w 288"/>
              <a:gd name="T33" fmla="*/ 54 h 289"/>
              <a:gd name="T34" fmla="*/ 111 w 288"/>
              <a:gd name="T35" fmla="*/ 51 h 289"/>
              <a:gd name="T36" fmla="*/ 111 w 288"/>
              <a:gd name="T37" fmla="*/ 51 h 289"/>
              <a:gd name="T38" fmla="*/ 117 w 288"/>
              <a:gd name="T39" fmla="*/ 51 h 289"/>
              <a:gd name="T40" fmla="*/ 208 w 288"/>
              <a:gd name="T41" fmla="*/ 142 h 289"/>
              <a:gd name="T42" fmla="*/ 209 w 288"/>
              <a:gd name="T43" fmla="*/ 145 h 289"/>
              <a:gd name="T44" fmla="*/ 208 w 288"/>
              <a:gd name="T45" fmla="*/ 148 h 28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</a:cxnLst>
            <a:rect l="0" t="0" r="r" b="b"/>
            <a:pathLst>
              <a:path w="288" h="289">
                <a:moveTo>
                  <a:pt x="144" y="0"/>
                </a:moveTo>
                <a:cubicBezTo>
                  <a:pt x="64" y="0"/>
                  <a:pt x="0" y="65"/>
                  <a:pt x="0" y="145"/>
                </a:cubicBezTo>
                <a:cubicBezTo>
                  <a:pt x="0" y="224"/>
                  <a:pt x="64" y="289"/>
                  <a:pt x="144" y="289"/>
                </a:cubicBezTo>
                <a:cubicBezTo>
                  <a:pt x="224" y="289"/>
                  <a:pt x="288" y="224"/>
                  <a:pt x="288" y="145"/>
                </a:cubicBezTo>
                <a:cubicBezTo>
                  <a:pt x="288" y="65"/>
                  <a:pt x="224" y="0"/>
                  <a:pt x="144" y="0"/>
                </a:cubicBezTo>
                <a:close/>
                <a:moveTo>
                  <a:pt x="208" y="148"/>
                </a:moveTo>
                <a:cubicBezTo>
                  <a:pt x="117" y="239"/>
                  <a:pt x="117" y="239"/>
                  <a:pt x="117" y="239"/>
                </a:cubicBezTo>
                <a:cubicBezTo>
                  <a:pt x="116" y="240"/>
                  <a:pt x="115" y="240"/>
                  <a:pt x="114" y="240"/>
                </a:cubicBezTo>
                <a:cubicBezTo>
                  <a:pt x="113" y="240"/>
                  <a:pt x="112" y="240"/>
                  <a:pt x="111" y="239"/>
                </a:cubicBezTo>
                <a:cubicBezTo>
                  <a:pt x="111" y="239"/>
                  <a:pt x="111" y="239"/>
                  <a:pt x="111" y="239"/>
                </a:cubicBezTo>
                <a:cubicBezTo>
                  <a:pt x="110" y="238"/>
                  <a:pt x="110" y="237"/>
                  <a:pt x="110" y="236"/>
                </a:cubicBezTo>
                <a:cubicBezTo>
                  <a:pt x="110" y="192"/>
                  <a:pt x="110" y="192"/>
                  <a:pt x="110" y="192"/>
                </a:cubicBezTo>
                <a:cubicBezTo>
                  <a:pt x="110" y="191"/>
                  <a:pt x="110" y="190"/>
                  <a:pt x="111" y="189"/>
                </a:cubicBezTo>
                <a:cubicBezTo>
                  <a:pt x="155" y="145"/>
                  <a:pt x="155" y="145"/>
                  <a:pt x="155" y="145"/>
                </a:cubicBezTo>
                <a:cubicBezTo>
                  <a:pt x="111" y="101"/>
                  <a:pt x="111" y="101"/>
                  <a:pt x="111" y="101"/>
                </a:cubicBezTo>
                <a:cubicBezTo>
                  <a:pt x="110" y="100"/>
                  <a:pt x="110" y="99"/>
                  <a:pt x="110" y="98"/>
                </a:cubicBezTo>
                <a:cubicBezTo>
                  <a:pt x="110" y="54"/>
                  <a:pt x="110" y="54"/>
                  <a:pt x="110" y="54"/>
                </a:cubicBezTo>
                <a:cubicBezTo>
                  <a:pt x="110" y="53"/>
                  <a:pt x="110" y="52"/>
                  <a:pt x="111" y="51"/>
                </a:cubicBezTo>
                <a:cubicBezTo>
                  <a:pt x="111" y="51"/>
                  <a:pt x="111" y="51"/>
                  <a:pt x="111" y="51"/>
                </a:cubicBezTo>
                <a:cubicBezTo>
                  <a:pt x="113" y="49"/>
                  <a:pt x="115" y="49"/>
                  <a:pt x="117" y="51"/>
                </a:cubicBezTo>
                <a:cubicBezTo>
                  <a:pt x="208" y="142"/>
                  <a:pt x="208" y="142"/>
                  <a:pt x="208" y="142"/>
                </a:cubicBezTo>
                <a:cubicBezTo>
                  <a:pt x="209" y="143"/>
                  <a:pt x="209" y="144"/>
                  <a:pt x="209" y="145"/>
                </a:cubicBezTo>
                <a:cubicBezTo>
                  <a:pt x="209" y="146"/>
                  <a:pt x="209" y="147"/>
                  <a:pt x="208" y="148"/>
                </a:cubicBezTo>
                <a:close/>
              </a:path>
            </a:pathLst>
          </a:custGeom>
          <a:solidFill>
            <a:srgbClr val="0070C0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2000">
        <p:fade/>
      </p:transition>
    </mc:Choice>
    <mc:Fallback xmlns="">
      <p:transition spd="med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7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8" dur="25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000"/>
                            </p:stCondLst>
                            <p:childTnLst>
                              <p:par>
                                <p:cTn id="37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9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500"/>
                            </p:stCondLst>
                            <p:childTnLst>
                              <p:par>
                                <p:cTn id="41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4000"/>
                            </p:stCondLst>
                            <p:childTnLst>
                              <p:par>
                                <p:cTn id="48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9" dur="5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0" dur="25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4500"/>
                            </p:stCondLst>
                            <p:childTnLst>
                              <p:par>
                                <p:cTn id="52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000"/>
                            </p:stCondLst>
                            <p:childTnLst>
                              <p:par>
                                <p:cTn id="59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0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1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500"/>
                            </p:stCondLst>
                            <p:childTnLst>
                              <p:par>
                                <p:cTn id="63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6000"/>
                            </p:stCondLst>
                            <p:childTnLst>
                              <p:par>
                                <p:cTn id="67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70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矩形 10"/>
          <p:cNvSpPr/>
          <p:nvPr/>
        </p:nvSpPr>
        <p:spPr>
          <a:xfrm>
            <a:off x="336554" y="1125541"/>
            <a:ext cx="11522075" cy="5328593"/>
          </a:xfrm>
          <a:prstGeom prst="rect">
            <a:avLst/>
          </a:prstGeom>
          <a:solidFill>
            <a:schemeClr val="bg1">
              <a:lumMod val="95000"/>
              <a:alpha val="7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 6"/>
          <p:cNvSpPr/>
          <p:nvPr/>
        </p:nvSpPr>
        <p:spPr>
          <a:xfrm>
            <a:off x="5508757" y="1101316"/>
            <a:ext cx="6349868" cy="5352816"/>
          </a:xfrm>
          <a:custGeom>
            <a:avLst/>
            <a:gdLst>
              <a:gd name="connsiteX0" fmla="*/ 0 w 7705254"/>
              <a:gd name="connsiteY0" fmla="*/ 0 h 6859588"/>
              <a:gd name="connsiteX1" fmla="*/ 7705254 w 7705254"/>
              <a:gd name="connsiteY1" fmla="*/ 0 h 6859588"/>
              <a:gd name="connsiteX2" fmla="*/ 7705254 w 7705254"/>
              <a:gd name="connsiteY2" fmla="*/ 6859588 h 6859588"/>
              <a:gd name="connsiteX3" fmla="*/ 0 w 7705254"/>
              <a:gd name="connsiteY3" fmla="*/ 6859588 h 6859588"/>
              <a:gd name="connsiteX4" fmla="*/ 0 w 7705254"/>
              <a:gd name="connsiteY4" fmla="*/ 0 h 6859588"/>
              <a:gd name="connsiteX0-1" fmla="*/ 1900238 w 7705254"/>
              <a:gd name="connsiteY0-2" fmla="*/ 0 h 6859588"/>
              <a:gd name="connsiteX1-3" fmla="*/ 7705254 w 7705254"/>
              <a:gd name="connsiteY1-4" fmla="*/ 0 h 6859588"/>
              <a:gd name="connsiteX2-5" fmla="*/ 7705254 w 7705254"/>
              <a:gd name="connsiteY2-6" fmla="*/ 6859588 h 6859588"/>
              <a:gd name="connsiteX3-7" fmla="*/ 0 w 7705254"/>
              <a:gd name="connsiteY3-8" fmla="*/ 6859588 h 6859588"/>
              <a:gd name="connsiteX4-9" fmla="*/ 1900238 w 7705254"/>
              <a:gd name="connsiteY4-10" fmla="*/ 0 h 6859588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7705254" h="6859588">
                <a:moveTo>
                  <a:pt x="1900238" y="0"/>
                </a:moveTo>
                <a:lnTo>
                  <a:pt x="7705254" y="0"/>
                </a:lnTo>
                <a:lnTo>
                  <a:pt x="7705254" y="6859588"/>
                </a:lnTo>
                <a:lnTo>
                  <a:pt x="0" y="6859588"/>
                </a:lnTo>
                <a:lnTo>
                  <a:pt x="1900238" y="0"/>
                </a:lnTo>
                <a:close/>
              </a:path>
            </a:pathLst>
          </a:custGeom>
          <a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8" name="TextBox 117"/>
          <p:cNvSpPr txBox="1"/>
          <p:nvPr/>
        </p:nvSpPr>
        <p:spPr>
          <a:xfrm>
            <a:off x="795292" y="2518658"/>
            <a:ext cx="3605876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lnSpc>
                <a:spcPct val="150000"/>
              </a:lnSpc>
              <a:defRPr sz="180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>
              <a:lnSpc>
                <a:spcPts val="3000"/>
              </a:lnSpc>
            </a:pPr>
            <a:r>
              <a:rPr lang="zh-CN" altLang="zh-CN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公司自成立以来，以“策略先行，经营致胜，管理为本”的商业推广理念，一步一个脚印发展成为东莞同类企业中经营范围最广、在行业内颇具影响力的企业。</a:t>
            </a:r>
            <a:endParaRPr lang="zh-CN" altLang="en-US" sz="14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372348" y="189437"/>
            <a:ext cx="3492995" cy="840289"/>
            <a:chOff x="35794" y="490240"/>
            <a:chExt cx="3492995" cy="840289"/>
          </a:xfrm>
        </p:grpSpPr>
        <p:sp>
          <p:nvSpPr>
            <p:cNvPr id="34" name="文本框 5"/>
            <p:cNvSpPr txBox="1"/>
            <p:nvPr/>
          </p:nvSpPr>
          <p:spPr>
            <a:xfrm>
              <a:off x="35794" y="490240"/>
              <a:ext cx="2844924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54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zh-CN" altLang="zh-CN" sz="3600" dirty="0">
                  <a:solidFill>
                    <a:srgbClr val="0070C0"/>
                  </a:solidFill>
                </a:rPr>
                <a:t>公司简介</a:t>
              </a:r>
            </a:p>
          </p:txBody>
        </p:sp>
        <p:sp>
          <p:nvSpPr>
            <p:cNvPr id="36" name="TextBox 35"/>
            <p:cNvSpPr txBox="1"/>
            <p:nvPr/>
          </p:nvSpPr>
          <p:spPr>
            <a:xfrm>
              <a:off x="471577" y="1053530"/>
              <a:ext cx="3057212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defRPr sz="2400">
                  <a:solidFill>
                    <a:schemeClr val="bg1"/>
                  </a:solidFill>
                  <a:effectLst/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en-US" altLang="zh-CN" sz="1200" dirty="0">
                  <a:solidFill>
                    <a:srgbClr val="0070C0"/>
                  </a:solidFill>
                </a:rPr>
                <a:t>Company profile </a:t>
              </a:r>
              <a:endParaRPr lang="zh-CN" altLang="en-US" sz="1200" dirty="0">
                <a:solidFill>
                  <a:srgbClr val="0070C0"/>
                </a:solidFill>
              </a:endParaRPr>
            </a:p>
          </p:txBody>
        </p:sp>
      </p:grpSp>
      <p:sp>
        <p:nvSpPr>
          <p:cNvPr id="50" name="Freeform 514"/>
          <p:cNvSpPr>
            <a:spLocks noEditPoints="1"/>
          </p:cNvSpPr>
          <p:nvPr/>
        </p:nvSpPr>
        <p:spPr bwMode="auto">
          <a:xfrm>
            <a:off x="2858937" y="381652"/>
            <a:ext cx="358333" cy="360040"/>
          </a:xfrm>
          <a:custGeom>
            <a:avLst/>
            <a:gdLst>
              <a:gd name="T0" fmla="*/ 144 w 288"/>
              <a:gd name="T1" fmla="*/ 0 h 289"/>
              <a:gd name="T2" fmla="*/ 0 w 288"/>
              <a:gd name="T3" fmla="*/ 145 h 289"/>
              <a:gd name="T4" fmla="*/ 144 w 288"/>
              <a:gd name="T5" fmla="*/ 289 h 289"/>
              <a:gd name="T6" fmla="*/ 288 w 288"/>
              <a:gd name="T7" fmla="*/ 145 h 289"/>
              <a:gd name="T8" fmla="*/ 144 w 288"/>
              <a:gd name="T9" fmla="*/ 0 h 289"/>
              <a:gd name="T10" fmla="*/ 208 w 288"/>
              <a:gd name="T11" fmla="*/ 148 h 289"/>
              <a:gd name="T12" fmla="*/ 117 w 288"/>
              <a:gd name="T13" fmla="*/ 239 h 289"/>
              <a:gd name="T14" fmla="*/ 114 w 288"/>
              <a:gd name="T15" fmla="*/ 240 h 289"/>
              <a:gd name="T16" fmla="*/ 111 w 288"/>
              <a:gd name="T17" fmla="*/ 239 h 289"/>
              <a:gd name="T18" fmla="*/ 111 w 288"/>
              <a:gd name="T19" fmla="*/ 239 h 289"/>
              <a:gd name="T20" fmla="*/ 110 w 288"/>
              <a:gd name="T21" fmla="*/ 236 h 289"/>
              <a:gd name="T22" fmla="*/ 110 w 288"/>
              <a:gd name="T23" fmla="*/ 192 h 289"/>
              <a:gd name="T24" fmla="*/ 111 w 288"/>
              <a:gd name="T25" fmla="*/ 189 h 289"/>
              <a:gd name="T26" fmla="*/ 155 w 288"/>
              <a:gd name="T27" fmla="*/ 145 h 289"/>
              <a:gd name="T28" fmla="*/ 111 w 288"/>
              <a:gd name="T29" fmla="*/ 101 h 289"/>
              <a:gd name="T30" fmla="*/ 110 w 288"/>
              <a:gd name="T31" fmla="*/ 98 h 289"/>
              <a:gd name="T32" fmla="*/ 110 w 288"/>
              <a:gd name="T33" fmla="*/ 54 h 289"/>
              <a:gd name="T34" fmla="*/ 111 w 288"/>
              <a:gd name="T35" fmla="*/ 51 h 289"/>
              <a:gd name="T36" fmla="*/ 111 w 288"/>
              <a:gd name="T37" fmla="*/ 51 h 289"/>
              <a:gd name="T38" fmla="*/ 117 w 288"/>
              <a:gd name="T39" fmla="*/ 51 h 289"/>
              <a:gd name="T40" fmla="*/ 208 w 288"/>
              <a:gd name="T41" fmla="*/ 142 h 289"/>
              <a:gd name="T42" fmla="*/ 209 w 288"/>
              <a:gd name="T43" fmla="*/ 145 h 289"/>
              <a:gd name="T44" fmla="*/ 208 w 288"/>
              <a:gd name="T45" fmla="*/ 148 h 28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</a:cxnLst>
            <a:rect l="0" t="0" r="r" b="b"/>
            <a:pathLst>
              <a:path w="288" h="289">
                <a:moveTo>
                  <a:pt x="144" y="0"/>
                </a:moveTo>
                <a:cubicBezTo>
                  <a:pt x="64" y="0"/>
                  <a:pt x="0" y="65"/>
                  <a:pt x="0" y="145"/>
                </a:cubicBezTo>
                <a:cubicBezTo>
                  <a:pt x="0" y="224"/>
                  <a:pt x="64" y="289"/>
                  <a:pt x="144" y="289"/>
                </a:cubicBezTo>
                <a:cubicBezTo>
                  <a:pt x="224" y="289"/>
                  <a:pt x="288" y="224"/>
                  <a:pt x="288" y="145"/>
                </a:cubicBezTo>
                <a:cubicBezTo>
                  <a:pt x="288" y="65"/>
                  <a:pt x="224" y="0"/>
                  <a:pt x="144" y="0"/>
                </a:cubicBezTo>
                <a:close/>
                <a:moveTo>
                  <a:pt x="208" y="148"/>
                </a:moveTo>
                <a:cubicBezTo>
                  <a:pt x="117" y="239"/>
                  <a:pt x="117" y="239"/>
                  <a:pt x="117" y="239"/>
                </a:cubicBezTo>
                <a:cubicBezTo>
                  <a:pt x="116" y="240"/>
                  <a:pt x="115" y="240"/>
                  <a:pt x="114" y="240"/>
                </a:cubicBezTo>
                <a:cubicBezTo>
                  <a:pt x="113" y="240"/>
                  <a:pt x="112" y="240"/>
                  <a:pt x="111" y="239"/>
                </a:cubicBezTo>
                <a:cubicBezTo>
                  <a:pt x="111" y="239"/>
                  <a:pt x="111" y="239"/>
                  <a:pt x="111" y="239"/>
                </a:cubicBezTo>
                <a:cubicBezTo>
                  <a:pt x="110" y="238"/>
                  <a:pt x="110" y="237"/>
                  <a:pt x="110" y="236"/>
                </a:cubicBezTo>
                <a:cubicBezTo>
                  <a:pt x="110" y="192"/>
                  <a:pt x="110" y="192"/>
                  <a:pt x="110" y="192"/>
                </a:cubicBezTo>
                <a:cubicBezTo>
                  <a:pt x="110" y="191"/>
                  <a:pt x="110" y="190"/>
                  <a:pt x="111" y="189"/>
                </a:cubicBezTo>
                <a:cubicBezTo>
                  <a:pt x="155" y="145"/>
                  <a:pt x="155" y="145"/>
                  <a:pt x="155" y="145"/>
                </a:cubicBezTo>
                <a:cubicBezTo>
                  <a:pt x="111" y="101"/>
                  <a:pt x="111" y="101"/>
                  <a:pt x="111" y="101"/>
                </a:cubicBezTo>
                <a:cubicBezTo>
                  <a:pt x="110" y="100"/>
                  <a:pt x="110" y="99"/>
                  <a:pt x="110" y="98"/>
                </a:cubicBezTo>
                <a:cubicBezTo>
                  <a:pt x="110" y="54"/>
                  <a:pt x="110" y="54"/>
                  <a:pt x="110" y="54"/>
                </a:cubicBezTo>
                <a:cubicBezTo>
                  <a:pt x="110" y="53"/>
                  <a:pt x="110" y="52"/>
                  <a:pt x="111" y="51"/>
                </a:cubicBezTo>
                <a:cubicBezTo>
                  <a:pt x="111" y="51"/>
                  <a:pt x="111" y="51"/>
                  <a:pt x="111" y="51"/>
                </a:cubicBezTo>
                <a:cubicBezTo>
                  <a:pt x="113" y="49"/>
                  <a:pt x="115" y="49"/>
                  <a:pt x="117" y="51"/>
                </a:cubicBezTo>
                <a:cubicBezTo>
                  <a:pt x="208" y="142"/>
                  <a:pt x="208" y="142"/>
                  <a:pt x="208" y="142"/>
                </a:cubicBezTo>
                <a:cubicBezTo>
                  <a:pt x="209" y="143"/>
                  <a:pt x="209" y="144"/>
                  <a:pt x="209" y="145"/>
                </a:cubicBezTo>
                <a:cubicBezTo>
                  <a:pt x="209" y="146"/>
                  <a:pt x="209" y="147"/>
                  <a:pt x="208" y="148"/>
                </a:cubicBezTo>
                <a:close/>
              </a:path>
            </a:pathLst>
          </a:custGeom>
          <a:solidFill>
            <a:srgbClr val="0070C0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2000">
        <p:fade/>
      </p:transition>
    </mc:Choice>
    <mc:Fallback xmlns="">
      <p:transition spd="med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11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矩形 32"/>
          <p:cNvSpPr/>
          <p:nvPr/>
        </p:nvSpPr>
        <p:spPr>
          <a:xfrm>
            <a:off x="336554" y="1125541"/>
            <a:ext cx="11522075" cy="5328593"/>
          </a:xfrm>
          <a:prstGeom prst="rect">
            <a:avLst/>
          </a:prstGeom>
          <a:solidFill>
            <a:schemeClr val="bg1">
              <a:lumMod val="95000"/>
              <a:alpha val="7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4" name="组合 3"/>
          <p:cNvGrpSpPr/>
          <p:nvPr/>
        </p:nvGrpSpPr>
        <p:grpSpPr>
          <a:xfrm>
            <a:off x="552972" y="189437"/>
            <a:ext cx="3312368" cy="912297"/>
            <a:chOff x="216421" y="490240"/>
            <a:chExt cx="3312368" cy="912297"/>
          </a:xfrm>
        </p:grpSpPr>
        <p:sp>
          <p:nvSpPr>
            <p:cNvPr id="35" name="Freeform 514"/>
            <p:cNvSpPr>
              <a:spLocks noEditPoints="1"/>
            </p:cNvSpPr>
            <p:nvPr/>
          </p:nvSpPr>
          <p:spPr bwMode="auto">
            <a:xfrm>
              <a:off x="2520677" y="621482"/>
              <a:ext cx="358333" cy="360040"/>
            </a:xfrm>
            <a:custGeom>
              <a:avLst/>
              <a:gdLst>
                <a:gd name="T0" fmla="*/ 144 w 288"/>
                <a:gd name="T1" fmla="*/ 0 h 289"/>
                <a:gd name="T2" fmla="*/ 0 w 288"/>
                <a:gd name="T3" fmla="*/ 145 h 289"/>
                <a:gd name="T4" fmla="*/ 144 w 288"/>
                <a:gd name="T5" fmla="*/ 289 h 289"/>
                <a:gd name="T6" fmla="*/ 288 w 288"/>
                <a:gd name="T7" fmla="*/ 145 h 289"/>
                <a:gd name="T8" fmla="*/ 144 w 288"/>
                <a:gd name="T9" fmla="*/ 0 h 289"/>
                <a:gd name="T10" fmla="*/ 208 w 288"/>
                <a:gd name="T11" fmla="*/ 148 h 289"/>
                <a:gd name="T12" fmla="*/ 117 w 288"/>
                <a:gd name="T13" fmla="*/ 239 h 289"/>
                <a:gd name="T14" fmla="*/ 114 w 288"/>
                <a:gd name="T15" fmla="*/ 240 h 289"/>
                <a:gd name="T16" fmla="*/ 111 w 288"/>
                <a:gd name="T17" fmla="*/ 239 h 289"/>
                <a:gd name="T18" fmla="*/ 111 w 288"/>
                <a:gd name="T19" fmla="*/ 239 h 289"/>
                <a:gd name="T20" fmla="*/ 110 w 288"/>
                <a:gd name="T21" fmla="*/ 236 h 289"/>
                <a:gd name="T22" fmla="*/ 110 w 288"/>
                <a:gd name="T23" fmla="*/ 192 h 289"/>
                <a:gd name="T24" fmla="*/ 111 w 288"/>
                <a:gd name="T25" fmla="*/ 189 h 289"/>
                <a:gd name="T26" fmla="*/ 155 w 288"/>
                <a:gd name="T27" fmla="*/ 145 h 289"/>
                <a:gd name="T28" fmla="*/ 111 w 288"/>
                <a:gd name="T29" fmla="*/ 101 h 289"/>
                <a:gd name="T30" fmla="*/ 110 w 288"/>
                <a:gd name="T31" fmla="*/ 98 h 289"/>
                <a:gd name="T32" fmla="*/ 110 w 288"/>
                <a:gd name="T33" fmla="*/ 54 h 289"/>
                <a:gd name="T34" fmla="*/ 111 w 288"/>
                <a:gd name="T35" fmla="*/ 51 h 289"/>
                <a:gd name="T36" fmla="*/ 111 w 288"/>
                <a:gd name="T37" fmla="*/ 51 h 289"/>
                <a:gd name="T38" fmla="*/ 117 w 288"/>
                <a:gd name="T39" fmla="*/ 51 h 289"/>
                <a:gd name="T40" fmla="*/ 208 w 288"/>
                <a:gd name="T41" fmla="*/ 142 h 289"/>
                <a:gd name="T42" fmla="*/ 209 w 288"/>
                <a:gd name="T43" fmla="*/ 145 h 289"/>
                <a:gd name="T44" fmla="*/ 208 w 288"/>
                <a:gd name="T45" fmla="*/ 148 h 2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288" h="289">
                  <a:moveTo>
                    <a:pt x="144" y="0"/>
                  </a:moveTo>
                  <a:cubicBezTo>
                    <a:pt x="64" y="0"/>
                    <a:pt x="0" y="65"/>
                    <a:pt x="0" y="145"/>
                  </a:cubicBezTo>
                  <a:cubicBezTo>
                    <a:pt x="0" y="224"/>
                    <a:pt x="64" y="289"/>
                    <a:pt x="144" y="289"/>
                  </a:cubicBezTo>
                  <a:cubicBezTo>
                    <a:pt x="224" y="289"/>
                    <a:pt x="288" y="224"/>
                    <a:pt x="288" y="145"/>
                  </a:cubicBezTo>
                  <a:cubicBezTo>
                    <a:pt x="288" y="65"/>
                    <a:pt x="224" y="0"/>
                    <a:pt x="144" y="0"/>
                  </a:cubicBezTo>
                  <a:close/>
                  <a:moveTo>
                    <a:pt x="208" y="148"/>
                  </a:moveTo>
                  <a:cubicBezTo>
                    <a:pt x="117" y="239"/>
                    <a:pt x="117" y="239"/>
                    <a:pt x="117" y="239"/>
                  </a:cubicBezTo>
                  <a:cubicBezTo>
                    <a:pt x="116" y="240"/>
                    <a:pt x="115" y="240"/>
                    <a:pt x="114" y="240"/>
                  </a:cubicBezTo>
                  <a:cubicBezTo>
                    <a:pt x="113" y="240"/>
                    <a:pt x="112" y="240"/>
                    <a:pt x="111" y="239"/>
                  </a:cubicBezTo>
                  <a:cubicBezTo>
                    <a:pt x="111" y="239"/>
                    <a:pt x="111" y="239"/>
                    <a:pt x="111" y="239"/>
                  </a:cubicBezTo>
                  <a:cubicBezTo>
                    <a:pt x="110" y="238"/>
                    <a:pt x="110" y="237"/>
                    <a:pt x="110" y="236"/>
                  </a:cubicBezTo>
                  <a:cubicBezTo>
                    <a:pt x="110" y="192"/>
                    <a:pt x="110" y="192"/>
                    <a:pt x="110" y="192"/>
                  </a:cubicBezTo>
                  <a:cubicBezTo>
                    <a:pt x="110" y="191"/>
                    <a:pt x="110" y="190"/>
                    <a:pt x="111" y="189"/>
                  </a:cubicBezTo>
                  <a:cubicBezTo>
                    <a:pt x="155" y="145"/>
                    <a:pt x="155" y="145"/>
                    <a:pt x="155" y="145"/>
                  </a:cubicBezTo>
                  <a:cubicBezTo>
                    <a:pt x="111" y="101"/>
                    <a:pt x="111" y="101"/>
                    <a:pt x="111" y="101"/>
                  </a:cubicBezTo>
                  <a:cubicBezTo>
                    <a:pt x="110" y="100"/>
                    <a:pt x="110" y="99"/>
                    <a:pt x="110" y="98"/>
                  </a:cubicBezTo>
                  <a:cubicBezTo>
                    <a:pt x="110" y="54"/>
                    <a:pt x="110" y="54"/>
                    <a:pt x="110" y="54"/>
                  </a:cubicBezTo>
                  <a:cubicBezTo>
                    <a:pt x="110" y="53"/>
                    <a:pt x="110" y="52"/>
                    <a:pt x="111" y="51"/>
                  </a:cubicBezTo>
                  <a:cubicBezTo>
                    <a:pt x="111" y="51"/>
                    <a:pt x="111" y="51"/>
                    <a:pt x="111" y="51"/>
                  </a:cubicBezTo>
                  <a:cubicBezTo>
                    <a:pt x="113" y="49"/>
                    <a:pt x="115" y="49"/>
                    <a:pt x="117" y="51"/>
                  </a:cubicBezTo>
                  <a:cubicBezTo>
                    <a:pt x="208" y="142"/>
                    <a:pt x="208" y="142"/>
                    <a:pt x="208" y="142"/>
                  </a:cubicBezTo>
                  <a:cubicBezTo>
                    <a:pt x="209" y="143"/>
                    <a:pt x="209" y="144"/>
                    <a:pt x="209" y="145"/>
                  </a:cubicBezTo>
                  <a:cubicBezTo>
                    <a:pt x="209" y="146"/>
                    <a:pt x="209" y="147"/>
                    <a:pt x="208" y="148"/>
                  </a:cubicBezTo>
                  <a:close/>
                </a:path>
              </a:pathLst>
            </a:custGeom>
            <a:solidFill>
              <a:srgbClr val="0070C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rgbClr val="0070C0"/>
                </a:solidFill>
              </a:endParaRPr>
            </a:p>
          </p:txBody>
        </p:sp>
        <p:grpSp>
          <p:nvGrpSpPr>
            <p:cNvPr id="3" name="组合 2"/>
            <p:cNvGrpSpPr/>
            <p:nvPr/>
          </p:nvGrpSpPr>
          <p:grpSpPr>
            <a:xfrm>
              <a:off x="216421" y="490240"/>
              <a:ext cx="3312368" cy="912297"/>
              <a:chOff x="216421" y="490240"/>
              <a:chExt cx="3312368" cy="912297"/>
            </a:xfrm>
          </p:grpSpPr>
          <p:sp>
            <p:nvSpPr>
              <p:cNvPr id="36" name="TextBox 35"/>
              <p:cNvSpPr txBox="1"/>
              <p:nvPr/>
            </p:nvSpPr>
            <p:spPr>
              <a:xfrm>
                <a:off x="471577" y="1125538"/>
                <a:ext cx="3057212" cy="27699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zh-CN"/>
                </a:defPPr>
                <a:lvl1pPr>
                  <a:defRPr sz="2400">
                    <a:solidFill>
                      <a:schemeClr val="bg1"/>
                    </a:solidFill>
                    <a:effectLst/>
                    <a:latin typeface="微软雅黑" panose="020B0503020204020204" pitchFamily="34" charset="-122"/>
                    <a:ea typeface="微软雅黑" panose="020B0503020204020204" pitchFamily="34" charset="-122"/>
                  </a:defRPr>
                </a:lvl1pPr>
              </a:lstStyle>
              <a:p>
                <a:r>
                  <a:rPr lang="en-US" altLang="zh-CN" sz="1200" dirty="0">
                    <a:solidFill>
                      <a:srgbClr val="0070C0"/>
                    </a:solidFill>
                  </a:rPr>
                  <a:t>Business process </a:t>
                </a:r>
                <a:endParaRPr lang="zh-CN" altLang="en-US" sz="1200" dirty="0">
                  <a:solidFill>
                    <a:srgbClr val="0070C0"/>
                  </a:solidFill>
                </a:endParaRPr>
              </a:p>
            </p:txBody>
          </p:sp>
          <p:sp>
            <p:nvSpPr>
              <p:cNvPr id="13" name="TextBox 12"/>
              <p:cNvSpPr txBox="1"/>
              <p:nvPr/>
            </p:nvSpPr>
            <p:spPr>
              <a:xfrm>
                <a:off x="216421" y="490240"/>
                <a:ext cx="2553156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zh-CN"/>
                </a:defPPr>
                <a:lvl1pPr algn="ctr">
                  <a:defRPr sz="540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defRPr>
                </a:lvl1pPr>
              </a:lstStyle>
              <a:p>
                <a:r>
                  <a:rPr lang="zh-CN" altLang="zh-CN" sz="3600" dirty="0">
                    <a:solidFill>
                      <a:srgbClr val="0070C0"/>
                    </a:solidFill>
                  </a:rPr>
                  <a:t>企业历程</a:t>
                </a:r>
              </a:p>
            </p:txBody>
          </p:sp>
        </p:grpSp>
      </p:grpSp>
      <p:cxnSp>
        <p:nvCxnSpPr>
          <p:cNvPr id="75" name="直接连接符 74"/>
          <p:cNvCxnSpPr/>
          <p:nvPr/>
        </p:nvCxnSpPr>
        <p:spPr>
          <a:xfrm>
            <a:off x="169547" y="4061485"/>
            <a:ext cx="12487343" cy="0"/>
          </a:xfrm>
          <a:prstGeom prst="line">
            <a:avLst/>
          </a:prstGeom>
          <a:ln w="25400">
            <a:solidFill>
              <a:schemeClr val="bg1"/>
            </a:solidFill>
            <a:tailEnd type="oval" w="lg" len="lg"/>
          </a:ln>
          <a:effectLst>
            <a:outerShdw blurRad="50800" dist="38100" dir="2700000" algn="tl" rotWithShape="0">
              <a:prstClr val="black">
                <a:alpha val="2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" name="组合 1"/>
          <p:cNvGrpSpPr/>
          <p:nvPr/>
        </p:nvGrpSpPr>
        <p:grpSpPr>
          <a:xfrm>
            <a:off x="1251833" y="3717829"/>
            <a:ext cx="829744" cy="718939"/>
            <a:chOff x="915283" y="3589354"/>
            <a:chExt cx="1089794" cy="944262"/>
          </a:xfrm>
        </p:grpSpPr>
        <p:sp>
          <p:nvSpPr>
            <p:cNvPr id="21" name="泪滴形 20"/>
            <p:cNvSpPr/>
            <p:nvPr/>
          </p:nvSpPr>
          <p:spPr>
            <a:xfrm rot="8100000">
              <a:off x="988049" y="3589354"/>
              <a:ext cx="944262" cy="944262"/>
            </a:xfrm>
            <a:prstGeom prst="teardrop">
              <a:avLst>
                <a:gd name="adj" fmla="val 109259"/>
              </a:avLst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b="1"/>
            </a:p>
          </p:txBody>
        </p:sp>
        <p:sp>
          <p:nvSpPr>
            <p:cNvPr id="76" name="文本框 5"/>
            <p:cNvSpPr txBox="1"/>
            <p:nvPr/>
          </p:nvSpPr>
          <p:spPr>
            <a:xfrm>
              <a:off x="915283" y="3832225"/>
              <a:ext cx="1089794" cy="48508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4000">
                  <a:solidFill>
                    <a:srgbClr val="FF0000"/>
                  </a:solidFill>
                  <a:effectLst>
                    <a:innerShdw blurRad="63500" dist="38100" dir="13500000">
                      <a:prstClr val="black">
                        <a:alpha val="50000"/>
                      </a:prstClr>
                    </a:inn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en-US" altLang="zh-CN" sz="1800" dirty="0">
                  <a:solidFill>
                    <a:srgbClr val="0066CC"/>
                  </a:solidFill>
                </a:rPr>
                <a:t>2000</a:t>
              </a:r>
              <a:endParaRPr lang="zh-CN" altLang="zh-CN" sz="1800" dirty="0">
                <a:solidFill>
                  <a:srgbClr val="0066CC"/>
                </a:solidFill>
              </a:endParaRPr>
            </a:p>
          </p:txBody>
        </p:sp>
      </p:grpSp>
      <p:sp>
        <p:nvSpPr>
          <p:cNvPr id="91" name="TextBox 90"/>
          <p:cNvSpPr txBox="1"/>
          <p:nvPr/>
        </p:nvSpPr>
        <p:spPr>
          <a:xfrm>
            <a:off x="913011" y="4947622"/>
            <a:ext cx="144016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公司成立</a:t>
            </a:r>
            <a:endParaRPr lang="en-US" altLang="zh-CN" sz="12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>
              <a:lnSpc>
                <a:spcPct val="150000"/>
              </a:lnSpc>
            </a:pP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单击此处添加你的</a:t>
            </a:r>
            <a:endParaRPr lang="en-US" altLang="zh-CN" sz="12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>
              <a:lnSpc>
                <a:spcPct val="150000"/>
              </a:lnSpc>
            </a:pP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正文详细内容</a:t>
            </a:r>
          </a:p>
        </p:txBody>
      </p:sp>
      <p:sp>
        <p:nvSpPr>
          <p:cNvPr id="92" name="TextBox 91"/>
          <p:cNvSpPr txBox="1"/>
          <p:nvPr/>
        </p:nvSpPr>
        <p:spPr>
          <a:xfrm>
            <a:off x="2820883" y="2349674"/>
            <a:ext cx="144016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公司处于发展阶段单击此处添加你的</a:t>
            </a:r>
            <a:endParaRPr lang="en-US" altLang="zh-CN" sz="12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>
              <a:lnSpc>
                <a:spcPct val="150000"/>
              </a:lnSpc>
            </a:pP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正文详细内容</a:t>
            </a:r>
          </a:p>
        </p:txBody>
      </p:sp>
      <p:sp>
        <p:nvSpPr>
          <p:cNvPr id="94" name="TextBox 93"/>
          <p:cNvSpPr txBox="1"/>
          <p:nvPr/>
        </p:nvSpPr>
        <p:spPr>
          <a:xfrm>
            <a:off x="4513411" y="4947622"/>
            <a:ext cx="144016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公司转型</a:t>
            </a:r>
            <a:endParaRPr lang="en-US" altLang="zh-CN" sz="12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>
              <a:lnSpc>
                <a:spcPct val="150000"/>
              </a:lnSpc>
            </a:pP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单击此处添加你的</a:t>
            </a:r>
            <a:endParaRPr lang="en-US" altLang="zh-CN" sz="12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>
              <a:lnSpc>
                <a:spcPct val="150000"/>
              </a:lnSpc>
            </a:pP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正文详细内容</a:t>
            </a:r>
          </a:p>
        </p:txBody>
      </p:sp>
      <p:sp>
        <p:nvSpPr>
          <p:cNvPr id="95" name="TextBox 94"/>
          <p:cNvSpPr txBox="1"/>
          <p:nvPr/>
        </p:nvSpPr>
        <p:spPr>
          <a:xfrm>
            <a:off x="6316400" y="2349674"/>
            <a:ext cx="158417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公司资产突破</a:t>
            </a:r>
            <a:r>
              <a:rPr lang="en-US" altLang="zh-CN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1000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万单击此处添加你的</a:t>
            </a:r>
            <a:endParaRPr lang="en-US" altLang="zh-CN" sz="12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>
              <a:lnSpc>
                <a:spcPct val="150000"/>
              </a:lnSpc>
            </a:pP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正文详细内容</a:t>
            </a:r>
          </a:p>
        </p:txBody>
      </p:sp>
      <p:grpSp>
        <p:nvGrpSpPr>
          <p:cNvPr id="9" name="组合 8"/>
          <p:cNvGrpSpPr/>
          <p:nvPr/>
        </p:nvGrpSpPr>
        <p:grpSpPr>
          <a:xfrm>
            <a:off x="3031217" y="3717829"/>
            <a:ext cx="829744" cy="718939"/>
            <a:chOff x="2694667" y="3717826"/>
            <a:chExt cx="829744" cy="718939"/>
          </a:xfrm>
        </p:grpSpPr>
        <p:sp>
          <p:nvSpPr>
            <p:cNvPr id="97" name="泪滴形 96"/>
            <p:cNvSpPr/>
            <p:nvPr/>
          </p:nvSpPr>
          <p:spPr>
            <a:xfrm rot="-2700000">
              <a:off x="2750069" y="3717826"/>
              <a:ext cx="718939" cy="718939"/>
            </a:xfrm>
            <a:prstGeom prst="teardrop">
              <a:avLst>
                <a:gd name="adj" fmla="val 109259"/>
              </a:avLst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b="1"/>
            </a:p>
          </p:txBody>
        </p:sp>
        <p:sp>
          <p:nvSpPr>
            <p:cNvPr id="98" name="文本框 5"/>
            <p:cNvSpPr txBox="1"/>
            <p:nvPr/>
          </p:nvSpPr>
          <p:spPr>
            <a:xfrm>
              <a:off x="2694667" y="3902742"/>
              <a:ext cx="82974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1800">
                  <a:solidFill>
                    <a:srgbClr val="3399FF"/>
                  </a:solidFill>
                  <a:effectLst>
                    <a:innerShdw blurRad="63500" dist="38100" dir="13500000">
                      <a:prstClr val="black">
                        <a:alpha val="50000"/>
                      </a:prstClr>
                    </a:inn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en-US" altLang="zh-CN" dirty="0">
                  <a:solidFill>
                    <a:srgbClr val="0066CC"/>
                  </a:solidFill>
                </a:rPr>
                <a:t>2005</a:t>
              </a:r>
              <a:endParaRPr lang="zh-CN" altLang="zh-CN" dirty="0">
                <a:solidFill>
                  <a:srgbClr val="0066CC"/>
                </a:solidFill>
              </a:endParaRPr>
            </a:p>
          </p:txBody>
        </p:sp>
      </p:grpSp>
      <p:grpSp>
        <p:nvGrpSpPr>
          <p:cNvPr id="99" name="组合 98"/>
          <p:cNvGrpSpPr/>
          <p:nvPr/>
        </p:nvGrpSpPr>
        <p:grpSpPr>
          <a:xfrm>
            <a:off x="4814577" y="3717829"/>
            <a:ext cx="829744" cy="718939"/>
            <a:chOff x="915283" y="3589354"/>
            <a:chExt cx="1089794" cy="944262"/>
          </a:xfrm>
        </p:grpSpPr>
        <p:sp>
          <p:nvSpPr>
            <p:cNvPr id="100" name="泪滴形 99"/>
            <p:cNvSpPr/>
            <p:nvPr/>
          </p:nvSpPr>
          <p:spPr>
            <a:xfrm rot="8100000">
              <a:off x="988049" y="3589354"/>
              <a:ext cx="944262" cy="944262"/>
            </a:xfrm>
            <a:prstGeom prst="teardrop">
              <a:avLst>
                <a:gd name="adj" fmla="val 109259"/>
              </a:avLst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b="1"/>
            </a:p>
          </p:txBody>
        </p:sp>
        <p:sp>
          <p:nvSpPr>
            <p:cNvPr id="101" name="文本框 5"/>
            <p:cNvSpPr txBox="1"/>
            <p:nvPr/>
          </p:nvSpPr>
          <p:spPr>
            <a:xfrm>
              <a:off x="915283" y="3832225"/>
              <a:ext cx="1089794" cy="48508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1800">
                  <a:solidFill>
                    <a:srgbClr val="0066CC"/>
                  </a:solidFill>
                  <a:effectLst>
                    <a:innerShdw blurRad="63500" dist="38100" dir="13500000">
                      <a:prstClr val="black">
                        <a:alpha val="50000"/>
                      </a:prstClr>
                    </a:inn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en-US" altLang="zh-CN" dirty="0" smtClean="0"/>
                <a:t>2014</a:t>
              </a:r>
              <a:endParaRPr lang="zh-CN" altLang="zh-CN" dirty="0"/>
            </a:p>
          </p:txBody>
        </p:sp>
      </p:grpSp>
      <p:grpSp>
        <p:nvGrpSpPr>
          <p:cNvPr id="102" name="组合 101"/>
          <p:cNvGrpSpPr/>
          <p:nvPr/>
        </p:nvGrpSpPr>
        <p:grpSpPr>
          <a:xfrm>
            <a:off x="8473851" y="3717829"/>
            <a:ext cx="829744" cy="718939"/>
            <a:chOff x="915283" y="3589354"/>
            <a:chExt cx="1089794" cy="944262"/>
          </a:xfrm>
        </p:grpSpPr>
        <p:sp>
          <p:nvSpPr>
            <p:cNvPr id="103" name="泪滴形 102"/>
            <p:cNvSpPr/>
            <p:nvPr/>
          </p:nvSpPr>
          <p:spPr>
            <a:xfrm rot="8100000">
              <a:off x="988049" y="3589354"/>
              <a:ext cx="944262" cy="944262"/>
            </a:xfrm>
            <a:prstGeom prst="teardrop">
              <a:avLst>
                <a:gd name="adj" fmla="val 109259"/>
              </a:avLst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b="1"/>
            </a:p>
          </p:txBody>
        </p:sp>
        <p:sp>
          <p:nvSpPr>
            <p:cNvPr id="104" name="文本框 5"/>
            <p:cNvSpPr txBox="1"/>
            <p:nvPr/>
          </p:nvSpPr>
          <p:spPr>
            <a:xfrm>
              <a:off x="915283" y="3832225"/>
              <a:ext cx="1089794" cy="48508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1800">
                  <a:solidFill>
                    <a:srgbClr val="0066CC"/>
                  </a:solidFill>
                  <a:effectLst>
                    <a:innerShdw blurRad="63500" dist="38100" dir="13500000">
                      <a:prstClr val="black">
                        <a:alpha val="50000"/>
                      </a:prstClr>
                    </a:inn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en-US" altLang="zh-CN" dirty="0" smtClean="0"/>
                <a:t>2019</a:t>
              </a:r>
              <a:endParaRPr lang="zh-CN" altLang="zh-CN" dirty="0"/>
            </a:p>
          </p:txBody>
        </p:sp>
      </p:grpSp>
      <p:grpSp>
        <p:nvGrpSpPr>
          <p:cNvPr id="105" name="组合 104"/>
          <p:cNvGrpSpPr/>
          <p:nvPr/>
        </p:nvGrpSpPr>
        <p:grpSpPr>
          <a:xfrm>
            <a:off x="6673651" y="3717829"/>
            <a:ext cx="829744" cy="718939"/>
            <a:chOff x="2694667" y="3717826"/>
            <a:chExt cx="829744" cy="718939"/>
          </a:xfrm>
        </p:grpSpPr>
        <p:sp>
          <p:nvSpPr>
            <p:cNvPr id="106" name="泪滴形 105"/>
            <p:cNvSpPr/>
            <p:nvPr/>
          </p:nvSpPr>
          <p:spPr>
            <a:xfrm rot="-2700000">
              <a:off x="2750069" y="3717826"/>
              <a:ext cx="718939" cy="718939"/>
            </a:xfrm>
            <a:prstGeom prst="teardrop">
              <a:avLst>
                <a:gd name="adj" fmla="val 109259"/>
              </a:avLst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b="1"/>
            </a:p>
          </p:txBody>
        </p:sp>
        <p:sp>
          <p:nvSpPr>
            <p:cNvPr id="107" name="文本框 5"/>
            <p:cNvSpPr txBox="1"/>
            <p:nvPr/>
          </p:nvSpPr>
          <p:spPr>
            <a:xfrm>
              <a:off x="2694667" y="3902742"/>
              <a:ext cx="82974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1800">
                  <a:solidFill>
                    <a:srgbClr val="0066CC"/>
                  </a:solidFill>
                  <a:effectLst>
                    <a:innerShdw blurRad="63500" dist="38100" dir="13500000">
                      <a:prstClr val="black">
                        <a:alpha val="50000"/>
                      </a:prstClr>
                    </a:inn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en-US" altLang="zh-CN" dirty="0" smtClean="0"/>
                <a:t>20XX</a:t>
              </a:r>
              <a:endParaRPr lang="zh-CN" altLang="zh-CN" dirty="0"/>
            </a:p>
          </p:txBody>
        </p:sp>
      </p:grpSp>
      <p:grpSp>
        <p:nvGrpSpPr>
          <p:cNvPr id="108" name="组合 107"/>
          <p:cNvGrpSpPr/>
          <p:nvPr/>
        </p:nvGrpSpPr>
        <p:grpSpPr>
          <a:xfrm>
            <a:off x="10089695" y="3717829"/>
            <a:ext cx="829744" cy="718939"/>
            <a:chOff x="2694667" y="3717826"/>
            <a:chExt cx="829744" cy="718939"/>
          </a:xfrm>
        </p:grpSpPr>
        <p:sp>
          <p:nvSpPr>
            <p:cNvPr id="109" name="泪滴形 108"/>
            <p:cNvSpPr/>
            <p:nvPr/>
          </p:nvSpPr>
          <p:spPr>
            <a:xfrm rot="-2700000">
              <a:off x="2750069" y="3717826"/>
              <a:ext cx="718939" cy="718939"/>
            </a:xfrm>
            <a:prstGeom prst="teardrop">
              <a:avLst>
                <a:gd name="adj" fmla="val 109259"/>
              </a:avLst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b="1"/>
            </a:p>
          </p:txBody>
        </p:sp>
        <p:sp>
          <p:nvSpPr>
            <p:cNvPr id="110" name="文本框 5"/>
            <p:cNvSpPr txBox="1"/>
            <p:nvPr/>
          </p:nvSpPr>
          <p:spPr>
            <a:xfrm>
              <a:off x="2694667" y="3902742"/>
              <a:ext cx="82974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1800">
                  <a:solidFill>
                    <a:srgbClr val="0066CC"/>
                  </a:solidFill>
                  <a:effectLst>
                    <a:innerShdw blurRad="63500" dist="38100" dir="13500000">
                      <a:prstClr val="black">
                        <a:alpha val="50000"/>
                      </a:prstClr>
                    </a:inn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en-US" altLang="zh-CN" dirty="0" smtClean="0"/>
                <a:t>20XX</a:t>
              </a:r>
              <a:endParaRPr lang="zh-CN" altLang="zh-CN" dirty="0"/>
            </a:p>
          </p:txBody>
        </p:sp>
      </p:grpSp>
      <p:sp>
        <p:nvSpPr>
          <p:cNvPr id="111" name="TextBox 110"/>
          <p:cNvSpPr txBox="1"/>
          <p:nvPr/>
        </p:nvSpPr>
        <p:spPr>
          <a:xfrm>
            <a:off x="8185819" y="4947622"/>
            <a:ext cx="144016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公司下设分公司单击此处添加你的</a:t>
            </a:r>
            <a:endParaRPr lang="en-US" altLang="zh-CN" sz="12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>
              <a:lnSpc>
                <a:spcPct val="150000"/>
              </a:lnSpc>
            </a:pP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正文详细内容</a:t>
            </a:r>
          </a:p>
        </p:txBody>
      </p:sp>
      <p:sp>
        <p:nvSpPr>
          <p:cNvPr id="112" name="TextBox 111"/>
          <p:cNvSpPr txBox="1"/>
          <p:nvPr/>
        </p:nvSpPr>
        <p:spPr>
          <a:xfrm>
            <a:off x="9625979" y="2349674"/>
            <a:ext cx="144016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公司正式上市</a:t>
            </a:r>
            <a:endParaRPr lang="en-US" altLang="zh-CN" sz="12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>
              <a:lnSpc>
                <a:spcPct val="150000"/>
              </a:lnSpc>
            </a:pP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单击此处添加你的</a:t>
            </a:r>
            <a:endParaRPr lang="en-US" altLang="zh-CN" sz="12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>
              <a:lnSpc>
                <a:spcPct val="150000"/>
              </a:lnSpc>
            </a:pP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正文详细内容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2000">
        <p:fade/>
      </p:transition>
    </mc:Choice>
    <mc:Fallback xmlns="">
      <p:transition spd="med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7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00"/>
                            </p:stCondLst>
                            <p:childTnLst>
                              <p:par>
                                <p:cTn id="37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000"/>
                            </p:stCondLst>
                            <p:childTnLst>
                              <p:par>
                                <p:cTn id="44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75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75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75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75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500"/>
                            </p:stCondLst>
                            <p:childTnLst>
                              <p:par>
                                <p:cTn id="58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75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75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75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75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500"/>
                            </p:stCondLst>
                            <p:childTnLst>
                              <p:par>
                                <p:cTn id="6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7000"/>
                            </p:stCondLst>
                            <p:childTnLst>
                              <p:par>
                                <p:cTn id="72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75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75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75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75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8000"/>
                            </p:stCondLst>
                            <p:childTnLst>
                              <p:par>
                                <p:cTn id="79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8500"/>
                            </p:stCondLst>
                            <p:childTnLst>
                              <p:par>
                                <p:cTn id="86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75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75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75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75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9500"/>
                            </p:stCondLst>
                            <p:childTnLst>
                              <p:par>
                                <p:cTn id="93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1" grpId="0"/>
      <p:bldP spid="92" grpId="0"/>
      <p:bldP spid="94" grpId="0"/>
      <p:bldP spid="95" grpId="0"/>
      <p:bldP spid="111" grpId="0"/>
      <p:bldP spid="11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矩形 34"/>
          <p:cNvSpPr/>
          <p:nvPr/>
        </p:nvSpPr>
        <p:spPr>
          <a:xfrm>
            <a:off x="336554" y="1125541"/>
            <a:ext cx="11522075" cy="5328593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4" name="组合 3"/>
          <p:cNvGrpSpPr/>
          <p:nvPr/>
        </p:nvGrpSpPr>
        <p:grpSpPr>
          <a:xfrm>
            <a:off x="588367" y="117429"/>
            <a:ext cx="5005164" cy="923069"/>
            <a:chOff x="251817" y="490240"/>
            <a:chExt cx="5005164" cy="907186"/>
          </a:xfrm>
        </p:grpSpPr>
        <p:grpSp>
          <p:nvGrpSpPr>
            <p:cNvPr id="2" name="组合 1"/>
            <p:cNvGrpSpPr/>
            <p:nvPr/>
          </p:nvGrpSpPr>
          <p:grpSpPr>
            <a:xfrm>
              <a:off x="251817" y="490240"/>
              <a:ext cx="5005164" cy="907186"/>
              <a:chOff x="251817" y="490240"/>
              <a:chExt cx="5005164" cy="907186"/>
            </a:xfrm>
          </p:grpSpPr>
          <p:sp>
            <p:nvSpPr>
              <p:cNvPr id="34" name="文本框 5"/>
              <p:cNvSpPr txBox="1"/>
              <p:nvPr/>
            </p:nvSpPr>
            <p:spPr>
              <a:xfrm>
                <a:off x="251817" y="490240"/>
                <a:ext cx="4429100" cy="6352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zh-CN"/>
                </a:defPPr>
                <a:lvl1pPr algn="ctr">
                  <a:defRPr sz="540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defRPr>
                </a:lvl1pPr>
              </a:lstStyle>
              <a:p>
                <a:r>
                  <a:rPr lang="zh-CN" altLang="zh-CN" sz="3600" dirty="0">
                    <a:solidFill>
                      <a:srgbClr val="0070C0"/>
                    </a:solidFill>
                  </a:rPr>
                  <a:t>各项业务完成概况</a:t>
                </a:r>
              </a:p>
            </p:txBody>
          </p:sp>
          <p:sp>
            <p:nvSpPr>
              <p:cNvPr id="36" name="TextBox 35"/>
              <p:cNvSpPr txBox="1"/>
              <p:nvPr/>
            </p:nvSpPr>
            <p:spPr>
              <a:xfrm>
                <a:off x="648469" y="1125538"/>
                <a:ext cx="4608512" cy="27188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zh-CN"/>
                </a:defPPr>
                <a:lvl1pPr>
                  <a:defRPr sz="2400">
                    <a:solidFill>
                      <a:schemeClr val="bg1"/>
                    </a:solidFill>
                    <a:effectLst/>
                    <a:latin typeface="微软雅黑" panose="020B0503020204020204" pitchFamily="34" charset="-122"/>
                    <a:ea typeface="微软雅黑" panose="020B0503020204020204" pitchFamily="34" charset="-122"/>
                  </a:defRPr>
                </a:lvl1pPr>
              </a:lstStyle>
              <a:p>
                <a:r>
                  <a:rPr lang="en-US" altLang="zh-CN" sz="1200" dirty="0">
                    <a:solidFill>
                      <a:srgbClr val="0070C0"/>
                    </a:solidFill>
                  </a:rPr>
                  <a:t>A profile of the business done </a:t>
                </a:r>
              </a:p>
            </p:txBody>
          </p:sp>
        </p:grpSp>
        <p:sp>
          <p:nvSpPr>
            <p:cNvPr id="14" name="Freeform 514"/>
            <p:cNvSpPr>
              <a:spLocks noEditPoints="1"/>
            </p:cNvSpPr>
            <p:nvPr/>
          </p:nvSpPr>
          <p:spPr bwMode="auto">
            <a:xfrm>
              <a:off x="4682624" y="669451"/>
              <a:ext cx="358333" cy="360040"/>
            </a:xfrm>
            <a:custGeom>
              <a:avLst/>
              <a:gdLst>
                <a:gd name="T0" fmla="*/ 144 w 288"/>
                <a:gd name="T1" fmla="*/ 0 h 289"/>
                <a:gd name="T2" fmla="*/ 0 w 288"/>
                <a:gd name="T3" fmla="*/ 145 h 289"/>
                <a:gd name="T4" fmla="*/ 144 w 288"/>
                <a:gd name="T5" fmla="*/ 289 h 289"/>
                <a:gd name="T6" fmla="*/ 288 w 288"/>
                <a:gd name="T7" fmla="*/ 145 h 289"/>
                <a:gd name="T8" fmla="*/ 144 w 288"/>
                <a:gd name="T9" fmla="*/ 0 h 289"/>
                <a:gd name="T10" fmla="*/ 208 w 288"/>
                <a:gd name="T11" fmla="*/ 148 h 289"/>
                <a:gd name="T12" fmla="*/ 117 w 288"/>
                <a:gd name="T13" fmla="*/ 239 h 289"/>
                <a:gd name="T14" fmla="*/ 114 w 288"/>
                <a:gd name="T15" fmla="*/ 240 h 289"/>
                <a:gd name="T16" fmla="*/ 111 w 288"/>
                <a:gd name="T17" fmla="*/ 239 h 289"/>
                <a:gd name="T18" fmla="*/ 111 w 288"/>
                <a:gd name="T19" fmla="*/ 239 h 289"/>
                <a:gd name="T20" fmla="*/ 110 w 288"/>
                <a:gd name="T21" fmla="*/ 236 h 289"/>
                <a:gd name="T22" fmla="*/ 110 w 288"/>
                <a:gd name="T23" fmla="*/ 192 h 289"/>
                <a:gd name="T24" fmla="*/ 111 w 288"/>
                <a:gd name="T25" fmla="*/ 189 h 289"/>
                <a:gd name="T26" fmla="*/ 155 w 288"/>
                <a:gd name="T27" fmla="*/ 145 h 289"/>
                <a:gd name="T28" fmla="*/ 111 w 288"/>
                <a:gd name="T29" fmla="*/ 101 h 289"/>
                <a:gd name="T30" fmla="*/ 110 w 288"/>
                <a:gd name="T31" fmla="*/ 98 h 289"/>
                <a:gd name="T32" fmla="*/ 110 w 288"/>
                <a:gd name="T33" fmla="*/ 54 h 289"/>
                <a:gd name="T34" fmla="*/ 111 w 288"/>
                <a:gd name="T35" fmla="*/ 51 h 289"/>
                <a:gd name="T36" fmla="*/ 111 w 288"/>
                <a:gd name="T37" fmla="*/ 51 h 289"/>
                <a:gd name="T38" fmla="*/ 117 w 288"/>
                <a:gd name="T39" fmla="*/ 51 h 289"/>
                <a:gd name="T40" fmla="*/ 208 w 288"/>
                <a:gd name="T41" fmla="*/ 142 h 289"/>
                <a:gd name="T42" fmla="*/ 209 w 288"/>
                <a:gd name="T43" fmla="*/ 145 h 289"/>
                <a:gd name="T44" fmla="*/ 208 w 288"/>
                <a:gd name="T45" fmla="*/ 148 h 2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288" h="289">
                  <a:moveTo>
                    <a:pt x="144" y="0"/>
                  </a:moveTo>
                  <a:cubicBezTo>
                    <a:pt x="64" y="0"/>
                    <a:pt x="0" y="65"/>
                    <a:pt x="0" y="145"/>
                  </a:cubicBezTo>
                  <a:cubicBezTo>
                    <a:pt x="0" y="224"/>
                    <a:pt x="64" y="289"/>
                    <a:pt x="144" y="289"/>
                  </a:cubicBezTo>
                  <a:cubicBezTo>
                    <a:pt x="224" y="289"/>
                    <a:pt x="288" y="224"/>
                    <a:pt x="288" y="145"/>
                  </a:cubicBezTo>
                  <a:cubicBezTo>
                    <a:pt x="288" y="65"/>
                    <a:pt x="224" y="0"/>
                    <a:pt x="144" y="0"/>
                  </a:cubicBezTo>
                  <a:close/>
                  <a:moveTo>
                    <a:pt x="208" y="148"/>
                  </a:moveTo>
                  <a:cubicBezTo>
                    <a:pt x="117" y="239"/>
                    <a:pt x="117" y="239"/>
                    <a:pt x="117" y="239"/>
                  </a:cubicBezTo>
                  <a:cubicBezTo>
                    <a:pt x="116" y="240"/>
                    <a:pt x="115" y="240"/>
                    <a:pt x="114" y="240"/>
                  </a:cubicBezTo>
                  <a:cubicBezTo>
                    <a:pt x="113" y="240"/>
                    <a:pt x="112" y="240"/>
                    <a:pt x="111" y="239"/>
                  </a:cubicBezTo>
                  <a:cubicBezTo>
                    <a:pt x="111" y="239"/>
                    <a:pt x="111" y="239"/>
                    <a:pt x="111" y="239"/>
                  </a:cubicBezTo>
                  <a:cubicBezTo>
                    <a:pt x="110" y="238"/>
                    <a:pt x="110" y="237"/>
                    <a:pt x="110" y="236"/>
                  </a:cubicBezTo>
                  <a:cubicBezTo>
                    <a:pt x="110" y="192"/>
                    <a:pt x="110" y="192"/>
                    <a:pt x="110" y="192"/>
                  </a:cubicBezTo>
                  <a:cubicBezTo>
                    <a:pt x="110" y="191"/>
                    <a:pt x="110" y="190"/>
                    <a:pt x="111" y="189"/>
                  </a:cubicBezTo>
                  <a:cubicBezTo>
                    <a:pt x="155" y="145"/>
                    <a:pt x="155" y="145"/>
                    <a:pt x="155" y="145"/>
                  </a:cubicBezTo>
                  <a:cubicBezTo>
                    <a:pt x="111" y="101"/>
                    <a:pt x="111" y="101"/>
                    <a:pt x="111" y="101"/>
                  </a:cubicBezTo>
                  <a:cubicBezTo>
                    <a:pt x="110" y="100"/>
                    <a:pt x="110" y="99"/>
                    <a:pt x="110" y="98"/>
                  </a:cubicBezTo>
                  <a:cubicBezTo>
                    <a:pt x="110" y="54"/>
                    <a:pt x="110" y="54"/>
                    <a:pt x="110" y="54"/>
                  </a:cubicBezTo>
                  <a:cubicBezTo>
                    <a:pt x="110" y="53"/>
                    <a:pt x="110" y="52"/>
                    <a:pt x="111" y="51"/>
                  </a:cubicBezTo>
                  <a:cubicBezTo>
                    <a:pt x="111" y="51"/>
                    <a:pt x="111" y="51"/>
                    <a:pt x="111" y="51"/>
                  </a:cubicBezTo>
                  <a:cubicBezTo>
                    <a:pt x="113" y="49"/>
                    <a:pt x="115" y="49"/>
                    <a:pt x="117" y="51"/>
                  </a:cubicBezTo>
                  <a:cubicBezTo>
                    <a:pt x="208" y="142"/>
                    <a:pt x="208" y="142"/>
                    <a:pt x="208" y="142"/>
                  </a:cubicBezTo>
                  <a:cubicBezTo>
                    <a:pt x="209" y="143"/>
                    <a:pt x="209" y="144"/>
                    <a:pt x="209" y="145"/>
                  </a:cubicBezTo>
                  <a:cubicBezTo>
                    <a:pt x="209" y="146"/>
                    <a:pt x="209" y="147"/>
                    <a:pt x="208" y="148"/>
                  </a:cubicBezTo>
                  <a:close/>
                </a:path>
              </a:pathLst>
            </a:custGeom>
            <a:solidFill>
              <a:srgbClr val="0070C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rgbClr val="0070C0"/>
                </a:solidFill>
              </a:endParaRPr>
            </a:p>
          </p:txBody>
        </p:sp>
      </p:grpSp>
      <p:graphicFrame>
        <p:nvGraphicFramePr>
          <p:cNvPr id="15" name="图表 14"/>
          <p:cNvGraphicFramePr/>
          <p:nvPr/>
        </p:nvGraphicFramePr>
        <p:xfrm>
          <a:off x="4729439" y="2331674"/>
          <a:ext cx="6463371" cy="401874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pSp>
        <p:nvGrpSpPr>
          <p:cNvPr id="3" name="组合 2"/>
          <p:cNvGrpSpPr/>
          <p:nvPr/>
        </p:nvGrpSpPr>
        <p:grpSpPr>
          <a:xfrm>
            <a:off x="927179" y="2331670"/>
            <a:ext cx="2866152" cy="882100"/>
            <a:chOff x="374605" y="2088644"/>
            <a:chExt cx="2866152" cy="882101"/>
          </a:xfrm>
        </p:grpSpPr>
        <p:sp>
          <p:nvSpPr>
            <p:cNvPr id="118" name="TextBox 117"/>
            <p:cNvSpPr txBox="1"/>
            <p:nvPr/>
          </p:nvSpPr>
          <p:spPr>
            <a:xfrm>
              <a:off x="458741" y="2088644"/>
              <a:ext cx="1791602" cy="477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ts val="3000"/>
                </a:lnSpc>
              </a:pPr>
              <a:r>
                <a:rPr lang="zh-CN" altLang="en-US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一季度</a:t>
              </a:r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458741" y="2493690"/>
              <a:ext cx="2782016" cy="477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ts val="1500"/>
                </a:lnSpc>
              </a:pP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点击此处添加完成情况</a:t>
              </a:r>
              <a:endParaRPr lang="en-US" altLang="zh-CN" sz="1200" dirty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  <a:p>
              <a:pPr>
                <a:lnSpc>
                  <a:spcPts val="1500"/>
                </a:lnSpc>
              </a:pP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点击此处添加完成情况具体内容</a:t>
              </a:r>
            </a:p>
          </p:txBody>
        </p:sp>
        <p:sp>
          <p:nvSpPr>
            <p:cNvPr id="17" name="Freeform 512"/>
            <p:cNvSpPr/>
            <p:nvPr/>
          </p:nvSpPr>
          <p:spPr bwMode="auto">
            <a:xfrm>
              <a:off x="374605" y="2255331"/>
              <a:ext cx="84138" cy="166688"/>
            </a:xfrm>
            <a:custGeom>
              <a:avLst/>
              <a:gdLst>
                <a:gd name="T0" fmla="*/ 54 w 106"/>
                <a:gd name="T1" fmla="*/ 105 h 210"/>
                <a:gd name="T2" fmla="*/ 0 w 106"/>
                <a:gd name="T3" fmla="*/ 159 h 210"/>
                <a:gd name="T4" fmla="*/ 0 w 106"/>
                <a:gd name="T5" fmla="*/ 210 h 210"/>
                <a:gd name="T6" fmla="*/ 0 w 106"/>
                <a:gd name="T7" fmla="*/ 210 h 210"/>
                <a:gd name="T8" fmla="*/ 106 w 106"/>
                <a:gd name="T9" fmla="*/ 105 h 210"/>
                <a:gd name="T10" fmla="*/ 0 w 106"/>
                <a:gd name="T11" fmla="*/ 0 h 210"/>
                <a:gd name="T12" fmla="*/ 0 w 106"/>
                <a:gd name="T13" fmla="*/ 0 h 210"/>
                <a:gd name="T14" fmla="*/ 0 w 106"/>
                <a:gd name="T15" fmla="*/ 51 h 210"/>
                <a:gd name="T16" fmla="*/ 54 w 106"/>
                <a:gd name="T17" fmla="*/ 105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6" h="210">
                  <a:moveTo>
                    <a:pt x="54" y="105"/>
                  </a:moveTo>
                  <a:lnTo>
                    <a:pt x="0" y="159"/>
                  </a:lnTo>
                  <a:lnTo>
                    <a:pt x="0" y="210"/>
                  </a:lnTo>
                  <a:lnTo>
                    <a:pt x="0" y="210"/>
                  </a:lnTo>
                  <a:lnTo>
                    <a:pt x="106" y="105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51"/>
                  </a:lnTo>
                  <a:lnTo>
                    <a:pt x="54" y="105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927179" y="3213769"/>
            <a:ext cx="2866152" cy="882100"/>
            <a:chOff x="374605" y="2088644"/>
            <a:chExt cx="2866152" cy="882101"/>
          </a:xfrm>
        </p:grpSpPr>
        <p:sp>
          <p:nvSpPr>
            <p:cNvPr id="21" name="TextBox 20"/>
            <p:cNvSpPr txBox="1"/>
            <p:nvPr/>
          </p:nvSpPr>
          <p:spPr>
            <a:xfrm>
              <a:off x="458741" y="2088644"/>
              <a:ext cx="1391008" cy="477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ts val="3000"/>
                </a:lnSpc>
              </a:pPr>
              <a:r>
                <a:rPr lang="zh-CN" altLang="en-US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二季度</a:t>
              </a:r>
            </a:p>
          </p:txBody>
        </p:sp>
        <p:sp>
          <p:nvSpPr>
            <p:cNvPr id="22" name="TextBox 21"/>
            <p:cNvSpPr txBox="1"/>
            <p:nvPr/>
          </p:nvSpPr>
          <p:spPr>
            <a:xfrm>
              <a:off x="458741" y="2493690"/>
              <a:ext cx="2782016" cy="477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ts val="1500"/>
                </a:lnSpc>
              </a:pP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点击此处添加完成情况</a:t>
              </a:r>
              <a:endParaRPr lang="en-US" altLang="zh-CN" sz="1200" dirty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  <a:p>
              <a:pPr>
                <a:lnSpc>
                  <a:spcPts val="1500"/>
                </a:lnSpc>
              </a:pP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点击此处添加完成情况具体内容</a:t>
              </a:r>
            </a:p>
          </p:txBody>
        </p:sp>
        <p:sp>
          <p:nvSpPr>
            <p:cNvPr id="24" name="Freeform 512"/>
            <p:cNvSpPr/>
            <p:nvPr/>
          </p:nvSpPr>
          <p:spPr bwMode="auto">
            <a:xfrm>
              <a:off x="374605" y="2255331"/>
              <a:ext cx="84138" cy="166688"/>
            </a:xfrm>
            <a:custGeom>
              <a:avLst/>
              <a:gdLst>
                <a:gd name="T0" fmla="*/ 54 w 106"/>
                <a:gd name="T1" fmla="*/ 105 h 210"/>
                <a:gd name="T2" fmla="*/ 0 w 106"/>
                <a:gd name="T3" fmla="*/ 159 h 210"/>
                <a:gd name="T4" fmla="*/ 0 w 106"/>
                <a:gd name="T5" fmla="*/ 210 h 210"/>
                <a:gd name="T6" fmla="*/ 0 w 106"/>
                <a:gd name="T7" fmla="*/ 210 h 210"/>
                <a:gd name="T8" fmla="*/ 106 w 106"/>
                <a:gd name="T9" fmla="*/ 105 h 210"/>
                <a:gd name="T10" fmla="*/ 0 w 106"/>
                <a:gd name="T11" fmla="*/ 0 h 210"/>
                <a:gd name="T12" fmla="*/ 0 w 106"/>
                <a:gd name="T13" fmla="*/ 0 h 210"/>
                <a:gd name="T14" fmla="*/ 0 w 106"/>
                <a:gd name="T15" fmla="*/ 51 h 210"/>
                <a:gd name="T16" fmla="*/ 54 w 106"/>
                <a:gd name="T17" fmla="*/ 105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6" h="210">
                  <a:moveTo>
                    <a:pt x="54" y="105"/>
                  </a:moveTo>
                  <a:lnTo>
                    <a:pt x="0" y="159"/>
                  </a:lnTo>
                  <a:lnTo>
                    <a:pt x="0" y="210"/>
                  </a:lnTo>
                  <a:lnTo>
                    <a:pt x="0" y="210"/>
                  </a:lnTo>
                  <a:lnTo>
                    <a:pt x="106" y="105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51"/>
                  </a:lnTo>
                  <a:lnTo>
                    <a:pt x="54" y="105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</p:grpSp>
      <p:grpSp>
        <p:nvGrpSpPr>
          <p:cNvPr id="25" name="组合 24"/>
          <p:cNvGrpSpPr/>
          <p:nvPr/>
        </p:nvGrpSpPr>
        <p:grpSpPr>
          <a:xfrm>
            <a:off x="927180" y="4149873"/>
            <a:ext cx="3010168" cy="882100"/>
            <a:chOff x="374605" y="2088644"/>
            <a:chExt cx="3010168" cy="882101"/>
          </a:xfrm>
        </p:grpSpPr>
        <p:sp>
          <p:nvSpPr>
            <p:cNvPr id="26" name="TextBox 25"/>
            <p:cNvSpPr txBox="1"/>
            <p:nvPr/>
          </p:nvSpPr>
          <p:spPr>
            <a:xfrm>
              <a:off x="458741" y="2088644"/>
              <a:ext cx="1391008" cy="477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ts val="3000"/>
                </a:lnSpc>
              </a:pPr>
              <a:r>
                <a:rPr lang="zh-CN" altLang="en-US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三季度</a:t>
              </a:r>
            </a:p>
          </p:txBody>
        </p:sp>
        <p:sp>
          <p:nvSpPr>
            <p:cNvPr id="27" name="TextBox 26"/>
            <p:cNvSpPr txBox="1"/>
            <p:nvPr/>
          </p:nvSpPr>
          <p:spPr>
            <a:xfrm>
              <a:off x="458741" y="2493690"/>
              <a:ext cx="2926032" cy="477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ts val="1500"/>
                </a:lnSpc>
              </a:pP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点击此处添加完成情况</a:t>
              </a:r>
              <a:endParaRPr lang="en-US" altLang="zh-CN" sz="1200" dirty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  <a:p>
              <a:pPr>
                <a:lnSpc>
                  <a:spcPts val="1500"/>
                </a:lnSpc>
              </a:pP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点击此处添加完成情况具体内容</a:t>
              </a:r>
            </a:p>
          </p:txBody>
        </p:sp>
        <p:sp>
          <p:nvSpPr>
            <p:cNvPr id="28" name="Freeform 512"/>
            <p:cNvSpPr/>
            <p:nvPr/>
          </p:nvSpPr>
          <p:spPr bwMode="auto">
            <a:xfrm>
              <a:off x="374605" y="2255331"/>
              <a:ext cx="84138" cy="166688"/>
            </a:xfrm>
            <a:custGeom>
              <a:avLst/>
              <a:gdLst>
                <a:gd name="T0" fmla="*/ 54 w 106"/>
                <a:gd name="T1" fmla="*/ 105 h 210"/>
                <a:gd name="T2" fmla="*/ 0 w 106"/>
                <a:gd name="T3" fmla="*/ 159 h 210"/>
                <a:gd name="T4" fmla="*/ 0 w 106"/>
                <a:gd name="T5" fmla="*/ 210 h 210"/>
                <a:gd name="T6" fmla="*/ 0 w 106"/>
                <a:gd name="T7" fmla="*/ 210 h 210"/>
                <a:gd name="T8" fmla="*/ 106 w 106"/>
                <a:gd name="T9" fmla="*/ 105 h 210"/>
                <a:gd name="T10" fmla="*/ 0 w 106"/>
                <a:gd name="T11" fmla="*/ 0 h 210"/>
                <a:gd name="T12" fmla="*/ 0 w 106"/>
                <a:gd name="T13" fmla="*/ 0 h 210"/>
                <a:gd name="T14" fmla="*/ 0 w 106"/>
                <a:gd name="T15" fmla="*/ 51 h 210"/>
                <a:gd name="T16" fmla="*/ 54 w 106"/>
                <a:gd name="T17" fmla="*/ 105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6" h="210">
                  <a:moveTo>
                    <a:pt x="54" y="105"/>
                  </a:moveTo>
                  <a:lnTo>
                    <a:pt x="0" y="159"/>
                  </a:lnTo>
                  <a:lnTo>
                    <a:pt x="0" y="210"/>
                  </a:lnTo>
                  <a:lnTo>
                    <a:pt x="0" y="210"/>
                  </a:lnTo>
                  <a:lnTo>
                    <a:pt x="106" y="105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51"/>
                  </a:lnTo>
                  <a:lnTo>
                    <a:pt x="54" y="105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</p:grpSp>
      <p:grpSp>
        <p:nvGrpSpPr>
          <p:cNvPr id="29" name="组合 28"/>
          <p:cNvGrpSpPr/>
          <p:nvPr/>
        </p:nvGrpSpPr>
        <p:grpSpPr>
          <a:xfrm>
            <a:off x="927180" y="5067974"/>
            <a:ext cx="3010168" cy="882100"/>
            <a:chOff x="374605" y="2088644"/>
            <a:chExt cx="3010168" cy="882101"/>
          </a:xfrm>
        </p:grpSpPr>
        <p:sp>
          <p:nvSpPr>
            <p:cNvPr id="30" name="TextBox 29"/>
            <p:cNvSpPr txBox="1"/>
            <p:nvPr/>
          </p:nvSpPr>
          <p:spPr>
            <a:xfrm>
              <a:off x="458741" y="2088644"/>
              <a:ext cx="1463016" cy="477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ts val="3000"/>
                </a:lnSpc>
              </a:pPr>
              <a:r>
                <a:rPr lang="zh-CN" altLang="en-US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四季度</a:t>
              </a:r>
            </a:p>
          </p:txBody>
        </p:sp>
        <p:sp>
          <p:nvSpPr>
            <p:cNvPr id="31" name="TextBox 30"/>
            <p:cNvSpPr txBox="1"/>
            <p:nvPr/>
          </p:nvSpPr>
          <p:spPr>
            <a:xfrm>
              <a:off x="458741" y="2493690"/>
              <a:ext cx="2926032" cy="477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ts val="1500"/>
                </a:lnSpc>
              </a:pP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点击此处添加完成情况</a:t>
              </a:r>
              <a:endParaRPr lang="en-US" altLang="zh-CN" sz="1200" dirty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  <a:p>
              <a:pPr>
                <a:lnSpc>
                  <a:spcPts val="1500"/>
                </a:lnSpc>
              </a:pP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点击此处添加完成情况具体内容</a:t>
              </a:r>
            </a:p>
          </p:txBody>
        </p:sp>
        <p:sp>
          <p:nvSpPr>
            <p:cNvPr id="32" name="Freeform 512"/>
            <p:cNvSpPr/>
            <p:nvPr/>
          </p:nvSpPr>
          <p:spPr bwMode="auto">
            <a:xfrm>
              <a:off x="374605" y="2255331"/>
              <a:ext cx="84138" cy="166688"/>
            </a:xfrm>
            <a:custGeom>
              <a:avLst/>
              <a:gdLst>
                <a:gd name="T0" fmla="*/ 54 w 106"/>
                <a:gd name="T1" fmla="*/ 105 h 210"/>
                <a:gd name="T2" fmla="*/ 0 w 106"/>
                <a:gd name="T3" fmla="*/ 159 h 210"/>
                <a:gd name="T4" fmla="*/ 0 w 106"/>
                <a:gd name="T5" fmla="*/ 210 h 210"/>
                <a:gd name="T6" fmla="*/ 0 w 106"/>
                <a:gd name="T7" fmla="*/ 210 h 210"/>
                <a:gd name="T8" fmla="*/ 106 w 106"/>
                <a:gd name="T9" fmla="*/ 105 h 210"/>
                <a:gd name="T10" fmla="*/ 0 w 106"/>
                <a:gd name="T11" fmla="*/ 0 h 210"/>
                <a:gd name="T12" fmla="*/ 0 w 106"/>
                <a:gd name="T13" fmla="*/ 0 h 210"/>
                <a:gd name="T14" fmla="*/ 0 w 106"/>
                <a:gd name="T15" fmla="*/ 51 h 210"/>
                <a:gd name="T16" fmla="*/ 54 w 106"/>
                <a:gd name="T17" fmla="*/ 105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6" h="210">
                  <a:moveTo>
                    <a:pt x="54" y="105"/>
                  </a:moveTo>
                  <a:lnTo>
                    <a:pt x="0" y="159"/>
                  </a:lnTo>
                  <a:lnTo>
                    <a:pt x="0" y="210"/>
                  </a:lnTo>
                  <a:lnTo>
                    <a:pt x="0" y="210"/>
                  </a:lnTo>
                  <a:lnTo>
                    <a:pt x="106" y="105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51"/>
                  </a:lnTo>
                  <a:lnTo>
                    <a:pt x="54" y="105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2000">
        <p:fade/>
      </p:transition>
    </mc:Choice>
    <mc:Fallback xmlns="">
      <p:transition spd="med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15" grpId="0">
        <p:bldAsOne/>
      </p:bldGraphic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7" name="组合 256"/>
          <p:cNvGrpSpPr/>
          <p:nvPr/>
        </p:nvGrpSpPr>
        <p:grpSpPr>
          <a:xfrm>
            <a:off x="552971" y="189439"/>
            <a:ext cx="5688632" cy="646331"/>
            <a:chOff x="216421" y="189434"/>
            <a:chExt cx="5688632" cy="646332"/>
          </a:xfrm>
        </p:grpSpPr>
        <p:sp>
          <p:nvSpPr>
            <p:cNvPr id="35" name="Freeform 514"/>
            <p:cNvSpPr>
              <a:spLocks noEditPoints="1"/>
            </p:cNvSpPr>
            <p:nvPr/>
          </p:nvSpPr>
          <p:spPr bwMode="auto">
            <a:xfrm>
              <a:off x="2736701" y="333450"/>
              <a:ext cx="358333" cy="360040"/>
            </a:xfrm>
            <a:custGeom>
              <a:avLst/>
              <a:gdLst>
                <a:gd name="T0" fmla="*/ 144 w 288"/>
                <a:gd name="T1" fmla="*/ 0 h 289"/>
                <a:gd name="T2" fmla="*/ 0 w 288"/>
                <a:gd name="T3" fmla="*/ 145 h 289"/>
                <a:gd name="T4" fmla="*/ 144 w 288"/>
                <a:gd name="T5" fmla="*/ 289 h 289"/>
                <a:gd name="T6" fmla="*/ 288 w 288"/>
                <a:gd name="T7" fmla="*/ 145 h 289"/>
                <a:gd name="T8" fmla="*/ 144 w 288"/>
                <a:gd name="T9" fmla="*/ 0 h 289"/>
                <a:gd name="T10" fmla="*/ 208 w 288"/>
                <a:gd name="T11" fmla="*/ 148 h 289"/>
                <a:gd name="T12" fmla="*/ 117 w 288"/>
                <a:gd name="T13" fmla="*/ 239 h 289"/>
                <a:gd name="T14" fmla="*/ 114 w 288"/>
                <a:gd name="T15" fmla="*/ 240 h 289"/>
                <a:gd name="T16" fmla="*/ 111 w 288"/>
                <a:gd name="T17" fmla="*/ 239 h 289"/>
                <a:gd name="T18" fmla="*/ 111 w 288"/>
                <a:gd name="T19" fmla="*/ 239 h 289"/>
                <a:gd name="T20" fmla="*/ 110 w 288"/>
                <a:gd name="T21" fmla="*/ 236 h 289"/>
                <a:gd name="T22" fmla="*/ 110 w 288"/>
                <a:gd name="T23" fmla="*/ 192 h 289"/>
                <a:gd name="T24" fmla="*/ 111 w 288"/>
                <a:gd name="T25" fmla="*/ 189 h 289"/>
                <a:gd name="T26" fmla="*/ 155 w 288"/>
                <a:gd name="T27" fmla="*/ 145 h 289"/>
                <a:gd name="T28" fmla="*/ 111 w 288"/>
                <a:gd name="T29" fmla="*/ 101 h 289"/>
                <a:gd name="T30" fmla="*/ 110 w 288"/>
                <a:gd name="T31" fmla="*/ 98 h 289"/>
                <a:gd name="T32" fmla="*/ 110 w 288"/>
                <a:gd name="T33" fmla="*/ 54 h 289"/>
                <a:gd name="T34" fmla="*/ 111 w 288"/>
                <a:gd name="T35" fmla="*/ 51 h 289"/>
                <a:gd name="T36" fmla="*/ 111 w 288"/>
                <a:gd name="T37" fmla="*/ 51 h 289"/>
                <a:gd name="T38" fmla="*/ 117 w 288"/>
                <a:gd name="T39" fmla="*/ 51 h 289"/>
                <a:gd name="T40" fmla="*/ 208 w 288"/>
                <a:gd name="T41" fmla="*/ 142 h 289"/>
                <a:gd name="T42" fmla="*/ 209 w 288"/>
                <a:gd name="T43" fmla="*/ 145 h 289"/>
                <a:gd name="T44" fmla="*/ 208 w 288"/>
                <a:gd name="T45" fmla="*/ 148 h 2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288" h="289">
                  <a:moveTo>
                    <a:pt x="144" y="0"/>
                  </a:moveTo>
                  <a:cubicBezTo>
                    <a:pt x="64" y="0"/>
                    <a:pt x="0" y="65"/>
                    <a:pt x="0" y="145"/>
                  </a:cubicBezTo>
                  <a:cubicBezTo>
                    <a:pt x="0" y="224"/>
                    <a:pt x="64" y="289"/>
                    <a:pt x="144" y="289"/>
                  </a:cubicBezTo>
                  <a:cubicBezTo>
                    <a:pt x="224" y="289"/>
                    <a:pt x="288" y="224"/>
                    <a:pt x="288" y="145"/>
                  </a:cubicBezTo>
                  <a:cubicBezTo>
                    <a:pt x="288" y="65"/>
                    <a:pt x="224" y="0"/>
                    <a:pt x="144" y="0"/>
                  </a:cubicBezTo>
                  <a:close/>
                  <a:moveTo>
                    <a:pt x="208" y="148"/>
                  </a:moveTo>
                  <a:cubicBezTo>
                    <a:pt x="117" y="239"/>
                    <a:pt x="117" y="239"/>
                    <a:pt x="117" y="239"/>
                  </a:cubicBezTo>
                  <a:cubicBezTo>
                    <a:pt x="116" y="240"/>
                    <a:pt x="115" y="240"/>
                    <a:pt x="114" y="240"/>
                  </a:cubicBezTo>
                  <a:cubicBezTo>
                    <a:pt x="113" y="240"/>
                    <a:pt x="112" y="240"/>
                    <a:pt x="111" y="239"/>
                  </a:cubicBezTo>
                  <a:cubicBezTo>
                    <a:pt x="111" y="239"/>
                    <a:pt x="111" y="239"/>
                    <a:pt x="111" y="239"/>
                  </a:cubicBezTo>
                  <a:cubicBezTo>
                    <a:pt x="110" y="238"/>
                    <a:pt x="110" y="237"/>
                    <a:pt x="110" y="236"/>
                  </a:cubicBezTo>
                  <a:cubicBezTo>
                    <a:pt x="110" y="192"/>
                    <a:pt x="110" y="192"/>
                    <a:pt x="110" y="192"/>
                  </a:cubicBezTo>
                  <a:cubicBezTo>
                    <a:pt x="110" y="191"/>
                    <a:pt x="110" y="190"/>
                    <a:pt x="111" y="189"/>
                  </a:cubicBezTo>
                  <a:cubicBezTo>
                    <a:pt x="155" y="145"/>
                    <a:pt x="155" y="145"/>
                    <a:pt x="155" y="145"/>
                  </a:cubicBezTo>
                  <a:cubicBezTo>
                    <a:pt x="111" y="101"/>
                    <a:pt x="111" y="101"/>
                    <a:pt x="111" y="101"/>
                  </a:cubicBezTo>
                  <a:cubicBezTo>
                    <a:pt x="110" y="100"/>
                    <a:pt x="110" y="99"/>
                    <a:pt x="110" y="98"/>
                  </a:cubicBezTo>
                  <a:cubicBezTo>
                    <a:pt x="110" y="54"/>
                    <a:pt x="110" y="54"/>
                    <a:pt x="110" y="54"/>
                  </a:cubicBezTo>
                  <a:cubicBezTo>
                    <a:pt x="110" y="53"/>
                    <a:pt x="110" y="52"/>
                    <a:pt x="111" y="51"/>
                  </a:cubicBezTo>
                  <a:cubicBezTo>
                    <a:pt x="111" y="51"/>
                    <a:pt x="111" y="51"/>
                    <a:pt x="111" y="51"/>
                  </a:cubicBezTo>
                  <a:cubicBezTo>
                    <a:pt x="113" y="49"/>
                    <a:pt x="115" y="49"/>
                    <a:pt x="117" y="51"/>
                  </a:cubicBezTo>
                  <a:cubicBezTo>
                    <a:pt x="208" y="142"/>
                    <a:pt x="208" y="142"/>
                    <a:pt x="208" y="142"/>
                  </a:cubicBezTo>
                  <a:cubicBezTo>
                    <a:pt x="209" y="143"/>
                    <a:pt x="209" y="144"/>
                    <a:pt x="209" y="145"/>
                  </a:cubicBezTo>
                  <a:cubicBezTo>
                    <a:pt x="209" y="146"/>
                    <a:pt x="209" y="147"/>
                    <a:pt x="208" y="148"/>
                  </a:cubicBezTo>
                  <a:close/>
                </a:path>
              </a:pathLst>
            </a:custGeom>
            <a:solidFill>
              <a:srgbClr val="0070C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rgbClr val="0070C0"/>
                </a:solidFill>
              </a:endParaRPr>
            </a:p>
          </p:txBody>
        </p:sp>
        <p:sp>
          <p:nvSpPr>
            <p:cNvPr id="36" name="TextBox 35"/>
            <p:cNvSpPr txBox="1"/>
            <p:nvPr/>
          </p:nvSpPr>
          <p:spPr>
            <a:xfrm>
              <a:off x="3240757" y="409871"/>
              <a:ext cx="2664296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defRPr sz="2400">
                  <a:solidFill>
                    <a:schemeClr val="bg1"/>
                  </a:solidFill>
                  <a:effectLst/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en-US" altLang="zh-CN" sz="1200" dirty="0">
                  <a:solidFill>
                    <a:srgbClr val="0070C0"/>
                  </a:solidFill>
                </a:rPr>
                <a:t>The enterprise architecture </a:t>
              </a: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216421" y="189434"/>
              <a:ext cx="2681111" cy="646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54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zh-CN" altLang="en-US" sz="3600" dirty="0">
                  <a:solidFill>
                    <a:srgbClr val="0070C0"/>
                  </a:solidFill>
                </a:rPr>
                <a:t>企业架构</a:t>
              </a:r>
              <a:endParaRPr lang="zh-CN" altLang="zh-CN" sz="3600" dirty="0">
                <a:solidFill>
                  <a:srgbClr val="0070C0"/>
                </a:solidFill>
              </a:endParaRPr>
            </a:p>
          </p:txBody>
        </p:sp>
      </p:grpSp>
      <p:sp>
        <p:nvSpPr>
          <p:cNvPr id="3" name="矩形 2"/>
          <p:cNvSpPr/>
          <p:nvPr/>
        </p:nvSpPr>
        <p:spPr>
          <a:xfrm>
            <a:off x="336554" y="1125541"/>
            <a:ext cx="11522075" cy="5328593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167" name="直接连接符 166"/>
          <p:cNvCxnSpPr/>
          <p:nvPr/>
        </p:nvCxnSpPr>
        <p:spPr>
          <a:xfrm flipH="1">
            <a:off x="2336910" y="3539716"/>
            <a:ext cx="1168390" cy="0"/>
          </a:xfrm>
          <a:prstGeom prst="line">
            <a:avLst/>
          </a:prstGeom>
          <a:ln w="28575">
            <a:solidFill>
              <a:schemeClr val="bg1">
                <a:lumMod val="85000"/>
              </a:schemeClr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8" name="直接连接符 167"/>
          <p:cNvCxnSpPr>
            <a:stCxn id="155" idx="2"/>
          </p:cNvCxnSpPr>
          <p:nvPr/>
        </p:nvCxnSpPr>
        <p:spPr>
          <a:xfrm flipH="1">
            <a:off x="5303796" y="2129030"/>
            <a:ext cx="579865" cy="1203059"/>
          </a:xfrm>
          <a:prstGeom prst="line">
            <a:avLst/>
          </a:prstGeom>
          <a:ln w="28575">
            <a:solidFill>
              <a:schemeClr val="bg1">
                <a:lumMod val="85000"/>
              </a:schemeClr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2" name="直接连接符 171"/>
          <p:cNvCxnSpPr>
            <a:stCxn id="150" idx="0"/>
          </p:cNvCxnSpPr>
          <p:nvPr/>
        </p:nvCxnSpPr>
        <p:spPr>
          <a:xfrm flipH="1" flipV="1">
            <a:off x="5233493" y="3717828"/>
            <a:ext cx="643457" cy="1388632"/>
          </a:xfrm>
          <a:prstGeom prst="line">
            <a:avLst/>
          </a:prstGeom>
          <a:ln w="28575">
            <a:solidFill>
              <a:schemeClr val="bg1">
                <a:lumMod val="85000"/>
              </a:schemeClr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9" name="直接连接符 178"/>
          <p:cNvCxnSpPr/>
          <p:nvPr/>
        </p:nvCxnSpPr>
        <p:spPr>
          <a:xfrm flipH="1">
            <a:off x="7867394" y="4179810"/>
            <a:ext cx="966496" cy="0"/>
          </a:xfrm>
          <a:prstGeom prst="line">
            <a:avLst/>
          </a:prstGeom>
          <a:ln w="28575">
            <a:solidFill>
              <a:schemeClr val="bg1">
                <a:lumMod val="85000"/>
              </a:schemeClr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81" name="组合 280"/>
          <p:cNvGrpSpPr/>
          <p:nvPr/>
        </p:nvGrpSpPr>
        <p:grpSpPr>
          <a:xfrm>
            <a:off x="7134085" y="2414532"/>
            <a:ext cx="1602128" cy="463531"/>
            <a:chOff x="6797535" y="2414529"/>
            <a:chExt cx="1602128" cy="463531"/>
          </a:xfrm>
        </p:grpSpPr>
        <p:cxnSp>
          <p:nvCxnSpPr>
            <p:cNvPr id="175" name="直接连接符 174"/>
            <p:cNvCxnSpPr/>
            <p:nvPr/>
          </p:nvCxnSpPr>
          <p:spPr>
            <a:xfrm flipH="1">
              <a:off x="6797535" y="2414529"/>
              <a:ext cx="635632" cy="463531"/>
            </a:xfrm>
            <a:prstGeom prst="line">
              <a:avLst/>
            </a:prstGeom>
            <a:ln w="28575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4" name="直接连接符 183"/>
            <p:cNvCxnSpPr/>
            <p:nvPr/>
          </p:nvCxnSpPr>
          <p:spPr>
            <a:xfrm flipH="1">
              <a:off x="7433167" y="2414529"/>
              <a:ext cx="966496" cy="0"/>
            </a:xfrm>
            <a:prstGeom prst="line">
              <a:avLst/>
            </a:prstGeom>
            <a:ln w="28575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185" name="直接连接符 184"/>
          <p:cNvCxnSpPr>
            <a:endCxn id="104" idx="3"/>
          </p:cNvCxnSpPr>
          <p:nvPr/>
        </p:nvCxnSpPr>
        <p:spPr>
          <a:xfrm flipH="1">
            <a:off x="6590116" y="1890428"/>
            <a:ext cx="2214585" cy="4704"/>
          </a:xfrm>
          <a:prstGeom prst="line">
            <a:avLst/>
          </a:prstGeom>
          <a:ln w="28575">
            <a:solidFill>
              <a:schemeClr val="bg1">
                <a:lumMod val="85000"/>
              </a:schemeClr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80" name="组合 279"/>
          <p:cNvGrpSpPr/>
          <p:nvPr/>
        </p:nvGrpSpPr>
        <p:grpSpPr>
          <a:xfrm>
            <a:off x="6581305" y="1407234"/>
            <a:ext cx="2277496" cy="366379"/>
            <a:chOff x="6219844" y="1349931"/>
            <a:chExt cx="2277496" cy="366379"/>
          </a:xfrm>
        </p:grpSpPr>
        <p:cxnSp>
          <p:nvCxnSpPr>
            <p:cNvPr id="173" name="直接连接符 172"/>
            <p:cNvCxnSpPr/>
            <p:nvPr/>
          </p:nvCxnSpPr>
          <p:spPr>
            <a:xfrm flipH="1">
              <a:off x="6219844" y="1349931"/>
              <a:ext cx="333282" cy="366379"/>
            </a:xfrm>
            <a:prstGeom prst="line">
              <a:avLst/>
            </a:prstGeom>
            <a:ln w="28575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6" name="直接连接符 185"/>
            <p:cNvCxnSpPr/>
            <p:nvPr/>
          </p:nvCxnSpPr>
          <p:spPr>
            <a:xfrm flipH="1">
              <a:off x="6553125" y="1349931"/>
              <a:ext cx="1944215" cy="0"/>
            </a:xfrm>
            <a:prstGeom prst="line">
              <a:avLst/>
            </a:prstGeom>
            <a:ln w="28575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82" name="组合 281"/>
          <p:cNvGrpSpPr/>
          <p:nvPr/>
        </p:nvGrpSpPr>
        <p:grpSpPr>
          <a:xfrm>
            <a:off x="7867394" y="2846581"/>
            <a:ext cx="954504" cy="120683"/>
            <a:chOff x="7530844" y="2846577"/>
            <a:chExt cx="954504" cy="120683"/>
          </a:xfrm>
        </p:grpSpPr>
        <p:cxnSp>
          <p:nvCxnSpPr>
            <p:cNvPr id="176" name="直接连接符 175"/>
            <p:cNvCxnSpPr/>
            <p:nvPr/>
          </p:nvCxnSpPr>
          <p:spPr>
            <a:xfrm flipH="1">
              <a:off x="7984898" y="2853730"/>
              <a:ext cx="500450" cy="0"/>
            </a:xfrm>
            <a:prstGeom prst="line">
              <a:avLst/>
            </a:prstGeom>
            <a:ln w="28575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3" name="直接连接符 192"/>
            <p:cNvCxnSpPr>
              <a:endCxn id="106" idx="3"/>
            </p:cNvCxnSpPr>
            <p:nvPr/>
          </p:nvCxnSpPr>
          <p:spPr>
            <a:xfrm flipH="1">
              <a:off x="7530844" y="2846577"/>
              <a:ext cx="454056" cy="120683"/>
            </a:xfrm>
            <a:prstGeom prst="line">
              <a:avLst/>
            </a:prstGeom>
            <a:ln w="28575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83" name="组合 282"/>
          <p:cNvGrpSpPr/>
          <p:nvPr/>
        </p:nvGrpSpPr>
        <p:grpSpPr>
          <a:xfrm>
            <a:off x="7769721" y="3069754"/>
            <a:ext cx="1034979" cy="230776"/>
            <a:chOff x="7433167" y="3069754"/>
            <a:chExt cx="1034979" cy="230776"/>
          </a:xfrm>
        </p:grpSpPr>
        <p:cxnSp>
          <p:nvCxnSpPr>
            <p:cNvPr id="177" name="直接连接符 176"/>
            <p:cNvCxnSpPr/>
            <p:nvPr/>
          </p:nvCxnSpPr>
          <p:spPr>
            <a:xfrm flipH="1">
              <a:off x="8014093" y="3278625"/>
              <a:ext cx="454053" cy="21904"/>
            </a:xfrm>
            <a:prstGeom prst="line">
              <a:avLst/>
            </a:prstGeom>
            <a:ln w="28575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7" name="直接连接符 196"/>
            <p:cNvCxnSpPr/>
            <p:nvPr/>
          </p:nvCxnSpPr>
          <p:spPr>
            <a:xfrm flipH="1" flipV="1">
              <a:off x="7433167" y="3069754"/>
              <a:ext cx="580928" cy="230776"/>
            </a:xfrm>
            <a:prstGeom prst="line">
              <a:avLst/>
            </a:prstGeom>
            <a:ln w="28575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84" name="组合 283"/>
          <p:cNvGrpSpPr/>
          <p:nvPr/>
        </p:nvGrpSpPr>
        <p:grpSpPr>
          <a:xfrm>
            <a:off x="7720057" y="3736898"/>
            <a:ext cx="1113837" cy="412611"/>
            <a:chOff x="7383503" y="3736897"/>
            <a:chExt cx="1113837" cy="412611"/>
          </a:xfrm>
        </p:grpSpPr>
        <p:cxnSp>
          <p:nvCxnSpPr>
            <p:cNvPr id="178" name="直接连接符 177"/>
            <p:cNvCxnSpPr/>
            <p:nvPr/>
          </p:nvCxnSpPr>
          <p:spPr>
            <a:xfrm flipH="1" flipV="1">
              <a:off x="7916415" y="3736897"/>
              <a:ext cx="580925" cy="14098"/>
            </a:xfrm>
            <a:prstGeom prst="line">
              <a:avLst/>
            </a:prstGeom>
            <a:ln w="28575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2" name="直接连接符 201"/>
            <p:cNvCxnSpPr>
              <a:endCxn id="153" idx="3"/>
            </p:cNvCxnSpPr>
            <p:nvPr/>
          </p:nvCxnSpPr>
          <p:spPr>
            <a:xfrm flipH="1">
              <a:off x="7383503" y="3736897"/>
              <a:ext cx="532913" cy="412611"/>
            </a:xfrm>
            <a:prstGeom prst="line">
              <a:avLst/>
            </a:prstGeom>
            <a:ln w="28575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85" name="组合 284"/>
          <p:cNvGrpSpPr/>
          <p:nvPr/>
        </p:nvGrpSpPr>
        <p:grpSpPr>
          <a:xfrm>
            <a:off x="7681765" y="4590291"/>
            <a:ext cx="1140134" cy="256066"/>
            <a:chOff x="7345214" y="4590291"/>
            <a:chExt cx="1140134" cy="256066"/>
          </a:xfrm>
        </p:grpSpPr>
        <p:cxnSp>
          <p:nvCxnSpPr>
            <p:cNvPr id="180" name="直接连接符 179"/>
            <p:cNvCxnSpPr/>
            <p:nvPr/>
          </p:nvCxnSpPr>
          <p:spPr>
            <a:xfrm flipH="1">
              <a:off x="7772468" y="4590291"/>
              <a:ext cx="712880" cy="0"/>
            </a:xfrm>
            <a:prstGeom prst="line">
              <a:avLst/>
            </a:prstGeom>
            <a:ln w="28575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7" name="直接连接符 206"/>
            <p:cNvCxnSpPr/>
            <p:nvPr/>
          </p:nvCxnSpPr>
          <p:spPr>
            <a:xfrm flipH="1">
              <a:off x="7345214" y="4590291"/>
              <a:ext cx="427256" cy="256066"/>
            </a:xfrm>
            <a:prstGeom prst="line">
              <a:avLst/>
            </a:prstGeom>
            <a:ln w="28575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86" name="组合 285"/>
          <p:cNvGrpSpPr/>
          <p:nvPr/>
        </p:nvGrpSpPr>
        <p:grpSpPr>
          <a:xfrm>
            <a:off x="7697404" y="4858882"/>
            <a:ext cx="1107292" cy="147939"/>
            <a:chOff x="7360854" y="4858878"/>
            <a:chExt cx="1107292" cy="147939"/>
          </a:xfrm>
        </p:grpSpPr>
        <p:cxnSp>
          <p:nvCxnSpPr>
            <p:cNvPr id="181" name="直接连接符 180"/>
            <p:cNvCxnSpPr/>
            <p:nvPr/>
          </p:nvCxnSpPr>
          <p:spPr>
            <a:xfrm flipH="1">
              <a:off x="7984898" y="5006817"/>
              <a:ext cx="483248" cy="0"/>
            </a:xfrm>
            <a:prstGeom prst="line">
              <a:avLst/>
            </a:prstGeom>
            <a:ln w="28575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4" name="直接连接符 213"/>
            <p:cNvCxnSpPr/>
            <p:nvPr/>
          </p:nvCxnSpPr>
          <p:spPr>
            <a:xfrm flipH="1" flipV="1">
              <a:off x="7360854" y="4858878"/>
              <a:ext cx="653240" cy="147939"/>
            </a:xfrm>
            <a:prstGeom prst="line">
              <a:avLst/>
            </a:prstGeom>
            <a:ln w="28575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78" name="组合 277"/>
          <p:cNvGrpSpPr/>
          <p:nvPr/>
        </p:nvGrpSpPr>
        <p:grpSpPr>
          <a:xfrm>
            <a:off x="5292611" y="3516191"/>
            <a:ext cx="1165016" cy="642052"/>
            <a:chOff x="4956061" y="3516191"/>
            <a:chExt cx="1165016" cy="642052"/>
          </a:xfrm>
        </p:grpSpPr>
        <p:cxnSp>
          <p:nvCxnSpPr>
            <p:cNvPr id="170" name="直接连接符 169"/>
            <p:cNvCxnSpPr/>
            <p:nvPr/>
          </p:nvCxnSpPr>
          <p:spPr>
            <a:xfrm flipH="1" flipV="1">
              <a:off x="4956061" y="3516191"/>
              <a:ext cx="664566" cy="642052"/>
            </a:xfrm>
            <a:prstGeom prst="line">
              <a:avLst/>
            </a:prstGeom>
            <a:ln w="28575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9" name="直接连接符 238"/>
            <p:cNvCxnSpPr/>
            <p:nvPr/>
          </p:nvCxnSpPr>
          <p:spPr>
            <a:xfrm flipH="1">
              <a:off x="5620627" y="4158243"/>
              <a:ext cx="500450" cy="0"/>
            </a:xfrm>
            <a:prstGeom prst="line">
              <a:avLst/>
            </a:prstGeom>
            <a:ln w="28575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79" name="组合 278"/>
          <p:cNvGrpSpPr/>
          <p:nvPr/>
        </p:nvGrpSpPr>
        <p:grpSpPr>
          <a:xfrm>
            <a:off x="5233496" y="3586878"/>
            <a:ext cx="1224135" cy="1272000"/>
            <a:chOff x="4896942" y="3586878"/>
            <a:chExt cx="1224135" cy="1272000"/>
          </a:xfrm>
        </p:grpSpPr>
        <p:cxnSp>
          <p:nvCxnSpPr>
            <p:cNvPr id="171" name="直接连接符 170"/>
            <p:cNvCxnSpPr/>
            <p:nvPr/>
          </p:nvCxnSpPr>
          <p:spPr>
            <a:xfrm flipH="1" flipV="1">
              <a:off x="4896942" y="3586878"/>
              <a:ext cx="723685" cy="1272000"/>
            </a:xfrm>
            <a:prstGeom prst="line">
              <a:avLst/>
            </a:prstGeom>
            <a:ln w="28575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0" name="直接连接符 239"/>
            <p:cNvCxnSpPr/>
            <p:nvPr/>
          </p:nvCxnSpPr>
          <p:spPr>
            <a:xfrm flipH="1">
              <a:off x="5620627" y="4858878"/>
              <a:ext cx="500450" cy="0"/>
            </a:xfrm>
            <a:prstGeom prst="line">
              <a:avLst/>
            </a:prstGeom>
            <a:ln w="28575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77" name="组合 276"/>
          <p:cNvGrpSpPr/>
          <p:nvPr/>
        </p:nvGrpSpPr>
        <p:grpSpPr>
          <a:xfrm>
            <a:off x="5163784" y="2967260"/>
            <a:ext cx="1269657" cy="520238"/>
            <a:chOff x="4827231" y="2967259"/>
            <a:chExt cx="1269657" cy="520238"/>
          </a:xfrm>
        </p:grpSpPr>
        <p:cxnSp>
          <p:nvCxnSpPr>
            <p:cNvPr id="238" name="直接连接符 237"/>
            <p:cNvCxnSpPr/>
            <p:nvPr/>
          </p:nvCxnSpPr>
          <p:spPr>
            <a:xfrm flipH="1">
              <a:off x="5596438" y="2972345"/>
              <a:ext cx="500450" cy="0"/>
            </a:xfrm>
            <a:prstGeom prst="line">
              <a:avLst/>
            </a:prstGeom>
            <a:ln w="28575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2" name="直接连接符 241"/>
            <p:cNvCxnSpPr/>
            <p:nvPr/>
          </p:nvCxnSpPr>
          <p:spPr>
            <a:xfrm flipH="1">
              <a:off x="4827231" y="2967259"/>
              <a:ext cx="769207" cy="520238"/>
            </a:xfrm>
            <a:prstGeom prst="line">
              <a:avLst/>
            </a:prstGeom>
            <a:ln w="28575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58" name="组合 257"/>
          <p:cNvGrpSpPr/>
          <p:nvPr/>
        </p:nvGrpSpPr>
        <p:grpSpPr>
          <a:xfrm>
            <a:off x="709868" y="3241896"/>
            <a:ext cx="2076702" cy="547937"/>
            <a:chOff x="373317" y="3241897"/>
            <a:chExt cx="2076702" cy="547938"/>
          </a:xfrm>
        </p:grpSpPr>
        <p:sp>
          <p:nvSpPr>
            <p:cNvPr id="100" name="圆角矩形 99"/>
            <p:cNvSpPr/>
            <p:nvPr/>
          </p:nvSpPr>
          <p:spPr>
            <a:xfrm>
              <a:off x="373317" y="3241897"/>
              <a:ext cx="2076702" cy="506413"/>
            </a:xfrm>
            <a:prstGeom prst="roundRect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00" b="1" dirty="0"/>
            </a:p>
          </p:txBody>
        </p:sp>
        <p:sp>
          <p:nvSpPr>
            <p:cNvPr id="148" name="TextBox 152"/>
            <p:cNvSpPr>
              <a:spLocks noChangeArrowheads="1"/>
            </p:cNvSpPr>
            <p:nvPr/>
          </p:nvSpPr>
          <p:spPr bwMode="auto">
            <a:xfrm>
              <a:off x="861887" y="3282003"/>
              <a:ext cx="1099562" cy="507832"/>
            </a:xfrm>
            <a:prstGeom prst="rect">
              <a:avLst/>
            </a:prstGeom>
            <a:noFill/>
            <a:ln w="6350">
              <a:noFill/>
              <a:miter lim="800000"/>
            </a:ln>
          </p:spPr>
          <p:txBody>
            <a:bodyPr wrap="square">
              <a:spAutoFit/>
            </a:bodyPr>
            <a:lstStyle/>
            <a:p>
              <a:pPr algn="ctr" defTabSz="913765" fontAlgn="base">
                <a:lnSpc>
                  <a:spcPct val="150000"/>
                </a:lnSpc>
                <a:spcBef>
                  <a:spcPts val="600"/>
                </a:spcBef>
                <a:spcAft>
                  <a:spcPts val="600"/>
                </a:spcAft>
                <a:defRPr/>
              </a:pPr>
              <a:r>
                <a:rPr lang="zh-CN" altLang="en-US" sz="1800" b="1" kern="0" dirty="0">
                  <a:solidFill>
                    <a:srgbClr val="0066CC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董事会</a:t>
              </a:r>
              <a:endParaRPr lang="zh-CN" altLang="en-US" sz="1800" b="1" kern="0" dirty="0">
                <a:solidFill>
                  <a:srgbClr val="0066CC"/>
                </a:solidFill>
                <a:latin typeface="Arial" panose="020B0604020202020204" pitchFamily="34" charset="0"/>
              </a:endParaRPr>
            </a:p>
          </p:txBody>
        </p:sp>
      </p:grpSp>
      <p:grpSp>
        <p:nvGrpSpPr>
          <p:cNvPr id="259" name="组合 258"/>
          <p:cNvGrpSpPr/>
          <p:nvPr/>
        </p:nvGrpSpPr>
        <p:grpSpPr>
          <a:xfrm>
            <a:off x="3234082" y="3241896"/>
            <a:ext cx="2076702" cy="547937"/>
            <a:chOff x="2897532" y="3241897"/>
            <a:chExt cx="2076702" cy="547938"/>
          </a:xfrm>
        </p:grpSpPr>
        <p:sp>
          <p:nvSpPr>
            <p:cNvPr id="101" name="圆角矩形 100"/>
            <p:cNvSpPr/>
            <p:nvPr/>
          </p:nvSpPr>
          <p:spPr>
            <a:xfrm>
              <a:off x="2897532" y="3241897"/>
              <a:ext cx="2076702" cy="506413"/>
            </a:xfrm>
            <a:prstGeom prst="roundRect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00" b="1" dirty="0"/>
            </a:p>
          </p:txBody>
        </p:sp>
        <p:sp>
          <p:nvSpPr>
            <p:cNvPr id="149" name="TextBox 152"/>
            <p:cNvSpPr>
              <a:spLocks noChangeArrowheads="1"/>
            </p:cNvSpPr>
            <p:nvPr/>
          </p:nvSpPr>
          <p:spPr bwMode="auto">
            <a:xfrm>
              <a:off x="3339048" y="3282003"/>
              <a:ext cx="1099562" cy="507832"/>
            </a:xfrm>
            <a:prstGeom prst="rect">
              <a:avLst/>
            </a:prstGeom>
            <a:noFill/>
            <a:ln w="6350">
              <a:noFill/>
              <a:miter lim="800000"/>
            </a:ln>
          </p:spPr>
          <p:txBody>
            <a:bodyPr wrap="square">
              <a:spAutoFit/>
            </a:bodyPr>
            <a:lstStyle/>
            <a:p>
              <a:pPr algn="ctr" defTabSz="913765" fontAlgn="base">
                <a:lnSpc>
                  <a:spcPct val="150000"/>
                </a:lnSpc>
                <a:spcBef>
                  <a:spcPts val="600"/>
                </a:spcBef>
                <a:spcAft>
                  <a:spcPts val="600"/>
                </a:spcAft>
              </a:pPr>
              <a:r>
                <a:rPr lang="zh-CN" altLang="en-US" sz="1800" b="1" kern="0" dirty="0">
                  <a:solidFill>
                    <a:srgbClr val="0066CC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总经理</a:t>
              </a:r>
              <a:endParaRPr lang="zh-CN" altLang="en-US" sz="1800" b="1" kern="0" dirty="0">
                <a:solidFill>
                  <a:srgbClr val="0066CC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62" name="组合 261"/>
          <p:cNvGrpSpPr/>
          <p:nvPr/>
        </p:nvGrpSpPr>
        <p:grpSpPr>
          <a:xfrm>
            <a:off x="6400781" y="4638271"/>
            <a:ext cx="1466617" cy="461665"/>
            <a:chOff x="6064227" y="4638273"/>
            <a:chExt cx="1466617" cy="461665"/>
          </a:xfrm>
        </p:grpSpPr>
        <p:sp>
          <p:nvSpPr>
            <p:cNvPr id="108" name="圆角矩形 107"/>
            <p:cNvSpPr/>
            <p:nvPr/>
          </p:nvSpPr>
          <p:spPr>
            <a:xfrm>
              <a:off x="6064227" y="4680058"/>
              <a:ext cx="1466617" cy="357641"/>
            </a:xfrm>
            <a:prstGeom prst="roundRect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00" b="1" dirty="0"/>
            </a:p>
          </p:txBody>
        </p:sp>
        <p:sp>
          <p:nvSpPr>
            <p:cNvPr id="152" name="TextBox 152"/>
            <p:cNvSpPr>
              <a:spLocks noChangeArrowheads="1"/>
            </p:cNvSpPr>
            <p:nvPr/>
          </p:nvSpPr>
          <p:spPr bwMode="auto">
            <a:xfrm>
              <a:off x="6283941" y="4638273"/>
              <a:ext cx="1099562" cy="461665"/>
            </a:xfrm>
            <a:prstGeom prst="rect">
              <a:avLst/>
            </a:prstGeom>
            <a:noFill/>
            <a:ln w="6350">
              <a:noFill/>
              <a:miter lim="800000"/>
            </a:ln>
          </p:spPr>
          <p:txBody>
            <a:bodyPr wrap="square">
              <a:spAutoFit/>
            </a:bodyPr>
            <a:lstStyle/>
            <a:p>
              <a:pPr algn="ctr" defTabSz="913765" fontAlgn="base">
                <a:lnSpc>
                  <a:spcPct val="150000"/>
                </a:lnSpc>
                <a:spcBef>
                  <a:spcPts val="600"/>
                </a:spcBef>
                <a:spcAft>
                  <a:spcPts val="600"/>
                </a:spcAft>
              </a:pPr>
              <a:r>
                <a:rPr lang="zh-CN" altLang="en-US" sz="1600" b="1" kern="0" dirty="0">
                  <a:solidFill>
                    <a:srgbClr val="0066CC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客服部</a:t>
              </a:r>
              <a:endParaRPr lang="zh-CN" altLang="en-US" sz="1600" b="1" kern="0" dirty="0">
                <a:solidFill>
                  <a:srgbClr val="0066CC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63" name="组合 262"/>
          <p:cNvGrpSpPr/>
          <p:nvPr/>
        </p:nvGrpSpPr>
        <p:grpSpPr>
          <a:xfrm>
            <a:off x="6400781" y="3918676"/>
            <a:ext cx="1466617" cy="461665"/>
            <a:chOff x="6064227" y="3918676"/>
            <a:chExt cx="1466617" cy="461665"/>
          </a:xfrm>
        </p:grpSpPr>
        <p:sp>
          <p:nvSpPr>
            <p:cNvPr id="107" name="圆角矩形 106"/>
            <p:cNvSpPr/>
            <p:nvPr/>
          </p:nvSpPr>
          <p:spPr>
            <a:xfrm>
              <a:off x="6064227" y="3969086"/>
              <a:ext cx="1466617" cy="357641"/>
            </a:xfrm>
            <a:prstGeom prst="roundRect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00" b="1" dirty="0"/>
            </a:p>
          </p:txBody>
        </p:sp>
        <p:sp>
          <p:nvSpPr>
            <p:cNvPr id="153" name="TextBox 152"/>
            <p:cNvSpPr>
              <a:spLocks noChangeArrowheads="1"/>
            </p:cNvSpPr>
            <p:nvPr/>
          </p:nvSpPr>
          <p:spPr bwMode="auto">
            <a:xfrm>
              <a:off x="6283941" y="3918676"/>
              <a:ext cx="1099562" cy="461665"/>
            </a:xfrm>
            <a:prstGeom prst="rect">
              <a:avLst/>
            </a:prstGeom>
            <a:noFill/>
            <a:ln w="6350">
              <a:noFill/>
              <a:miter lim="800000"/>
            </a:ln>
          </p:spPr>
          <p:txBody>
            <a:bodyPr wrap="square">
              <a:spAutoFit/>
            </a:bodyPr>
            <a:lstStyle/>
            <a:p>
              <a:pPr algn="ctr" defTabSz="913765" fontAlgn="base">
                <a:lnSpc>
                  <a:spcPct val="150000"/>
                </a:lnSpc>
                <a:spcBef>
                  <a:spcPts val="600"/>
                </a:spcBef>
                <a:spcAft>
                  <a:spcPts val="600"/>
                </a:spcAft>
              </a:pPr>
              <a:r>
                <a:rPr lang="zh-CN" altLang="en-US" sz="1600" b="1" kern="0" dirty="0">
                  <a:solidFill>
                    <a:srgbClr val="0066CC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销售部</a:t>
              </a:r>
              <a:endParaRPr lang="zh-CN" altLang="en-US" sz="1600" b="1" kern="0" dirty="0">
                <a:solidFill>
                  <a:srgbClr val="0066CC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64" name="组合 263"/>
          <p:cNvGrpSpPr/>
          <p:nvPr/>
        </p:nvGrpSpPr>
        <p:grpSpPr>
          <a:xfrm>
            <a:off x="6400781" y="2738029"/>
            <a:ext cx="1466617" cy="461665"/>
            <a:chOff x="6064227" y="2738029"/>
            <a:chExt cx="1466617" cy="461665"/>
          </a:xfrm>
        </p:grpSpPr>
        <p:sp>
          <p:nvSpPr>
            <p:cNvPr id="106" name="圆角矩形 105"/>
            <p:cNvSpPr/>
            <p:nvPr/>
          </p:nvSpPr>
          <p:spPr>
            <a:xfrm>
              <a:off x="6064227" y="2788439"/>
              <a:ext cx="1466617" cy="357641"/>
            </a:xfrm>
            <a:prstGeom prst="roundRect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00" b="1" dirty="0"/>
            </a:p>
          </p:txBody>
        </p:sp>
        <p:sp>
          <p:nvSpPr>
            <p:cNvPr id="154" name="TextBox 152"/>
            <p:cNvSpPr>
              <a:spLocks noChangeArrowheads="1"/>
            </p:cNvSpPr>
            <p:nvPr/>
          </p:nvSpPr>
          <p:spPr bwMode="auto">
            <a:xfrm>
              <a:off x="6265093" y="2738029"/>
              <a:ext cx="1099562" cy="461665"/>
            </a:xfrm>
            <a:prstGeom prst="rect">
              <a:avLst/>
            </a:prstGeom>
            <a:noFill/>
            <a:ln w="6350">
              <a:noFill/>
              <a:miter lim="800000"/>
            </a:ln>
          </p:spPr>
          <p:txBody>
            <a:bodyPr wrap="square">
              <a:spAutoFit/>
            </a:bodyPr>
            <a:lstStyle/>
            <a:p>
              <a:pPr algn="ctr" defTabSz="913765" fontAlgn="base">
                <a:lnSpc>
                  <a:spcPct val="150000"/>
                </a:lnSpc>
                <a:spcBef>
                  <a:spcPts val="600"/>
                </a:spcBef>
                <a:spcAft>
                  <a:spcPts val="600"/>
                </a:spcAft>
              </a:pPr>
              <a:r>
                <a:rPr lang="zh-CN" altLang="en-US" sz="1600" b="1" kern="0" dirty="0">
                  <a:solidFill>
                    <a:srgbClr val="0066CC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产品部</a:t>
              </a:r>
              <a:endParaRPr lang="zh-CN" altLang="en-US" sz="1600" b="1" kern="0" dirty="0">
                <a:solidFill>
                  <a:srgbClr val="0066CC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87" name="组合 286"/>
          <p:cNvGrpSpPr/>
          <p:nvPr/>
        </p:nvGrpSpPr>
        <p:grpSpPr>
          <a:xfrm>
            <a:off x="6590115" y="5337293"/>
            <a:ext cx="2214585" cy="291258"/>
            <a:chOff x="6253561" y="5337292"/>
            <a:chExt cx="2214585" cy="291258"/>
          </a:xfrm>
        </p:grpSpPr>
        <p:cxnSp>
          <p:nvCxnSpPr>
            <p:cNvPr id="182" name="直接连接符 181"/>
            <p:cNvCxnSpPr/>
            <p:nvPr/>
          </p:nvCxnSpPr>
          <p:spPr>
            <a:xfrm flipH="1">
              <a:off x="6553125" y="5628547"/>
              <a:ext cx="1915021" cy="0"/>
            </a:xfrm>
            <a:prstGeom prst="line">
              <a:avLst/>
            </a:prstGeom>
            <a:ln w="28575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1" name="直接连接符 220"/>
            <p:cNvCxnSpPr>
              <a:endCxn id="150" idx="3"/>
            </p:cNvCxnSpPr>
            <p:nvPr/>
          </p:nvCxnSpPr>
          <p:spPr>
            <a:xfrm flipH="1" flipV="1">
              <a:off x="6253561" y="5337292"/>
              <a:ext cx="299566" cy="291258"/>
            </a:xfrm>
            <a:prstGeom prst="line">
              <a:avLst/>
            </a:prstGeom>
            <a:ln w="28575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88" name="组合 287"/>
          <p:cNvGrpSpPr/>
          <p:nvPr/>
        </p:nvGrpSpPr>
        <p:grpSpPr>
          <a:xfrm>
            <a:off x="6433441" y="5424414"/>
            <a:ext cx="2371259" cy="696913"/>
            <a:chOff x="6096888" y="5424410"/>
            <a:chExt cx="2371259" cy="696913"/>
          </a:xfrm>
        </p:grpSpPr>
        <p:cxnSp>
          <p:nvCxnSpPr>
            <p:cNvPr id="183" name="直接连接符 182"/>
            <p:cNvCxnSpPr/>
            <p:nvPr/>
          </p:nvCxnSpPr>
          <p:spPr>
            <a:xfrm flipH="1" flipV="1">
              <a:off x="6553125" y="6085720"/>
              <a:ext cx="1915022" cy="35603"/>
            </a:xfrm>
            <a:prstGeom prst="line">
              <a:avLst/>
            </a:prstGeom>
            <a:ln w="28575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5" name="直接连接符 224"/>
            <p:cNvCxnSpPr/>
            <p:nvPr/>
          </p:nvCxnSpPr>
          <p:spPr>
            <a:xfrm flipH="1" flipV="1">
              <a:off x="6096888" y="5424410"/>
              <a:ext cx="456237" cy="661311"/>
            </a:xfrm>
            <a:prstGeom prst="line">
              <a:avLst/>
            </a:prstGeom>
            <a:ln w="28575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61" name="组合 260"/>
          <p:cNvGrpSpPr/>
          <p:nvPr/>
        </p:nvGrpSpPr>
        <p:grpSpPr>
          <a:xfrm>
            <a:off x="5123499" y="5106461"/>
            <a:ext cx="1466617" cy="461665"/>
            <a:chOff x="4786945" y="5106465"/>
            <a:chExt cx="1466617" cy="461665"/>
          </a:xfrm>
        </p:grpSpPr>
        <p:sp>
          <p:nvSpPr>
            <p:cNvPr id="105" name="圆角矩形 104"/>
            <p:cNvSpPr/>
            <p:nvPr/>
          </p:nvSpPr>
          <p:spPr>
            <a:xfrm>
              <a:off x="4786945" y="5156875"/>
              <a:ext cx="1466617" cy="357641"/>
            </a:xfrm>
            <a:prstGeom prst="roundRect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00" b="1" dirty="0"/>
            </a:p>
          </p:txBody>
        </p:sp>
        <p:sp>
          <p:nvSpPr>
            <p:cNvPr id="150" name="TextBox 152"/>
            <p:cNvSpPr>
              <a:spLocks noChangeArrowheads="1"/>
            </p:cNvSpPr>
            <p:nvPr/>
          </p:nvSpPr>
          <p:spPr bwMode="auto">
            <a:xfrm>
              <a:off x="4827230" y="5106465"/>
              <a:ext cx="1426331" cy="461665"/>
            </a:xfrm>
            <a:prstGeom prst="rect">
              <a:avLst/>
            </a:prstGeom>
            <a:noFill/>
            <a:ln w="6350">
              <a:noFill/>
              <a:miter lim="800000"/>
            </a:ln>
          </p:spPr>
          <p:txBody>
            <a:bodyPr wrap="square">
              <a:spAutoFit/>
            </a:bodyPr>
            <a:lstStyle/>
            <a:p>
              <a:pPr algn="ctr" defTabSz="913765" fontAlgn="base">
                <a:lnSpc>
                  <a:spcPct val="150000"/>
                </a:lnSpc>
                <a:spcBef>
                  <a:spcPts val="600"/>
                </a:spcBef>
                <a:spcAft>
                  <a:spcPts val="600"/>
                </a:spcAft>
              </a:pPr>
              <a:r>
                <a:rPr lang="zh-CN" altLang="en-US" sz="1600" b="1" kern="0" dirty="0">
                  <a:solidFill>
                    <a:srgbClr val="0066CC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网站运营部</a:t>
              </a:r>
              <a:endParaRPr lang="zh-CN" altLang="en-US" sz="1600" b="1" kern="0" dirty="0">
                <a:solidFill>
                  <a:srgbClr val="0066CC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60" name="组合 259"/>
          <p:cNvGrpSpPr/>
          <p:nvPr/>
        </p:nvGrpSpPr>
        <p:grpSpPr>
          <a:xfrm>
            <a:off x="5123499" y="1667365"/>
            <a:ext cx="1466617" cy="461665"/>
            <a:chOff x="4786945" y="1667362"/>
            <a:chExt cx="1466617" cy="461665"/>
          </a:xfrm>
        </p:grpSpPr>
        <p:sp>
          <p:nvSpPr>
            <p:cNvPr id="104" name="圆角矩形 103"/>
            <p:cNvSpPr/>
            <p:nvPr/>
          </p:nvSpPr>
          <p:spPr>
            <a:xfrm>
              <a:off x="4786945" y="1716310"/>
              <a:ext cx="1466617" cy="357641"/>
            </a:xfrm>
            <a:prstGeom prst="roundRect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00" b="1" dirty="0"/>
            </a:p>
          </p:txBody>
        </p:sp>
        <p:sp>
          <p:nvSpPr>
            <p:cNvPr id="155" name="TextBox 152"/>
            <p:cNvSpPr>
              <a:spLocks noChangeArrowheads="1"/>
            </p:cNvSpPr>
            <p:nvPr/>
          </p:nvSpPr>
          <p:spPr bwMode="auto">
            <a:xfrm>
              <a:off x="4997326" y="1667362"/>
              <a:ext cx="1099562" cy="461665"/>
            </a:xfrm>
            <a:prstGeom prst="rect">
              <a:avLst/>
            </a:prstGeom>
            <a:noFill/>
            <a:ln w="6350">
              <a:noFill/>
              <a:miter lim="800000"/>
            </a:ln>
          </p:spPr>
          <p:txBody>
            <a:bodyPr wrap="square">
              <a:spAutoFit/>
            </a:bodyPr>
            <a:lstStyle/>
            <a:p>
              <a:pPr algn="ctr" defTabSz="913765" fontAlgn="base">
                <a:lnSpc>
                  <a:spcPct val="150000"/>
                </a:lnSpc>
                <a:spcBef>
                  <a:spcPts val="600"/>
                </a:spcBef>
                <a:spcAft>
                  <a:spcPts val="600"/>
                </a:spcAft>
              </a:pPr>
              <a:r>
                <a:rPr lang="zh-CN" altLang="en-US" sz="1600" b="1" kern="0" dirty="0">
                  <a:solidFill>
                    <a:srgbClr val="0066CC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财务部</a:t>
              </a:r>
              <a:endParaRPr lang="zh-CN" altLang="en-US" sz="1600" b="1" kern="0" dirty="0">
                <a:solidFill>
                  <a:srgbClr val="0066CC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65" name="组合 264"/>
          <p:cNvGrpSpPr/>
          <p:nvPr/>
        </p:nvGrpSpPr>
        <p:grpSpPr>
          <a:xfrm>
            <a:off x="8736213" y="1125540"/>
            <a:ext cx="1249806" cy="461665"/>
            <a:chOff x="8399663" y="1125538"/>
            <a:chExt cx="1249806" cy="461665"/>
          </a:xfrm>
        </p:grpSpPr>
        <p:sp>
          <p:nvSpPr>
            <p:cNvPr id="117" name="圆角矩形 116"/>
            <p:cNvSpPr/>
            <p:nvPr/>
          </p:nvSpPr>
          <p:spPr>
            <a:xfrm>
              <a:off x="8399663" y="1197546"/>
              <a:ext cx="1249806" cy="304771"/>
            </a:xfrm>
            <a:prstGeom prst="roundRect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00" b="1" dirty="0"/>
            </a:p>
          </p:txBody>
        </p:sp>
        <p:sp>
          <p:nvSpPr>
            <p:cNvPr id="156" name="TextBox 152"/>
            <p:cNvSpPr>
              <a:spLocks noChangeArrowheads="1"/>
            </p:cNvSpPr>
            <p:nvPr/>
          </p:nvSpPr>
          <p:spPr bwMode="auto">
            <a:xfrm>
              <a:off x="8563082" y="1125538"/>
              <a:ext cx="999297" cy="461665"/>
            </a:xfrm>
            <a:prstGeom prst="rect">
              <a:avLst/>
            </a:prstGeom>
            <a:noFill/>
            <a:ln w="6350">
              <a:noFill/>
              <a:miter lim="800000"/>
            </a:ln>
          </p:spPr>
          <p:txBody>
            <a:bodyPr wrap="square">
              <a:spAutoFit/>
            </a:bodyPr>
            <a:lstStyle/>
            <a:p>
              <a:pPr algn="ctr" defTabSz="913765" fontAlgn="base">
                <a:lnSpc>
                  <a:spcPct val="150000"/>
                </a:lnSpc>
                <a:spcBef>
                  <a:spcPts val="600"/>
                </a:spcBef>
                <a:spcAft>
                  <a:spcPts val="600"/>
                </a:spcAft>
              </a:pPr>
              <a:r>
                <a:rPr lang="zh-CN" altLang="en-US" sz="1600" b="1" kern="0" dirty="0">
                  <a:solidFill>
                    <a:srgbClr val="0066CC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会计</a:t>
              </a:r>
              <a:endParaRPr lang="zh-CN" altLang="en-US" sz="1600" b="1" kern="0" dirty="0">
                <a:solidFill>
                  <a:srgbClr val="0066CC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66" name="组合 265"/>
          <p:cNvGrpSpPr/>
          <p:nvPr/>
        </p:nvGrpSpPr>
        <p:grpSpPr>
          <a:xfrm>
            <a:off x="8736213" y="1640748"/>
            <a:ext cx="1249806" cy="461665"/>
            <a:chOff x="8399663" y="1640745"/>
            <a:chExt cx="1249806" cy="461665"/>
          </a:xfrm>
        </p:grpSpPr>
        <p:sp>
          <p:nvSpPr>
            <p:cNvPr id="118" name="圆角矩形 117"/>
            <p:cNvSpPr/>
            <p:nvPr/>
          </p:nvSpPr>
          <p:spPr>
            <a:xfrm>
              <a:off x="8399663" y="1701602"/>
              <a:ext cx="1249806" cy="304771"/>
            </a:xfrm>
            <a:prstGeom prst="roundRect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00" b="1" dirty="0"/>
            </a:p>
          </p:txBody>
        </p:sp>
        <p:sp>
          <p:nvSpPr>
            <p:cNvPr id="157" name="TextBox 152"/>
            <p:cNvSpPr>
              <a:spLocks noChangeArrowheads="1"/>
            </p:cNvSpPr>
            <p:nvPr/>
          </p:nvSpPr>
          <p:spPr bwMode="auto">
            <a:xfrm>
              <a:off x="8563082" y="1640745"/>
              <a:ext cx="999297" cy="461665"/>
            </a:xfrm>
            <a:prstGeom prst="rect">
              <a:avLst/>
            </a:prstGeom>
            <a:noFill/>
            <a:ln w="6350">
              <a:noFill/>
              <a:miter lim="800000"/>
            </a:ln>
          </p:spPr>
          <p:txBody>
            <a:bodyPr wrap="square">
              <a:spAutoFit/>
            </a:bodyPr>
            <a:lstStyle/>
            <a:p>
              <a:pPr algn="ctr" defTabSz="913765" fontAlgn="base">
                <a:lnSpc>
                  <a:spcPct val="150000"/>
                </a:lnSpc>
                <a:spcBef>
                  <a:spcPts val="600"/>
                </a:spcBef>
                <a:spcAft>
                  <a:spcPts val="600"/>
                </a:spcAft>
              </a:pPr>
              <a:r>
                <a:rPr lang="zh-CN" altLang="en-US" sz="1600" b="1" kern="0" dirty="0">
                  <a:solidFill>
                    <a:srgbClr val="0066CC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出纳</a:t>
              </a:r>
            </a:p>
          </p:txBody>
        </p:sp>
      </p:grpSp>
      <p:grpSp>
        <p:nvGrpSpPr>
          <p:cNvPr id="267" name="组合 266"/>
          <p:cNvGrpSpPr/>
          <p:nvPr/>
        </p:nvGrpSpPr>
        <p:grpSpPr>
          <a:xfrm>
            <a:off x="8736213" y="2134219"/>
            <a:ext cx="1249806" cy="461665"/>
            <a:chOff x="8399663" y="2134218"/>
            <a:chExt cx="1249806" cy="461665"/>
          </a:xfrm>
        </p:grpSpPr>
        <p:sp>
          <p:nvSpPr>
            <p:cNvPr id="119" name="圆角矩形 118"/>
            <p:cNvSpPr/>
            <p:nvPr/>
          </p:nvSpPr>
          <p:spPr>
            <a:xfrm>
              <a:off x="8399663" y="2205658"/>
              <a:ext cx="1249806" cy="304771"/>
            </a:xfrm>
            <a:prstGeom prst="roundRect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00" b="1" dirty="0"/>
            </a:p>
          </p:txBody>
        </p:sp>
        <p:sp>
          <p:nvSpPr>
            <p:cNvPr id="158" name="TextBox 152"/>
            <p:cNvSpPr>
              <a:spLocks noChangeArrowheads="1"/>
            </p:cNvSpPr>
            <p:nvPr/>
          </p:nvSpPr>
          <p:spPr bwMode="auto">
            <a:xfrm>
              <a:off x="8563082" y="2134218"/>
              <a:ext cx="999297" cy="461665"/>
            </a:xfrm>
            <a:prstGeom prst="rect">
              <a:avLst/>
            </a:prstGeom>
            <a:noFill/>
            <a:ln w="6350">
              <a:noFill/>
              <a:miter lim="800000"/>
            </a:ln>
          </p:spPr>
          <p:txBody>
            <a:bodyPr wrap="square">
              <a:spAutoFit/>
            </a:bodyPr>
            <a:lstStyle/>
            <a:p>
              <a:pPr algn="ctr" defTabSz="913765" fontAlgn="base">
                <a:lnSpc>
                  <a:spcPct val="150000"/>
                </a:lnSpc>
                <a:spcBef>
                  <a:spcPts val="600"/>
                </a:spcBef>
                <a:spcAft>
                  <a:spcPts val="600"/>
                </a:spcAft>
              </a:pPr>
              <a:r>
                <a:rPr lang="zh-CN" altLang="en-US" sz="1600" b="1" kern="0" dirty="0">
                  <a:solidFill>
                    <a:srgbClr val="0066CC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物流部</a:t>
              </a:r>
              <a:endParaRPr lang="zh-CN" altLang="en-US" sz="1600" b="1" kern="0" dirty="0">
                <a:solidFill>
                  <a:srgbClr val="0066CC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68" name="组合 267"/>
          <p:cNvGrpSpPr/>
          <p:nvPr/>
        </p:nvGrpSpPr>
        <p:grpSpPr>
          <a:xfrm>
            <a:off x="8736213" y="2580555"/>
            <a:ext cx="1249806" cy="461665"/>
            <a:chOff x="8399663" y="2580554"/>
            <a:chExt cx="1249806" cy="461665"/>
          </a:xfrm>
        </p:grpSpPr>
        <p:sp>
          <p:nvSpPr>
            <p:cNvPr id="120" name="圆角矩形 119"/>
            <p:cNvSpPr/>
            <p:nvPr/>
          </p:nvSpPr>
          <p:spPr>
            <a:xfrm>
              <a:off x="8399663" y="2637706"/>
              <a:ext cx="1249806" cy="304771"/>
            </a:xfrm>
            <a:prstGeom prst="roundRect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00" b="1" dirty="0"/>
            </a:p>
          </p:txBody>
        </p:sp>
        <p:sp>
          <p:nvSpPr>
            <p:cNvPr id="159" name="TextBox 152"/>
            <p:cNvSpPr>
              <a:spLocks noChangeArrowheads="1"/>
            </p:cNvSpPr>
            <p:nvPr/>
          </p:nvSpPr>
          <p:spPr bwMode="auto">
            <a:xfrm>
              <a:off x="8563082" y="2580554"/>
              <a:ext cx="999297" cy="461665"/>
            </a:xfrm>
            <a:prstGeom prst="rect">
              <a:avLst/>
            </a:prstGeom>
            <a:noFill/>
            <a:ln w="6350">
              <a:noFill/>
              <a:miter lim="800000"/>
            </a:ln>
          </p:spPr>
          <p:txBody>
            <a:bodyPr wrap="square">
              <a:spAutoFit/>
            </a:bodyPr>
            <a:lstStyle/>
            <a:p>
              <a:pPr algn="ctr" defTabSz="913765" fontAlgn="base">
                <a:lnSpc>
                  <a:spcPct val="150000"/>
                </a:lnSpc>
                <a:spcBef>
                  <a:spcPts val="600"/>
                </a:spcBef>
                <a:spcAft>
                  <a:spcPts val="600"/>
                </a:spcAft>
              </a:pPr>
              <a:r>
                <a:rPr lang="zh-CN" altLang="en-US" sz="1600" b="1" kern="0" dirty="0">
                  <a:solidFill>
                    <a:srgbClr val="0066CC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基地部</a:t>
              </a:r>
              <a:endParaRPr lang="zh-CN" altLang="en-US" sz="1600" b="1" kern="0" dirty="0">
                <a:solidFill>
                  <a:srgbClr val="0066CC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70" name="组合 269"/>
          <p:cNvGrpSpPr/>
          <p:nvPr/>
        </p:nvGrpSpPr>
        <p:grpSpPr>
          <a:xfrm>
            <a:off x="8736213" y="2998314"/>
            <a:ext cx="1249806" cy="461665"/>
            <a:chOff x="8399663" y="2998314"/>
            <a:chExt cx="1249806" cy="461665"/>
          </a:xfrm>
        </p:grpSpPr>
        <p:sp>
          <p:nvSpPr>
            <p:cNvPr id="121" name="圆角矩形 120"/>
            <p:cNvSpPr/>
            <p:nvPr/>
          </p:nvSpPr>
          <p:spPr>
            <a:xfrm>
              <a:off x="8399663" y="3069754"/>
              <a:ext cx="1249806" cy="304771"/>
            </a:xfrm>
            <a:prstGeom prst="roundRect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00" b="1" dirty="0"/>
            </a:p>
          </p:txBody>
        </p:sp>
        <p:sp>
          <p:nvSpPr>
            <p:cNvPr id="160" name="TextBox 152"/>
            <p:cNvSpPr>
              <a:spLocks noChangeArrowheads="1"/>
            </p:cNvSpPr>
            <p:nvPr/>
          </p:nvSpPr>
          <p:spPr bwMode="auto">
            <a:xfrm>
              <a:off x="8563082" y="2998314"/>
              <a:ext cx="999297" cy="461665"/>
            </a:xfrm>
            <a:prstGeom prst="rect">
              <a:avLst/>
            </a:prstGeom>
            <a:noFill/>
            <a:ln w="6350">
              <a:noFill/>
              <a:miter lim="800000"/>
            </a:ln>
          </p:spPr>
          <p:txBody>
            <a:bodyPr wrap="square">
              <a:spAutoFit/>
            </a:bodyPr>
            <a:lstStyle/>
            <a:p>
              <a:pPr algn="ctr" defTabSz="913765" fontAlgn="base">
                <a:lnSpc>
                  <a:spcPct val="150000"/>
                </a:lnSpc>
                <a:spcBef>
                  <a:spcPts val="600"/>
                </a:spcBef>
                <a:spcAft>
                  <a:spcPts val="600"/>
                </a:spcAft>
              </a:pPr>
              <a:r>
                <a:rPr lang="zh-CN" altLang="en-US" sz="1600" b="1" kern="0" dirty="0">
                  <a:solidFill>
                    <a:srgbClr val="0066CC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质量部</a:t>
              </a:r>
              <a:endParaRPr lang="zh-CN" altLang="en-US" sz="1600" b="1" kern="0" dirty="0">
                <a:solidFill>
                  <a:srgbClr val="0066CC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71" name="组合 270"/>
          <p:cNvGrpSpPr/>
          <p:nvPr/>
        </p:nvGrpSpPr>
        <p:grpSpPr>
          <a:xfrm>
            <a:off x="8736213" y="3530949"/>
            <a:ext cx="1249806" cy="461665"/>
            <a:chOff x="8399663" y="3530946"/>
            <a:chExt cx="1249806" cy="461665"/>
          </a:xfrm>
        </p:grpSpPr>
        <p:sp>
          <p:nvSpPr>
            <p:cNvPr id="122" name="圆角矩形 121"/>
            <p:cNvSpPr/>
            <p:nvPr/>
          </p:nvSpPr>
          <p:spPr>
            <a:xfrm>
              <a:off x="8399663" y="3573810"/>
              <a:ext cx="1249806" cy="304771"/>
            </a:xfrm>
            <a:prstGeom prst="roundRect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00" b="1" dirty="0"/>
            </a:p>
          </p:txBody>
        </p:sp>
        <p:sp>
          <p:nvSpPr>
            <p:cNvPr id="161" name="TextBox 152"/>
            <p:cNvSpPr>
              <a:spLocks noChangeArrowheads="1"/>
            </p:cNvSpPr>
            <p:nvPr/>
          </p:nvSpPr>
          <p:spPr bwMode="auto">
            <a:xfrm>
              <a:off x="8563082" y="3530946"/>
              <a:ext cx="999297" cy="461665"/>
            </a:xfrm>
            <a:prstGeom prst="rect">
              <a:avLst/>
            </a:prstGeom>
            <a:noFill/>
            <a:ln w="6350">
              <a:noFill/>
              <a:miter lim="800000"/>
            </a:ln>
          </p:spPr>
          <p:txBody>
            <a:bodyPr wrap="square">
              <a:spAutoFit/>
            </a:bodyPr>
            <a:lstStyle/>
            <a:p>
              <a:pPr algn="ctr" defTabSz="913765" fontAlgn="base">
                <a:lnSpc>
                  <a:spcPct val="150000"/>
                </a:lnSpc>
                <a:spcBef>
                  <a:spcPts val="600"/>
                </a:spcBef>
                <a:spcAft>
                  <a:spcPts val="600"/>
                </a:spcAft>
              </a:pPr>
              <a:r>
                <a:rPr lang="zh-CN" altLang="en-US" sz="1600" b="1" kern="0" dirty="0">
                  <a:solidFill>
                    <a:srgbClr val="0066CC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大客户部</a:t>
              </a:r>
              <a:endParaRPr lang="zh-CN" altLang="en-US" sz="1600" b="1" kern="0" dirty="0">
                <a:solidFill>
                  <a:srgbClr val="0066CC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73" name="组合 272"/>
          <p:cNvGrpSpPr/>
          <p:nvPr/>
        </p:nvGrpSpPr>
        <p:grpSpPr>
          <a:xfrm>
            <a:off x="8736213" y="4400037"/>
            <a:ext cx="1249806" cy="461665"/>
            <a:chOff x="8399663" y="4400038"/>
            <a:chExt cx="1249806" cy="461665"/>
          </a:xfrm>
        </p:grpSpPr>
        <p:sp>
          <p:nvSpPr>
            <p:cNvPr id="124" name="圆角矩形 123"/>
            <p:cNvSpPr/>
            <p:nvPr/>
          </p:nvSpPr>
          <p:spPr>
            <a:xfrm>
              <a:off x="8399663" y="4437906"/>
              <a:ext cx="1249806" cy="304771"/>
            </a:xfrm>
            <a:prstGeom prst="roundRect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00" b="1" dirty="0"/>
            </a:p>
          </p:txBody>
        </p:sp>
        <p:sp>
          <p:nvSpPr>
            <p:cNvPr id="162" name="TextBox 152"/>
            <p:cNvSpPr>
              <a:spLocks noChangeArrowheads="1"/>
            </p:cNvSpPr>
            <p:nvPr/>
          </p:nvSpPr>
          <p:spPr bwMode="auto">
            <a:xfrm>
              <a:off x="8563082" y="4400038"/>
              <a:ext cx="999297" cy="461665"/>
            </a:xfrm>
            <a:prstGeom prst="rect">
              <a:avLst/>
            </a:prstGeom>
            <a:noFill/>
            <a:ln w="6350">
              <a:noFill/>
              <a:miter lim="800000"/>
            </a:ln>
          </p:spPr>
          <p:txBody>
            <a:bodyPr wrap="square">
              <a:spAutoFit/>
            </a:bodyPr>
            <a:lstStyle/>
            <a:p>
              <a:pPr algn="ctr" defTabSz="913765" fontAlgn="base">
                <a:lnSpc>
                  <a:spcPct val="150000"/>
                </a:lnSpc>
                <a:spcBef>
                  <a:spcPts val="600"/>
                </a:spcBef>
                <a:spcAft>
                  <a:spcPts val="600"/>
                </a:spcAft>
              </a:pPr>
              <a:r>
                <a:rPr lang="zh-CN" altLang="en-US" sz="1600" b="1" kern="0" dirty="0">
                  <a:solidFill>
                    <a:srgbClr val="0066CC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售前</a:t>
              </a:r>
              <a:endParaRPr lang="zh-CN" altLang="en-US" sz="1600" b="1" kern="0" dirty="0">
                <a:solidFill>
                  <a:srgbClr val="0066CC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74" name="组合 273"/>
          <p:cNvGrpSpPr/>
          <p:nvPr/>
        </p:nvGrpSpPr>
        <p:grpSpPr>
          <a:xfrm>
            <a:off x="8736213" y="4783656"/>
            <a:ext cx="1249806" cy="461665"/>
            <a:chOff x="8399663" y="4783658"/>
            <a:chExt cx="1249806" cy="461665"/>
          </a:xfrm>
        </p:grpSpPr>
        <p:sp>
          <p:nvSpPr>
            <p:cNvPr id="125" name="圆角矩形 124"/>
            <p:cNvSpPr/>
            <p:nvPr/>
          </p:nvSpPr>
          <p:spPr>
            <a:xfrm>
              <a:off x="8399663" y="4853215"/>
              <a:ext cx="1249806" cy="304771"/>
            </a:xfrm>
            <a:prstGeom prst="roundRect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00" b="1" dirty="0"/>
            </a:p>
          </p:txBody>
        </p:sp>
        <p:sp>
          <p:nvSpPr>
            <p:cNvPr id="163" name="TextBox 152"/>
            <p:cNvSpPr>
              <a:spLocks noChangeArrowheads="1"/>
            </p:cNvSpPr>
            <p:nvPr/>
          </p:nvSpPr>
          <p:spPr bwMode="auto">
            <a:xfrm>
              <a:off x="8563082" y="4783658"/>
              <a:ext cx="999297" cy="461665"/>
            </a:xfrm>
            <a:prstGeom prst="rect">
              <a:avLst/>
            </a:prstGeom>
            <a:noFill/>
            <a:ln w="6350">
              <a:noFill/>
              <a:miter lim="800000"/>
            </a:ln>
          </p:spPr>
          <p:txBody>
            <a:bodyPr wrap="square">
              <a:spAutoFit/>
            </a:bodyPr>
            <a:lstStyle/>
            <a:p>
              <a:pPr algn="ctr" defTabSz="913765" fontAlgn="base">
                <a:lnSpc>
                  <a:spcPct val="150000"/>
                </a:lnSpc>
                <a:spcBef>
                  <a:spcPts val="600"/>
                </a:spcBef>
                <a:spcAft>
                  <a:spcPts val="600"/>
                </a:spcAft>
              </a:pPr>
              <a:r>
                <a:rPr lang="zh-CN" altLang="en-US" sz="1600" b="1" kern="0" dirty="0">
                  <a:solidFill>
                    <a:srgbClr val="0066CC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售后</a:t>
              </a:r>
              <a:endParaRPr lang="zh-CN" altLang="en-US" sz="1600" b="1" kern="0" dirty="0">
                <a:solidFill>
                  <a:srgbClr val="0066CC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75" name="组合 274"/>
          <p:cNvGrpSpPr/>
          <p:nvPr/>
        </p:nvGrpSpPr>
        <p:grpSpPr>
          <a:xfrm>
            <a:off x="8736213" y="5374007"/>
            <a:ext cx="1249806" cy="461665"/>
            <a:chOff x="8399663" y="5374010"/>
            <a:chExt cx="1249806" cy="461665"/>
          </a:xfrm>
        </p:grpSpPr>
        <p:sp>
          <p:nvSpPr>
            <p:cNvPr id="127" name="圆角矩形 126"/>
            <p:cNvSpPr/>
            <p:nvPr/>
          </p:nvSpPr>
          <p:spPr>
            <a:xfrm>
              <a:off x="8399663" y="5429279"/>
              <a:ext cx="1249806" cy="304771"/>
            </a:xfrm>
            <a:prstGeom prst="roundRect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00" b="1" dirty="0"/>
            </a:p>
          </p:txBody>
        </p:sp>
        <p:sp>
          <p:nvSpPr>
            <p:cNvPr id="164" name="TextBox 152"/>
            <p:cNvSpPr>
              <a:spLocks noChangeArrowheads="1"/>
            </p:cNvSpPr>
            <p:nvPr/>
          </p:nvSpPr>
          <p:spPr bwMode="auto">
            <a:xfrm>
              <a:off x="8563082" y="5374010"/>
              <a:ext cx="999297" cy="461665"/>
            </a:xfrm>
            <a:prstGeom prst="rect">
              <a:avLst/>
            </a:prstGeom>
            <a:noFill/>
            <a:ln w="6350">
              <a:noFill/>
              <a:miter lim="800000"/>
            </a:ln>
          </p:spPr>
          <p:txBody>
            <a:bodyPr wrap="square">
              <a:spAutoFit/>
            </a:bodyPr>
            <a:lstStyle/>
            <a:p>
              <a:pPr algn="ctr" defTabSz="913765" fontAlgn="base">
                <a:lnSpc>
                  <a:spcPct val="150000"/>
                </a:lnSpc>
                <a:spcBef>
                  <a:spcPts val="600"/>
                </a:spcBef>
                <a:spcAft>
                  <a:spcPts val="600"/>
                </a:spcAft>
              </a:pPr>
              <a:r>
                <a:rPr lang="zh-CN" altLang="en-US" sz="1600" b="1" kern="0" dirty="0">
                  <a:solidFill>
                    <a:srgbClr val="0066CC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技术部</a:t>
              </a:r>
              <a:endParaRPr lang="zh-CN" altLang="en-US" sz="1600" b="1" kern="0" dirty="0">
                <a:solidFill>
                  <a:srgbClr val="0066CC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76" name="组合 275"/>
          <p:cNvGrpSpPr/>
          <p:nvPr/>
        </p:nvGrpSpPr>
        <p:grpSpPr>
          <a:xfrm>
            <a:off x="8736213" y="5863774"/>
            <a:ext cx="1249806" cy="461665"/>
            <a:chOff x="8399663" y="5863778"/>
            <a:chExt cx="1249806" cy="461665"/>
          </a:xfrm>
        </p:grpSpPr>
        <p:sp>
          <p:nvSpPr>
            <p:cNvPr id="126" name="圆角矩形 125"/>
            <p:cNvSpPr/>
            <p:nvPr/>
          </p:nvSpPr>
          <p:spPr>
            <a:xfrm>
              <a:off x="8399663" y="5933335"/>
              <a:ext cx="1249806" cy="304771"/>
            </a:xfrm>
            <a:prstGeom prst="roundRect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00" b="1" dirty="0"/>
            </a:p>
          </p:txBody>
        </p:sp>
        <p:sp>
          <p:nvSpPr>
            <p:cNvPr id="165" name="TextBox 152"/>
            <p:cNvSpPr>
              <a:spLocks noChangeArrowheads="1"/>
            </p:cNvSpPr>
            <p:nvPr/>
          </p:nvSpPr>
          <p:spPr bwMode="auto">
            <a:xfrm>
              <a:off x="8563082" y="5863778"/>
              <a:ext cx="999297" cy="461665"/>
            </a:xfrm>
            <a:prstGeom prst="rect">
              <a:avLst/>
            </a:prstGeom>
            <a:noFill/>
            <a:ln w="6350">
              <a:noFill/>
              <a:miter lim="800000"/>
            </a:ln>
          </p:spPr>
          <p:txBody>
            <a:bodyPr wrap="square">
              <a:spAutoFit/>
            </a:bodyPr>
            <a:lstStyle/>
            <a:p>
              <a:pPr algn="ctr" defTabSz="913765" fontAlgn="base">
                <a:lnSpc>
                  <a:spcPct val="150000"/>
                </a:lnSpc>
                <a:spcBef>
                  <a:spcPts val="600"/>
                </a:spcBef>
                <a:spcAft>
                  <a:spcPts val="600"/>
                </a:spcAft>
              </a:pPr>
              <a:r>
                <a:rPr lang="zh-CN" altLang="en-US" sz="1600" b="1" kern="0" dirty="0">
                  <a:solidFill>
                    <a:srgbClr val="0066CC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市场部</a:t>
              </a:r>
              <a:endParaRPr lang="zh-CN" altLang="en-US" sz="1600" b="1" kern="0" dirty="0">
                <a:solidFill>
                  <a:srgbClr val="0066CC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72" name="组合 271"/>
          <p:cNvGrpSpPr/>
          <p:nvPr/>
        </p:nvGrpSpPr>
        <p:grpSpPr>
          <a:xfrm>
            <a:off x="8736213" y="3950654"/>
            <a:ext cx="1249806" cy="461665"/>
            <a:chOff x="8399663" y="3950651"/>
            <a:chExt cx="1249806" cy="461665"/>
          </a:xfrm>
        </p:grpSpPr>
        <p:sp>
          <p:nvSpPr>
            <p:cNvPr id="123" name="圆角矩形 122"/>
            <p:cNvSpPr/>
            <p:nvPr/>
          </p:nvSpPr>
          <p:spPr>
            <a:xfrm>
              <a:off x="8399663" y="4005858"/>
              <a:ext cx="1249806" cy="304771"/>
            </a:xfrm>
            <a:prstGeom prst="roundRect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00" b="1" dirty="0"/>
            </a:p>
          </p:txBody>
        </p:sp>
        <p:sp>
          <p:nvSpPr>
            <p:cNvPr id="166" name="TextBox 152"/>
            <p:cNvSpPr>
              <a:spLocks noChangeArrowheads="1"/>
            </p:cNvSpPr>
            <p:nvPr/>
          </p:nvSpPr>
          <p:spPr bwMode="auto">
            <a:xfrm>
              <a:off x="8563082" y="3950651"/>
              <a:ext cx="999297" cy="461665"/>
            </a:xfrm>
            <a:prstGeom prst="rect">
              <a:avLst/>
            </a:prstGeom>
            <a:noFill/>
            <a:ln w="6350">
              <a:noFill/>
              <a:miter lim="800000"/>
            </a:ln>
          </p:spPr>
          <p:txBody>
            <a:bodyPr wrap="square">
              <a:spAutoFit/>
            </a:bodyPr>
            <a:lstStyle/>
            <a:p>
              <a:pPr algn="ctr" defTabSz="913765" fontAlgn="base">
                <a:lnSpc>
                  <a:spcPct val="150000"/>
                </a:lnSpc>
                <a:spcBef>
                  <a:spcPts val="600"/>
                </a:spcBef>
                <a:spcAft>
                  <a:spcPts val="600"/>
                </a:spcAft>
              </a:pPr>
              <a:r>
                <a:rPr lang="zh-CN" altLang="en-US" sz="1600" b="1" kern="0" dirty="0">
                  <a:solidFill>
                    <a:srgbClr val="0066CC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大客户部</a:t>
              </a:r>
              <a:endParaRPr lang="zh-CN" altLang="en-US" sz="1600" b="1" kern="0" dirty="0">
                <a:solidFill>
                  <a:srgbClr val="0066CC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89" name="组合 288"/>
          <p:cNvGrpSpPr/>
          <p:nvPr/>
        </p:nvGrpSpPr>
        <p:grpSpPr>
          <a:xfrm>
            <a:off x="1255409" y="4569852"/>
            <a:ext cx="2655625" cy="876167"/>
            <a:chOff x="918855" y="4569851"/>
            <a:chExt cx="2655625" cy="876168"/>
          </a:xfrm>
        </p:grpSpPr>
        <p:sp>
          <p:nvSpPr>
            <p:cNvPr id="252" name="TextBox 251"/>
            <p:cNvSpPr txBox="1"/>
            <p:nvPr/>
          </p:nvSpPr>
          <p:spPr>
            <a:xfrm>
              <a:off x="1080517" y="4968964"/>
              <a:ext cx="2133944" cy="477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ts val="15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点击此处添加部门情况</a:t>
              </a:r>
              <a:endParaRPr lang="en-US" altLang="zh-CN" sz="1400" dirty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  <a:p>
              <a:pPr>
                <a:lnSpc>
                  <a:spcPts val="15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</p:txBody>
        </p:sp>
        <p:sp>
          <p:nvSpPr>
            <p:cNvPr id="253" name="Freeform 512"/>
            <p:cNvSpPr/>
            <p:nvPr/>
          </p:nvSpPr>
          <p:spPr bwMode="auto">
            <a:xfrm>
              <a:off x="918855" y="4664453"/>
              <a:ext cx="118487" cy="234738"/>
            </a:xfrm>
            <a:custGeom>
              <a:avLst/>
              <a:gdLst>
                <a:gd name="T0" fmla="*/ 54 w 106"/>
                <a:gd name="T1" fmla="*/ 105 h 210"/>
                <a:gd name="T2" fmla="*/ 0 w 106"/>
                <a:gd name="T3" fmla="*/ 159 h 210"/>
                <a:gd name="T4" fmla="*/ 0 w 106"/>
                <a:gd name="T5" fmla="*/ 210 h 210"/>
                <a:gd name="T6" fmla="*/ 0 w 106"/>
                <a:gd name="T7" fmla="*/ 210 h 210"/>
                <a:gd name="T8" fmla="*/ 106 w 106"/>
                <a:gd name="T9" fmla="*/ 105 h 210"/>
                <a:gd name="T10" fmla="*/ 0 w 106"/>
                <a:gd name="T11" fmla="*/ 0 h 210"/>
                <a:gd name="T12" fmla="*/ 0 w 106"/>
                <a:gd name="T13" fmla="*/ 0 h 210"/>
                <a:gd name="T14" fmla="*/ 0 w 106"/>
                <a:gd name="T15" fmla="*/ 51 h 210"/>
                <a:gd name="T16" fmla="*/ 54 w 106"/>
                <a:gd name="T17" fmla="*/ 105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6" h="210">
                  <a:moveTo>
                    <a:pt x="54" y="105"/>
                  </a:moveTo>
                  <a:lnTo>
                    <a:pt x="0" y="159"/>
                  </a:lnTo>
                  <a:lnTo>
                    <a:pt x="0" y="210"/>
                  </a:lnTo>
                  <a:lnTo>
                    <a:pt x="0" y="210"/>
                  </a:lnTo>
                  <a:lnTo>
                    <a:pt x="106" y="105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51"/>
                  </a:lnTo>
                  <a:lnTo>
                    <a:pt x="54" y="105"/>
                  </a:lnTo>
                  <a:close/>
                </a:path>
              </a:pathLst>
            </a:custGeom>
            <a:solidFill>
              <a:srgbClr val="0066C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254" name="TextBox 253"/>
            <p:cNvSpPr txBox="1"/>
            <p:nvPr/>
          </p:nvSpPr>
          <p:spPr>
            <a:xfrm>
              <a:off x="1061982" y="4569851"/>
              <a:ext cx="2512498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各部门内容</a:t>
              </a:r>
              <a:endParaRPr lang="zh-CN" altLang="zh-CN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2000">
        <p:fade/>
      </p:transition>
    </mc:Choice>
    <mc:Fallback xmlns="">
      <p:transition spd="med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2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2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25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750"/>
                                        <p:tgtEl>
                                          <p:spTgt spid="2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250" fill="hold"/>
                                        <p:tgtEl>
                                          <p:spTgt spid="2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50" fill="hold"/>
                                        <p:tgtEl>
                                          <p:spTgt spid="2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50" fill="hold"/>
                                        <p:tgtEl>
                                          <p:spTgt spid="25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250"/>
                                        <p:tgtEl>
                                          <p:spTgt spid="2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50" fill="hold"/>
                                        <p:tgtEl>
                                          <p:spTgt spid="1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50" fill="hold"/>
                                        <p:tgtEl>
                                          <p:spTgt spid="1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250"/>
                                        <p:tgtEl>
                                          <p:spTgt spid="1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50" fill="hold"/>
                                        <p:tgtEl>
                                          <p:spTgt spid="2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50" fill="hold"/>
                                        <p:tgtEl>
                                          <p:spTgt spid="2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50" fill="hold"/>
                                        <p:tgtEl>
                                          <p:spTgt spid="26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250"/>
                                        <p:tgtEl>
                                          <p:spTgt spid="2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50" fill="hold"/>
                                        <p:tgtEl>
                                          <p:spTgt spid="2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50" fill="hold"/>
                                        <p:tgtEl>
                                          <p:spTgt spid="2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250"/>
                                        <p:tgtEl>
                                          <p:spTgt spid="2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500"/>
                            </p:stCondLst>
                            <p:childTnLst>
                              <p:par>
                                <p:cTn id="44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50" fill="hold"/>
                                        <p:tgtEl>
                                          <p:spTgt spid="2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50" fill="hold"/>
                                        <p:tgtEl>
                                          <p:spTgt spid="2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50" fill="hold"/>
                                        <p:tgtEl>
                                          <p:spTgt spid="26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250"/>
                                        <p:tgtEl>
                                          <p:spTgt spid="2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4000"/>
                            </p:stCondLst>
                            <p:childTnLst>
                              <p:par>
                                <p:cTn id="51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250" fill="hold"/>
                                        <p:tgtEl>
                                          <p:spTgt spid="2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50" fill="hold"/>
                                        <p:tgtEl>
                                          <p:spTgt spid="2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250"/>
                                        <p:tgtEl>
                                          <p:spTgt spid="2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4500"/>
                            </p:stCondLst>
                            <p:childTnLst>
                              <p:par>
                                <p:cTn id="57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250" fill="hold"/>
                                        <p:tgtEl>
                                          <p:spTgt spid="2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50" fill="hold"/>
                                        <p:tgtEl>
                                          <p:spTgt spid="2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50" fill="hold"/>
                                        <p:tgtEl>
                                          <p:spTgt spid="26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250"/>
                                        <p:tgtEl>
                                          <p:spTgt spid="2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000"/>
                            </p:stCondLst>
                            <p:childTnLst>
                              <p:par>
                                <p:cTn id="64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250" fill="hold"/>
                                        <p:tgtEl>
                                          <p:spTgt spid="2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50" fill="hold"/>
                                        <p:tgtEl>
                                          <p:spTgt spid="2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250"/>
                                        <p:tgtEl>
                                          <p:spTgt spid="2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5500"/>
                            </p:stCondLst>
                            <p:childTnLst>
                              <p:par>
                                <p:cTn id="70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250" fill="hold"/>
                                        <p:tgtEl>
                                          <p:spTgt spid="2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250" fill="hold"/>
                                        <p:tgtEl>
                                          <p:spTgt spid="2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50" fill="hold"/>
                                        <p:tgtEl>
                                          <p:spTgt spid="26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250"/>
                                        <p:tgtEl>
                                          <p:spTgt spid="2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6000"/>
                            </p:stCondLst>
                            <p:childTnLst>
                              <p:par>
                                <p:cTn id="77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250" fill="hold"/>
                                        <p:tgtEl>
                                          <p:spTgt spid="1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50" fill="hold"/>
                                        <p:tgtEl>
                                          <p:spTgt spid="1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250"/>
                                        <p:tgtEl>
                                          <p:spTgt spid="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6500"/>
                            </p:stCondLst>
                            <p:childTnLst>
                              <p:par>
                                <p:cTn id="83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250" fill="hold"/>
                                        <p:tgtEl>
                                          <p:spTgt spid="2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50" fill="hold"/>
                                        <p:tgtEl>
                                          <p:spTgt spid="2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50" fill="hold"/>
                                        <p:tgtEl>
                                          <p:spTgt spid="26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8" dur="250"/>
                                        <p:tgtEl>
                                          <p:spTgt spid="2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7000"/>
                            </p:stCondLst>
                            <p:childTnLst>
                              <p:par>
                                <p:cTn id="90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250" fill="hold"/>
                                        <p:tgtEl>
                                          <p:spTgt spid="2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50" fill="hold"/>
                                        <p:tgtEl>
                                          <p:spTgt spid="2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250"/>
                                        <p:tgtEl>
                                          <p:spTgt spid="2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7500"/>
                            </p:stCondLst>
                            <p:childTnLst>
                              <p:par>
                                <p:cTn id="96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250" fill="hold"/>
                                        <p:tgtEl>
                                          <p:spTgt spid="2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50" fill="hold"/>
                                        <p:tgtEl>
                                          <p:spTgt spid="2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50" fill="hold"/>
                                        <p:tgtEl>
                                          <p:spTgt spid="26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1" dur="250"/>
                                        <p:tgtEl>
                                          <p:spTgt spid="2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8000"/>
                            </p:stCondLst>
                            <p:childTnLst>
                              <p:par>
                                <p:cTn id="103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250" fill="hold"/>
                                        <p:tgtEl>
                                          <p:spTgt spid="1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50" fill="hold"/>
                                        <p:tgtEl>
                                          <p:spTgt spid="1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7" dur="250"/>
                                        <p:tgtEl>
                                          <p:spTgt spid="1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8500"/>
                            </p:stCondLst>
                            <p:childTnLst>
                              <p:par>
                                <p:cTn id="109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250" fill="hold"/>
                                        <p:tgtEl>
                                          <p:spTgt spid="2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50" fill="hold"/>
                                        <p:tgtEl>
                                          <p:spTgt spid="2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250" fill="hold"/>
                                        <p:tgtEl>
                                          <p:spTgt spid="26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4" dur="250"/>
                                        <p:tgtEl>
                                          <p:spTgt spid="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9000"/>
                            </p:stCondLst>
                            <p:childTnLst>
                              <p:par>
                                <p:cTn id="116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250" fill="hold"/>
                                        <p:tgtEl>
                                          <p:spTgt spid="2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250" fill="hold"/>
                                        <p:tgtEl>
                                          <p:spTgt spid="2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0" dur="250"/>
                                        <p:tgtEl>
                                          <p:spTgt spid="2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>
                            <p:stCondLst>
                              <p:cond delay="9500"/>
                            </p:stCondLst>
                            <p:childTnLst>
                              <p:par>
                                <p:cTn id="122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4" dur="250" fill="hold"/>
                                        <p:tgtEl>
                                          <p:spTgt spid="2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250" fill="hold"/>
                                        <p:tgtEl>
                                          <p:spTgt spid="2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250" fill="hold"/>
                                        <p:tgtEl>
                                          <p:spTgt spid="26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7" dur="250"/>
                                        <p:tgtEl>
                                          <p:spTgt spid="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10000"/>
                            </p:stCondLst>
                            <p:childTnLst>
                              <p:par>
                                <p:cTn id="129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250" fill="hold"/>
                                        <p:tgtEl>
                                          <p:spTgt spid="2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250" fill="hold"/>
                                        <p:tgtEl>
                                          <p:spTgt spid="2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3" dur="250"/>
                                        <p:tgtEl>
                                          <p:spTgt spid="2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4" fill="hold">
                            <p:stCondLst>
                              <p:cond delay="10500"/>
                            </p:stCondLst>
                            <p:childTnLst>
                              <p:par>
                                <p:cTn id="13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7" dur="250" fill="hold"/>
                                        <p:tgtEl>
                                          <p:spTgt spid="2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250" fill="hold"/>
                                        <p:tgtEl>
                                          <p:spTgt spid="2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250" fill="hold"/>
                                        <p:tgtEl>
                                          <p:spTgt spid="26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0" dur="250"/>
                                        <p:tgtEl>
                                          <p:spTgt spid="2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1" fill="hold">
                            <p:stCondLst>
                              <p:cond delay="11000"/>
                            </p:stCondLst>
                            <p:childTnLst>
                              <p:par>
                                <p:cTn id="142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4" dur="250" fill="hold"/>
                                        <p:tgtEl>
                                          <p:spTgt spid="2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250" fill="hold"/>
                                        <p:tgtEl>
                                          <p:spTgt spid="2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6" dur="250"/>
                                        <p:tgtEl>
                                          <p:spTgt spid="2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7" fill="hold">
                            <p:stCondLst>
                              <p:cond delay="11500"/>
                            </p:stCondLst>
                            <p:childTnLst>
                              <p:par>
                                <p:cTn id="148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0" dur="250" fill="hold"/>
                                        <p:tgtEl>
                                          <p:spTgt spid="2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250" fill="hold"/>
                                        <p:tgtEl>
                                          <p:spTgt spid="2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250" fill="hold"/>
                                        <p:tgtEl>
                                          <p:spTgt spid="27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3" dur="250"/>
                                        <p:tgtEl>
                                          <p:spTgt spid="2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4" fill="hold">
                            <p:stCondLst>
                              <p:cond delay="12000"/>
                            </p:stCondLst>
                            <p:childTnLst>
                              <p:par>
                                <p:cTn id="15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7" dur="250" fill="hold"/>
                                        <p:tgtEl>
                                          <p:spTgt spid="2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250" fill="hold"/>
                                        <p:tgtEl>
                                          <p:spTgt spid="2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9" dur="250"/>
                                        <p:tgtEl>
                                          <p:spTgt spid="2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0" fill="hold">
                            <p:stCondLst>
                              <p:cond delay="12500"/>
                            </p:stCondLst>
                            <p:childTnLst>
                              <p:par>
                                <p:cTn id="161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3" dur="250" fill="hold"/>
                                        <p:tgtEl>
                                          <p:spTgt spid="2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250" fill="hold"/>
                                        <p:tgtEl>
                                          <p:spTgt spid="2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250" fill="hold"/>
                                        <p:tgtEl>
                                          <p:spTgt spid="27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6" dur="250"/>
                                        <p:tgtEl>
                                          <p:spTgt spid="2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7" fill="hold">
                            <p:stCondLst>
                              <p:cond delay="13000"/>
                            </p:stCondLst>
                            <p:childTnLst>
                              <p:par>
                                <p:cTn id="168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0" dur="250" fill="hold"/>
                                        <p:tgtEl>
                                          <p:spTgt spid="1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250" fill="hold"/>
                                        <p:tgtEl>
                                          <p:spTgt spid="1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2" dur="250"/>
                                        <p:tgtEl>
                                          <p:spTgt spid="1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3" fill="hold">
                            <p:stCondLst>
                              <p:cond delay="13500"/>
                            </p:stCondLst>
                            <p:childTnLst>
                              <p:par>
                                <p:cTn id="174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6" dur="250" fill="hold"/>
                                        <p:tgtEl>
                                          <p:spTgt spid="2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250" fill="hold"/>
                                        <p:tgtEl>
                                          <p:spTgt spid="2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250" fill="hold"/>
                                        <p:tgtEl>
                                          <p:spTgt spid="27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9" dur="250"/>
                                        <p:tgtEl>
                                          <p:spTgt spid="2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0" fill="hold">
                            <p:stCondLst>
                              <p:cond delay="14000"/>
                            </p:stCondLst>
                            <p:childTnLst>
                              <p:par>
                                <p:cTn id="181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3" dur="250" fill="hold"/>
                                        <p:tgtEl>
                                          <p:spTgt spid="2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250" fill="hold"/>
                                        <p:tgtEl>
                                          <p:spTgt spid="2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5" dur="250"/>
                                        <p:tgtEl>
                                          <p:spTgt spid="2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6" fill="hold">
                            <p:stCondLst>
                              <p:cond delay="14500"/>
                            </p:stCondLst>
                            <p:childTnLst>
                              <p:par>
                                <p:cTn id="187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9" dur="250" fill="hold"/>
                                        <p:tgtEl>
                                          <p:spTgt spid="2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250" fill="hold"/>
                                        <p:tgtEl>
                                          <p:spTgt spid="2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250" fill="hold"/>
                                        <p:tgtEl>
                                          <p:spTgt spid="27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2" dur="250"/>
                                        <p:tgtEl>
                                          <p:spTgt spid="2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3" fill="hold">
                            <p:stCondLst>
                              <p:cond delay="15000"/>
                            </p:stCondLst>
                            <p:childTnLst>
                              <p:par>
                                <p:cTn id="194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6" dur="250" fill="hold"/>
                                        <p:tgtEl>
                                          <p:spTgt spid="2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250" fill="hold"/>
                                        <p:tgtEl>
                                          <p:spTgt spid="2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8" dur="250"/>
                                        <p:tgtEl>
                                          <p:spTgt spid="2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9" fill="hold">
                            <p:stCondLst>
                              <p:cond delay="15500"/>
                            </p:stCondLst>
                            <p:childTnLst>
                              <p:par>
                                <p:cTn id="200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2" dur="250" fill="hold"/>
                                        <p:tgtEl>
                                          <p:spTgt spid="2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250" fill="hold"/>
                                        <p:tgtEl>
                                          <p:spTgt spid="2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250" fill="hold"/>
                                        <p:tgtEl>
                                          <p:spTgt spid="27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5" dur="250"/>
                                        <p:tgtEl>
                                          <p:spTgt spid="2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6" fill="hold">
                            <p:stCondLst>
                              <p:cond delay="16000"/>
                            </p:stCondLst>
                            <p:childTnLst>
                              <p:par>
                                <p:cTn id="207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9" dur="250" fill="hold"/>
                                        <p:tgtEl>
                                          <p:spTgt spid="2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0" dur="250" fill="hold"/>
                                        <p:tgtEl>
                                          <p:spTgt spid="2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1" dur="250"/>
                                        <p:tgtEl>
                                          <p:spTgt spid="2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2" fill="hold">
                            <p:stCondLst>
                              <p:cond delay="16500"/>
                            </p:stCondLst>
                            <p:childTnLst>
                              <p:par>
                                <p:cTn id="213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5" dur="250" fill="hold"/>
                                        <p:tgtEl>
                                          <p:spTgt spid="2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6" dur="250" fill="hold"/>
                                        <p:tgtEl>
                                          <p:spTgt spid="2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7" dur="250" fill="hold"/>
                                        <p:tgtEl>
                                          <p:spTgt spid="27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8" dur="250"/>
                                        <p:tgtEl>
                                          <p:spTgt spid="2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9" fill="hold">
                            <p:stCondLst>
                              <p:cond delay="17000"/>
                            </p:stCondLst>
                            <p:childTnLst>
                              <p:par>
                                <p:cTn id="220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2" dur="250" fill="hold"/>
                                        <p:tgtEl>
                                          <p:spTgt spid="2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250" fill="hold"/>
                                        <p:tgtEl>
                                          <p:spTgt spid="2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4" dur="250"/>
                                        <p:tgtEl>
                                          <p:spTgt spid="2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5" fill="hold">
                            <p:stCondLst>
                              <p:cond delay="17500"/>
                            </p:stCondLst>
                            <p:childTnLst>
                              <p:par>
                                <p:cTn id="226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8" dur="250" fill="hold"/>
                                        <p:tgtEl>
                                          <p:spTgt spid="2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9" dur="250" fill="hold"/>
                                        <p:tgtEl>
                                          <p:spTgt spid="2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0" dur="250" fill="hold"/>
                                        <p:tgtEl>
                                          <p:spTgt spid="27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1" dur="250"/>
                                        <p:tgtEl>
                                          <p:spTgt spid="2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2" fill="hold">
                            <p:stCondLst>
                              <p:cond delay="18000"/>
                            </p:stCondLst>
                            <p:childTnLst>
                              <p:par>
                                <p:cTn id="233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5" dur="500" fill="hold"/>
                                        <p:tgtEl>
                                          <p:spTgt spid="2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6" dur="500" fill="hold"/>
                                        <p:tgtEl>
                                          <p:spTgt spid="2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7" dur="500" fill="hold"/>
                                        <p:tgtEl>
                                          <p:spTgt spid="28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8" dur="500"/>
                                        <p:tgtEl>
                                          <p:spTgt spid="2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769000" y="189439"/>
            <a:ext cx="5472607" cy="646331"/>
            <a:chOff x="432446" y="189434"/>
            <a:chExt cx="5472607" cy="646332"/>
          </a:xfrm>
        </p:grpSpPr>
        <p:sp>
          <p:nvSpPr>
            <p:cNvPr id="35" name="Freeform 514"/>
            <p:cNvSpPr>
              <a:spLocks noEditPoints="1"/>
            </p:cNvSpPr>
            <p:nvPr/>
          </p:nvSpPr>
          <p:spPr bwMode="auto">
            <a:xfrm>
              <a:off x="2736701" y="333450"/>
              <a:ext cx="358333" cy="360040"/>
            </a:xfrm>
            <a:custGeom>
              <a:avLst/>
              <a:gdLst>
                <a:gd name="T0" fmla="*/ 144 w 288"/>
                <a:gd name="T1" fmla="*/ 0 h 289"/>
                <a:gd name="T2" fmla="*/ 0 w 288"/>
                <a:gd name="T3" fmla="*/ 145 h 289"/>
                <a:gd name="T4" fmla="*/ 144 w 288"/>
                <a:gd name="T5" fmla="*/ 289 h 289"/>
                <a:gd name="T6" fmla="*/ 288 w 288"/>
                <a:gd name="T7" fmla="*/ 145 h 289"/>
                <a:gd name="T8" fmla="*/ 144 w 288"/>
                <a:gd name="T9" fmla="*/ 0 h 289"/>
                <a:gd name="T10" fmla="*/ 208 w 288"/>
                <a:gd name="T11" fmla="*/ 148 h 289"/>
                <a:gd name="T12" fmla="*/ 117 w 288"/>
                <a:gd name="T13" fmla="*/ 239 h 289"/>
                <a:gd name="T14" fmla="*/ 114 w 288"/>
                <a:gd name="T15" fmla="*/ 240 h 289"/>
                <a:gd name="T16" fmla="*/ 111 w 288"/>
                <a:gd name="T17" fmla="*/ 239 h 289"/>
                <a:gd name="T18" fmla="*/ 111 w 288"/>
                <a:gd name="T19" fmla="*/ 239 h 289"/>
                <a:gd name="T20" fmla="*/ 110 w 288"/>
                <a:gd name="T21" fmla="*/ 236 h 289"/>
                <a:gd name="T22" fmla="*/ 110 w 288"/>
                <a:gd name="T23" fmla="*/ 192 h 289"/>
                <a:gd name="T24" fmla="*/ 111 w 288"/>
                <a:gd name="T25" fmla="*/ 189 h 289"/>
                <a:gd name="T26" fmla="*/ 155 w 288"/>
                <a:gd name="T27" fmla="*/ 145 h 289"/>
                <a:gd name="T28" fmla="*/ 111 w 288"/>
                <a:gd name="T29" fmla="*/ 101 h 289"/>
                <a:gd name="T30" fmla="*/ 110 w 288"/>
                <a:gd name="T31" fmla="*/ 98 h 289"/>
                <a:gd name="T32" fmla="*/ 110 w 288"/>
                <a:gd name="T33" fmla="*/ 54 h 289"/>
                <a:gd name="T34" fmla="*/ 111 w 288"/>
                <a:gd name="T35" fmla="*/ 51 h 289"/>
                <a:gd name="T36" fmla="*/ 111 w 288"/>
                <a:gd name="T37" fmla="*/ 51 h 289"/>
                <a:gd name="T38" fmla="*/ 117 w 288"/>
                <a:gd name="T39" fmla="*/ 51 h 289"/>
                <a:gd name="T40" fmla="*/ 208 w 288"/>
                <a:gd name="T41" fmla="*/ 142 h 289"/>
                <a:gd name="T42" fmla="*/ 209 w 288"/>
                <a:gd name="T43" fmla="*/ 145 h 289"/>
                <a:gd name="T44" fmla="*/ 208 w 288"/>
                <a:gd name="T45" fmla="*/ 148 h 2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288" h="289">
                  <a:moveTo>
                    <a:pt x="144" y="0"/>
                  </a:moveTo>
                  <a:cubicBezTo>
                    <a:pt x="64" y="0"/>
                    <a:pt x="0" y="65"/>
                    <a:pt x="0" y="145"/>
                  </a:cubicBezTo>
                  <a:cubicBezTo>
                    <a:pt x="0" y="224"/>
                    <a:pt x="64" y="289"/>
                    <a:pt x="144" y="289"/>
                  </a:cubicBezTo>
                  <a:cubicBezTo>
                    <a:pt x="224" y="289"/>
                    <a:pt x="288" y="224"/>
                    <a:pt x="288" y="145"/>
                  </a:cubicBezTo>
                  <a:cubicBezTo>
                    <a:pt x="288" y="65"/>
                    <a:pt x="224" y="0"/>
                    <a:pt x="144" y="0"/>
                  </a:cubicBezTo>
                  <a:close/>
                  <a:moveTo>
                    <a:pt x="208" y="148"/>
                  </a:moveTo>
                  <a:cubicBezTo>
                    <a:pt x="117" y="239"/>
                    <a:pt x="117" y="239"/>
                    <a:pt x="117" y="239"/>
                  </a:cubicBezTo>
                  <a:cubicBezTo>
                    <a:pt x="116" y="240"/>
                    <a:pt x="115" y="240"/>
                    <a:pt x="114" y="240"/>
                  </a:cubicBezTo>
                  <a:cubicBezTo>
                    <a:pt x="113" y="240"/>
                    <a:pt x="112" y="240"/>
                    <a:pt x="111" y="239"/>
                  </a:cubicBezTo>
                  <a:cubicBezTo>
                    <a:pt x="111" y="239"/>
                    <a:pt x="111" y="239"/>
                    <a:pt x="111" y="239"/>
                  </a:cubicBezTo>
                  <a:cubicBezTo>
                    <a:pt x="110" y="238"/>
                    <a:pt x="110" y="237"/>
                    <a:pt x="110" y="236"/>
                  </a:cubicBezTo>
                  <a:cubicBezTo>
                    <a:pt x="110" y="192"/>
                    <a:pt x="110" y="192"/>
                    <a:pt x="110" y="192"/>
                  </a:cubicBezTo>
                  <a:cubicBezTo>
                    <a:pt x="110" y="191"/>
                    <a:pt x="110" y="190"/>
                    <a:pt x="111" y="189"/>
                  </a:cubicBezTo>
                  <a:cubicBezTo>
                    <a:pt x="155" y="145"/>
                    <a:pt x="155" y="145"/>
                    <a:pt x="155" y="145"/>
                  </a:cubicBezTo>
                  <a:cubicBezTo>
                    <a:pt x="111" y="101"/>
                    <a:pt x="111" y="101"/>
                    <a:pt x="111" y="101"/>
                  </a:cubicBezTo>
                  <a:cubicBezTo>
                    <a:pt x="110" y="100"/>
                    <a:pt x="110" y="99"/>
                    <a:pt x="110" y="98"/>
                  </a:cubicBezTo>
                  <a:cubicBezTo>
                    <a:pt x="110" y="54"/>
                    <a:pt x="110" y="54"/>
                    <a:pt x="110" y="54"/>
                  </a:cubicBezTo>
                  <a:cubicBezTo>
                    <a:pt x="110" y="53"/>
                    <a:pt x="110" y="52"/>
                    <a:pt x="111" y="51"/>
                  </a:cubicBezTo>
                  <a:cubicBezTo>
                    <a:pt x="111" y="51"/>
                    <a:pt x="111" y="51"/>
                    <a:pt x="111" y="51"/>
                  </a:cubicBezTo>
                  <a:cubicBezTo>
                    <a:pt x="113" y="49"/>
                    <a:pt x="115" y="49"/>
                    <a:pt x="117" y="51"/>
                  </a:cubicBezTo>
                  <a:cubicBezTo>
                    <a:pt x="208" y="142"/>
                    <a:pt x="208" y="142"/>
                    <a:pt x="208" y="142"/>
                  </a:cubicBezTo>
                  <a:cubicBezTo>
                    <a:pt x="209" y="143"/>
                    <a:pt x="209" y="144"/>
                    <a:pt x="209" y="145"/>
                  </a:cubicBezTo>
                  <a:cubicBezTo>
                    <a:pt x="209" y="146"/>
                    <a:pt x="209" y="147"/>
                    <a:pt x="208" y="148"/>
                  </a:cubicBezTo>
                  <a:close/>
                </a:path>
              </a:pathLst>
            </a:custGeom>
            <a:solidFill>
              <a:srgbClr val="0070C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rgbClr val="0070C0"/>
                </a:solidFill>
              </a:endParaRPr>
            </a:p>
          </p:txBody>
        </p:sp>
        <p:sp>
          <p:nvSpPr>
            <p:cNvPr id="36" name="TextBox 35"/>
            <p:cNvSpPr txBox="1"/>
            <p:nvPr/>
          </p:nvSpPr>
          <p:spPr>
            <a:xfrm>
              <a:off x="3240757" y="409871"/>
              <a:ext cx="2664296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defRPr sz="2400">
                  <a:solidFill>
                    <a:schemeClr val="bg1"/>
                  </a:solidFill>
                  <a:effectLst/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en-US" altLang="zh-CN" sz="1200" dirty="0">
                  <a:solidFill>
                    <a:srgbClr val="0070C0"/>
                  </a:solidFill>
                </a:rPr>
                <a:t>Enterprise honor </a:t>
              </a: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432446" y="189434"/>
              <a:ext cx="2304255" cy="646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54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zh-CN" altLang="en-US" sz="3600" dirty="0">
                  <a:solidFill>
                    <a:srgbClr val="0070C0"/>
                  </a:solidFill>
                </a:rPr>
                <a:t>企业荣誉</a:t>
              </a:r>
              <a:endParaRPr lang="zh-CN" altLang="zh-CN" sz="3600" dirty="0">
                <a:solidFill>
                  <a:srgbClr val="0070C0"/>
                </a:solidFill>
              </a:endParaRPr>
            </a:p>
          </p:txBody>
        </p:sp>
      </p:grpSp>
      <p:sp>
        <p:nvSpPr>
          <p:cNvPr id="3" name="矩形 2"/>
          <p:cNvSpPr/>
          <p:nvPr/>
        </p:nvSpPr>
        <p:spPr>
          <a:xfrm>
            <a:off x="336554" y="1125541"/>
            <a:ext cx="11522075" cy="5328593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5" name="六边形 74"/>
          <p:cNvSpPr/>
          <p:nvPr/>
        </p:nvSpPr>
        <p:spPr>
          <a:xfrm>
            <a:off x="3721323" y="4437906"/>
            <a:ext cx="1419998" cy="1224136"/>
          </a:xfrm>
          <a:prstGeom prst="hexagon">
            <a:avLst/>
          </a:prstGeom>
          <a:gradFill flip="none" rotWithShape="1">
            <a:gsLst>
              <a:gs pos="0">
                <a:schemeClr val="bg1">
                  <a:lumMod val="85000"/>
                </a:schemeClr>
              </a:gs>
              <a:gs pos="100000">
                <a:schemeClr val="bg1"/>
              </a:gs>
            </a:gsLst>
            <a:lin ang="2700000" scaled="1"/>
            <a:tileRect/>
          </a:gradFill>
          <a:ln w="3810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2700000" scaled="1"/>
              <a:tileRect/>
            </a:gradFill>
          </a:ln>
          <a:effectLst>
            <a:outerShdw blurRad="88900" dist="101600" dir="2700000" algn="tl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="1"/>
          </a:p>
        </p:txBody>
      </p:sp>
      <p:sp>
        <p:nvSpPr>
          <p:cNvPr id="76" name="六边形 75"/>
          <p:cNvSpPr/>
          <p:nvPr/>
        </p:nvSpPr>
        <p:spPr>
          <a:xfrm>
            <a:off x="4615082" y="2493691"/>
            <a:ext cx="1770541" cy="1526328"/>
          </a:xfrm>
          <a:prstGeom prst="hexagon">
            <a:avLst/>
          </a:prstGeom>
          <a:gradFill flip="none" rotWithShape="1">
            <a:gsLst>
              <a:gs pos="0">
                <a:schemeClr val="bg1">
                  <a:lumMod val="85000"/>
                </a:schemeClr>
              </a:gs>
              <a:gs pos="100000">
                <a:schemeClr val="bg1"/>
              </a:gs>
            </a:gsLst>
            <a:lin ang="2700000" scaled="1"/>
            <a:tileRect/>
          </a:gradFill>
          <a:ln w="3810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2700000" scaled="1"/>
              <a:tileRect/>
            </a:gradFill>
          </a:ln>
          <a:effectLst>
            <a:outerShdw blurRad="88900" dist="101600" dir="2700000" algn="tl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="1"/>
          </a:p>
        </p:txBody>
      </p:sp>
      <p:grpSp>
        <p:nvGrpSpPr>
          <p:cNvPr id="4" name="组合 3"/>
          <p:cNvGrpSpPr/>
          <p:nvPr/>
        </p:nvGrpSpPr>
        <p:grpSpPr>
          <a:xfrm>
            <a:off x="1826233" y="1989634"/>
            <a:ext cx="3191234" cy="2751064"/>
            <a:chOff x="1489683" y="1989634"/>
            <a:chExt cx="3191234" cy="2751064"/>
          </a:xfrm>
        </p:grpSpPr>
        <p:sp>
          <p:nvSpPr>
            <p:cNvPr id="78" name="六边形 77"/>
            <p:cNvSpPr/>
            <p:nvPr/>
          </p:nvSpPr>
          <p:spPr>
            <a:xfrm>
              <a:off x="1489683" y="1989634"/>
              <a:ext cx="3191234" cy="2751064"/>
            </a:xfrm>
            <a:prstGeom prst="hexagon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b="1"/>
            </a:p>
          </p:txBody>
        </p:sp>
        <p:sp>
          <p:nvSpPr>
            <p:cNvPr id="79" name="六边形 78"/>
            <p:cNvSpPr/>
            <p:nvPr/>
          </p:nvSpPr>
          <p:spPr>
            <a:xfrm>
              <a:off x="1642849" y="2152424"/>
              <a:ext cx="2813560" cy="2425483"/>
            </a:xfrm>
            <a:prstGeom prst="hexagon">
              <a:avLst/>
            </a:prstGeom>
            <a:blipFill>
              <a:blip r:embed="rId3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a:blip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b="1" dirty="0"/>
            </a:p>
          </p:txBody>
        </p:sp>
      </p:grpSp>
      <p:sp>
        <p:nvSpPr>
          <p:cNvPr id="86" name="TextBox 85"/>
          <p:cNvSpPr txBox="1"/>
          <p:nvPr/>
        </p:nvSpPr>
        <p:spPr>
          <a:xfrm>
            <a:off x="7143127" y="3162377"/>
            <a:ext cx="428305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公司</a:t>
            </a:r>
            <a:r>
              <a:rPr lang="zh-CN" altLang="zh-CN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必须清醒地看到前进中的困难与挑战，正视自身存在的差距与不足，以更加坚定的信念、更加饱满的热情、更加务实的作风、更加强大的合力，共同谱写公司发展的新篇章，为集团公司提供强有力的金融服务与支持。</a:t>
            </a:r>
            <a:endParaRPr lang="zh-CN" altLang="en-US" sz="12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zh-CN" altLang="en-US" sz="12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7" name="Freeform 508"/>
          <p:cNvSpPr/>
          <p:nvPr/>
        </p:nvSpPr>
        <p:spPr bwMode="auto">
          <a:xfrm>
            <a:off x="7321727" y="2741047"/>
            <a:ext cx="85725" cy="85725"/>
          </a:xfrm>
          <a:custGeom>
            <a:avLst/>
            <a:gdLst>
              <a:gd name="T0" fmla="*/ 0 w 54"/>
              <a:gd name="T1" fmla="*/ 54 h 54"/>
              <a:gd name="T2" fmla="*/ 54 w 54"/>
              <a:gd name="T3" fmla="*/ 0 h 54"/>
              <a:gd name="T4" fmla="*/ 0 w 54"/>
              <a:gd name="T5" fmla="*/ 54 h 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54" h="54">
                <a:moveTo>
                  <a:pt x="0" y="54"/>
                </a:moveTo>
                <a:lnTo>
                  <a:pt x="54" y="0"/>
                </a:lnTo>
                <a:lnTo>
                  <a:pt x="0" y="54"/>
                </a:lnTo>
                <a:close/>
              </a:path>
            </a:pathLst>
          </a:custGeom>
          <a:solidFill>
            <a:srgbClr val="D40F5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88" name="Line 509"/>
          <p:cNvSpPr>
            <a:spLocks noChangeShapeType="1"/>
          </p:cNvSpPr>
          <p:nvPr/>
        </p:nvSpPr>
        <p:spPr bwMode="auto">
          <a:xfrm flipV="1">
            <a:off x="7321727" y="2741047"/>
            <a:ext cx="85725" cy="85725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89" name="Line 510"/>
          <p:cNvSpPr>
            <a:spLocks noChangeShapeType="1"/>
          </p:cNvSpPr>
          <p:nvPr/>
        </p:nvSpPr>
        <p:spPr bwMode="auto">
          <a:xfrm>
            <a:off x="7321723" y="2655318"/>
            <a:ext cx="0" cy="0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90" name="Line 511"/>
          <p:cNvSpPr>
            <a:spLocks noChangeShapeType="1"/>
          </p:cNvSpPr>
          <p:nvPr/>
        </p:nvSpPr>
        <p:spPr bwMode="auto">
          <a:xfrm>
            <a:off x="7321723" y="2655318"/>
            <a:ext cx="0" cy="0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grpSp>
        <p:nvGrpSpPr>
          <p:cNvPr id="5" name="组合 4"/>
          <p:cNvGrpSpPr/>
          <p:nvPr/>
        </p:nvGrpSpPr>
        <p:grpSpPr>
          <a:xfrm>
            <a:off x="6961687" y="2479754"/>
            <a:ext cx="3993649" cy="427976"/>
            <a:chOff x="6625133" y="1829068"/>
            <a:chExt cx="3993649" cy="427976"/>
          </a:xfrm>
        </p:grpSpPr>
        <p:sp>
          <p:nvSpPr>
            <p:cNvPr id="91" name="Freeform 512"/>
            <p:cNvSpPr/>
            <p:nvPr/>
          </p:nvSpPr>
          <p:spPr bwMode="auto">
            <a:xfrm>
              <a:off x="6625133" y="1923669"/>
              <a:ext cx="168275" cy="333375"/>
            </a:xfrm>
            <a:custGeom>
              <a:avLst/>
              <a:gdLst>
                <a:gd name="T0" fmla="*/ 54 w 106"/>
                <a:gd name="T1" fmla="*/ 105 h 210"/>
                <a:gd name="T2" fmla="*/ 0 w 106"/>
                <a:gd name="T3" fmla="*/ 159 h 210"/>
                <a:gd name="T4" fmla="*/ 0 w 106"/>
                <a:gd name="T5" fmla="*/ 210 h 210"/>
                <a:gd name="T6" fmla="*/ 0 w 106"/>
                <a:gd name="T7" fmla="*/ 210 h 210"/>
                <a:gd name="T8" fmla="*/ 106 w 106"/>
                <a:gd name="T9" fmla="*/ 105 h 210"/>
                <a:gd name="T10" fmla="*/ 0 w 106"/>
                <a:gd name="T11" fmla="*/ 0 h 210"/>
                <a:gd name="T12" fmla="*/ 0 w 106"/>
                <a:gd name="T13" fmla="*/ 0 h 210"/>
                <a:gd name="T14" fmla="*/ 0 w 106"/>
                <a:gd name="T15" fmla="*/ 51 h 210"/>
                <a:gd name="T16" fmla="*/ 54 w 106"/>
                <a:gd name="T17" fmla="*/ 105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6" h="210">
                  <a:moveTo>
                    <a:pt x="54" y="105"/>
                  </a:moveTo>
                  <a:lnTo>
                    <a:pt x="0" y="159"/>
                  </a:lnTo>
                  <a:lnTo>
                    <a:pt x="0" y="210"/>
                  </a:lnTo>
                  <a:lnTo>
                    <a:pt x="0" y="210"/>
                  </a:lnTo>
                  <a:lnTo>
                    <a:pt x="106" y="105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51"/>
                  </a:lnTo>
                  <a:lnTo>
                    <a:pt x="54" y="105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92" name="TextBox 91"/>
            <p:cNvSpPr txBox="1"/>
            <p:nvPr/>
          </p:nvSpPr>
          <p:spPr>
            <a:xfrm>
              <a:off x="6841157" y="1829068"/>
              <a:ext cx="3777625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资质荣誉</a:t>
              </a:r>
              <a:endParaRPr lang="zh-CN" altLang="zh-CN" sz="20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77" name="六边形 76"/>
          <p:cNvSpPr/>
          <p:nvPr/>
        </p:nvSpPr>
        <p:spPr>
          <a:xfrm>
            <a:off x="1214644" y="3918636"/>
            <a:ext cx="764759" cy="659275"/>
          </a:xfrm>
          <a:prstGeom prst="hexagon">
            <a:avLst/>
          </a:prstGeom>
          <a:gradFill flip="none" rotWithShape="1">
            <a:gsLst>
              <a:gs pos="0">
                <a:schemeClr val="bg1">
                  <a:lumMod val="85000"/>
                </a:schemeClr>
              </a:gs>
              <a:gs pos="100000">
                <a:schemeClr val="bg1"/>
              </a:gs>
            </a:gsLst>
            <a:lin ang="2700000" scaled="1"/>
            <a:tileRect/>
          </a:gradFill>
          <a:ln w="3810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2700000" scaled="1"/>
              <a:tileRect/>
            </a:gradFill>
          </a:ln>
          <a:effectLst>
            <a:outerShdw blurRad="88900" dist="101600" dir="2700000" algn="tl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="1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2000">
        <p:fade/>
      </p:transition>
    </mc:Choice>
    <mc:Fallback xmlns="">
      <p:transition spd="med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500"/>
                            </p:stCondLst>
                            <p:childTnLst>
                              <p:par>
                                <p:cTn id="37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000"/>
                            </p:stCondLst>
                            <p:childTnLst>
                              <p:par>
                                <p:cTn id="4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5" grpId="0" animBg="1"/>
      <p:bldP spid="76" grpId="0" animBg="1"/>
      <p:bldP spid="86" grpId="0"/>
      <p:bldP spid="77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696989" y="189439"/>
            <a:ext cx="5096632" cy="646331"/>
            <a:chOff x="360439" y="189434"/>
            <a:chExt cx="5096632" cy="646332"/>
          </a:xfrm>
        </p:grpSpPr>
        <p:sp>
          <p:nvSpPr>
            <p:cNvPr id="35" name="Freeform 514"/>
            <p:cNvSpPr>
              <a:spLocks noEditPoints="1"/>
            </p:cNvSpPr>
            <p:nvPr/>
          </p:nvSpPr>
          <p:spPr bwMode="auto">
            <a:xfrm>
              <a:off x="2808709" y="368645"/>
              <a:ext cx="358333" cy="360040"/>
            </a:xfrm>
            <a:custGeom>
              <a:avLst/>
              <a:gdLst>
                <a:gd name="T0" fmla="*/ 144 w 288"/>
                <a:gd name="T1" fmla="*/ 0 h 289"/>
                <a:gd name="T2" fmla="*/ 0 w 288"/>
                <a:gd name="T3" fmla="*/ 145 h 289"/>
                <a:gd name="T4" fmla="*/ 144 w 288"/>
                <a:gd name="T5" fmla="*/ 289 h 289"/>
                <a:gd name="T6" fmla="*/ 288 w 288"/>
                <a:gd name="T7" fmla="*/ 145 h 289"/>
                <a:gd name="T8" fmla="*/ 144 w 288"/>
                <a:gd name="T9" fmla="*/ 0 h 289"/>
                <a:gd name="T10" fmla="*/ 208 w 288"/>
                <a:gd name="T11" fmla="*/ 148 h 289"/>
                <a:gd name="T12" fmla="*/ 117 w 288"/>
                <a:gd name="T13" fmla="*/ 239 h 289"/>
                <a:gd name="T14" fmla="*/ 114 w 288"/>
                <a:gd name="T15" fmla="*/ 240 h 289"/>
                <a:gd name="T16" fmla="*/ 111 w 288"/>
                <a:gd name="T17" fmla="*/ 239 h 289"/>
                <a:gd name="T18" fmla="*/ 111 w 288"/>
                <a:gd name="T19" fmla="*/ 239 h 289"/>
                <a:gd name="T20" fmla="*/ 110 w 288"/>
                <a:gd name="T21" fmla="*/ 236 h 289"/>
                <a:gd name="T22" fmla="*/ 110 w 288"/>
                <a:gd name="T23" fmla="*/ 192 h 289"/>
                <a:gd name="T24" fmla="*/ 111 w 288"/>
                <a:gd name="T25" fmla="*/ 189 h 289"/>
                <a:gd name="T26" fmla="*/ 155 w 288"/>
                <a:gd name="T27" fmla="*/ 145 h 289"/>
                <a:gd name="T28" fmla="*/ 111 w 288"/>
                <a:gd name="T29" fmla="*/ 101 h 289"/>
                <a:gd name="T30" fmla="*/ 110 w 288"/>
                <a:gd name="T31" fmla="*/ 98 h 289"/>
                <a:gd name="T32" fmla="*/ 110 w 288"/>
                <a:gd name="T33" fmla="*/ 54 h 289"/>
                <a:gd name="T34" fmla="*/ 111 w 288"/>
                <a:gd name="T35" fmla="*/ 51 h 289"/>
                <a:gd name="T36" fmla="*/ 111 w 288"/>
                <a:gd name="T37" fmla="*/ 51 h 289"/>
                <a:gd name="T38" fmla="*/ 117 w 288"/>
                <a:gd name="T39" fmla="*/ 51 h 289"/>
                <a:gd name="T40" fmla="*/ 208 w 288"/>
                <a:gd name="T41" fmla="*/ 142 h 289"/>
                <a:gd name="T42" fmla="*/ 209 w 288"/>
                <a:gd name="T43" fmla="*/ 145 h 289"/>
                <a:gd name="T44" fmla="*/ 208 w 288"/>
                <a:gd name="T45" fmla="*/ 148 h 2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288" h="289">
                  <a:moveTo>
                    <a:pt x="144" y="0"/>
                  </a:moveTo>
                  <a:cubicBezTo>
                    <a:pt x="64" y="0"/>
                    <a:pt x="0" y="65"/>
                    <a:pt x="0" y="145"/>
                  </a:cubicBezTo>
                  <a:cubicBezTo>
                    <a:pt x="0" y="224"/>
                    <a:pt x="64" y="289"/>
                    <a:pt x="144" y="289"/>
                  </a:cubicBezTo>
                  <a:cubicBezTo>
                    <a:pt x="224" y="289"/>
                    <a:pt x="288" y="224"/>
                    <a:pt x="288" y="145"/>
                  </a:cubicBezTo>
                  <a:cubicBezTo>
                    <a:pt x="288" y="65"/>
                    <a:pt x="224" y="0"/>
                    <a:pt x="144" y="0"/>
                  </a:cubicBezTo>
                  <a:close/>
                  <a:moveTo>
                    <a:pt x="208" y="148"/>
                  </a:moveTo>
                  <a:cubicBezTo>
                    <a:pt x="117" y="239"/>
                    <a:pt x="117" y="239"/>
                    <a:pt x="117" y="239"/>
                  </a:cubicBezTo>
                  <a:cubicBezTo>
                    <a:pt x="116" y="240"/>
                    <a:pt x="115" y="240"/>
                    <a:pt x="114" y="240"/>
                  </a:cubicBezTo>
                  <a:cubicBezTo>
                    <a:pt x="113" y="240"/>
                    <a:pt x="112" y="240"/>
                    <a:pt x="111" y="239"/>
                  </a:cubicBezTo>
                  <a:cubicBezTo>
                    <a:pt x="111" y="239"/>
                    <a:pt x="111" y="239"/>
                    <a:pt x="111" y="239"/>
                  </a:cubicBezTo>
                  <a:cubicBezTo>
                    <a:pt x="110" y="238"/>
                    <a:pt x="110" y="237"/>
                    <a:pt x="110" y="236"/>
                  </a:cubicBezTo>
                  <a:cubicBezTo>
                    <a:pt x="110" y="192"/>
                    <a:pt x="110" y="192"/>
                    <a:pt x="110" y="192"/>
                  </a:cubicBezTo>
                  <a:cubicBezTo>
                    <a:pt x="110" y="191"/>
                    <a:pt x="110" y="190"/>
                    <a:pt x="111" y="189"/>
                  </a:cubicBezTo>
                  <a:cubicBezTo>
                    <a:pt x="155" y="145"/>
                    <a:pt x="155" y="145"/>
                    <a:pt x="155" y="145"/>
                  </a:cubicBezTo>
                  <a:cubicBezTo>
                    <a:pt x="111" y="101"/>
                    <a:pt x="111" y="101"/>
                    <a:pt x="111" y="101"/>
                  </a:cubicBezTo>
                  <a:cubicBezTo>
                    <a:pt x="110" y="100"/>
                    <a:pt x="110" y="99"/>
                    <a:pt x="110" y="98"/>
                  </a:cubicBezTo>
                  <a:cubicBezTo>
                    <a:pt x="110" y="54"/>
                    <a:pt x="110" y="54"/>
                    <a:pt x="110" y="54"/>
                  </a:cubicBezTo>
                  <a:cubicBezTo>
                    <a:pt x="110" y="53"/>
                    <a:pt x="110" y="52"/>
                    <a:pt x="111" y="51"/>
                  </a:cubicBezTo>
                  <a:cubicBezTo>
                    <a:pt x="111" y="51"/>
                    <a:pt x="111" y="51"/>
                    <a:pt x="111" y="51"/>
                  </a:cubicBezTo>
                  <a:cubicBezTo>
                    <a:pt x="113" y="49"/>
                    <a:pt x="115" y="49"/>
                    <a:pt x="117" y="51"/>
                  </a:cubicBezTo>
                  <a:cubicBezTo>
                    <a:pt x="208" y="142"/>
                    <a:pt x="208" y="142"/>
                    <a:pt x="208" y="142"/>
                  </a:cubicBezTo>
                  <a:cubicBezTo>
                    <a:pt x="209" y="143"/>
                    <a:pt x="209" y="144"/>
                    <a:pt x="209" y="145"/>
                  </a:cubicBezTo>
                  <a:cubicBezTo>
                    <a:pt x="209" y="146"/>
                    <a:pt x="209" y="147"/>
                    <a:pt x="208" y="148"/>
                  </a:cubicBezTo>
                  <a:close/>
                </a:path>
              </a:pathLst>
            </a:custGeom>
            <a:solidFill>
              <a:srgbClr val="0070C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rgbClr val="0070C0"/>
                </a:solidFill>
              </a:endParaRPr>
            </a:p>
          </p:txBody>
        </p:sp>
        <p:sp>
          <p:nvSpPr>
            <p:cNvPr id="36" name="TextBox 35"/>
            <p:cNvSpPr txBox="1"/>
            <p:nvPr/>
          </p:nvSpPr>
          <p:spPr>
            <a:xfrm>
              <a:off x="3168749" y="405458"/>
              <a:ext cx="2288322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defRPr sz="2400">
                  <a:solidFill>
                    <a:schemeClr val="bg1"/>
                  </a:solidFill>
                  <a:effectLst/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en-US" altLang="zh-CN" sz="1200" dirty="0">
                  <a:solidFill>
                    <a:srgbClr val="0070C0"/>
                  </a:solidFill>
                </a:rPr>
                <a:t>Product distribution </a:t>
              </a: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360439" y="189434"/>
              <a:ext cx="2609856" cy="646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54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zh-CN" altLang="en-US" sz="3600" dirty="0">
                  <a:solidFill>
                    <a:srgbClr val="0070C0"/>
                  </a:solidFill>
                </a:rPr>
                <a:t>产品分布</a:t>
              </a:r>
              <a:endParaRPr lang="zh-CN" altLang="zh-CN" sz="3600" dirty="0">
                <a:solidFill>
                  <a:srgbClr val="0070C0"/>
                </a:solidFill>
              </a:endParaRPr>
            </a:p>
          </p:txBody>
        </p:sp>
      </p:grpSp>
      <p:sp>
        <p:nvSpPr>
          <p:cNvPr id="37" name="矩形 36"/>
          <p:cNvSpPr/>
          <p:nvPr/>
        </p:nvSpPr>
        <p:spPr>
          <a:xfrm>
            <a:off x="336154" y="1125541"/>
            <a:ext cx="11522075" cy="5328593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86" name="组合 85"/>
          <p:cNvGrpSpPr/>
          <p:nvPr/>
        </p:nvGrpSpPr>
        <p:grpSpPr>
          <a:xfrm>
            <a:off x="8948878" y="2029178"/>
            <a:ext cx="2477305" cy="1040576"/>
            <a:chOff x="8784483" y="2133650"/>
            <a:chExt cx="2477305" cy="1040576"/>
          </a:xfrm>
        </p:grpSpPr>
        <p:sp>
          <p:nvSpPr>
            <p:cNvPr id="87" name="TextBox 86"/>
            <p:cNvSpPr txBox="1"/>
            <p:nvPr/>
          </p:nvSpPr>
          <p:spPr>
            <a:xfrm>
              <a:off x="8785373" y="2568932"/>
              <a:ext cx="2133944" cy="6052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</p:txBody>
        </p:sp>
        <p:sp>
          <p:nvSpPr>
            <p:cNvPr id="89" name="TextBox 88"/>
            <p:cNvSpPr txBox="1"/>
            <p:nvPr/>
          </p:nvSpPr>
          <p:spPr>
            <a:xfrm>
              <a:off x="8784483" y="2133650"/>
              <a:ext cx="2477305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点击输入小标题</a:t>
              </a:r>
              <a:endParaRPr lang="zh-CN" altLang="zh-CN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90" name="组合 89"/>
          <p:cNvGrpSpPr/>
          <p:nvPr/>
        </p:nvGrpSpPr>
        <p:grpSpPr>
          <a:xfrm>
            <a:off x="8948878" y="3253314"/>
            <a:ext cx="2477305" cy="1040576"/>
            <a:chOff x="8784483" y="2133650"/>
            <a:chExt cx="2477305" cy="1040576"/>
          </a:xfrm>
        </p:grpSpPr>
        <p:sp>
          <p:nvSpPr>
            <p:cNvPr id="91" name="TextBox 90"/>
            <p:cNvSpPr txBox="1"/>
            <p:nvPr/>
          </p:nvSpPr>
          <p:spPr>
            <a:xfrm>
              <a:off x="8785373" y="2568932"/>
              <a:ext cx="2133944" cy="6052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</p:txBody>
        </p:sp>
        <p:sp>
          <p:nvSpPr>
            <p:cNvPr id="93" name="TextBox 92"/>
            <p:cNvSpPr txBox="1"/>
            <p:nvPr/>
          </p:nvSpPr>
          <p:spPr>
            <a:xfrm>
              <a:off x="8784483" y="2133650"/>
              <a:ext cx="2477305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点击输入小标题</a:t>
              </a:r>
              <a:endParaRPr lang="zh-CN" altLang="zh-CN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94" name="组合 93"/>
          <p:cNvGrpSpPr/>
          <p:nvPr/>
        </p:nvGrpSpPr>
        <p:grpSpPr>
          <a:xfrm>
            <a:off x="8948878" y="4552693"/>
            <a:ext cx="2477305" cy="1037342"/>
            <a:chOff x="8784483" y="2133650"/>
            <a:chExt cx="2477305" cy="1037342"/>
          </a:xfrm>
        </p:grpSpPr>
        <p:sp>
          <p:nvSpPr>
            <p:cNvPr id="95" name="TextBox 94"/>
            <p:cNvSpPr txBox="1"/>
            <p:nvPr/>
          </p:nvSpPr>
          <p:spPr>
            <a:xfrm>
              <a:off x="8785373" y="2565698"/>
              <a:ext cx="2133944" cy="6052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</p:txBody>
        </p:sp>
        <p:sp>
          <p:nvSpPr>
            <p:cNvPr id="97" name="TextBox 96"/>
            <p:cNvSpPr txBox="1"/>
            <p:nvPr/>
          </p:nvSpPr>
          <p:spPr>
            <a:xfrm>
              <a:off x="8784483" y="2133650"/>
              <a:ext cx="2477305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点击输入小标题</a:t>
              </a:r>
              <a:endParaRPr lang="zh-CN" altLang="zh-CN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5" name="KSO_Shape"/>
          <p:cNvGrpSpPr/>
          <p:nvPr/>
        </p:nvGrpSpPr>
        <p:grpSpPr bwMode="auto">
          <a:xfrm>
            <a:off x="2137151" y="1197550"/>
            <a:ext cx="5953123" cy="4921259"/>
            <a:chOff x="1331642" y="1268758"/>
            <a:chExt cx="5832654" cy="4819365"/>
          </a:xfrm>
          <a:solidFill>
            <a:schemeClr val="bg2">
              <a:lumMod val="90000"/>
              <a:alpha val="50000"/>
            </a:schemeClr>
          </a:solidFill>
        </p:grpSpPr>
        <p:sp>
          <p:nvSpPr>
            <p:cNvPr id="26" name="内蒙古"/>
            <p:cNvSpPr/>
            <p:nvPr/>
          </p:nvSpPr>
          <p:spPr bwMode="auto">
            <a:xfrm>
              <a:off x="3781357" y="1323171"/>
              <a:ext cx="2555481" cy="2179593"/>
            </a:xfrm>
            <a:custGeom>
              <a:avLst/>
              <a:gdLst>
                <a:gd name="T0" fmla="*/ 2147483646 w 1428"/>
                <a:gd name="T1" fmla="*/ 2147483646 h 1218"/>
                <a:gd name="T2" fmla="*/ 2147483646 w 1428"/>
                <a:gd name="T3" fmla="*/ 2147483646 h 1218"/>
                <a:gd name="T4" fmla="*/ 2147483646 w 1428"/>
                <a:gd name="T5" fmla="*/ 2147483646 h 1218"/>
                <a:gd name="T6" fmla="*/ 2147483646 w 1428"/>
                <a:gd name="T7" fmla="*/ 2147483646 h 1218"/>
                <a:gd name="T8" fmla="*/ 2147483646 w 1428"/>
                <a:gd name="T9" fmla="*/ 2147483646 h 1218"/>
                <a:gd name="T10" fmla="*/ 2147483646 w 1428"/>
                <a:gd name="T11" fmla="*/ 2147483646 h 1218"/>
                <a:gd name="T12" fmla="*/ 2147483646 w 1428"/>
                <a:gd name="T13" fmla="*/ 2147483646 h 1218"/>
                <a:gd name="T14" fmla="*/ 2147483646 w 1428"/>
                <a:gd name="T15" fmla="*/ 2147483646 h 1218"/>
                <a:gd name="T16" fmla="*/ 2147483646 w 1428"/>
                <a:gd name="T17" fmla="*/ 2147483646 h 1218"/>
                <a:gd name="T18" fmla="*/ 2147483646 w 1428"/>
                <a:gd name="T19" fmla="*/ 2147483646 h 1218"/>
                <a:gd name="T20" fmla="*/ 2147483646 w 1428"/>
                <a:gd name="T21" fmla="*/ 2147483646 h 1218"/>
                <a:gd name="T22" fmla="*/ 2147483646 w 1428"/>
                <a:gd name="T23" fmla="*/ 2147483646 h 1218"/>
                <a:gd name="T24" fmla="*/ 2147483646 w 1428"/>
                <a:gd name="T25" fmla="*/ 2147483646 h 1218"/>
                <a:gd name="T26" fmla="*/ 2147483646 w 1428"/>
                <a:gd name="T27" fmla="*/ 2147483646 h 1218"/>
                <a:gd name="T28" fmla="*/ 2147483646 w 1428"/>
                <a:gd name="T29" fmla="*/ 2147483646 h 1218"/>
                <a:gd name="T30" fmla="*/ 2147483646 w 1428"/>
                <a:gd name="T31" fmla="*/ 2147483646 h 1218"/>
                <a:gd name="T32" fmla="*/ 2147483646 w 1428"/>
                <a:gd name="T33" fmla="*/ 2147483646 h 1218"/>
                <a:gd name="T34" fmla="*/ 2147483646 w 1428"/>
                <a:gd name="T35" fmla="*/ 2147483646 h 1218"/>
                <a:gd name="T36" fmla="*/ 2147483646 w 1428"/>
                <a:gd name="T37" fmla="*/ 2147483646 h 1218"/>
                <a:gd name="T38" fmla="*/ 2147483646 w 1428"/>
                <a:gd name="T39" fmla="*/ 2147483646 h 1218"/>
                <a:gd name="T40" fmla="*/ 2147483646 w 1428"/>
                <a:gd name="T41" fmla="*/ 2147483646 h 1218"/>
                <a:gd name="T42" fmla="*/ 2147483646 w 1428"/>
                <a:gd name="T43" fmla="*/ 2147483646 h 1218"/>
                <a:gd name="T44" fmla="*/ 0 w 1428"/>
                <a:gd name="T45" fmla="*/ 2147483646 h 1218"/>
                <a:gd name="T46" fmla="*/ 2147483646 w 1428"/>
                <a:gd name="T47" fmla="*/ 2147483646 h 1218"/>
                <a:gd name="T48" fmla="*/ 2147483646 w 1428"/>
                <a:gd name="T49" fmla="*/ 2147483646 h 1218"/>
                <a:gd name="T50" fmla="*/ 2147483646 w 1428"/>
                <a:gd name="T51" fmla="*/ 2147483646 h 1218"/>
                <a:gd name="T52" fmla="*/ 2147483646 w 1428"/>
                <a:gd name="T53" fmla="*/ 2147483646 h 1218"/>
                <a:gd name="T54" fmla="*/ 2147483646 w 1428"/>
                <a:gd name="T55" fmla="*/ 2147483646 h 1218"/>
                <a:gd name="T56" fmla="*/ 2147483646 w 1428"/>
                <a:gd name="T57" fmla="*/ 2147483646 h 1218"/>
                <a:gd name="T58" fmla="*/ 2147483646 w 1428"/>
                <a:gd name="T59" fmla="*/ 2147483646 h 1218"/>
                <a:gd name="T60" fmla="*/ 2147483646 w 1428"/>
                <a:gd name="T61" fmla="*/ 2147483646 h 1218"/>
                <a:gd name="T62" fmla="*/ 2147483646 w 1428"/>
                <a:gd name="T63" fmla="*/ 2147483646 h 1218"/>
                <a:gd name="T64" fmla="*/ 2147483646 w 1428"/>
                <a:gd name="T65" fmla="*/ 2147483646 h 1218"/>
                <a:gd name="T66" fmla="*/ 2147483646 w 1428"/>
                <a:gd name="T67" fmla="*/ 2147483646 h 1218"/>
                <a:gd name="T68" fmla="*/ 2147483646 w 1428"/>
                <a:gd name="T69" fmla="*/ 2147483646 h 1218"/>
                <a:gd name="T70" fmla="*/ 2147483646 w 1428"/>
                <a:gd name="T71" fmla="*/ 2147483646 h 1218"/>
                <a:gd name="T72" fmla="*/ 2147483646 w 1428"/>
                <a:gd name="T73" fmla="*/ 2147483646 h 1218"/>
                <a:gd name="T74" fmla="*/ 2147483646 w 1428"/>
                <a:gd name="T75" fmla="*/ 2147483646 h 1218"/>
                <a:gd name="T76" fmla="*/ 2147483646 w 1428"/>
                <a:gd name="T77" fmla="*/ 2147483646 h 1218"/>
                <a:gd name="T78" fmla="*/ 2147483646 w 1428"/>
                <a:gd name="T79" fmla="*/ 2147483646 h 1218"/>
                <a:gd name="T80" fmla="*/ 2147483646 w 1428"/>
                <a:gd name="T81" fmla="*/ 2147483646 h 1218"/>
                <a:gd name="T82" fmla="*/ 2147483646 w 1428"/>
                <a:gd name="T83" fmla="*/ 2147483646 h 1218"/>
                <a:gd name="T84" fmla="*/ 2147483646 w 1428"/>
                <a:gd name="T85" fmla="*/ 2147483646 h 1218"/>
                <a:gd name="T86" fmla="*/ 2147483646 w 1428"/>
                <a:gd name="T87" fmla="*/ 2147483646 h 1218"/>
                <a:gd name="T88" fmla="*/ 2147483646 w 1428"/>
                <a:gd name="T89" fmla="*/ 2147483646 h 1218"/>
                <a:gd name="T90" fmla="*/ 2147483646 w 1428"/>
                <a:gd name="T91" fmla="*/ 2147483646 h 1218"/>
                <a:gd name="T92" fmla="*/ 2147483646 w 1428"/>
                <a:gd name="T93" fmla="*/ 2147483646 h 1218"/>
                <a:gd name="T94" fmla="*/ 2147483646 w 1428"/>
                <a:gd name="T95" fmla="*/ 2147483646 h 1218"/>
                <a:gd name="T96" fmla="*/ 2147483646 w 1428"/>
                <a:gd name="T97" fmla="*/ 2147483646 h 1218"/>
                <a:gd name="T98" fmla="*/ 2147483646 w 1428"/>
                <a:gd name="T99" fmla="*/ 2147483646 h 1218"/>
                <a:gd name="T100" fmla="*/ 2147483646 w 1428"/>
                <a:gd name="T101" fmla="*/ 2147483646 h 1218"/>
                <a:gd name="T102" fmla="*/ 2147483646 w 1428"/>
                <a:gd name="T103" fmla="*/ 2147483646 h 1218"/>
                <a:gd name="T104" fmla="*/ 2147483646 w 1428"/>
                <a:gd name="T105" fmla="*/ 2147483646 h 1218"/>
                <a:gd name="T106" fmla="*/ 2147483646 w 1428"/>
                <a:gd name="T107" fmla="*/ 2147483646 h 1218"/>
                <a:gd name="T108" fmla="*/ 2147483646 w 1428"/>
                <a:gd name="T109" fmla="*/ 2147483646 h 1218"/>
                <a:gd name="T110" fmla="*/ 2147483646 w 1428"/>
                <a:gd name="T111" fmla="*/ 2147483646 h 1218"/>
                <a:gd name="T112" fmla="*/ 2147483646 w 1428"/>
                <a:gd name="T113" fmla="*/ 2147483646 h 1218"/>
                <a:gd name="T114" fmla="*/ 2147483646 w 1428"/>
                <a:gd name="T115" fmla="*/ 2147483646 h 1218"/>
                <a:gd name="T116" fmla="*/ 2147483646 w 1428"/>
                <a:gd name="T117" fmla="*/ 2147483646 h 1218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0" t="0" r="r" b="b"/>
              <a:pathLst>
                <a:path w="1428" h="1218">
                  <a:moveTo>
                    <a:pt x="1398" y="128"/>
                  </a:moveTo>
                  <a:lnTo>
                    <a:pt x="1394" y="112"/>
                  </a:lnTo>
                  <a:lnTo>
                    <a:pt x="1378" y="86"/>
                  </a:lnTo>
                  <a:lnTo>
                    <a:pt x="1366" y="80"/>
                  </a:lnTo>
                  <a:lnTo>
                    <a:pt x="1354" y="86"/>
                  </a:lnTo>
                  <a:lnTo>
                    <a:pt x="1348" y="100"/>
                  </a:lnTo>
                  <a:lnTo>
                    <a:pt x="1346" y="102"/>
                  </a:lnTo>
                  <a:lnTo>
                    <a:pt x="1344" y="102"/>
                  </a:lnTo>
                  <a:lnTo>
                    <a:pt x="1322" y="106"/>
                  </a:lnTo>
                  <a:lnTo>
                    <a:pt x="1318" y="108"/>
                  </a:lnTo>
                  <a:lnTo>
                    <a:pt x="1316" y="112"/>
                  </a:lnTo>
                  <a:lnTo>
                    <a:pt x="1310" y="116"/>
                  </a:lnTo>
                  <a:lnTo>
                    <a:pt x="1298" y="126"/>
                  </a:lnTo>
                  <a:lnTo>
                    <a:pt x="1296" y="128"/>
                  </a:lnTo>
                  <a:lnTo>
                    <a:pt x="1286" y="130"/>
                  </a:lnTo>
                  <a:lnTo>
                    <a:pt x="1276" y="126"/>
                  </a:lnTo>
                  <a:lnTo>
                    <a:pt x="1264" y="118"/>
                  </a:lnTo>
                  <a:lnTo>
                    <a:pt x="1262" y="116"/>
                  </a:lnTo>
                  <a:lnTo>
                    <a:pt x="1244" y="96"/>
                  </a:lnTo>
                  <a:lnTo>
                    <a:pt x="1240" y="90"/>
                  </a:lnTo>
                  <a:lnTo>
                    <a:pt x="1238" y="84"/>
                  </a:lnTo>
                  <a:lnTo>
                    <a:pt x="1238" y="62"/>
                  </a:lnTo>
                  <a:lnTo>
                    <a:pt x="1238" y="60"/>
                  </a:lnTo>
                  <a:lnTo>
                    <a:pt x="1242" y="56"/>
                  </a:lnTo>
                  <a:lnTo>
                    <a:pt x="1218" y="48"/>
                  </a:lnTo>
                  <a:lnTo>
                    <a:pt x="1218" y="56"/>
                  </a:lnTo>
                  <a:lnTo>
                    <a:pt x="1216" y="60"/>
                  </a:lnTo>
                  <a:lnTo>
                    <a:pt x="1210" y="64"/>
                  </a:lnTo>
                  <a:lnTo>
                    <a:pt x="1202" y="68"/>
                  </a:lnTo>
                  <a:lnTo>
                    <a:pt x="1200" y="68"/>
                  </a:lnTo>
                  <a:lnTo>
                    <a:pt x="1200" y="66"/>
                  </a:lnTo>
                  <a:lnTo>
                    <a:pt x="1188" y="64"/>
                  </a:lnTo>
                  <a:lnTo>
                    <a:pt x="1190" y="72"/>
                  </a:lnTo>
                  <a:lnTo>
                    <a:pt x="1170" y="60"/>
                  </a:lnTo>
                  <a:lnTo>
                    <a:pt x="1168" y="60"/>
                  </a:lnTo>
                  <a:lnTo>
                    <a:pt x="1168" y="58"/>
                  </a:lnTo>
                  <a:lnTo>
                    <a:pt x="1164" y="46"/>
                  </a:lnTo>
                  <a:lnTo>
                    <a:pt x="1162" y="32"/>
                  </a:lnTo>
                  <a:lnTo>
                    <a:pt x="1164" y="22"/>
                  </a:lnTo>
                  <a:lnTo>
                    <a:pt x="1166" y="16"/>
                  </a:lnTo>
                  <a:lnTo>
                    <a:pt x="1172" y="6"/>
                  </a:lnTo>
                  <a:lnTo>
                    <a:pt x="1170" y="0"/>
                  </a:lnTo>
                  <a:lnTo>
                    <a:pt x="1150" y="2"/>
                  </a:lnTo>
                  <a:lnTo>
                    <a:pt x="1142" y="4"/>
                  </a:lnTo>
                  <a:lnTo>
                    <a:pt x="1136" y="8"/>
                  </a:lnTo>
                  <a:lnTo>
                    <a:pt x="1132" y="14"/>
                  </a:lnTo>
                  <a:lnTo>
                    <a:pt x="1128" y="22"/>
                  </a:lnTo>
                  <a:lnTo>
                    <a:pt x="1116" y="40"/>
                  </a:lnTo>
                  <a:lnTo>
                    <a:pt x="1128" y="40"/>
                  </a:lnTo>
                  <a:lnTo>
                    <a:pt x="1130" y="40"/>
                  </a:lnTo>
                  <a:lnTo>
                    <a:pt x="1140" y="44"/>
                  </a:lnTo>
                  <a:lnTo>
                    <a:pt x="1142" y="44"/>
                  </a:lnTo>
                  <a:lnTo>
                    <a:pt x="1142" y="46"/>
                  </a:lnTo>
                  <a:lnTo>
                    <a:pt x="1142" y="48"/>
                  </a:lnTo>
                  <a:lnTo>
                    <a:pt x="1144" y="64"/>
                  </a:lnTo>
                  <a:lnTo>
                    <a:pt x="1150" y="80"/>
                  </a:lnTo>
                  <a:lnTo>
                    <a:pt x="1150" y="82"/>
                  </a:lnTo>
                  <a:lnTo>
                    <a:pt x="1150" y="84"/>
                  </a:lnTo>
                  <a:lnTo>
                    <a:pt x="1122" y="136"/>
                  </a:lnTo>
                  <a:lnTo>
                    <a:pt x="1120" y="142"/>
                  </a:lnTo>
                  <a:lnTo>
                    <a:pt x="1118" y="154"/>
                  </a:lnTo>
                  <a:lnTo>
                    <a:pt x="1114" y="190"/>
                  </a:lnTo>
                  <a:lnTo>
                    <a:pt x="1114" y="192"/>
                  </a:lnTo>
                  <a:lnTo>
                    <a:pt x="1104" y="212"/>
                  </a:lnTo>
                  <a:lnTo>
                    <a:pt x="1110" y="220"/>
                  </a:lnTo>
                  <a:lnTo>
                    <a:pt x="1110" y="222"/>
                  </a:lnTo>
                  <a:lnTo>
                    <a:pt x="1110" y="236"/>
                  </a:lnTo>
                  <a:lnTo>
                    <a:pt x="1110" y="242"/>
                  </a:lnTo>
                  <a:lnTo>
                    <a:pt x="1108" y="244"/>
                  </a:lnTo>
                  <a:lnTo>
                    <a:pt x="1106" y="244"/>
                  </a:lnTo>
                  <a:lnTo>
                    <a:pt x="1098" y="250"/>
                  </a:lnTo>
                  <a:lnTo>
                    <a:pt x="1088" y="262"/>
                  </a:lnTo>
                  <a:lnTo>
                    <a:pt x="1052" y="302"/>
                  </a:lnTo>
                  <a:lnTo>
                    <a:pt x="1050" y="304"/>
                  </a:lnTo>
                  <a:lnTo>
                    <a:pt x="1048" y="304"/>
                  </a:lnTo>
                  <a:lnTo>
                    <a:pt x="1046" y="302"/>
                  </a:lnTo>
                  <a:lnTo>
                    <a:pt x="1030" y="292"/>
                  </a:lnTo>
                  <a:lnTo>
                    <a:pt x="1020" y="282"/>
                  </a:lnTo>
                  <a:lnTo>
                    <a:pt x="1014" y="280"/>
                  </a:lnTo>
                  <a:lnTo>
                    <a:pt x="1008" y="278"/>
                  </a:lnTo>
                  <a:lnTo>
                    <a:pt x="982" y="276"/>
                  </a:lnTo>
                  <a:lnTo>
                    <a:pt x="982" y="314"/>
                  </a:lnTo>
                  <a:lnTo>
                    <a:pt x="966" y="384"/>
                  </a:lnTo>
                  <a:lnTo>
                    <a:pt x="964" y="392"/>
                  </a:lnTo>
                  <a:lnTo>
                    <a:pt x="964" y="402"/>
                  </a:lnTo>
                  <a:lnTo>
                    <a:pt x="962" y="432"/>
                  </a:lnTo>
                  <a:lnTo>
                    <a:pt x="968" y="440"/>
                  </a:lnTo>
                  <a:lnTo>
                    <a:pt x="974" y="430"/>
                  </a:lnTo>
                  <a:lnTo>
                    <a:pt x="974" y="428"/>
                  </a:lnTo>
                  <a:lnTo>
                    <a:pt x="994" y="420"/>
                  </a:lnTo>
                  <a:lnTo>
                    <a:pt x="1044" y="428"/>
                  </a:lnTo>
                  <a:lnTo>
                    <a:pt x="1050" y="420"/>
                  </a:lnTo>
                  <a:lnTo>
                    <a:pt x="1058" y="408"/>
                  </a:lnTo>
                  <a:lnTo>
                    <a:pt x="1060" y="406"/>
                  </a:lnTo>
                  <a:lnTo>
                    <a:pt x="1080" y="402"/>
                  </a:lnTo>
                  <a:lnTo>
                    <a:pt x="1106" y="400"/>
                  </a:lnTo>
                  <a:lnTo>
                    <a:pt x="1112" y="404"/>
                  </a:lnTo>
                  <a:lnTo>
                    <a:pt x="1120" y="410"/>
                  </a:lnTo>
                  <a:lnTo>
                    <a:pt x="1136" y="428"/>
                  </a:lnTo>
                  <a:lnTo>
                    <a:pt x="1158" y="440"/>
                  </a:lnTo>
                  <a:lnTo>
                    <a:pt x="1174" y="452"/>
                  </a:lnTo>
                  <a:lnTo>
                    <a:pt x="1184" y="462"/>
                  </a:lnTo>
                  <a:lnTo>
                    <a:pt x="1190" y="472"/>
                  </a:lnTo>
                  <a:lnTo>
                    <a:pt x="1192" y="480"/>
                  </a:lnTo>
                  <a:lnTo>
                    <a:pt x="1190" y="488"/>
                  </a:lnTo>
                  <a:lnTo>
                    <a:pt x="1186" y="492"/>
                  </a:lnTo>
                  <a:lnTo>
                    <a:pt x="1184" y="496"/>
                  </a:lnTo>
                  <a:lnTo>
                    <a:pt x="1174" y="498"/>
                  </a:lnTo>
                  <a:lnTo>
                    <a:pt x="1172" y="498"/>
                  </a:lnTo>
                  <a:lnTo>
                    <a:pt x="1126" y="498"/>
                  </a:lnTo>
                  <a:lnTo>
                    <a:pt x="1112" y="498"/>
                  </a:lnTo>
                  <a:lnTo>
                    <a:pt x="1102" y="500"/>
                  </a:lnTo>
                  <a:lnTo>
                    <a:pt x="1084" y="512"/>
                  </a:lnTo>
                  <a:lnTo>
                    <a:pt x="1054" y="532"/>
                  </a:lnTo>
                  <a:lnTo>
                    <a:pt x="1042" y="536"/>
                  </a:lnTo>
                  <a:lnTo>
                    <a:pt x="1034" y="538"/>
                  </a:lnTo>
                  <a:lnTo>
                    <a:pt x="1018" y="540"/>
                  </a:lnTo>
                  <a:lnTo>
                    <a:pt x="1010" y="580"/>
                  </a:lnTo>
                  <a:lnTo>
                    <a:pt x="1004" y="596"/>
                  </a:lnTo>
                  <a:lnTo>
                    <a:pt x="1000" y="602"/>
                  </a:lnTo>
                  <a:lnTo>
                    <a:pt x="996" y="606"/>
                  </a:lnTo>
                  <a:lnTo>
                    <a:pt x="990" y="610"/>
                  </a:lnTo>
                  <a:lnTo>
                    <a:pt x="984" y="614"/>
                  </a:lnTo>
                  <a:lnTo>
                    <a:pt x="966" y="620"/>
                  </a:lnTo>
                  <a:lnTo>
                    <a:pt x="956" y="622"/>
                  </a:lnTo>
                  <a:lnTo>
                    <a:pt x="946" y="626"/>
                  </a:lnTo>
                  <a:lnTo>
                    <a:pt x="926" y="634"/>
                  </a:lnTo>
                  <a:lnTo>
                    <a:pt x="914" y="664"/>
                  </a:lnTo>
                  <a:lnTo>
                    <a:pt x="912" y="664"/>
                  </a:lnTo>
                  <a:lnTo>
                    <a:pt x="910" y="664"/>
                  </a:lnTo>
                  <a:lnTo>
                    <a:pt x="874" y="680"/>
                  </a:lnTo>
                  <a:lnTo>
                    <a:pt x="872" y="680"/>
                  </a:lnTo>
                  <a:lnTo>
                    <a:pt x="854" y="676"/>
                  </a:lnTo>
                  <a:lnTo>
                    <a:pt x="834" y="670"/>
                  </a:lnTo>
                  <a:lnTo>
                    <a:pt x="820" y="664"/>
                  </a:lnTo>
                  <a:lnTo>
                    <a:pt x="814" y="662"/>
                  </a:lnTo>
                  <a:lnTo>
                    <a:pt x="806" y="660"/>
                  </a:lnTo>
                  <a:lnTo>
                    <a:pt x="798" y="660"/>
                  </a:lnTo>
                  <a:lnTo>
                    <a:pt x="790" y="662"/>
                  </a:lnTo>
                  <a:lnTo>
                    <a:pt x="784" y="672"/>
                  </a:lnTo>
                  <a:lnTo>
                    <a:pt x="778" y="684"/>
                  </a:lnTo>
                  <a:lnTo>
                    <a:pt x="776" y="698"/>
                  </a:lnTo>
                  <a:lnTo>
                    <a:pt x="776" y="710"/>
                  </a:lnTo>
                  <a:lnTo>
                    <a:pt x="778" y="722"/>
                  </a:lnTo>
                  <a:lnTo>
                    <a:pt x="782" y="728"/>
                  </a:lnTo>
                  <a:lnTo>
                    <a:pt x="786" y="728"/>
                  </a:lnTo>
                  <a:lnTo>
                    <a:pt x="794" y="724"/>
                  </a:lnTo>
                  <a:lnTo>
                    <a:pt x="794" y="748"/>
                  </a:lnTo>
                  <a:lnTo>
                    <a:pt x="794" y="756"/>
                  </a:lnTo>
                  <a:lnTo>
                    <a:pt x="792" y="760"/>
                  </a:lnTo>
                  <a:lnTo>
                    <a:pt x="790" y="764"/>
                  </a:lnTo>
                  <a:lnTo>
                    <a:pt x="786" y="768"/>
                  </a:lnTo>
                  <a:lnTo>
                    <a:pt x="776" y="774"/>
                  </a:lnTo>
                  <a:lnTo>
                    <a:pt x="764" y="778"/>
                  </a:lnTo>
                  <a:lnTo>
                    <a:pt x="758" y="780"/>
                  </a:lnTo>
                  <a:lnTo>
                    <a:pt x="750" y="786"/>
                  </a:lnTo>
                  <a:lnTo>
                    <a:pt x="738" y="798"/>
                  </a:lnTo>
                  <a:lnTo>
                    <a:pt x="724" y="818"/>
                  </a:lnTo>
                  <a:lnTo>
                    <a:pt x="708" y="844"/>
                  </a:lnTo>
                  <a:lnTo>
                    <a:pt x="706" y="844"/>
                  </a:lnTo>
                  <a:lnTo>
                    <a:pt x="682" y="860"/>
                  </a:lnTo>
                  <a:lnTo>
                    <a:pt x="688" y="860"/>
                  </a:lnTo>
                  <a:lnTo>
                    <a:pt x="688" y="862"/>
                  </a:lnTo>
                  <a:lnTo>
                    <a:pt x="688" y="864"/>
                  </a:lnTo>
                  <a:lnTo>
                    <a:pt x="686" y="868"/>
                  </a:lnTo>
                  <a:lnTo>
                    <a:pt x="678" y="868"/>
                  </a:lnTo>
                  <a:lnTo>
                    <a:pt x="610" y="868"/>
                  </a:lnTo>
                  <a:lnTo>
                    <a:pt x="584" y="868"/>
                  </a:lnTo>
                  <a:lnTo>
                    <a:pt x="558" y="870"/>
                  </a:lnTo>
                  <a:lnTo>
                    <a:pt x="532" y="874"/>
                  </a:lnTo>
                  <a:lnTo>
                    <a:pt x="510" y="882"/>
                  </a:lnTo>
                  <a:lnTo>
                    <a:pt x="488" y="890"/>
                  </a:lnTo>
                  <a:lnTo>
                    <a:pt x="468" y="900"/>
                  </a:lnTo>
                  <a:lnTo>
                    <a:pt x="450" y="914"/>
                  </a:lnTo>
                  <a:lnTo>
                    <a:pt x="434" y="928"/>
                  </a:lnTo>
                  <a:lnTo>
                    <a:pt x="432" y="930"/>
                  </a:lnTo>
                  <a:lnTo>
                    <a:pt x="430" y="930"/>
                  </a:lnTo>
                  <a:lnTo>
                    <a:pt x="402" y="934"/>
                  </a:lnTo>
                  <a:lnTo>
                    <a:pt x="400" y="934"/>
                  </a:lnTo>
                  <a:lnTo>
                    <a:pt x="398" y="934"/>
                  </a:lnTo>
                  <a:lnTo>
                    <a:pt x="390" y="916"/>
                  </a:lnTo>
                  <a:lnTo>
                    <a:pt x="362" y="922"/>
                  </a:lnTo>
                  <a:lnTo>
                    <a:pt x="350" y="922"/>
                  </a:lnTo>
                  <a:lnTo>
                    <a:pt x="336" y="920"/>
                  </a:lnTo>
                  <a:lnTo>
                    <a:pt x="320" y="916"/>
                  </a:lnTo>
                  <a:lnTo>
                    <a:pt x="304" y="908"/>
                  </a:lnTo>
                  <a:lnTo>
                    <a:pt x="290" y="900"/>
                  </a:lnTo>
                  <a:lnTo>
                    <a:pt x="274" y="892"/>
                  </a:lnTo>
                  <a:lnTo>
                    <a:pt x="246" y="872"/>
                  </a:lnTo>
                  <a:lnTo>
                    <a:pt x="238" y="866"/>
                  </a:lnTo>
                  <a:lnTo>
                    <a:pt x="226" y="860"/>
                  </a:lnTo>
                  <a:lnTo>
                    <a:pt x="214" y="856"/>
                  </a:lnTo>
                  <a:lnTo>
                    <a:pt x="202" y="854"/>
                  </a:lnTo>
                  <a:lnTo>
                    <a:pt x="176" y="852"/>
                  </a:lnTo>
                  <a:lnTo>
                    <a:pt x="148" y="856"/>
                  </a:lnTo>
                  <a:lnTo>
                    <a:pt x="116" y="858"/>
                  </a:lnTo>
                  <a:lnTo>
                    <a:pt x="86" y="856"/>
                  </a:lnTo>
                  <a:lnTo>
                    <a:pt x="68" y="854"/>
                  </a:lnTo>
                  <a:lnTo>
                    <a:pt x="48" y="852"/>
                  </a:lnTo>
                  <a:lnTo>
                    <a:pt x="2" y="838"/>
                  </a:lnTo>
                  <a:lnTo>
                    <a:pt x="0" y="844"/>
                  </a:lnTo>
                  <a:lnTo>
                    <a:pt x="2" y="844"/>
                  </a:lnTo>
                  <a:lnTo>
                    <a:pt x="2" y="852"/>
                  </a:lnTo>
                  <a:lnTo>
                    <a:pt x="10" y="868"/>
                  </a:lnTo>
                  <a:lnTo>
                    <a:pt x="26" y="888"/>
                  </a:lnTo>
                  <a:lnTo>
                    <a:pt x="28" y="892"/>
                  </a:lnTo>
                  <a:lnTo>
                    <a:pt x="24" y="906"/>
                  </a:lnTo>
                  <a:lnTo>
                    <a:pt x="24" y="908"/>
                  </a:lnTo>
                  <a:lnTo>
                    <a:pt x="14" y="920"/>
                  </a:lnTo>
                  <a:lnTo>
                    <a:pt x="24" y="930"/>
                  </a:lnTo>
                  <a:lnTo>
                    <a:pt x="30" y="936"/>
                  </a:lnTo>
                  <a:lnTo>
                    <a:pt x="30" y="940"/>
                  </a:lnTo>
                  <a:lnTo>
                    <a:pt x="34" y="956"/>
                  </a:lnTo>
                  <a:lnTo>
                    <a:pt x="46" y="968"/>
                  </a:lnTo>
                  <a:lnTo>
                    <a:pt x="46" y="970"/>
                  </a:lnTo>
                  <a:lnTo>
                    <a:pt x="46" y="980"/>
                  </a:lnTo>
                  <a:lnTo>
                    <a:pt x="46" y="988"/>
                  </a:lnTo>
                  <a:lnTo>
                    <a:pt x="54" y="994"/>
                  </a:lnTo>
                  <a:lnTo>
                    <a:pt x="58" y="992"/>
                  </a:lnTo>
                  <a:lnTo>
                    <a:pt x="60" y="990"/>
                  </a:lnTo>
                  <a:lnTo>
                    <a:pt x="64" y="982"/>
                  </a:lnTo>
                  <a:lnTo>
                    <a:pt x="72" y="980"/>
                  </a:lnTo>
                  <a:lnTo>
                    <a:pt x="78" y="976"/>
                  </a:lnTo>
                  <a:lnTo>
                    <a:pt x="120" y="972"/>
                  </a:lnTo>
                  <a:lnTo>
                    <a:pt x="138" y="966"/>
                  </a:lnTo>
                  <a:lnTo>
                    <a:pt x="142" y="964"/>
                  </a:lnTo>
                  <a:lnTo>
                    <a:pt x="150" y="984"/>
                  </a:lnTo>
                  <a:lnTo>
                    <a:pt x="150" y="990"/>
                  </a:lnTo>
                  <a:lnTo>
                    <a:pt x="148" y="996"/>
                  </a:lnTo>
                  <a:lnTo>
                    <a:pt x="126" y="1028"/>
                  </a:lnTo>
                  <a:lnTo>
                    <a:pt x="126" y="1034"/>
                  </a:lnTo>
                  <a:lnTo>
                    <a:pt x="138" y="1044"/>
                  </a:lnTo>
                  <a:lnTo>
                    <a:pt x="148" y="1052"/>
                  </a:lnTo>
                  <a:lnTo>
                    <a:pt x="156" y="1060"/>
                  </a:lnTo>
                  <a:lnTo>
                    <a:pt x="162" y="1064"/>
                  </a:lnTo>
                  <a:lnTo>
                    <a:pt x="170" y="1068"/>
                  </a:lnTo>
                  <a:lnTo>
                    <a:pt x="178" y="1076"/>
                  </a:lnTo>
                  <a:lnTo>
                    <a:pt x="178" y="1078"/>
                  </a:lnTo>
                  <a:lnTo>
                    <a:pt x="186" y="1082"/>
                  </a:lnTo>
                  <a:lnTo>
                    <a:pt x="190" y="1082"/>
                  </a:lnTo>
                  <a:lnTo>
                    <a:pt x="192" y="1092"/>
                  </a:lnTo>
                  <a:lnTo>
                    <a:pt x="194" y="1100"/>
                  </a:lnTo>
                  <a:lnTo>
                    <a:pt x="196" y="1112"/>
                  </a:lnTo>
                  <a:lnTo>
                    <a:pt x="216" y="1116"/>
                  </a:lnTo>
                  <a:lnTo>
                    <a:pt x="218" y="1116"/>
                  </a:lnTo>
                  <a:lnTo>
                    <a:pt x="218" y="1118"/>
                  </a:lnTo>
                  <a:lnTo>
                    <a:pt x="220" y="1120"/>
                  </a:lnTo>
                  <a:lnTo>
                    <a:pt x="226" y="1130"/>
                  </a:lnTo>
                  <a:lnTo>
                    <a:pt x="242" y="1136"/>
                  </a:lnTo>
                  <a:lnTo>
                    <a:pt x="252" y="1130"/>
                  </a:lnTo>
                  <a:lnTo>
                    <a:pt x="250" y="1124"/>
                  </a:lnTo>
                  <a:lnTo>
                    <a:pt x="240" y="1114"/>
                  </a:lnTo>
                  <a:lnTo>
                    <a:pt x="242" y="1112"/>
                  </a:lnTo>
                  <a:lnTo>
                    <a:pt x="250" y="1094"/>
                  </a:lnTo>
                  <a:lnTo>
                    <a:pt x="270" y="1094"/>
                  </a:lnTo>
                  <a:lnTo>
                    <a:pt x="270" y="1096"/>
                  </a:lnTo>
                  <a:lnTo>
                    <a:pt x="298" y="1104"/>
                  </a:lnTo>
                  <a:lnTo>
                    <a:pt x="314" y="1102"/>
                  </a:lnTo>
                  <a:lnTo>
                    <a:pt x="326" y="1092"/>
                  </a:lnTo>
                  <a:lnTo>
                    <a:pt x="334" y="1080"/>
                  </a:lnTo>
                  <a:lnTo>
                    <a:pt x="342" y="1074"/>
                  </a:lnTo>
                  <a:lnTo>
                    <a:pt x="348" y="1070"/>
                  </a:lnTo>
                  <a:lnTo>
                    <a:pt x="354" y="1072"/>
                  </a:lnTo>
                  <a:lnTo>
                    <a:pt x="360" y="1070"/>
                  </a:lnTo>
                  <a:lnTo>
                    <a:pt x="368" y="1072"/>
                  </a:lnTo>
                  <a:lnTo>
                    <a:pt x="374" y="1072"/>
                  </a:lnTo>
                  <a:lnTo>
                    <a:pt x="374" y="1076"/>
                  </a:lnTo>
                  <a:lnTo>
                    <a:pt x="378" y="1084"/>
                  </a:lnTo>
                  <a:lnTo>
                    <a:pt x="382" y="1096"/>
                  </a:lnTo>
                  <a:lnTo>
                    <a:pt x="386" y="1108"/>
                  </a:lnTo>
                  <a:lnTo>
                    <a:pt x="386" y="1110"/>
                  </a:lnTo>
                  <a:lnTo>
                    <a:pt x="382" y="1124"/>
                  </a:lnTo>
                  <a:lnTo>
                    <a:pt x="368" y="1140"/>
                  </a:lnTo>
                  <a:lnTo>
                    <a:pt x="366" y="1142"/>
                  </a:lnTo>
                  <a:lnTo>
                    <a:pt x="338" y="1154"/>
                  </a:lnTo>
                  <a:lnTo>
                    <a:pt x="334" y="1162"/>
                  </a:lnTo>
                  <a:lnTo>
                    <a:pt x="330" y="1186"/>
                  </a:lnTo>
                  <a:lnTo>
                    <a:pt x="332" y="1196"/>
                  </a:lnTo>
                  <a:lnTo>
                    <a:pt x="340" y="1208"/>
                  </a:lnTo>
                  <a:lnTo>
                    <a:pt x="342" y="1212"/>
                  </a:lnTo>
                  <a:lnTo>
                    <a:pt x="352" y="1218"/>
                  </a:lnTo>
                  <a:lnTo>
                    <a:pt x="386" y="1218"/>
                  </a:lnTo>
                  <a:lnTo>
                    <a:pt x="414" y="1214"/>
                  </a:lnTo>
                  <a:lnTo>
                    <a:pt x="418" y="1210"/>
                  </a:lnTo>
                  <a:lnTo>
                    <a:pt x="424" y="1204"/>
                  </a:lnTo>
                  <a:lnTo>
                    <a:pt x="428" y="1204"/>
                  </a:lnTo>
                  <a:lnTo>
                    <a:pt x="448" y="1206"/>
                  </a:lnTo>
                  <a:lnTo>
                    <a:pt x="450" y="1204"/>
                  </a:lnTo>
                  <a:lnTo>
                    <a:pt x="448" y="1196"/>
                  </a:lnTo>
                  <a:lnTo>
                    <a:pt x="450" y="1188"/>
                  </a:lnTo>
                  <a:lnTo>
                    <a:pt x="458" y="1174"/>
                  </a:lnTo>
                  <a:lnTo>
                    <a:pt x="458" y="1148"/>
                  </a:lnTo>
                  <a:lnTo>
                    <a:pt x="474" y="1106"/>
                  </a:lnTo>
                  <a:lnTo>
                    <a:pt x="474" y="1104"/>
                  </a:lnTo>
                  <a:lnTo>
                    <a:pt x="500" y="1084"/>
                  </a:lnTo>
                  <a:lnTo>
                    <a:pt x="502" y="1082"/>
                  </a:lnTo>
                  <a:lnTo>
                    <a:pt x="522" y="1092"/>
                  </a:lnTo>
                  <a:lnTo>
                    <a:pt x="536" y="1102"/>
                  </a:lnTo>
                  <a:lnTo>
                    <a:pt x="538" y="1108"/>
                  </a:lnTo>
                  <a:lnTo>
                    <a:pt x="540" y="1110"/>
                  </a:lnTo>
                  <a:lnTo>
                    <a:pt x="538" y="1128"/>
                  </a:lnTo>
                  <a:lnTo>
                    <a:pt x="530" y="1140"/>
                  </a:lnTo>
                  <a:lnTo>
                    <a:pt x="526" y="1156"/>
                  </a:lnTo>
                  <a:lnTo>
                    <a:pt x="526" y="1172"/>
                  </a:lnTo>
                  <a:lnTo>
                    <a:pt x="530" y="1180"/>
                  </a:lnTo>
                  <a:lnTo>
                    <a:pt x="538" y="1180"/>
                  </a:lnTo>
                  <a:lnTo>
                    <a:pt x="540" y="1180"/>
                  </a:lnTo>
                  <a:lnTo>
                    <a:pt x="552" y="1180"/>
                  </a:lnTo>
                  <a:lnTo>
                    <a:pt x="556" y="1182"/>
                  </a:lnTo>
                  <a:lnTo>
                    <a:pt x="560" y="1186"/>
                  </a:lnTo>
                  <a:lnTo>
                    <a:pt x="566" y="1196"/>
                  </a:lnTo>
                  <a:lnTo>
                    <a:pt x="572" y="1200"/>
                  </a:lnTo>
                  <a:lnTo>
                    <a:pt x="574" y="1200"/>
                  </a:lnTo>
                  <a:lnTo>
                    <a:pt x="602" y="1212"/>
                  </a:lnTo>
                  <a:lnTo>
                    <a:pt x="614" y="1216"/>
                  </a:lnTo>
                  <a:lnTo>
                    <a:pt x="630" y="1214"/>
                  </a:lnTo>
                  <a:lnTo>
                    <a:pt x="638" y="1204"/>
                  </a:lnTo>
                  <a:lnTo>
                    <a:pt x="646" y="1164"/>
                  </a:lnTo>
                  <a:lnTo>
                    <a:pt x="648" y="1144"/>
                  </a:lnTo>
                  <a:lnTo>
                    <a:pt x="648" y="1142"/>
                  </a:lnTo>
                  <a:lnTo>
                    <a:pt x="650" y="1140"/>
                  </a:lnTo>
                  <a:lnTo>
                    <a:pt x="666" y="1128"/>
                  </a:lnTo>
                  <a:lnTo>
                    <a:pt x="674" y="1116"/>
                  </a:lnTo>
                  <a:lnTo>
                    <a:pt x="690" y="1108"/>
                  </a:lnTo>
                  <a:lnTo>
                    <a:pt x="700" y="1102"/>
                  </a:lnTo>
                  <a:lnTo>
                    <a:pt x="712" y="1098"/>
                  </a:lnTo>
                  <a:lnTo>
                    <a:pt x="706" y="1074"/>
                  </a:lnTo>
                  <a:lnTo>
                    <a:pt x="734" y="1076"/>
                  </a:lnTo>
                  <a:lnTo>
                    <a:pt x="734" y="1078"/>
                  </a:lnTo>
                  <a:lnTo>
                    <a:pt x="748" y="1084"/>
                  </a:lnTo>
                  <a:lnTo>
                    <a:pt x="748" y="1082"/>
                  </a:lnTo>
                  <a:lnTo>
                    <a:pt x="752" y="1068"/>
                  </a:lnTo>
                  <a:lnTo>
                    <a:pt x="752" y="1064"/>
                  </a:lnTo>
                  <a:lnTo>
                    <a:pt x="754" y="1066"/>
                  </a:lnTo>
                  <a:lnTo>
                    <a:pt x="756" y="1066"/>
                  </a:lnTo>
                  <a:lnTo>
                    <a:pt x="768" y="1068"/>
                  </a:lnTo>
                  <a:lnTo>
                    <a:pt x="774" y="1068"/>
                  </a:lnTo>
                  <a:lnTo>
                    <a:pt x="786" y="1056"/>
                  </a:lnTo>
                  <a:lnTo>
                    <a:pt x="788" y="1056"/>
                  </a:lnTo>
                  <a:lnTo>
                    <a:pt x="788" y="1054"/>
                  </a:lnTo>
                  <a:lnTo>
                    <a:pt x="790" y="1054"/>
                  </a:lnTo>
                  <a:lnTo>
                    <a:pt x="806" y="1052"/>
                  </a:lnTo>
                  <a:lnTo>
                    <a:pt x="818" y="1038"/>
                  </a:lnTo>
                  <a:lnTo>
                    <a:pt x="826" y="1028"/>
                  </a:lnTo>
                  <a:lnTo>
                    <a:pt x="826" y="1016"/>
                  </a:lnTo>
                  <a:lnTo>
                    <a:pt x="828" y="1010"/>
                  </a:lnTo>
                  <a:lnTo>
                    <a:pt x="834" y="1004"/>
                  </a:lnTo>
                  <a:lnTo>
                    <a:pt x="836" y="1004"/>
                  </a:lnTo>
                  <a:lnTo>
                    <a:pt x="850" y="1006"/>
                  </a:lnTo>
                  <a:lnTo>
                    <a:pt x="858" y="1002"/>
                  </a:lnTo>
                  <a:lnTo>
                    <a:pt x="860" y="992"/>
                  </a:lnTo>
                  <a:lnTo>
                    <a:pt x="876" y="986"/>
                  </a:lnTo>
                  <a:lnTo>
                    <a:pt x="878" y="986"/>
                  </a:lnTo>
                  <a:lnTo>
                    <a:pt x="898" y="988"/>
                  </a:lnTo>
                  <a:lnTo>
                    <a:pt x="914" y="984"/>
                  </a:lnTo>
                  <a:lnTo>
                    <a:pt x="922" y="976"/>
                  </a:lnTo>
                  <a:lnTo>
                    <a:pt x="930" y="962"/>
                  </a:lnTo>
                  <a:lnTo>
                    <a:pt x="918" y="950"/>
                  </a:lnTo>
                  <a:lnTo>
                    <a:pt x="918" y="948"/>
                  </a:lnTo>
                  <a:lnTo>
                    <a:pt x="914" y="940"/>
                  </a:lnTo>
                  <a:lnTo>
                    <a:pt x="912" y="924"/>
                  </a:lnTo>
                  <a:lnTo>
                    <a:pt x="918" y="912"/>
                  </a:lnTo>
                  <a:lnTo>
                    <a:pt x="920" y="904"/>
                  </a:lnTo>
                  <a:lnTo>
                    <a:pt x="928" y="896"/>
                  </a:lnTo>
                  <a:lnTo>
                    <a:pt x="936" y="878"/>
                  </a:lnTo>
                  <a:lnTo>
                    <a:pt x="936" y="876"/>
                  </a:lnTo>
                  <a:lnTo>
                    <a:pt x="938" y="876"/>
                  </a:lnTo>
                  <a:lnTo>
                    <a:pt x="946" y="864"/>
                  </a:lnTo>
                  <a:lnTo>
                    <a:pt x="958" y="840"/>
                  </a:lnTo>
                  <a:lnTo>
                    <a:pt x="968" y="856"/>
                  </a:lnTo>
                  <a:lnTo>
                    <a:pt x="970" y="856"/>
                  </a:lnTo>
                  <a:lnTo>
                    <a:pt x="970" y="858"/>
                  </a:lnTo>
                  <a:lnTo>
                    <a:pt x="974" y="874"/>
                  </a:lnTo>
                  <a:lnTo>
                    <a:pt x="976" y="890"/>
                  </a:lnTo>
                  <a:lnTo>
                    <a:pt x="986" y="896"/>
                  </a:lnTo>
                  <a:lnTo>
                    <a:pt x="988" y="896"/>
                  </a:lnTo>
                  <a:lnTo>
                    <a:pt x="990" y="896"/>
                  </a:lnTo>
                  <a:lnTo>
                    <a:pt x="992" y="896"/>
                  </a:lnTo>
                  <a:lnTo>
                    <a:pt x="1002" y="880"/>
                  </a:lnTo>
                  <a:lnTo>
                    <a:pt x="1006" y="864"/>
                  </a:lnTo>
                  <a:lnTo>
                    <a:pt x="1010" y="864"/>
                  </a:lnTo>
                  <a:lnTo>
                    <a:pt x="1012" y="864"/>
                  </a:lnTo>
                  <a:lnTo>
                    <a:pt x="1034" y="872"/>
                  </a:lnTo>
                  <a:lnTo>
                    <a:pt x="1046" y="864"/>
                  </a:lnTo>
                  <a:lnTo>
                    <a:pt x="1048" y="864"/>
                  </a:lnTo>
                  <a:lnTo>
                    <a:pt x="1060" y="862"/>
                  </a:lnTo>
                  <a:lnTo>
                    <a:pt x="1068" y="848"/>
                  </a:lnTo>
                  <a:lnTo>
                    <a:pt x="1068" y="832"/>
                  </a:lnTo>
                  <a:lnTo>
                    <a:pt x="1074" y="806"/>
                  </a:lnTo>
                  <a:lnTo>
                    <a:pt x="1074" y="808"/>
                  </a:lnTo>
                  <a:lnTo>
                    <a:pt x="1078" y="808"/>
                  </a:lnTo>
                  <a:lnTo>
                    <a:pt x="1094" y="812"/>
                  </a:lnTo>
                  <a:lnTo>
                    <a:pt x="1102" y="796"/>
                  </a:lnTo>
                  <a:lnTo>
                    <a:pt x="1104" y="796"/>
                  </a:lnTo>
                  <a:lnTo>
                    <a:pt x="1106" y="796"/>
                  </a:lnTo>
                  <a:lnTo>
                    <a:pt x="1122" y="796"/>
                  </a:lnTo>
                  <a:lnTo>
                    <a:pt x="1124" y="796"/>
                  </a:lnTo>
                  <a:lnTo>
                    <a:pt x="1126" y="796"/>
                  </a:lnTo>
                  <a:lnTo>
                    <a:pt x="1134" y="808"/>
                  </a:lnTo>
                  <a:lnTo>
                    <a:pt x="1134" y="810"/>
                  </a:lnTo>
                  <a:lnTo>
                    <a:pt x="1134" y="812"/>
                  </a:lnTo>
                  <a:lnTo>
                    <a:pt x="1136" y="828"/>
                  </a:lnTo>
                  <a:lnTo>
                    <a:pt x="1144" y="834"/>
                  </a:lnTo>
                  <a:lnTo>
                    <a:pt x="1154" y="824"/>
                  </a:lnTo>
                  <a:lnTo>
                    <a:pt x="1158" y="828"/>
                  </a:lnTo>
                  <a:lnTo>
                    <a:pt x="1162" y="834"/>
                  </a:lnTo>
                  <a:lnTo>
                    <a:pt x="1162" y="840"/>
                  </a:lnTo>
                  <a:lnTo>
                    <a:pt x="1162" y="854"/>
                  </a:lnTo>
                  <a:lnTo>
                    <a:pt x="1158" y="868"/>
                  </a:lnTo>
                  <a:lnTo>
                    <a:pt x="1162" y="876"/>
                  </a:lnTo>
                  <a:lnTo>
                    <a:pt x="1170" y="884"/>
                  </a:lnTo>
                  <a:lnTo>
                    <a:pt x="1202" y="888"/>
                  </a:lnTo>
                  <a:lnTo>
                    <a:pt x="1204" y="890"/>
                  </a:lnTo>
                  <a:lnTo>
                    <a:pt x="1206" y="890"/>
                  </a:lnTo>
                  <a:lnTo>
                    <a:pt x="1208" y="892"/>
                  </a:lnTo>
                  <a:lnTo>
                    <a:pt x="1218" y="880"/>
                  </a:lnTo>
                  <a:lnTo>
                    <a:pt x="1226" y="872"/>
                  </a:lnTo>
                  <a:lnTo>
                    <a:pt x="1222" y="860"/>
                  </a:lnTo>
                  <a:lnTo>
                    <a:pt x="1214" y="808"/>
                  </a:lnTo>
                  <a:lnTo>
                    <a:pt x="1238" y="820"/>
                  </a:lnTo>
                  <a:lnTo>
                    <a:pt x="1250" y="832"/>
                  </a:lnTo>
                  <a:lnTo>
                    <a:pt x="1256" y="838"/>
                  </a:lnTo>
                  <a:lnTo>
                    <a:pt x="1266" y="832"/>
                  </a:lnTo>
                  <a:lnTo>
                    <a:pt x="1298" y="796"/>
                  </a:lnTo>
                  <a:lnTo>
                    <a:pt x="1300" y="796"/>
                  </a:lnTo>
                  <a:lnTo>
                    <a:pt x="1312" y="786"/>
                  </a:lnTo>
                  <a:lnTo>
                    <a:pt x="1326" y="768"/>
                  </a:lnTo>
                  <a:lnTo>
                    <a:pt x="1326" y="766"/>
                  </a:lnTo>
                  <a:lnTo>
                    <a:pt x="1344" y="770"/>
                  </a:lnTo>
                  <a:lnTo>
                    <a:pt x="1354" y="770"/>
                  </a:lnTo>
                  <a:lnTo>
                    <a:pt x="1354" y="762"/>
                  </a:lnTo>
                  <a:lnTo>
                    <a:pt x="1356" y="756"/>
                  </a:lnTo>
                  <a:lnTo>
                    <a:pt x="1370" y="740"/>
                  </a:lnTo>
                  <a:lnTo>
                    <a:pt x="1374" y="736"/>
                  </a:lnTo>
                  <a:lnTo>
                    <a:pt x="1390" y="742"/>
                  </a:lnTo>
                  <a:lnTo>
                    <a:pt x="1408" y="740"/>
                  </a:lnTo>
                  <a:lnTo>
                    <a:pt x="1422" y="726"/>
                  </a:lnTo>
                  <a:lnTo>
                    <a:pt x="1428" y="714"/>
                  </a:lnTo>
                  <a:lnTo>
                    <a:pt x="1424" y="708"/>
                  </a:lnTo>
                  <a:lnTo>
                    <a:pt x="1412" y="714"/>
                  </a:lnTo>
                  <a:lnTo>
                    <a:pt x="1412" y="712"/>
                  </a:lnTo>
                  <a:lnTo>
                    <a:pt x="1410" y="712"/>
                  </a:lnTo>
                  <a:lnTo>
                    <a:pt x="1396" y="700"/>
                  </a:lnTo>
                  <a:lnTo>
                    <a:pt x="1396" y="698"/>
                  </a:lnTo>
                  <a:lnTo>
                    <a:pt x="1402" y="676"/>
                  </a:lnTo>
                  <a:lnTo>
                    <a:pt x="1402" y="660"/>
                  </a:lnTo>
                  <a:lnTo>
                    <a:pt x="1398" y="648"/>
                  </a:lnTo>
                  <a:lnTo>
                    <a:pt x="1388" y="644"/>
                  </a:lnTo>
                  <a:lnTo>
                    <a:pt x="1388" y="642"/>
                  </a:lnTo>
                  <a:lnTo>
                    <a:pt x="1386" y="642"/>
                  </a:lnTo>
                  <a:lnTo>
                    <a:pt x="1386" y="640"/>
                  </a:lnTo>
                  <a:lnTo>
                    <a:pt x="1376" y="622"/>
                  </a:lnTo>
                  <a:lnTo>
                    <a:pt x="1374" y="620"/>
                  </a:lnTo>
                  <a:lnTo>
                    <a:pt x="1362" y="636"/>
                  </a:lnTo>
                  <a:lnTo>
                    <a:pt x="1348" y="644"/>
                  </a:lnTo>
                  <a:lnTo>
                    <a:pt x="1344" y="646"/>
                  </a:lnTo>
                  <a:lnTo>
                    <a:pt x="1344" y="644"/>
                  </a:lnTo>
                  <a:lnTo>
                    <a:pt x="1342" y="644"/>
                  </a:lnTo>
                  <a:lnTo>
                    <a:pt x="1328" y="630"/>
                  </a:lnTo>
                  <a:lnTo>
                    <a:pt x="1328" y="628"/>
                  </a:lnTo>
                  <a:lnTo>
                    <a:pt x="1318" y="606"/>
                  </a:lnTo>
                  <a:lnTo>
                    <a:pt x="1314" y="590"/>
                  </a:lnTo>
                  <a:lnTo>
                    <a:pt x="1314" y="588"/>
                  </a:lnTo>
                  <a:lnTo>
                    <a:pt x="1314" y="564"/>
                  </a:lnTo>
                  <a:lnTo>
                    <a:pt x="1312" y="550"/>
                  </a:lnTo>
                  <a:lnTo>
                    <a:pt x="1300" y="546"/>
                  </a:lnTo>
                  <a:lnTo>
                    <a:pt x="1274" y="526"/>
                  </a:lnTo>
                  <a:lnTo>
                    <a:pt x="1276" y="524"/>
                  </a:lnTo>
                  <a:lnTo>
                    <a:pt x="1288" y="510"/>
                  </a:lnTo>
                  <a:lnTo>
                    <a:pt x="1288" y="508"/>
                  </a:lnTo>
                  <a:lnTo>
                    <a:pt x="1290" y="508"/>
                  </a:lnTo>
                  <a:lnTo>
                    <a:pt x="1302" y="508"/>
                  </a:lnTo>
                  <a:lnTo>
                    <a:pt x="1304" y="508"/>
                  </a:lnTo>
                  <a:lnTo>
                    <a:pt x="1310" y="510"/>
                  </a:lnTo>
                  <a:lnTo>
                    <a:pt x="1314" y="514"/>
                  </a:lnTo>
                  <a:lnTo>
                    <a:pt x="1326" y="522"/>
                  </a:lnTo>
                  <a:lnTo>
                    <a:pt x="1338" y="512"/>
                  </a:lnTo>
                  <a:lnTo>
                    <a:pt x="1346" y="500"/>
                  </a:lnTo>
                  <a:lnTo>
                    <a:pt x="1346" y="490"/>
                  </a:lnTo>
                  <a:lnTo>
                    <a:pt x="1344" y="464"/>
                  </a:lnTo>
                  <a:lnTo>
                    <a:pt x="1342" y="454"/>
                  </a:lnTo>
                  <a:lnTo>
                    <a:pt x="1324" y="452"/>
                  </a:lnTo>
                  <a:lnTo>
                    <a:pt x="1324" y="440"/>
                  </a:lnTo>
                  <a:lnTo>
                    <a:pt x="1308" y="420"/>
                  </a:lnTo>
                  <a:lnTo>
                    <a:pt x="1306" y="420"/>
                  </a:lnTo>
                  <a:lnTo>
                    <a:pt x="1298" y="406"/>
                  </a:lnTo>
                  <a:lnTo>
                    <a:pt x="1298" y="404"/>
                  </a:lnTo>
                  <a:lnTo>
                    <a:pt x="1298" y="402"/>
                  </a:lnTo>
                  <a:lnTo>
                    <a:pt x="1314" y="380"/>
                  </a:lnTo>
                  <a:lnTo>
                    <a:pt x="1314" y="378"/>
                  </a:lnTo>
                  <a:lnTo>
                    <a:pt x="1316" y="378"/>
                  </a:lnTo>
                  <a:lnTo>
                    <a:pt x="1316" y="376"/>
                  </a:lnTo>
                  <a:lnTo>
                    <a:pt x="1318" y="376"/>
                  </a:lnTo>
                  <a:lnTo>
                    <a:pt x="1324" y="376"/>
                  </a:lnTo>
                  <a:lnTo>
                    <a:pt x="1334" y="368"/>
                  </a:lnTo>
                  <a:lnTo>
                    <a:pt x="1344" y="336"/>
                  </a:lnTo>
                  <a:lnTo>
                    <a:pt x="1358" y="322"/>
                  </a:lnTo>
                  <a:lnTo>
                    <a:pt x="1358" y="320"/>
                  </a:lnTo>
                  <a:lnTo>
                    <a:pt x="1374" y="316"/>
                  </a:lnTo>
                  <a:lnTo>
                    <a:pt x="1374" y="318"/>
                  </a:lnTo>
                  <a:lnTo>
                    <a:pt x="1382" y="326"/>
                  </a:lnTo>
                  <a:lnTo>
                    <a:pt x="1386" y="328"/>
                  </a:lnTo>
                  <a:lnTo>
                    <a:pt x="1392" y="302"/>
                  </a:lnTo>
                  <a:lnTo>
                    <a:pt x="1386" y="284"/>
                  </a:lnTo>
                  <a:lnTo>
                    <a:pt x="1386" y="282"/>
                  </a:lnTo>
                  <a:lnTo>
                    <a:pt x="1388" y="262"/>
                  </a:lnTo>
                  <a:lnTo>
                    <a:pt x="1388" y="260"/>
                  </a:lnTo>
                  <a:lnTo>
                    <a:pt x="1398" y="250"/>
                  </a:lnTo>
                  <a:lnTo>
                    <a:pt x="1404" y="240"/>
                  </a:lnTo>
                  <a:lnTo>
                    <a:pt x="1404" y="230"/>
                  </a:lnTo>
                  <a:lnTo>
                    <a:pt x="1402" y="220"/>
                  </a:lnTo>
                  <a:lnTo>
                    <a:pt x="1398" y="204"/>
                  </a:lnTo>
                  <a:lnTo>
                    <a:pt x="1398" y="186"/>
                  </a:lnTo>
                  <a:lnTo>
                    <a:pt x="1398" y="184"/>
                  </a:lnTo>
                  <a:lnTo>
                    <a:pt x="1402" y="168"/>
                  </a:lnTo>
                  <a:lnTo>
                    <a:pt x="1398" y="158"/>
                  </a:lnTo>
                  <a:lnTo>
                    <a:pt x="1396" y="152"/>
                  </a:lnTo>
                  <a:lnTo>
                    <a:pt x="1398" y="128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00" b="1"/>
            </a:p>
          </p:txBody>
        </p:sp>
        <p:sp>
          <p:nvSpPr>
            <p:cNvPr id="27" name="甘肃"/>
            <p:cNvSpPr/>
            <p:nvPr/>
          </p:nvSpPr>
          <p:spPr bwMode="auto">
            <a:xfrm>
              <a:off x="3289859" y="2796961"/>
              <a:ext cx="1633144" cy="1382066"/>
            </a:xfrm>
            <a:custGeom>
              <a:avLst/>
              <a:gdLst>
                <a:gd name="T0" fmla="*/ 2147483646 w 912"/>
                <a:gd name="T1" fmla="*/ 2147483646 h 772"/>
                <a:gd name="T2" fmla="*/ 2147483646 w 912"/>
                <a:gd name="T3" fmla="*/ 2147483646 h 772"/>
                <a:gd name="T4" fmla="*/ 2147483646 w 912"/>
                <a:gd name="T5" fmla="*/ 2147483646 h 772"/>
                <a:gd name="T6" fmla="*/ 2147483646 w 912"/>
                <a:gd name="T7" fmla="*/ 2147483646 h 772"/>
                <a:gd name="T8" fmla="*/ 2147483646 w 912"/>
                <a:gd name="T9" fmla="*/ 2147483646 h 772"/>
                <a:gd name="T10" fmla="*/ 2147483646 w 912"/>
                <a:gd name="T11" fmla="*/ 2147483646 h 772"/>
                <a:gd name="T12" fmla="*/ 2147483646 w 912"/>
                <a:gd name="T13" fmla="*/ 2147483646 h 772"/>
                <a:gd name="T14" fmla="*/ 2147483646 w 912"/>
                <a:gd name="T15" fmla="*/ 2147483646 h 772"/>
                <a:gd name="T16" fmla="*/ 2147483646 w 912"/>
                <a:gd name="T17" fmla="*/ 2147483646 h 772"/>
                <a:gd name="T18" fmla="*/ 2147483646 w 912"/>
                <a:gd name="T19" fmla="*/ 2147483646 h 772"/>
                <a:gd name="T20" fmla="*/ 2147483646 w 912"/>
                <a:gd name="T21" fmla="*/ 2147483646 h 772"/>
                <a:gd name="T22" fmla="*/ 2147483646 w 912"/>
                <a:gd name="T23" fmla="*/ 2147483646 h 772"/>
                <a:gd name="T24" fmla="*/ 2147483646 w 912"/>
                <a:gd name="T25" fmla="*/ 2147483646 h 772"/>
                <a:gd name="T26" fmla="*/ 2147483646 w 912"/>
                <a:gd name="T27" fmla="*/ 2147483646 h 772"/>
                <a:gd name="T28" fmla="*/ 2147483646 w 912"/>
                <a:gd name="T29" fmla="*/ 2147483646 h 772"/>
                <a:gd name="T30" fmla="*/ 2147483646 w 912"/>
                <a:gd name="T31" fmla="*/ 2147483646 h 772"/>
                <a:gd name="T32" fmla="*/ 2147483646 w 912"/>
                <a:gd name="T33" fmla="*/ 2147483646 h 772"/>
                <a:gd name="T34" fmla="*/ 2147483646 w 912"/>
                <a:gd name="T35" fmla="*/ 2147483646 h 772"/>
                <a:gd name="T36" fmla="*/ 2147483646 w 912"/>
                <a:gd name="T37" fmla="*/ 2147483646 h 772"/>
                <a:gd name="T38" fmla="*/ 2147483646 w 912"/>
                <a:gd name="T39" fmla="*/ 2147483646 h 772"/>
                <a:gd name="T40" fmla="*/ 2147483646 w 912"/>
                <a:gd name="T41" fmla="*/ 2147483646 h 772"/>
                <a:gd name="T42" fmla="*/ 2147483646 w 912"/>
                <a:gd name="T43" fmla="*/ 2147483646 h 772"/>
                <a:gd name="T44" fmla="*/ 2147483646 w 912"/>
                <a:gd name="T45" fmla="*/ 2147483646 h 772"/>
                <a:gd name="T46" fmla="*/ 2147483646 w 912"/>
                <a:gd name="T47" fmla="*/ 2147483646 h 772"/>
                <a:gd name="T48" fmla="*/ 2147483646 w 912"/>
                <a:gd name="T49" fmla="*/ 2147483646 h 772"/>
                <a:gd name="T50" fmla="*/ 2147483646 w 912"/>
                <a:gd name="T51" fmla="*/ 2147483646 h 772"/>
                <a:gd name="T52" fmla="*/ 2147483646 w 912"/>
                <a:gd name="T53" fmla="*/ 2147483646 h 772"/>
                <a:gd name="T54" fmla="*/ 2147483646 w 912"/>
                <a:gd name="T55" fmla="*/ 2147483646 h 772"/>
                <a:gd name="T56" fmla="*/ 2147483646 w 912"/>
                <a:gd name="T57" fmla="*/ 2147483646 h 772"/>
                <a:gd name="T58" fmla="*/ 2147483646 w 912"/>
                <a:gd name="T59" fmla="*/ 2147483646 h 772"/>
                <a:gd name="T60" fmla="*/ 2147483646 w 912"/>
                <a:gd name="T61" fmla="*/ 2147483646 h 772"/>
                <a:gd name="T62" fmla="*/ 2147483646 w 912"/>
                <a:gd name="T63" fmla="*/ 2147483646 h 772"/>
                <a:gd name="T64" fmla="*/ 2147483646 w 912"/>
                <a:gd name="T65" fmla="*/ 2147483646 h 772"/>
                <a:gd name="T66" fmla="*/ 2147483646 w 912"/>
                <a:gd name="T67" fmla="*/ 2147483646 h 772"/>
                <a:gd name="T68" fmla="*/ 2147483646 w 912"/>
                <a:gd name="T69" fmla="*/ 2147483646 h 772"/>
                <a:gd name="T70" fmla="*/ 2147483646 w 912"/>
                <a:gd name="T71" fmla="*/ 2147483646 h 772"/>
                <a:gd name="T72" fmla="*/ 2147483646 w 912"/>
                <a:gd name="T73" fmla="*/ 2147483646 h 772"/>
                <a:gd name="T74" fmla="*/ 2147483646 w 912"/>
                <a:gd name="T75" fmla="*/ 2147483646 h 772"/>
                <a:gd name="T76" fmla="*/ 2147483646 w 912"/>
                <a:gd name="T77" fmla="*/ 2147483646 h 772"/>
                <a:gd name="T78" fmla="*/ 2147483646 w 912"/>
                <a:gd name="T79" fmla="*/ 2147483646 h 772"/>
                <a:gd name="T80" fmla="*/ 2147483646 w 912"/>
                <a:gd name="T81" fmla="*/ 2147483646 h 772"/>
                <a:gd name="T82" fmla="*/ 2147483646 w 912"/>
                <a:gd name="T83" fmla="*/ 2147483646 h 772"/>
                <a:gd name="T84" fmla="*/ 2147483646 w 912"/>
                <a:gd name="T85" fmla="*/ 2147483646 h 772"/>
                <a:gd name="T86" fmla="*/ 2147483646 w 912"/>
                <a:gd name="T87" fmla="*/ 2147483646 h 772"/>
                <a:gd name="T88" fmla="*/ 2147483646 w 912"/>
                <a:gd name="T89" fmla="*/ 2147483646 h 772"/>
                <a:gd name="T90" fmla="*/ 2147483646 w 912"/>
                <a:gd name="T91" fmla="*/ 2147483646 h 772"/>
                <a:gd name="T92" fmla="*/ 2147483646 w 912"/>
                <a:gd name="T93" fmla="*/ 2147483646 h 772"/>
                <a:gd name="T94" fmla="*/ 2147483646 w 912"/>
                <a:gd name="T95" fmla="*/ 2147483646 h 772"/>
                <a:gd name="T96" fmla="*/ 2147483646 w 912"/>
                <a:gd name="T97" fmla="*/ 2147483646 h 772"/>
                <a:gd name="T98" fmla="*/ 2147483646 w 912"/>
                <a:gd name="T99" fmla="*/ 2147483646 h 772"/>
                <a:gd name="T100" fmla="*/ 2147483646 w 912"/>
                <a:gd name="T101" fmla="*/ 2147483646 h 772"/>
                <a:gd name="T102" fmla="*/ 2147483646 w 912"/>
                <a:gd name="T103" fmla="*/ 2147483646 h 772"/>
                <a:gd name="T104" fmla="*/ 2147483646 w 912"/>
                <a:gd name="T105" fmla="*/ 2147483646 h 772"/>
                <a:gd name="T106" fmla="*/ 2147483646 w 912"/>
                <a:gd name="T107" fmla="*/ 2147483646 h 772"/>
                <a:gd name="T108" fmla="*/ 2147483646 w 912"/>
                <a:gd name="T109" fmla="*/ 2147483646 h 772"/>
                <a:gd name="T110" fmla="*/ 2147483646 w 912"/>
                <a:gd name="T111" fmla="*/ 2147483646 h 772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</a:gdLst>
              <a:ahLst/>
              <a:cxnLst>
                <a:cxn ang="T112">
                  <a:pos x="T0" y="T1"/>
                </a:cxn>
                <a:cxn ang="T113">
                  <a:pos x="T2" y="T3"/>
                </a:cxn>
                <a:cxn ang="T114">
                  <a:pos x="T4" y="T5"/>
                </a:cxn>
                <a:cxn ang="T115">
                  <a:pos x="T6" y="T7"/>
                </a:cxn>
                <a:cxn ang="T116">
                  <a:pos x="T8" y="T9"/>
                </a:cxn>
                <a:cxn ang="T117">
                  <a:pos x="T10" y="T11"/>
                </a:cxn>
                <a:cxn ang="T118">
                  <a:pos x="T12" y="T13"/>
                </a:cxn>
                <a:cxn ang="T119">
                  <a:pos x="T14" y="T15"/>
                </a:cxn>
                <a:cxn ang="T120">
                  <a:pos x="T16" y="T17"/>
                </a:cxn>
                <a:cxn ang="T121">
                  <a:pos x="T18" y="T19"/>
                </a:cxn>
                <a:cxn ang="T122">
                  <a:pos x="T20" y="T21"/>
                </a:cxn>
                <a:cxn ang="T123">
                  <a:pos x="T22" y="T23"/>
                </a:cxn>
                <a:cxn ang="T124">
                  <a:pos x="T24" y="T25"/>
                </a:cxn>
                <a:cxn ang="T125">
                  <a:pos x="T26" y="T27"/>
                </a:cxn>
                <a:cxn ang="T126">
                  <a:pos x="T28" y="T29"/>
                </a:cxn>
                <a:cxn ang="T127">
                  <a:pos x="T30" y="T31"/>
                </a:cxn>
                <a:cxn ang="T128">
                  <a:pos x="T32" y="T33"/>
                </a:cxn>
                <a:cxn ang="T129">
                  <a:pos x="T34" y="T35"/>
                </a:cxn>
                <a:cxn ang="T130">
                  <a:pos x="T36" y="T37"/>
                </a:cxn>
                <a:cxn ang="T131">
                  <a:pos x="T38" y="T39"/>
                </a:cxn>
                <a:cxn ang="T132">
                  <a:pos x="T40" y="T41"/>
                </a:cxn>
                <a:cxn ang="T133">
                  <a:pos x="T42" y="T43"/>
                </a:cxn>
                <a:cxn ang="T134">
                  <a:pos x="T44" y="T45"/>
                </a:cxn>
                <a:cxn ang="T135">
                  <a:pos x="T46" y="T47"/>
                </a:cxn>
                <a:cxn ang="T136">
                  <a:pos x="T48" y="T49"/>
                </a:cxn>
                <a:cxn ang="T137">
                  <a:pos x="T50" y="T51"/>
                </a:cxn>
                <a:cxn ang="T138">
                  <a:pos x="T52" y="T53"/>
                </a:cxn>
                <a:cxn ang="T139">
                  <a:pos x="T54" y="T55"/>
                </a:cxn>
                <a:cxn ang="T140">
                  <a:pos x="T56" y="T57"/>
                </a:cxn>
                <a:cxn ang="T141">
                  <a:pos x="T58" y="T59"/>
                </a:cxn>
                <a:cxn ang="T142">
                  <a:pos x="T60" y="T61"/>
                </a:cxn>
                <a:cxn ang="T143">
                  <a:pos x="T62" y="T63"/>
                </a:cxn>
                <a:cxn ang="T144">
                  <a:pos x="T64" y="T65"/>
                </a:cxn>
                <a:cxn ang="T145">
                  <a:pos x="T66" y="T67"/>
                </a:cxn>
                <a:cxn ang="T146">
                  <a:pos x="T68" y="T69"/>
                </a:cxn>
                <a:cxn ang="T147">
                  <a:pos x="T70" y="T71"/>
                </a:cxn>
                <a:cxn ang="T148">
                  <a:pos x="T72" y="T73"/>
                </a:cxn>
                <a:cxn ang="T149">
                  <a:pos x="T74" y="T75"/>
                </a:cxn>
                <a:cxn ang="T150">
                  <a:pos x="T76" y="T77"/>
                </a:cxn>
                <a:cxn ang="T151">
                  <a:pos x="T78" y="T79"/>
                </a:cxn>
                <a:cxn ang="T152">
                  <a:pos x="T80" y="T81"/>
                </a:cxn>
                <a:cxn ang="T153">
                  <a:pos x="T82" y="T83"/>
                </a:cxn>
                <a:cxn ang="T154">
                  <a:pos x="T84" y="T85"/>
                </a:cxn>
                <a:cxn ang="T155">
                  <a:pos x="T86" y="T87"/>
                </a:cxn>
                <a:cxn ang="T156">
                  <a:pos x="T88" y="T89"/>
                </a:cxn>
                <a:cxn ang="T157">
                  <a:pos x="T90" y="T91"/>
                </a:cxn>
                <a:cxn ang="T158">
                  <a:pos x="T92" y="T93"/>
                </a:cxn>
                <a:cxn ang="T159">
                  <a:pos x="T94" y="T95"/>
                </a:cxn>
                <a:cxn ang="T160">
                  <a:pos x="T96" y="T97"/>
                </a:cxn>
                <a:cxn ang="T161">
                  <a:pos x="T98" y="T99"/>
                </a:cxn>
                <a:cxn ang="T162">
                  <a:pos x="T100" y="T101"/>
                </a:cxn>
                <a:cxn ang="T163">
                  <a:pos x="T102" y="T103"/>
                </a:cxn>
                <a:cxn ang="T164">
                  <a:pos x="T104" y="T105"/>
                </a:cxn>
                <a:cxn ang="T165">
                  <a:pos x="T106" y="T107"/>
                </a:cxn>
                <a:cxn ang="T166">
                  <a:pos x="T108" y="T109"/>
                </a:cxn>
                <a:cxn ang="T167">
                  <a:pos x="T110" y="T111"/>
                </a:cxn>
              </a:cxnLst>
              <a:rect l="0" t="0" r="r" b="b"/>
              <a:pathLst>
                <a:path w="912" h="772">
                  <a:moveTo>
                    <a:pt x="542" y="280"/>
                  </a:moveTo>
                  <a:lnTo>
                    <a:pt x="530" y="280"/>
                  </a:lnTo>
                  <a:lnTo>
                    <a:pt x="526" y="288"/>
                  </a:lnTo>
                  <a:lnTo>
                    <a:pt x="532" y="296"/>
                  </a:lnTo>
                  <a:lnTo>
                    <a:pt x="536" y="308"/>
                  </a:lnTo>
                  <a:lnTo>
                    <a:pt x="536" y="310"/>
                  </a:lnTo>
                  <a:lnTo>
                    <a:pt x="536" y="312"/>
                  </a:lnTo>
                  <a:lnTo>
                    <a:pt x="518" y="320"/>
                  </a:lnTo>
                  <a:lnTo>
                    <a:pt x="516" y="320"/>
                  </a:lnTo>
                  <a:lnTo>
                    <a:pt x="506" y="320"/>
                  </a:lnTo>
                  <a:lnTo>
                    <a:pt x="500" y="316"/>
                  </a:lnTo>
                  <a:lnTo>
                    <a:pt x="494" y="314"/>
                  </a:lnTo>
                  <a:lnTo>
                    <a:pt x="492" y="310"/>
                  </a:lnTo>
                  <a:lnTo>
                    <a:pt x="488" y="300"/>
                  </a:lnTo>
                  <a:lnTo>
                    <a:pt x="464" y="296"/>
                  </a:lnTo>
                  <a:lnTo>
                    <a:pt x="456" y="264"/>
                  </a:lnTo>
                  <a:lnTo>
                    <a:pt x="450" y="262"/>
                  </a:lnTo>
                  <a:lnTo>
                    <a:pt x="446" y="258"/>
                  </a:lnTo>
                  <a:lnTo>
                    <a:pt x="444" y="256"/>
                  </a:lnTo>
                  <a:lnTo>
                    <a:pt x="440" y="250"/>
                  </a:lnTo>
                  <a:lnTo>
                    <a:pt x="432" y="248"/>
                  </a:lnTo>
                  <a:lnTo>
                    <a:pt x="424" y="242"/>
                  </a:lnTo>
                  <a:lnTo>
                    <a:pt x="416" y="232"/>
                  </a:lnTo>
                  <a:lnTo>
                    <a:pt x="406" y="228"/>
                  </a:lnTo>
                  <a:lnTo>
                    <a:pt x="392" y="214"/>
                  </a:lnTo>
                  <a:lnTo>
                    <a:pt x="390" y="204"/>
                  </a:lnTo>
                  <a:lnTo>
                    <a:pt x="390" y="202"/>
                  </a:lnTo>
                  <a:lnTo>
                    <a:pt x="416" y="168"/>
                  </a:lnTo>
                  <a:lnTo>
                    <a:pt x="416" y="164"/>
                  </a:lnTo>
                  <a:lnTo>
                    <a:pt x="416" y="162"/>
                  </a:lnTo>
                  <a:lnTo>
                    <a:pt x="412" y="152"/>
                  </a:lnTo>
                  <a:lnTo>
                    <a:pt x="398" y="156"/>
                  </a:lnTo>
                  <a:lnTo>
                    <a:pt x="396" y="156"/>
                  </a:lnTo>
                  <a:lnTo>
                    <a:pt x="396" y="158"/>
                  </a:lnTo>
                  <a:lnTo>
                    <a:pt x="360" y="160"/>
                  </a:lnTo>
                  <a:lnTo>
                    <a:pt x="348" y="164"/>
                  </a:lnTo>
                  <a:lnTo>
                    <a:pt x="342" y="168"/>
                  </a:lnTo>
                  <a:lnTo>
                    <a:pt x="340" y="172"/>
                  </a:lnTo>
                  <a:lnTo>
                    <a:pt x="334" y="178"/>
                  </a:lnTo>
                  <a:lnTo>
                    <a:pt x="330" y="178"/>
                  </a:lnTo>
                  <a:lnTo>
                    <a:pt x="324" y="178"/>
                  </a:lnTo>
                  <a:lnTo>
                    <a:pt x="324" y="176"/>
                  </a:lnTo>
                  <a:lnTo>
                    <a:pt x="312" y="168"/>
                  </a:lnTo>
                  <a:lnTo>
                    <a:pt x="312" y="148"/>
                  </a:lnTo>
                  <a:lnTo>
                    <a:pt x="304" y="142"/>
                  </a:lnTo>
                  <a:lnTo>
                    <a:pt x="300" y="134"/>
                  </a:lnTo>
                  <a:lnTo>
                    <a:pt x="296" y="116"/>
                  </a:lnTo>
                  <a:lnTo>
                    <a:pt x="288" y="108"/>
                  </a:lnTo>
                  <a:lnTo>
                    <a:pt x="280" y="100"/>
                  </a:lnTo>
                  <a:lnTo>
                    <a:pt x="276" y="98"/>
                  </a:lnTo>
                  <a:lnTo>
                    <a:pt x="290" y="80"/>
                  </a:lnTo>
                  <a:lnTo>
                    <a:pt x="292" y="68"/>
                  </a:lnTo>
                  <a:lnTo>
                    <a:pt x="276" y="48"/>
                  </a:lnTo>
                  <a:lnTo>
                    <a:pt x="268" y="32"/>
                  </a:lnTo>
                  <a:lnTo>
                    <a:pt x="268" y="24"/>
                  </a:lnTo>
                  <a:lnTo>
                    <a:pt x="256" y="16"/>
                  </a:lnTo>
                  <a:lnTo>
                    <a:pt x="256" y="14"/>
                  </a:lnTo>
                  <a:lnTo>
                    <a:pt x="246" y="2"/>
                  </a:lnTo>
                  <a:lnTo>
                    <a:pt x="232" y="0"/>
                  </a:lnTo>
                  <a:lnTo>
                    <a:pt x="216" y="4"/>
                  </a:lnTo>
                  <a:lnTo>
                    <a:pt x="212" y="8"/>
                  </a:lnTo>
                  <a:lnTo>
                    <a:pt x="210" y="30"/>
                  </a:lnTo>
                  <a:lnTo>
                    <a:pt x="210" y="56"/>
                  </a:lnTo>
                  <a:lnTo>
                    <a:pt x="208" y="56"/>
                  </a:lnTo>
                  <a:lnTo>
                    <a:pt x="192" y="62"/>
                  </a:lnTo>
                  <a:lnTo>
                    <a:pt x="178" y="64"/>
                  </a:lnTo>
                  <a:lnTo>
                    <a:pt x="168" y="70"/>
                  </a:lnTo>
                  <a:lnTo>
                    <a:pt x="154" y="74"/>
                  </a:lnTo>
                  <a:lnTo>
                    <a:pt x="152" y="76"/>
                  </a:lnTo>
                  <a:lnTo>
                    <a:pt x="124" y="68"/>
                  </a:lnTo>
                  <a:lnTo>
                    <a:pt x="114" y="80"/>
                  </a:lnTo>
                  <a:lnTo>
                    <a:pt x="108" y="86"/>
                  </a:lnTo>
                  <a:lnTo>
                    <a:pt x="98" y="88"/>
                  </a:lnTo>
                  <a:lnTo>
                    <a:pt x="82" y="102"/>
                  </a:lnTo>
                  <a:lnTo>
                    <a:pt x="72" y="116"/>
                  </a:lnTo>
                  <a:lnTo>
                    <a:pt x="72" y="118"/>
                  </a:lnTo>
                  <a:lnTo>
                    <a:pt x="66" y="128"/>
                  </a:lnTo>
                  <a:lnTo>
                    <a:pt x="60" y="132"/>
                  </a:lnTo>
                  <a:lnTo>
                    <a:pt x="50" y="144"/>
                  </a:lnTo>
                  <a:lnTo>
                    <a:pt x="50" y="146"/>
                  </a:lnTo>
                  <a:lnTo>
                    <a:pt x="44" y="150"/>
                  </a:lnTo>
                  <a:lnTo>
                    <a:pt x="32" y="152"/>
                  </a:lnTo>
                  <a:lnTo>
                    <a:pt x="12" y="152"/>
                  </a:lnTo>
                  <a:lnTo>
                    <a:pt x="8" y="158"/>
                  </a:lnTo>
                  <a:lnTo>
                    <a:pt x="0" y="172"/>
                  </a:lnTo>
                  <a:lnTo>
                    <a:pt x="4" y="184"/>
                  </a:lnTo>
                  <a:lnTo>
                    <a:pt x="2" y="216"/>
                  </a:lnTo>
                  <a:lnTo>
                    <a:pt x="8" y="224"/>
                  </a:lnTo>
                  <a:lnTo>
                    <a:pt x="8" y="226"/>
                  </a:lnTo>
                  <a:lnTo>
                    <a:pt x="10" y="232"/>
                  </a:lnTo>
                  <a:lnTo>
                    <a:pt x="22" y="232"/>
                  </a:lnTo>
                  <a:lnTo>
                    <a:pt x="40" y="236"/>
                  </a:lnTo>
                  <a:lnTo>
                    <a:pt x="66" y="238"/>
                  </a:lnTo>
                  <a:lnTo>
                    <a:pt x="76" y="236"/>
                  </a:lnTo>
                  <a:lnTo>
                    <a:pt x="78" y="236"/>
                  </a:lnTo>
                  <a:lnTo>
                    <a:pt x="80" y="236"/>
                  </a:lnTo>
                  <a:lnTo>
                    <a:pt x="100" y="244"/>
                  </a:lnTo>
                  <a:lnTo>
                    <a:pt x="102" y="244"/>
                  </a:lnTo>
                  <a:lnTo>
                    <a:pt x="112" y="254"/>
                  </a:lnTo>
                  <a:lnTo>
                    <a:pt x="136" y="262"/>
                  </a:lnTo>
                  <a:lnTo>
                    <a:pt x="138" y="262"/>
                  </a:lnTo>
                  <a:lnTo>
                    <a:pt x="154" y="272"/>
                  </a:lnTo>
                  <a:lnTo>
                    <a:pt x="192" y="308"/>
                  </a:lnTo>
                  <a:lnTo>
                    <a:pt x="210" y="316"/>
                  </a:lnTo>
                  <a:lnTo>
                    <a:pt x="218" y="312"/>
                  </a:lnTo>
                  <a:lnTo>
                    <a:pt x="224" y="300"/>
                  </a:lnTo>
                  <a:lnTo>
                    <a:pt x="220" y="278"/>
                  </a:lnTo>
                  <a:lnTo>
                    <a:pt x="222" y="274"/>
                  </a:lnTo>
                  <a:lnTo>
                    <a:pt x="224" y="270"/>
                  </a:lnTo>
                  <a:lnTo>
                    <a:pt x="236" y="264"/>
                  </a:lnTo>
                  <a:lnTo>
                    <a:pt x="236" y="262"/>
                  </a:lnTo>
                  <a:lnTo>
                    <a:pt x="286" y="292"/>
                  </a:lnTo>
                  <a:lnTo>
                    <a:pt x="292" y="290"/>
                  </a:lnTo>
                  <a:lnTo>
                    <a:pt x="302" y="284"/>
                  </a:lnTo>
                  <a:lnTo>
                    <a:pt x="304" y="284"/>
                  </a:lnTo>
                  <a:lnTo>
                    <a:pt x="310" y="284"/>
                  </a:lnTo>
                  <a:lnTo>
                    <a:pt x="320" y="276"/>
                  </a:lnTo>
                  <a:lnTo>
                    <a:pt x="322" y="276"/>
                  </a:lnTo>
                  <a:lnTo>
                    <a:pt x="324" y="276"/>
                  </a:lnTo>
                  <a:lnTo>
                    <a:pt x="352" y="296"/>
                  </a:lnTo>
                  <a:lnTo>
                    <a:pt x="354" y="298"/>
                  </a:lnTo>
                  <a:lnTo>
                    <a:pt x="372" y="312"/>
                  </a:lnTo>
                  <a:lnTo>
                    <a:pt x="380" y="320"/>
                  </a:lnTo>
                  <a:lnTo>
                    <a:pt x="388" y="330"/>
                  </a:lnTo>
                  <a:lnTo>
                    <a:pt x="398" y="340"/>
                  </a:lnTo>
                  <a:lnTo>
                    <a:pt x="404" y="338"/>
                  </a:lnTo>
                  <a:lnTo>
                    <a:pt x="412" y="324"/>
                  </a:lnTo>
                  <a:lnTo>
                    <a:pt x="430" y="336"/>
                  </a:lnTo>
                  <a:lnTo>
                    <a:pt x="432" y="336"/>
                  </a:lnTo>
                  <a:lnTo>
                    <a:pt x="444" y="352"/>
                  </a:lnTo>
                  <a:lnTo>
                    <a:pt x="480" y="380"/>
                  </a:lnTo>
                  <a:lnTo>
                    <a:pt x="492" y="392"/>
                  </a:lnTo>
                  <a:lnTo>
                    <a:pt x="522" y="382"/>
                  </a:lnTo>
                  <a:lnTo>
                    <a:pt x="524" y="406"/>
                  </a:lnTo>
                  <a:lnTo>
                    <a:pt x="538" y="420"/>
                  </a:lnTo>
                  <a:lnTo>
                    <a:pt x="548" y="436"/>
                  </a:lnTo>
                  <a:lnTo>
                    <a:pt x="548" y="438"/>
                  </a:lnTo>
                  <a:lnTo>
                    <a:pt x="548" y="440"/>
                  </a:lnTo>
                  <a:lnTo>
                    <a:pt x="560" y="494"/>
                  </a:lnTo>
                  <a:lnTo>
                    <a:pt x="572" y="516"/>
                  </a:lnTo>
                  <a:lnTo>
                    <a:pt x="556" y="558"/>
                  </a:lnTo>
                  <a:lnTo>
                    <a:pt x="556" y="560"/>
                  </a:lnTo>
                  <a:lnTo>
                    <a:pt x="544" y="564"/>
                  </a:lnTo>
                  <a:lnTo>
                    <a:pt x="544" y="576"/>
                  </a:lnTo>
                  <a:lnTo>
                    <a:pt x="542" y="576"/>
                  </a:lnTo>
                  <a:lnTo>
                    <a:pt x="528" y="598"/>
                  </a:lnTo>
                  <a:lnTo>
                    <a:pt x="508" y="600"/>
                  </a:lnTo>
                  <a:lnTo>
                    <a:pt x="488" y="616"/>
                  </a:lnTo>
                  <a:lnTo>
                    <a:pt x="494" y="620"/>
                  </a:lnTo>
                  <a:lnTo>
                    <a:pt x="500" y="622"/>
                  </a:lnTo>
                  <a:lnTo>
                    <a:pt x="504" y="626"/>
                  </a:lnTo>
                  <a:lnTo>
                    <a:pt x="508" y="630"/>
                  </a:lnTo>
                  <a:lnTo>
                    <a:pt x="508" y="634"/>
                  </a:lnTo>
                  <a:lnTo>
                    <a:pt x="504" y="642"/>
                  </a:lnTo>
                  <a:lnTo>
                    <a:pt x="504" y="644"/>
                  </a:lnTo>
                  <a:lnTo>
                    <a:pt x="492" y="656"/>
                  </a:lnTo>
                  <a:lnTo>
                    <a:pt x="490" y="656"/>
                  </a:lnTo>
                  <a:lnTo>
                    <a:pt x="490" y="658"/>
                  </a:lnTo>
                  <a:lnTo>
                    <a:pt x="488" y="658"/>
                  </a:lnTo>
                  <a:lnTo>
                    <a:pt x="450" y="652"/>
                  </a:lnTo>
                  <a:lnTo>
                    <a:pt x="448" y="666"/>
                  </a:lnTo>
                  <a:lnTo>
                    <a:pt x="452" y="696"/>
                  </a:lnTo>
                  <a:lnTo>
                    <a:pt x="484" y="708"/>
                  </a:lnTo>
                  <a:lnTo>
                    <a:pt x="484" y="710"/>
                  </a:lnTo>
                  <a:lnTo>
                    <a:pt x="496" y="706"/>
                  </a:lnTo>
                  <a:lnTo>
                    <a:pt x="498" y="706"/>
                  </a:lnTo>
                  <a:lnTo>
                    <a:pt x="500" y="704"/>
                  </a:lnTo>
                  <a:lnTo>
                    <a:pt x="500" y="706"/>
                  </a:lnTo>
                  <a:lnTo>
                    <a:pt x="510" y="712"/>
                  </a:lnTo>
                  <a:lnTo>
                    <a:pt x="524" y="712"/>
                  </a:lnTo>
                  <a:lnTo>
                    <a:pt x="528" y="710"/>
                  </a:lnTo>
                  <a:lnTo>
                    <a:pt x="524" y="696"/>
                  </a:lnTo>
                  <a:lnTo>
                    <a:pt x="520" y="680"/>
                  </a:lnTo>
                  <a:lnTo>
                    <a:pt x="520" y="678"/>
                  </a:lnTo>
                  <a:lnTo>
                    <a:pt x="520" y="676"/>
                  </a:lnTo>
                  <a:lnTo>
                    <a:pt x="526" y="670"/>
                  </a:lnTo>
                  <a:lnTo>
                    <a:pt x="528" y="668"/>
                  </a:lnTo>
                  <a:lnTo>
                    <a:pt x="536" y="656"/>
                  </a:lnTo>
                  <a:lnTo>
                    <a:pt x="538" y="654"/>
                  </a:lnTo>
                  <a:lnTo>
                    <a:pt x="552" y="644"/>
                  </a:lnTo>
                  <a:lnTo>
                    <a:pt x="552" y="642"/>
                  </a:lnTo>
                  <a:lnTo>
                    <a:pt x="554" y="642"/>
                  </a:lnTo>
                  <a:lnTo>
                    <a:pt x="572" y="640"/>
                  </a:lnTo>
                  <a:lnTo>
                    <a:pt x="572" y="644"/>
                  </a:lnTo>
                  <a:lnTo>
                    <a:pt x="572" y="656"/>
                  </a:lnTo>
                  <a:lnTo>
                    <a:pt x="576" y="664"/>
                  </a:lnTo>
                  <a:lnTo>
                    <a:pt x="580" y="674"/>
                  </a:lnTo>
                  <a:lnTo>
                    <a:pt x="596" y="684"/>
                  </a:lnTo>
                  <a:lnTo>
                    <a:pt x="640" y="688"/>
                  </a:lnTo>
                  <a:lnTo>
                    <a:pt x="642" y="688"/>
                  </a:lnTo>
                  <a:lnTo>
                    <a:pt x="644" y="688"/>
                  </a:lnTo>
                  <a:lnTo>
                    <a:pt x="644" y="690"/>
                  </a:lnTo>
                  <a:lnTo>
                    <a:pt x="644" y="692"/>
                  </a:lnTo>
                  <a:lnTo>
                    <a:pt x="644" y="706"/>
                  </a:lnTo>
                  <a:lnTo>
                    <a:pt x="656" y="720"/>
                  </a:lnTo>
                  <a:lnTo>
                    <a:pt x="666" y="724"/>
                  </a:lnTo>
                  <a:lnTo>
                    <a:pt x="668" y="724"/>
                  </a:lnTo>
                  <a:lnTo>
                    <a:pt x="668" y="726"/>
                  </a:lnTo>
                  <a:lnTo>
                    <a:pt x="668" y="732"/>
                  </a:lnTo>
                  <a:lnTo>
                    <a:pt x="668" y="740"/>
                  </a:lnTo>
                  <a:lnTo>
                    <a:pt x="664" y="756"/>
                  </a:lnTo>
                  <a:lnTo>
                    <a:pt x="670" y="760"/>
                  </a:lnTo>
                  <a:lnTo>
                    <a:pt x="678" y="760"/>
                  </a:lnTo>
                  <a:lnTo>
                    <a:pt x="684" y="762"/>
                  </a:lnTo>
                  <a:lnTo>
                    <a:pt x="688" y="764"/>
                  </a:lnTo>
                  <a:lnTo>
                    <a:pt x="706" y="772"/>
                  </a:lnTo>
                  <a:lnTo>
                    <a:pt x="716" y="764"/>
                  </a:lnTo>
                  <a:lnTo>
                    <a:pt x="728" y="750"/>
                  </a:lnTo>
                  <a:lnTo>
                    <a:pt x="730" y="744"/>
                  </a:lnTo>
                  <a:lnTo>
                    <a:pt x="732" y="742"/>
                  </a:lnTo>
                  <a:lnTo>
                    <a:pt x="734" y="740"/>
                  </a:lnTo>
                  <a:lnTo>
                    <a:pt x="730" y="722"/>
                  </a:lnTo>
                  <a:lnTo>
                    <a:pt x="728" y="714"/>
                  </a:lnTo>
                  <a:lnTo>
                    <a:pt x="728" y="712"/>
                  </a:lnTo>
                  <a:lnTo>
                    <a:pt x="728" y="710"/>
                  </a:lnTo>
                  <a:lnTo>
                    <a:pt x="736" y="700"/>
                  </a:lnTo>
                  <a:lnTo>
                    <a:pt x="748" y="690"/>
                  </a:lnTo>
                  <a:lnTo>
                    <a:pt x="750" y="690"/>
                  </a:lnTo>
                  <a:lnTo>
                    <a:pt x="776" y="690"/>
                  </a:lnTo>
                  <a:lnTo>
                    <a:pt x="780" y="688"/>
                  </a:lnTo>
                  <a:lnTo>
                    <a:pt x="780" y="676"/>
                  </a:lnTo>
                  <a:lnTo>
                    <a:pt x="776" y="664"/>
                  </a:lnTo>
                  <a:lnTo>
                    <a:pt x="766" y="648"/>
                  </a:lnTo>
                  <a:lnTo>
                    <a:pt x="766" y="628"/>
                  </a:lnTo>
                  <a:lnTo>
                    <a:pt x="766" y="626"/>
                  </a:lnTo>
                  <a:lnTo>
                    <a:pt x="770" y="614"/>
                  </a:lnTo>
                  <a:lnTo>
                    <a:pt x="772" y="614"/>
                  </a:lnTo>
                  <a:lnTo>
                    <a:pt x="792" y="582"/>
                  </a:lnTo>
                  <a:lnTo>
                    <a:pt x="794" y="582"/>
                  </a:lnTo>
                  <a:lnTo>
                    <a:pt x="796" y="580"/>
                  </a:lnTo>
                  <a:lnTo>
                    <a:pt x="800" y="580"/>
                  </a:lnTo>
                  <a:lnTo>
                    <a:pt x="808" y="582"/>
                  </a:lnTo>
                  <a:lnTo>
                    <a:pt x="828" y="592"/>
                  </a:lnTo>
                  <a:lnTo>
                    <a:pt x="840" y="596"/>
                  </a:lnTo>
                  <a:lnTo>
                    <a:pt x="840" y="590"/>
                  </a:lnTo>
                  <a:lnTo>
                    <a:pt x="838" y="588"/>
                  </a:lnTo>
                  <a:lnTo>
                    <a:pt x="838" y="586"/>
                  </a:lnTo>
                  <a:lnTo>
                    <a:pt x="840" y="580"/>
                  </a:lnTo>
                  <a:lnTo>
                    <a:pt x="846" y="572"/>
                  </a:lnTo>
                  <a:lnTo>
                    <a:pt x="860" y="562"/>
                  </a:lnTo>
                  <a:lnTo>
                    <a:pt x="860" y="560"/>
                  </a:lnTo>
                  <a:lnTo>
                    <a:pt x="876" y="556"/>
                  </a:lnTo>
                  <a:lnTo>
                    <a:pt x="890" y="556"/>
                  </a:lnTo>
                  <a:lnTo>
                    <a:pt x="892" y="556"/>
                  </a:lnTo>
                  <a:lnTo>
                    <a:pt x="900" y="556"/>
                  </a:lnTo>
                  <a:lnTo>
                    <a:pt x="904" y="536"/>
                  </a:lnTo>
                  <a:lnTo>
                    <a:pt x="904" y="524"/>
                  </a:lnTo>
                  <a:lnTo>
                    <a:pt x="906" y="512"/>
                  </a:lnTo>
                  <a:lnTo>
                    <a:pt x="906" y="510"/>
                  </a:lnTo>
                  <a:lnTo>
                    <a:pt x="908" y="508"/>
                  </a:lnTo>
                  <a:lnTo>
                    <a:pt x="912" y="496"/>
                  </a:lnTo>
                  <a:lnTo>
                    <a:pt x="906" y="488"/>
                  </a:lnTo>
                  <a:lnTo>
                    <a:pt x="896" y="480"/>
                  </a:lnTo>
                  <a:lnTo>
                    <a:pt x="876" y="476"/>
                  </a:lnTo>
                  <a:lnTo>
                    <a:pt x="868" y="472"/>
                  </a:lnTo>
                  <a:lnTo>
                    <a:pt x="852" y="460"/>
                  </a:lnTo>
                  <a:lnTo>
                    <a:pt x="840" y="456"/>
                  </a:lnTo>
                  <a:lnTo>
                    <a:pt x="840" y="454"/>
                  </a:lnTo>
                  <a:lnTo>
                    <a:pt x="824" y="436"/>
                  </a:lnTo>
                  <a:lnTo>
                    <a:pt x="812" y="436"/>
                  </a:lnTo>
                  <a:lnTo>
                    <a:pt x="810" y="436"/>
                  </a:lnTo>
                  <a:lnTo>
                    <a:pt x="798" y="430"/>
                  </a:lnTo>
                  <a:lnTo>
                    <a:pt x="790" y="440"/>
                  </a:lnTo>
                  <a:lnTo>
                    <a:pt x="788" y="476"/>
                  </a:lnTo>
                  <a:lnTo>
                    <a:pt x="792" y="492"/>
                  </a:lnTo>
                  <a:lnTo>
                    <a:pt x="796" y="492"/>
                  </a:lnTo>
                  <a:lnTo>
                    <a:pt x="798" y="492"/>
                  </a:lnTo>
                  <a:lnTo>
                    <a:pt x="808" y="496"/>
                  </a:lnTo>
                  <a:lnTo>
                    <a:pt x="814" y="510"/>
                  </a:lnTo>
                  <a:lnTo>
                    <a:pt x="816" y="510"/>
                  </a:lnTo>
                  <a:lnTo>
                    <a:pt x="816" y="512"/>
                  </a:lnTo>
                  <a:lnTo>
                    <a:pt x="812" y="536"/>
                  </a:lnTo>
                  <a:lnTo>
                    <a:pt x="812" y="538"/>
                  </a:lnTo>
                  <a:lnTo>
                    <a:pt x="812" y="540"/>
                  </a:lnTo>
                  <a:lnTo>
                    <a:pt x="800" y="546"/>
                  </a:lnTo>
                  <a:lnTo>
                    <a:pt x="798" y="548"/>
                  </a:lnTo>
                  <a:lnTo>
                    <a:pt x="798" y="546"/>
                  </a:lnTo>
                  <a:lnTo>
                    <a:pt x="796" y="546"/>
                  </a:lnTo>
                  <a:lnTo>
                    <a:pt x="792" y="544"/>
                  </a:lnTo>
                  <a:lnTo>
                    <a:pt x="778" y="550"/>
                  </a:lnTo>
                  <a:lnTo>
                    <a:pt x="778" y="552"/>
                  </a:lnTo>
                  <a:lnTo>
                    <a:pt x="780" y="552"/>
                  </a:lnTo>
                  <a:lnTo>
                    <a:pt x="782" y="574"/>
                  </a:lnTo>
                  <a:lnTo>
                    <a:pt x="780" y="578"/>
                  </a:lnTo>
                  <a:lnTo>
                    <a:pt x="776" y="580"/>
                  </a:lnTo>
                  <a:lnTo>
                    <a:pt x="768" y="580"/>
                  </a:lnTo>
                  <a:lnTo>
                    <a:pt x="762" y="578"/>
                  </a:lnTo>
                  <a:lnTo>
                    <a:pt x="758" y="576"/>
                  </a:lnTo>
                  <a:lnTo>
                    <a:pt x="748" y="568"/>
                  </a:lnTo>
                  <a:lnTo>
                    <a:pt x="746" y="568"/>
                  </a:lnTo>
                  <a:lnTo>
                    <a:pt x="746" y="566"/>
                  </a:lnTo>
                  <a:lnTo>
                    <a:pt x="740" y="552"/>
                  </a:lnTo>
                  <a:lnTo>
                    <a:pt x="736" y="550"/>
                  </a:lnTo>
                  <a:lnTo>
                    <a:pt x="728" y="546"/>
                  </a:lnTo>
                  <a:lnTo>
                    <a:pt x="726" y="546"/>
                  </a:lnTo>
                  <a:lnTo>
                    <a:pt x="714" y="538"/>
                  </a:lnTo>
                  <a:lnTo>
                    <a:pt x="712" y="538"/>
                  </a:lnTo>
                  <a:lnTo>
                    <a:pt x="712" y="536"/>
                  </a:lnTo>
                  <a:lnTo>
                    <a:pt x="710" y="524"/>
                  </a:lnTo>
                  <a:lnTo>
                    <a:pt x="712" y="512"/>
                  </a:lnTo>
                  <a:lnTo>
                    <a:pt x="716" y="506"/>
                  </a:lnTo>
                  <a:lnTo>
                    <a:pt x="716" y="502"/>
                  </a:lnTo>
                  <a:lnTo>
                    <a:pt x="712" y="488"/>
                  </a:lnTo>
                  <a:lnTo>
                    <a:pt x="700" y="478"/>
                  </a:lnTo>
                  <a:lnTo>
                    <a:pt x="700" y="476"/>
                  </a:lnTo>
                  <a:lnTo>
                    <a:pt x="698" y="444"/>
                  </a:lnTo>
                  <a:lnTo>
                    <a:pt x="690" y="436"/>
                  </a:lnTo>
                  <a:lnTo>
                    <a:pt x="688" y="436"/>
                  </a:lnTo>
                  <a:lnTo>
                    <a:pt x="688" y="434"/>
                  </a:lnTo>
                  <a:lnTo>
                    <a:pt x="682" y="420"/>
                  </a:lnTo>
                  <a:lnTo>
                    <a:pt x="652" y="416"/>
                  </a:lnTo>
                  <a:lnTo>
                    <a:pt x="644" y="410"/>
                  </a:lnTo>
                  <a:lnTo>
                    <a:pt x="638" y="402"/>
                  </a:lnTo>
                  <a:lnTo>
                    <a:pt x="624" y="402"/>
                  </a:lnTo>
                  <a:lnTo>
                    <a:pt x="618" y="398"/>
                  </a:lnTo>
                  <a:lnTo>
                    <a:pt x="610" y="392"/>
                  </a:lnTo>
                  <a:lnTo>
                    <a:pt x="608" y="390"/>
                  </a:lnTo>
                  <a:lnTo>
                    <a:pt x="604" y="384"/>
                  </a:lnTo>
                  <a:lnTo>
                    <a:pt x="598" y="376"/>
                  </a:lnTo>
                  <a:lnTo>
                    <a:pt x="596" y="362"/>
                  </a:lnTo>
                  <a:lnTo>
                    <a:pt x="596" y="360"/>
                  </a:lnTo>
                  <a:lnTo>
                    <a:pt x="600" y="336"/>
                  </a:lnTo>
                  <a:lnTo>
                    <a:pt x="604" y="324"/>
                  </a:lnTo>
                  <a:lnTo>
                    <a:pt x="606" y="324"/>
                  </a:lnTo>
                  <a:lnTo>
                    <a:pt x="636" y="310"/>
                  </a:lnTo>
                  <a:lnTo>
                    <a:pt x="648" y="296"/>
                  </a:lnTo>
                  <a:lnTo>
                    <a:pt x="650" y="284"/>
                  </a:lnTo>
                  <a:lnTo>
                    <a:pt x="648" y="276"/>
                  </a:lnTo>
                  <a:lnTo>
                    <a:pt x="644" y="262"/>
                  </a:lnTo>
                  <a:lnTo>
                    <a:pt x="640" y="254"/>
                  </a:lnTo>
                  <a:lnTo>
                    <a:pt x="634" y="256"/>
                  </a:lnTo>
                  <a:lnTo>
                    <a:pt x="624" y="254"/>
                  </a:lnTo>
                  <a:lnTo>
                    <a:pt x="616" y="260"/>
                  </a:lnTo>
                  <a:lnTo>
                    <a:pt x="606" y="272"/>
                  </a:lnTo>
                  <a:lnTo>
                    <a:pt x="592" y="286"/>
                  </a:lnTo>
                  <a:lnTo>
                    <a:pt x="590" y="286"/>
                  </a:lnTo>
                  <a:lnTo>
                    <a:pt x="578" y="290"/>
                  </a:lnTo>
                  <a:lnTo>
                    <a:pt x="568" y="288"/>
                  </a:lnTo>
                  <a:lnTo>
                    <a:pt x="542" y="28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00" b="1"/>
            </a:p>
          </p:txBody>
        </p:sp>
        <p:sp>
          <p:nvSpPr>
            <p:cNvPr id="28" name="宁夏"/>
            <p:cNvSpPr/>
            <p:nvPr/>
          </p:nvSpPr>
          <p:spPr bwMode="auto">
            <a:xfrm>
              <a:off x="4450168" y="3277341"/>
              <a:ext cx="329739" cy="544121"/>
            </a:xfrm>
            <a:custGeom>
              <a:avLst/>
              <a:gdLst>
                <a:gd name="T0" fmla="*/ 2147483646 w 184"/>
                <a:gd name="T1" fmla="*/ 2147483646 h 304"/>
                <a:gd name="T2" fmla="*/ 2147483646 w 184"/>
                <a:gd name="T3" fmla="*/ 2147483646 h 304"/>
                <a:gd name="T4" fmla="*/ 2147483646 w 184"/>
                <a:gd name="T5" fmla="*/ 2147483646 h 304"/>
                <a:gd name="T6" fmla="*/ 2147483646 w 184"/>
                <a:gd name="T7" fmla="*/ 2147483646 h 304"/>
                <a:gd name="T8" fmla="*/ 2147483646 w 184"/>
                <a:gd name="T9" fmla="*/ 2147483646 h 304"/>
                <a:gd name="T10" fmla="*/ 2147483646 w 184"/>
                <a:gd name="T11" fmla="*/ 2147483646 h 304"/>
                <a:gd name="T12" fmla="*/ 2147483646 w 184"/>
                <a:gd name="T13" fmla="*/ 2147483646 h 304"/>
                <a:gd name="T14" fmla="*/ 2147483646 w 184"/>
                <a:gd name="T15" fmla="*/ 2147483646 h 304"/>
                <a:gd name="T16" fmla="*/ 2147483646 w 184"/>
                <a:gd name="T17" fmla="*/ 2147483646 h 304"/>
                <a:gd name="T18" fmla="*/ 2147483646 w 184"/>
                <a:gd name="T19" fmla="*/ 2147483646 h 304"/>
                <a:gd name="T20" fmla="*/ 2147483646 w 184"/>
                <a:gd name="T21" fmla="*/ 2147483646 h 304"/>
                <a:gd name="T22" fmla="*/ 2147483646 w 184"/>
                <a:gd name="T23" fmla="*/ 2147483646 h 304"/>
                <a:gd name="T24" fmla="*/ 2147483646 w 184"/>
                <a:gd name="T25" fmla="*/ 2147483646 h 304"/>
                <a:gd name="T26" fmla="*/ 2147483646 w 184"/>
                <a:gd name="T27" fmla="*/ 2147483646 h 304"/>
                <a:gd name="T28" fmla="*/ 2147483646 w 184"/>
                <a:gd name="T29" fmla="*/ 2147483646 h 304"/>
                <a:gd name="T30" fmla="*/ 2147483646 w 184"/>
                <a:gd name="T31" fmla="*/ 2147483646 h 304"/>
                <a:gd name="T32" fmla="*/ 2147483646 w 184"/>
                <a:gd name="T33" fmla="*/ 2147483646 h 304"/>
                <a:gd name="T34" fmla="*/ 2147483646 w 184"/>
                <a:gd name="T35" fmla="*/ 2147483646 h 304"/>
                <a:gd name="T36" fmla="*/ 2147483646 w 184"/>
                <a:gd name="T37" fmla="*/ 2147483646 h 304"/>
                <a:gd name="T38" fmla="*/ 2147483646 w 184"/>
                <a:gd name="T39" fmla="*/ 2147483646 h 304"/>
                <a:gd name="T40" fmla="*/ 2147483646 w 184"/>
                <a:gd name="T41" fmla="*/ 2147483646 h 304"/>
                <a:gd name="T42" fmla="*/ 2147483646 w 184"/>
                <a:gd name="T43" fmla="*/ 2147483646 h 304"/>
                <a:gd name="T44" fmla="*/ 2147483646 w 184"/>
                <a:gd name="T45" fmla="*/ 2147483646 h 304"/>
                <a:gd name="T46" fmla="*/ 2147483646 w 184"/>
                <a:gd name="T47" fmla="*/ 2147483646 h 304"/>
                <a:gd name="T48" fmla="*/ 2147483646 w 184"/>
                <a:gd name="T49" fmla="*/ 2147483646 h 304"/>
                <a:gd name="T50" fmla="*/ 2147483646 w 184"/>
                <a:gd name="T51" fmla="*/ 2147483646 h 304"/>
                <a:gd name="T52" fmla="*/ 2147483646 w 184"/>
                <a:gd name="T53" fmla="*/ 2147483646 h 304"/>
                <a:gd name="T54" fmla="*/ 2147483646 w 184"/>
                <a:gd name="T55" fmla="*/ 2147483646 h 304"/>
                <a:gd name="T56" fmla="*/ 2147483646 w 184"/>
                <a:gd name="T57" fmla="*/ 2147483646 h 304"/>
                <a:gd name="T58" fmla="*/ 2147483646 w 184"/>
                <a:gd name="T59" fmla="*/ 2147483646 h 304"/>
                <a:gd name="T60" fmla="*/ 2147483646 w 184"/>
                <a:gd name="T61" fmla="*/ 2147483646 h 304"/>
                <a:gd name="T62" fmla="*/ 2147483646 w 184"/>
                <a:gd name="T63" fmla="*/ 2147483646 h 304"/>
                <a:gd name="T64" fmla="*/ 2147483646 w 184"/>
                <a:gd name="T65" fmla="*/ 2147483646 h 304"/>
                <a:gd name="T66" fmla="*/ 2147483646 w 184"/>
                <a:gd name="T67" fmla="*/ 2147483646 h 304"/>
                <a:gd name="T68" fmla="*/ 2147483646 w 184"/>
                <a:gd name="T69" fmla="*/ 2147483646 h 304"/>
                <a:gd name="T70" fmla="*/ 2147483646 w 184"/>
                <a:gd name="T71" fmla="*/ 2147483646 h 304"/>
                <a:gd name="T72" fmla="*/ 2147483646 w 184"/>
                <a:gd name="T73" fmla="*/ 2147483646 h 304"/>
                <a:gd name="T74" fmla="*/ 2147483646 w 184"/>
                <a:gd name="T75" fmla="*/ 2147483646 h 304"/>
                <a:gd name="T76" fmla="*/ 2147483646 w 184"/>
                <a:gd name="T77" fmla="*/ 2147483646 h 304"/>
                <a:gd name="T78" fmla="*/ 2147483646 w 184"/>
                <a:gd name="T79" fmla="*/ 2147483646 h 304"/>
                <a:gd name="T80" fmla="*/ 2147483646 w 184"/>
                <a:gd name="T81" fmla="*/ 2147483646 h 304"/>
                <a:gd name="T82" fmla="*/ 2147483646 w 184"/>
                <a:gd name="T83" fmla="*/ 2147483646 h 304"/>
                <a:gd name="T84" fmla="*/ 2147483646 w 184"/>
                <a:gd name="T85" fmla="*/ 2147483646 h 304"/>
                <a:gd name="T86" fmla="*/ 2147483646 w 184"/>
                <a:gd name="T87" fmla="*/ 2147483646 h 304"/>
                <a:gd name="T88" fmla="*/ 2147483646 w 184"/>
                <a:gd name="T89" fmla="*/ 2147483646 h 304"/>
                <a:gd name="T90" fmla="*/ 2147483646 w 184"/>
                <a:gd name="T91" fmla="*/ 2147483646 h 304"/>
                <a:gd name="T92" fmla="*/ 2147483646 w 184"/>
                <a:gd name="T93" fmla="*/ 2147483646 h 304"/>
                <a:gd name="T94" fmla="*/ 2147483646 w 184"/>
                <a:gd name="T95" fmla="*/ 2147483646 h 304"/>
                <a:gd name="T96" fmla="*/ 2147483646 w 184"/>
                <a:gd name="T97" fmla="*/ 2147483646 h 304"/>
                <a:gd name="T98" fmla="*/ 2147483646 w 184"/>
                <a:gd name="T99" fmla="*/ 0 h 304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0" t="0" r="r" b="b"/>
              <a:pathLst>
                <a:path w="184" h="304">
                  <a:moveTo>
                    <a:pt x="108" y="18"/>
                  </a:moveTo>
                  <a:lnTo>
                    <a:pt x="92" y="58"/>
                  </a:lnTo>
                  <a:lnTo>
                    <a:pt x="92" y="84"/>
                  </a:lnTo>
                  <a:lnTo>
                    <a:pt x="92" y="86"/>
                  </a:lnTo>
                  <a:lnTo>
                    <a:pt x="84" y="100"/>
                  </a:lnTo>
                  <a:lnTo>
                    <a:pt x="84" y="108"/>
                  </a:lnTo>
                  <a:lnTo>
                    <a:pt x="84" y="112"/>
                  </a:lnTo>
                  <a:lnTo>
                    <a:pt x="82" y="116"/>
                  </a:lnTo>
                  <a:lnTo>
                    <a:pt x="80" y="120"/>
                  </a:lnTo>
                  <a:lnTo>
                    <a:pt x="76" y="122"/>
                  </a:lnTo>
                  <a:lnTo>
                    <a:pt x="76" y="124"/>
                  </a:lnTo>
                  <a:lnTo>
                    <a:pt x="74" y="124"/>
                  </a:lnTo>
                  <a:lnTo>
                    <a:pt x="74" y="122"/>
                  </a:lnTo>
                  <a:lnTo>
                    <a:pt x="54" y="120"/>
                  </a:lnTo>
                  <a:lnTo>
                    <a:pt x="44" y="130"/>
                  </a:lnTo>
                  <a:lnTo>
                    <a:pt x="12" y="134"/>
                  </a:lnTo>
                  <a:lnTo>
                    <a:pt x="0" y="134"/>
                  </a:lnTo>
                  <a:lnTo>
                    <a:pt x="8" y="140"/>
                  </a:lnTo>
                  <a:lnTo>
                    <a:pt x="36" y="144"/>
                  </a:lnTo>
                  <a:lnTo>
                    <a:pt x="38" y="144"/>
                  </a:lnTo>
                  <a:lnTo>
                    <a:pt x="40" y="144"/>
                  </a:lnTo>
                  <a:lnTo>
                    <a:pt x="48" y="162"/>
                  </a:lnTo>
                  <a:lnTo>
                    <a:pt x="56" y="168"/>
                  </a:lnTo>
                  <a:lnTo>
                    <a:pt x="60" y="174"/>
                  </a:lnTo>
                  <a:lnTo>
                    <a:pt x="60" y="184"/>
                  </a:lnTo>
                  <a:lnTo>
                    <a:pt x="60" y="206"/>
                  </a:lnTo>
                  <a:lnTo>
                    <a:pt x="70" y="216"/>
                  </a:lnTo>
                  <a:lnTo>
                    <a:pt x="72" y="216"/>
                  </a:lnTo>
                  <a:lnTo>
                    <a:pt x="76" y="232"/>
                  </a:lnTo>
                  <a:lnTo>
                    <a:pt x="76" y="240"/>
                  </a:lnTo>
                  <a:lnTo>
                    <a:pt x="72" y="248"/>
                  </a:lnTo>
                  <a:lnTo>
                    <a:pt x="70" y="256"/>
                  </a:lnTo>
                  <a:lnTo>
                    <a:pt x="72" y="264"/>
                  </a:lnTo>
                  <a:lnTo>
                    <a:pt x="82" y="270"/>
                  </a:lnTo>
                  <a:lnTo>
                    <a:pt x="94" y="276"/>
                  </a:lnTo>
                  <a:lnTo>
                    <a:pt x="100" y="280"/>
                  </a:lnTo>
                  <a:lnTo>
                    <a:pt x="106" y="292"/>
                  </a:lnTo>
                  <a:lnTo>
                    <a:pt x="114" y="298"/>
                  </a:lnTo>
                  <a:lnTo>
                    <a:pt x="116" y="302"/>
                  </a:lnTo>
                  <a:lnTo>
                    <a:pt x="124" y="304"/>
                  </a:lnTo>
                  <a:lnTo>
                    <a:pt x="122" y="288"/>
                  </a:lnTo>
                  <a:lnTo>
                    <a:pt x="122" y="282"/>
                  </a:lnTo>
                  <a:lnTo>
                    <a:pt x="122" y="278"/>
                  </a:lnTo>
                  <a:lnTo>
                    <a:pt x="126" y="274"/>
                  </a:lnTo>
                  <a:lnTo>
                    <a:pt x="128" y="272"/>
                  </a:lnTo>
                  <a:lnTo>
                    <a:pt x="140" y="268"/>
                  </a:lnTo>
                  <a:lnTo>
                    <a:pt x="142" y="268"/>
                  </a:lnTo>
                  <a:lnTo>
                    <a:pt x="144" y="268"/>
                  </a:lnTo>
                  <a:lnTo>
                    <a:pt x="148" y="270"/>
                  </a:lnTo>
                  <a:lnTo>
                    <a:pt x="156" y="266"/>
                  </a:lnTo>
                  <a:lnTo>
                    <a:pt x="156" y="264"/>
                  </a:lnTo>
                  <a:lnTo>
                    <a:pt x="158" y="244"/>
                  </a:lnTo>
                  <a:lnTo>
                    <a:pt x="154" y="236"/>
                  </a:lnTo>
                  <a:lnTo>
                    <a:pt x="148" y="232"/>
                  </a:lnTo>
                  <a:lnTo>
                    <a:pt x="140" y="232"/>
                  </a:lnTo>
                  <a:lnTo>
                    <a:pt x="138" y="232"/>
                  </a:lnTo>
                  <a:lnTo>
                    <a:pt x="136" y="230"/>
                  </a:lnTo>
                  <a:lnTo>
                    <a:pt x="132" y="210"/>
                  </a:lnTo>
                  <a:lnTo>
                    <a:pt x="134" y="168"/>
                  </a:lnTo>
                  <a:lnTo>
                    <a:pt x="136" y="168"/>
                  </a:lnTo>
                  <a:lnTo>
                    <a:pt x="148" y="150"/>
                  </a:lnTo>
                  <a:lnTo>
                    <a:pt x="164" y="160"/>
                  </a:lnTo>
                  <a:lnTo>
                    <a:pt x="176" y="160"/>
                  </a:lnTo>
                  <a:lnTo>
                    <a:pt x="184" y="108"/>
                  </a:lnTo>
                  <a:lnTo>
                    <a:pt x="180" y="100"/>
                  </a:lnTo>
                  <a:lnTo>
                    <a:pt x="174" y="96"/>
                  </a:lnTo>
                  <a:lnTo>
                    <a:pt x="168" y="96"/>
                  </a:lnTo>
                  <a:lnTo>
                    <a:pt x="166" y="96"/>
                  </a:lnTo>
                  <a:lnTo>
                    <a:pt x="154" y="98"/>
                  </a:lnTo>
                  <a:lnTo>
                    <a:pt x="152" y="96"/>
                  </a:lnTo>
                  <a:lnTo>
                    <a:pt x="144" y="84"/>
                  </a:lnTo>
                  <a:lnTo>
                    <a:pt x="142" y="84"/>
                  </a:lnTo>
                  <a:lnTo>
                    <a:pt x="142" y="64"/>
                  </a:lnTo>
                  <a:lnTo>
                    <a:pt x="146" y="52"/>
                  </a:lnTo>
                  <a:lnTo>
                    <a:pt x="148" y="48"/>
                  </a:lnTo>
                  <a:lnTo>
                    <a:pt x="150" y="42"/>
                  </a:lnTo>
                  <a:lnTo>
                    <a:pt x="152" y="36"/>
                  </a:lnTo>
                  <a:lnTo>
                    <a:pt x="156" y="32"/>
                  </a:lnTo>
                  <a:lnTo>
                    <a:pt x="156" y="20"/>
                  </a:lnTo>
                  <a:lnTo>
                    <a:pt x="144" y="8"/>
                  </a:lnTo>
                  <a:lnTo>
                    <a:pt x="128" y="0"/>
                  </a:lnTo>
                  <a:lnTo>
                    <a:pt x="108" y="18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00" b="1"/>
            </a:p>
          </p:txBody>
        </p:sp>
        <p:sp>
          <p:nvSpPr>
            <p:cNvPr id="29" name="新疆"/>
            <p:cNvSpPr/>
            <p:nvPr/>
          </p:nvSpPr>
          <p:spPr bwMode="auto">
            <a:xfrm>
              <a:off x="1331642" y="1845527"/>
              <a:ext cx="2334617" cy="1764506"/>
            </a:xfrm>
            <a:custGeom>
              <a:avLst/>
              <a:gdLst>
                <a:gd name="T0" fmla="*/ 2147483646 w 1304"/>
                <a:gd name="T1" fmla="*/ 2147483646 h 986"/>
                <a:gd name="T2" fmla="*/ 2147483646 w 1304"/>
                <a:gd name="T3" fmla="*/ 2147483646 h 986"/>
                <a:gd name="T4" fmla="*/ 2147483646 w 1304"/>
                <a:gd name="T5" fmla="*/ 2147483646 h 986"/>
                <a:gd name="T6" fmla="*/ 2147483646 w 1304"/>
                <a:gd name="T7" fmla="*/ 2147483646 h 986"/>
                <a:gd name="T8" fmla="*/ 2147483646 w 1304"/>
                <a:gd name="T9" fmla="*/ 2147483646 h 986"/>
                <a:gd name="T10" fmla="*/ 2147483646 w 1304"/>
                <a:gd name="T11" fmla="*/ 2147483646 h 986"/>
                <a:gd name="T12" fmla="*/ 2147483646 w 1304"/>
                <a:gd name="T13" fmla="*/ 2147483646 h 986"/>
                <a:gd name="T14" fmla="*/ 2147483646 w 1304"/>
                <a:gd name="T15" fmla="*/ 2147483646 h 986"/>
                <a:gd name="T16" fmla="*/ 2147483646 w 1304"/>
                <a:gd name="T17" fmla="*/ 2147483646 h 986"/>
                <a:gd name="T18" fmla="*/ 2147483646 w 1304"/>
                <a:gd name="T19" fmla="*/ 2147483646 h 986"/>
                <a:gd name="T20" fmla="*/ 2147483646 w 1304"/>
                <a:gd name="T21" fmla="*/ 2147483646 h 986"/>
                <a:gd name="T22" fmla="*/ 2147483646 w 1304"/>
                <a:gd name="T23" fmla="*/ 2147483646 h 986"/>
                <a:gd name="T24" fmla="*/ 2147483646 w 1304"/>
                <a:gd name="T25" fmla="*/ 2147483646 h 986"/>
                <a:gd name="T26" fmla="*/ 2147483646 w 1304"/>
                <a:gd name="T27" fmla="*/ 2147483646 h 986"/>
                <a:gd name="T28" fmla="*/ 2147483646 w 1304"/>
                <a:gd name="T29" fmla="*/ 2147483646 h 986"/>
                <a:gd name="T30" fmla="*/ 2147483646 w 1304"/>
                <a:gd name="T31" fmla="*/ 2147483646 h 986"/>
                <a:gd name="T32" fmla="*/ 2147483646 w 1304"/>
                <a:gd name="T33" fmla="*/ 2147483646 h 986"/>
                <a:gd name="T34" fmla="*/ 2147483646 w 1304"/>
                <a:gd name="T35" fmla="*/ 2147483646 h 986"/>
                <a:gd name="T36" fmla="*/ 2147483646 w 1304"/>
                <a:gd name="T37" fmla="*/ 2147483646 h 986"/>
                <a:gd name="T38" fmla="*/ 2147483646 w 1304"/>
                <a:gd name="T39" fmla="*/ 2147483646 h 986"/>
                <a:gd name="T40" fmla="*/ 2147483646 w 1304"/>
                <a:gd name="T41" fmla="*/ 2147483646 h 986"/>
                <a:gd name="T42" fmla="*/ 2147483646 w 1304"/>
                <a:gd name="T43" fmla="*/ 2147483646 h 986"/>
                <a:gd name="T44" fmla="*/ 2147483646 w 1304"/>
                <a:gd name="T45" fmla="*/ 2147483646 h 986"/>
                <a:gd name="T46" fmla="*/ 2147483646 w 1304"/>
                <a:gd name="T47" fmla="*/ 2147483646 h 986"/>
                <a:gd name="T48" fmla="*/ 2147483646 w 1304"/>
                <a:gd name="T49" fmla="*/ 2147483646 h 986"/>
                <a:gd name="T50" fmla="*/ 2147483646 w 1304"/>
                <a:gd name="T51" fmla="*/ 2147483646 h 986"/>
                <a:gd name="T52" fmla="*/ 2147483646 w 1304"/>
                <a:gd name="T53" fmla="*/ 2147483646 h 986"/>
                <a:gd name="T54" fmla="*/ 2147483646 w 1304"/>
                <a:gd name="T55" fmla="*/ 2147483646 h 986"/>
                <a:gd name="T56" fmla="*/ 2147483646 w 1304"/>
                <a:gd name="T57" fmla="*/ 2147483646 h 986"/>
                <a:gd name="T58" fmla="*/ 2147483646 w 1304"/>
                <a:gd name="T59" fmla="*/ 2147483646 h 986"/>
                <a:gd name="T60" fmla="*/ 2147483646 w 1304"/>
                <a:gd name="T61" fmla="*/ 2147483646 h 986"/>
                <a:gd name="T62" fmla="*/ 2147483646 w 1304"/>
                <a:gd name="T63" fmla="*/ 2147483646 h 986"/>
                <a:gd name="T64" fmla="*/ 2147483646 w 1304"/>
                <a:gd name="T65" fmla="*/ 2147483646 h 986"/>
                <a:gd name="T66" fmla="*/ 2147483646 w 1304"/>
                <a:gd name="T67" fmla="*/ 2147483646 h 986"/>
                <a:gd name="T68" fmla="*/ 2147483646 w 1304"/>
                <a:gd name="T69" fmla="*/ 2147483646 h 986"/>
                <a:gd name="T70" fmla="*/ 2147483646 w 1304"/>
                <a:gd name="T71" fmla="*/ 2147483646 h 986"/>
                <a:gd name="T72" fmla="*/ 2147483646 w 1304"/>
                <a:gd name="T73" fmla="*/ 2147483646 h 986"/>
                <a:gd name="T74" fmla="*/ 2147483646 w 1304"/>
                <a:gd name="T75" fmla="*/ 2147483646 h 986"/>
                <a:gd name="T76" fmla="*/ 2147483646 w 1304"/>
                <a:gd name="T77" fmla="*/ 2147483646 h 986"/>
                <a:gd name="T78" fmla="*/ 2147483646 w 1304"/>
                <a:gd name="T79" fmla="*/ 2147483646 h 986"/>
                <a:gd name="T80" fmla="*/ 2147483646 w 1304"/>
                <a:gd name="T81" fmla="*/ 2147483646 h 986"/>
                <a:gd name="T82" fmla="*/ 2147483646 w 1304"/>
                <a:gd name="T83" fmla="*/ 2147483646 h 986"/>
                <a:gd name="T84" fmla="*/ 2147483646 w 1304"/>
                <a:gd name="T85" fmla="*/ 2147483646 h 986"/>
                <a:gd name="T86" fmla="*/ 2147483646 w 1304"/>
                <a:gd name="T87" fmla="*/ 2147483646 h 986"/>
                <a:gd name="T88" fmla="*/ 2147483646 w 1304"/>
                <a:gd name="T89" fmla="*/ 2147483646 h 986"/>
                <a:gd name="T90" fmla="*/ 2147483646 w 1304"/>
                <a:gd name="T91" fmla="*/ 2147483646 h 986"/>
                <a:gd name="T92" fmla="*/ 2147483646 w 1304"/>
                <a:gd name="T93" fmla="*/ 2147483646 h 986"/>
                <a:gd name="T94" fmla="*/ 2147483646 w 1304"/>
                <a:gd name="T95" fmla="*/ 2147483646 h 986"/>
                <a:gd name="T96" fmla="*/ 2147483646 w 1304"/>
                <a:gd name="T97" fmla="*/ 2147483646 h 986"/>
                <a:gd name="T98" fmla="*/ 2147483646 w 1304"/>
                <a:gd name="T99" fmla="*/ 2147483646 h 986"/>
                <a:gd name="T100" fmla="*/ 2147483646 w 1304"/>
                <a:gd name="T101" fmla="*/ 2147483646 h 986"/>
                <a:gd name="T102" fmla="*/ 2147483646 w 1304"/>
                <a:gd name="T103" fmla="*/ 2147483646 h 986"/>
                <a:gd name="T104" fmla="*/ 2147483646 w 1304"/>
                <a:gd name="T105" fmla="*/ 2147483646 h 986"/>
                <a:gd name="T106" fmla="*/ 2147483646 w 1304"/>
                <a:gd name="T107" fmla="*/ 2147483646 h 986"/>
                <a:gd name="T108" fmla="*/ 2147483646 w 1304"/>
                <a:gd name="T109" fmla="*/ 2147483646 h 986"/>
                <a:gd name="T110" fmla="*/ 2147483646 w 1304"/>
                <a:gd name="T111" fmla="*/ 2147483646 h 986"/>
                <a:gd name="T112" fmla="*/ 2147483646 w 1304"/>
                <a:gd name="T113" fmla="*/ 2147483646 h 986"/>
                <a:gd name="T114" fmla="*/ 2147483646 w 1304"/>
                <a:gd name="T115" fmla="*/ 2147483646 h 98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</a:gdLst>
              <a:ahLst/>
              <a:cxnLst>
                <a:cxn ang="T116">
                  <a:pos x="T0" y="T1"/>
                </a:cxn>
                <a:cxn ang="T117">
                  <a:pos x="T2" y="T3"/>
                </a:cxn>
                <a:cxn ang="T118">
                  <a:pos x="T4" y="T5"/>
                </a:cxn>
                <a:cxn ang="T119">
                  <a:pos x="T6" y="T7"/>
                </a:cxn>
                <a:cxn ang="T120">
                  <a:pos x="T8" y="T9"/>
                </a:cxn>
                <a:cxn ang="T121">
                  <a:pos x="T10" y="T11"/>
                </a:cxn>
                <a:cxn ang="T122">
                  <a:pos x="T12" y="T13"/>
                </a:cxn>
                <a:cxn ang="T123">
                  <a:pos x="T14" y="T15"/>
                </a:cxn>
                <a:cxn ang="T124">
                  <a:pos x="T16" y="T17"/>
                </a:cxn>
                <a:cxn ang="T125">
                  <a:pos x="T18" y="T19"/>
                </a:cxn>
                <a:cxn ang="T126">
                  <a:pos x="T20" y="T21"/>
                </a:cxn>
                <a:cxn ang="T127">
                  <a:pos x="T22" y="T23"/>
                </a:cxn>
                <a:cxn ang="T128">
                  <a:pos x="T24" y="T25"/>
                </a:cxn>
                <a:cxn ang="T129">
                  <a:pos x="T26" y="T27"/>
                </a:cxn>
                <a:cxn ang="T130">
                  <a:pos x="T28" y="T29"/>
                </a:cxn>
                <a:cxn ang="T131">
                  <a:pos x="T30" y="T31"/>
                </a:cxn>
                <a:cxn ang="T132">
                  <a:pos x="T32" y="T33"/>
                </a:cxn>
                <a:cxn ang="T133">
                  <a:pos x="T34" y="T35"/>
                </a:cxn>
                <a:cxn ang="T134">
                  <a:pos x="T36" y="T37"/>
                </a:cxn>
                <a:cxn ang="T135">
                  <a:pos x="T38" y="T39"/>
                </a:cxn>
                <a:cxn ang="T136">
                  <a:pos x="T40" y="T41"/>
                </a:cxn>
                <a:cxn ang="T137">
                  <a:pos x="T42" y="T43"/>
                </a:cxn>
                <a:cxn ang="T138">
                  <a:pos x="T44" y="T45"/>
                </a:cxn>
                <a:cxn ang="T139">
                  <a:pos x="T46" y="T47"/>
                </a:cxn>
                <a:cxn ang="T140">
                  <a:pos x="T48" y="T49"/>
                </a:cxn>
                <a:cxn ang="T141">
                  <a:pos x="T50" y="T51"/>
                </a:cxn>
                <a:cxn ang="T142">
                  <a:pos x="T52" y="T53"/>
                </a:cxn>
                <a:cxn ang="T143">
                  <a:pos x="T54" y="T55"/>
                </a:cxn>
                <a:cxn ang="T144">
                  <a:pos x="T56" y="T57"/>
                </a:cxn>
                <a:cxn ang="T145">
                  <a:pos x="T58" y="T59"/>
                </a:cxn>
                <a:cxn ang="T146">
                  <a:pos x="T60" y="T61"/>
                </a:cxn>
                <a:cxn ang="T147">
                  <a:pos x="T62" y="T63"/>
                </a:cxn>
                <a:cxn ang="T148">
                  <a:pos x="T64" y="T65"/>
                </a:cxn>
                <a:cxn ang="T149">
                  <a:pos x="T66" y="T67"/>
                </a:cxn>
                <a:cxn ang="T150">
                  <a:pos x="T68" y="T69"/>
                </a:cxn>
                <a:cxn ang="T151">
                  <a:pos x="T70" y="T71"/>
                </a:cxn>
                <a:cxn ang="T152">
                  <a:pos x="T72" y="T73"/>
                </a:cxn>
                <a:cxn ang="T153">
                  <a:pos x="T74" y="T75"/>
                </a:cxn>
                <a:cxn ang="T154">
                  <a:pos x="T76" y="T77"/>
                </a:cxn>
                <a:cxn ang="T155">
                  <a:pos x="T78" y="T79"/>
                </a:cxn>
                <a:cxn ang="T156">
                  <a:pos x="T80" y="T81"/>
                </a:cxn>
                <a:cxn ang="T157">
                  <a:pos x="T82" y="T83"/>
                </a:cxn>
                <a:cxn ang="T158">
                  <a:pos x="T84" y="T85"/>
                </a:cxn>
                <a:cxn ang="T159">
                  <a:pos x="T86" y="T87"/>
                </a:cxn>
                <a:cxn ang="T160">
                  <a:pos x="T88" y="T89"/>
                </a:cxn>
                <a:cxn ang="T161">
                  <a:pos x="T90" y="T91"/>
                </a:cxn>
                <a:cxn ang="T162">
                  <a:pos x="T92" y="T93"/>
                </a:cxn>
                <a:cxn ang="T163">
                  <a:pos x="T94" y="T95"/>
                </a:cxn>
                <a:cxn ang="T164">
                  <a:pos x="T96" y="T97"/>
                </a:cxn>
                <a:cxn ang="T165">
                  <a:pos x="T98" y="T99"/>
                </a:cxn>
                <a:cxn ang="T166">
                  <a:pos x="T100" y="T101"/>
                </a:cxn>
                <a:cxn ang="T167">
                  <a:pos x="T102" y="T103"/>
                </a:cxn>
                <a:cxn ang="T168">
                  <a:pos x="T104" y="T105"/>
                </a:cxn>
                <a:cxn ang="T169">
                  <a:pos x="T106" y="T107"/>
                </a:cxn>
                <a:cxn ang="T170">
                  <a:pos x="T108" y="T109"/>
                </a:cxn>
                <a:cxn ang="T171">
                  <a:pos x="T110" y="T111"/>
                </a:cxn>
                <a:cxn ang="T172">
                  <a:pos x="T112" y="T113"/>
                </a:cxn>
                <a:cxn ang="T173">
                  <a:pos x="T114" y="T115"/>
                </a:cxn>
              </a:cxnLst>
              <a:rect l="0" t="0" r="r" b="b"/>
              <a:pathLst>
                <a:path w="1304" h="986">
                  <a:moveTo>
                    <a:pt x="1302" y="530"/>
                  </a:moveTo>
                  <a:lnTo>
                    <a:pt x="1304" y="530"/>
                  </a:lnTo>
                  <a:lnTo>
                    <a:pt x="1304" y="528"/>
                  </a:lnTo>
                  <a:lnTo>
                    <a:pt x="1278" y="456"/>
                  </a:lnTo>
                  <a:lnTo>
                    <a:pt x="1262" y="444"/>
                  </a:lnTo>
                  <a:lnTo>
                    <a:pt x="1262" y="442"/>
                  </a:lnTo>
                  <a:lnTo>
                    <a:pt x="1258" y="412"/>
                  </a:lnTo>
                  <a:lnTo>
                    <a:pt x="1226" y="408"/>
                  </a:lnTo>
                  <a:lnTo>
                    <a:pt x="1224" y="408"/>
                  </a:lnTo>
                  <a:lnTo>
                    <a:pt x="1222" y="408"/>
                  </a:lnTo>
                  <a:lnTo>
                    <a:pt x="1222" y="406"/>
                  </a:lnTo>
                  <a:lnTo>
                    <a:pt x="1222" y="404"/>
                  </a:lnTo>
                  <a:lnTo>
                    <a:pt x="1218" y="396"/>
                  </a:lnTo>
                  <a:lnTo>
                    <a:pt x="1212" y="386"/>
                  </a:lnTo>
                  <a:lnTo>
                    <a:pt x="1202" y="378"/>
                  </a:lnTo>
                  <a:lnTo>
                    <a:pt x="1192" y="368"/>
                  </a:lnTo>
                  <a:lnTo>
                    <a:pt x="1178" y="360"/>
                  </a:lnTo>
                  <a:lnTo>
                    <a:pt x="1166" y="354"/>
                  </a:lnTo>
                  <a:lnTo>
                    <a:pt x="1152" y="346"/>
                  </a:lnTo>
                  <a:lnTo>
                    <a:pt x="1140" y="340"/>
                  </a:lnTo>
                  <a:lnTo>
                    <a:pt x="1116" y="336"/>
                  </a:lnTo>
                  <a:lnTo>
                    <a:pt x="1084" y="334"/>
                  </a:lnTo>
                  <a:lnTo>
                    <a:pt x="1042" y="332"/>
                  </a:lnTo>
                  <a:lnTo>
                    <a:pt x="1040" y="332"/>
                  </a:lnTo>
                  <a:lnTo>
                    <a:pt x="1032" y="320"/>
                  </a:lnTo>
                  <a:lnTo>
                    <a:pt x="1028" y="310"/>
                  </a:lnTo>
                  <a:lnTo>
                    <a:pt x="1026" y="300"/>
                  </a:lnTo>
                  <a:lnTo>
                    <a:pt x="1028" y="288"/>
                  </a:lnTo>
                  <a:lnTo>
                    <a:pt x="1034" y="272"/>
                  </a:lnTo>
                  <a:lnTo>
                    <a:pt x="1044" y="246"/>
                  </a:lnTo>
                  <a:lnTo>
                    <a:pt x="1058" y="214"/>
                  </a:lnTo>
                  <a:lnTo>
                    <a:pt x="1048" y="180"/>
                  </a:lnTo>
                  <a:lnTo>
                    <a:pt x="1036" y="124"/>
                  </a:lnTo>
                  <a:lnTo>
                    <a:pt x="1032" y="118"/>
                  </a:lnTo>
                  <a:lnTo>
                    <a:pt x="1024" y="112"/>
                  </a:lnTo>
                  <a:lnTo>
                    <a:pt x="1012" y="106"/>
                  </a:lnTo>
                  <a:lnTo>
                    <a:pt x="996" y="100"/>
                  </a:lnTo>
                  <a:lnTo>
                    <a:pt x="990" y="98"/>
                  </a:lnTo>
                  <a:lnTo>
                    <a:pt x="982" y="94"/>
                  </a:lnTo>
                  <a:lnTo>
                    <a:pt x="976" y="90"/>
                  </a:lnTo>
                  <a:lnTo>
                    <a:pt x="970" y="86"/>
                  </a:lnTo>
                  <a:lnTo>
                    <a:pt x="966" y="80"/>
                  </a:lnTo>
                  <a:lnTo>
                    <a:pt x="964" y="74"/>
                  </a:lnTo>
                  <a:lnTo>
                    <a:pt x="960" y="68"/>
                  </a:lnTo>
                  <a:lnTo>
                    <a:pt x="954" y="60"/>
                  </a:lnTo>
                  <a:lnTo>
                    <a:pt x="948" y="54"/>
                  </a:lnTo>
                  <a:lnTo>
                    <a:pt x="940" y="50"/>
                  </a:lnTo>
                  <a:lnTo>
                    <a:pt x="938" y="50"/>
                  </a:lnTo>
                  <a:lnTo>
                    <a:pt x="938" y="48"/>
                  </a:lnTo>
                  <a:lnTo>
                    <a:pt x="928" y="0"/>
                  </a:lnTo>
                  <a:lnTo>
                    <a:pt x="890" y="4"/>
                  </a:lnTo>
                  <a:lnTo>
                    <a:pt x="886" y="14"/>
                  </a:lnTo>
                  <a:lnTo>
                    <a:pt x="882" y="24"/>
                  </a:lnTo>
                  <a:lnTo>
                    <a:pt x="878" y="32"/>
                  </a:lnTo>
                  <a:lnTo>
                    <a:pt x="876" y="36"/>
                  </a:lnTo>
                  <a:lnTo>
                    <a:pt x="870" y="38"/>
                  </a:lnTo>
                  <a:lnTo>
                    <a:pt x="846" y="46"/>
                  </a:lnTo>
                  <a:lnTo>
                    <a:pt x="828" y="56"/>
                  </a:lnTo>
                  <a:lnTo>
                    <a:pt x="822" y="60"/>
                  </a:lnTo>
                  <a:lnTo>
                    <a:pt x="816" y="66"/>
                  </a:lnTo>
                  <a:lnTo>
                    <a:pt x="814" y="74"/>
                  </a:lnTo>
                  <a:lnTo>
                    <a:pt x="810" y="92"/>
                  </a:lnTo>
                  <a:lnTo>
                    <a:pt x="806" y="110"/>
                  </a:lnTo>
                  <a:lnTo>
                    <a:pt x="802" y="122"/>
                  </a:lnTo>
                  <a:lnTo>
                    <a:pt x="798" y="130"/>
                  </a:lnTo>
                  <a:lnTo>
                    <a:pt x="792" y="136"/>
                  </a:lnTo>
                  <a:lnTo>
                    <a:pt x="786" y="142"/>
                  </a:lnTo>
                  <a:lnTo>
                    <a:pt x="778" y="144"/>
                  </a:lnTo>
                  <a:lnTo>
                    <a:pt x="770" y="146"/>
                  </a:lnTo>
                  <a:lnTo>
                    <a:pt x="760" y="146"/>
                  </a:lnTo>
                  <a:lnTo>
                    <a:pt x="750" y="144"/>
                  </a:lnTo>
                  <a:lnTo>
                    <a:pt x="738" y="140"/>
                  </a:lnTo>
                  <a:lnTo>
                    <a:pt x="724" y="134"/>
                  </a:lnTo>
                  <a:lnTo>
                    <a:pt x="708" y="126"/>
                  </a:lnTo>
                  <a:lnTo>
                    <a:pt x="674" y="104"/>
                  </a:lnTo>
                  <a:lnTo>
                    <a:pt x="608" y="188"/>
                  </a:lnTo>
                  <a:lnTo>
                    <a:pt x="616" y="224"/>
                  </a:lnTo>
                  <a:lnTo>
                    <a:pt x="618" y="224"/>
                  </a:lnTo>
                  <a:lnTo>
                    <a:pt x="616" y="226"/>
                  </a:lnTo>
                  <a:lnTo>
                    <a:pt x="610" y="232"/>
                  </a:lnTo>
                  <a:lnTo>
                    <a:pt x="602" y="236"/>
                  </a:lnTo>
                  <a:lnTo>
                    <a:pt x="598" y="236"/>
                  </a:lnTo>
                  <a:lnTo>
                    <a:pt x="594" y="234"/>
                  </a:lnTo>
                  <a:lnTo>
                    <a:pt x="582" y="230"/>
                  </a:lnTo>
                  <a:lnTo>
                    <a:pt x="576" y="226"/>
                  </a:lnTo>
                  <a:lnTo>
                    <a:pt x="564" y="224"/>
                  </a:lnTo>
                  <a:lnTo>
                    <a:pt x="548" y="220"/>
                  </a:lnTo>
                  <a:lnTo>
                    <a:pt x="528" y="220"/>
                  </a:lnTo>
                  <a:lnTo>
                    <a:pt x="514" y="218"/>
                  </a:lnTo>
                  <a:lnTo>
                    <a:pt x="494" y="216"/>
                  </a:lnTo>
                  <a:lnTo>
                    <a:pt x="474" y="220"/>
                  </a:lnTo>
                  <a:lnTo>
                    <a:pt x="482" y="234"/>
                  </a:lnTo>
                  <a:lnTo>
                    <a:pt x="492" y="248"/>
                  </a:lnTo>
                  <a:lnTo>
                    <a:pt x="494" y="252"/>
                  </a:lnTo>
                  <a:lnTo>
                    <a:pt x="494" y="256"/>
                  </a:lnTo>
                  <a:lnTo>
                    <a:pt x="484" y="308"/>
                  </a:lnTo>
                  <a:lnTo>
                    <a:pt x="488" y="336"/>
                  </a:lnTo>
                  <a:lnTo>
                    <a:pt x="490" y="336"/>
                  </a:lnTo>
                  <a:lnTo>
                    <a:pt x="488" y="336"/>
                  </a:lnTo>
                  <a:lnTo>
                    <a:pt x="472" y="388"/>
                  </a:lnTo>
                  <a:lnTo>
                    <a:pt x="470" y="394"/>
                  </a:lnTo>
                  <a:lnTo>
                    <a:pt x="468" y="396"/>
                  </a:lnTo>
                  <a:lnTo>
                    <a:pt x="466" y="396"/>
                  </a:lnTo>
                  <a:lnTo>
                    <a:pt x="466" y="394"/>
                  </a:lnTo>
                  <a:lnTo>
                    <a:pt x="464" y="390"/>
                  </a:lnTo>
                  <a:lnTo>
                    <a:pt x="460" y="384"/>
                  </a:lnTo>
                  <a:lnTo>
                    <a:pt x="460" y="382"/>
                  </a:lnTo>
                  <a:lnTo>
                    <a:pt x="458" y="382"/>
                  </a:lnTo>
                  <a:lnTo>
                    <a:pt x="454" y="384"/>
                  </a:lnTo>
                  <a:lnTo>
                    <a:pt x="452" y="392"/>
                  </a:lnTo>
                  <a:lnTo>
                    <a:pt x="450" y="404"/>
                  </a:lnTo>
                  <a:lnTo>
                    <a:pt x="444" y="414"/>
                  </a:lnTo>
                  <a:lnTo>
                    <a:pt x="436" y="422"/>
                  </a:lnTo>
                  <a:lnTo>
                    <a:pt x="426" y="432"/>
                  </a:lnTo>
                  <a:lnTo>
                    <a:pt x="412" y="444"/>
                  </a:lnTo>
                  <a:lnTo>
                    <a:pt x="406" y="448"/>
                  </a:lnTo>
                  <a:lnTo>
                    <a:pt x="404" y="448"/>
                  </a:lnTo>
                  <a:lnTo>
                    <a:pt x="352" y="448"/>
                  </a:lnTo>
                  <a:lnTo>
                    <a:pt x="332" y="468"/>
                  </a:lnTo>
                  <a:lnTo>
                    <a:pt x="330" y="468"/>
                  </a:lnTo>
                  <a:lnTo>
                    <a:pt x="274" y="460"/>
                  </a:lnTo>
                  <a:lnTo>
                    <a:pt x="268" y="466"/>
                  </a:lnTo>
                  <a:lnTo>
                    <a:pt x="260" y="470"/>
                  </a:lnTo>
                  <a:lnTo>
                    <a:pt x="254" y="470"/>
                  </a:lnTo>
                  <a:lnTo>
                    <a:pt x="248" y="470"/>
                  </a:lnTo>
                  <a:lnTo>
                    <a:pt x="240" y="470"/>
                  </a:lnTo>
                  <a:lnTo>
                    <a:pt x="232" y="470"/>
                  </a:lnTo>
                  <a:lnTo>
                    <a:pt x="206" y="478"/>
                  </a:lnTo>
                  <a:lnTo>
                    <a:pt x="184" y="504"/>
                  </a:lnTo>
                  <a:lnTo>
                    <a:pt x="184" y="506"/>
                  </a:lnTo>
                  <a:lnTo>
                    <a:pt x="148" y="508"/>
                  </a:lnTo>
                  <a:lnTo>
                    <a:pt x="148" y="478"/>
                  </a:lnTo>
                  <a:lnTo>
                    <a:pt x="126" y="478"/>
                  </a:lnTo>
                  <a:lnTo>
                    <a:pt x="122" y="490"/>
                  </a:lnTo>
                  <a:lnTo>
                    <a:pt x="106" y="494"/>
                  </a:lnTo>
                  <a:lnTo>
                    <a:pt x="104" y="494"/>
                  </a:lnTo>
                  <a:lnTo>
                    <a:pt x="102" y="494"/>
                  </a:lnTo>
                  <a:lnTo>
                    <a:pt x="86" y="486"/>
                  </a:lnTo>
                  <a:lnTo>
                    <a:pt x="66" y="480"/>
                  </a:lnTo>
                  <a:lnTo>
                    <a:pt x="60" y="482"/>
                  </a:lnTo>
                  <a:lnTo>
                    <a:pt x="54" y="484"/>
                  </a:lnTo>
                  <a:lnTo>
                    <a:pt x="38" y="496"/>
                  </a:lnTo>
                  <a:lnTo>
                    <a:pt x="20" y="512"/>
                  </a:lnTo>
                  <a:lnTo>
                    <a:pt x="14" y="520"/>
                  </a:lnTo>
                  <a:lnTo>
                    <a:pt x="10" y="528"/>
                  </a:lnTo>
                  <a:lnTo>
                    <a:pt x="12" y="530"/>
                  </a:lnTo>
                  <a:lnTo>
                    <a:pt x="14" y="536"/>
                  </a:lnTo>
                  <a:lnTo>
                    <a:pt x="16" y="546"/>
                  </a:lnTo>
                  <a:lnTo>
                    <a:pt x="16" y="554"/>
                  </a:lnTo>
                  <a:lnTo>
                    <a:pt x="14" y="562"/>
                  </a:lnTo>
                  <a:lnTo>
                    <a:pt x="10" y="568"/>
                  </a:lnTo>
                  <a:lnTo>
                    <a:pt x="6" y="570"/>
                  </a:lnTo>
                  <a:lnTo>
                    <a:pt x="4" y="574"/>
                  </a:lnTo>
                  <a:lnTo>
                    <a:pt x="0" y="590"/>
                  </a:lnTo>
                  <a:lnTo>
                    <a:pt x="14" y="598"/>
                  </a:lnTo>
                  <a:lnTo>
                    <a:pt x="30" y="580"/>
                  </a:lnTo>
                  <a:lnTo>
                    <a:pt x="54" y="604"/>
                  </a:lnTo>
                  <a:lnTo>
                    <a:pt x="54" y="606"/>
                  </a:lnTo>
                  <a:lnTo>
                    <a:pt x="58" y="650"/>
                  </a:lnTo>
                  <a:lnTo>
                    <a:pt x="58" y="652"/>
                  </a:lnTo>
                  <a:lnTo>
                    <a:pt x="44" y="712"/>
                  </a:lnTo>
                  <a:lnTo>
                    <a:pt x="42" y="712"/>
                  </a:lnTo>
                  <a:lnTo>
                    <a:pt x="18" y="712"/>
                  </a:lnTo>
                  <a:lnTo>
                    <a:pt x="12" y="714"/>
                  </a:lnTo>
                  <a:lnTo>
                    <a:pt x="6" y="716"/>
                  </a:lnTo>
                  <a:lnTo>
                    <a:pt x="8" y="720"/>
                  </a:lnTo>
                  <a:lnTo>
                    <a:pt x="12" y="724"/>
                  </a:lnTo>
                  <a:lnTo>
                    <a:pt x="28" y="736"/>
                  </a:lnTo>
                  <a:lnTo>
                    <a:pt x="40" y="734"/>
                  </a:lnTo>
                  <a:lnTo>
                    <a:pt x="42" y="734"/>
                  </a:lnTo>
                  <a:lnTo>
                    <a:pt x="70" y="760"/>
                  </a:lnTo>
                  <a:lnTo>
                    <a:pt x="72" y="764"/>
                  </a:lnTo>
                  <a:lnTo>
                    <a:pt x="76" y="768"/>
                  </a:lnTo>
                  <a:lnTo>
                    <a:pt x="76" y="778"/>
                  </a:lnTo>
                  <a:lnTo>
                    <a:pt x="74" y="792"/>
                  </a:lnTo>
                  <a:lnTo>
                    <a:pt x="66" y="806"/>
                  </a:lnTo>
                  <a:lnTo>
                    <a:pt x="70" y="832"/>
                  </a:lnTo>
                  <a:lnTo>
                    <a:pt x="80" y="834"/>
                  </a:lnTo>
                  <a:lnTo>
                    <a:pt x="120" y="834"/>
                  </a:lnTo>
                  <a:lnTo>
                    <a:pt x="100" y="852"/>
                  </a:lnTo>
                  <a:lnTo>
                    <a:pt x="112" y="860"/>
                  </a:lnTo>
                  <a:lnTo>
                    <a:pt x="128" y="868"/>
                  </a:lnTo>
                  <a:lnTo>
                    <a:pt x="170" y="886"/>
                  </a:lnTo>
                  <a:lnTo>
                    <a:pt x="172" y="888"/>
                  </a:lnTo>
                  <a:lnTo>
                    <a:pt x="174" y="888"/>
                  </a:lnTo>
                  <a:lnTo>
                    <a:pt x="178" y="952"/>
                  </a:lnTo>
                  <a:lnTo>
                    <a:pt x="180" y="962"/>
                  </a:lnTo>
                  <a:lnTo>
                    <a:pt x="186" y="970"/>
                  </a:lnTo>
                  <a:lnTo>
                    <a:pt x="194" y="976"/>
                  </a:lnTo>
                  <a:lnTo>
                    <a:pt x="206" y="982"/>
                  </a:lnTo>
                  <a:lnTo>
                    <a:pt x="210" y="980"/>
                  </a:lnTo>
                  <a:lnTo>
                    <a:pt x="212" y="980"/>
                  </a:lnTo>
                  <a:lnTo>
                    <a:pt x="256" y="986"/>
                  </a:lnTo>
                  <a:lnTo>
                    <a:pt x="260" y="986"/>
                  </a:lnTo>
                  <a:lnTo>
                    <a:pt x="260" y="984"/>
                  </a:lnTo>
                  <a:lnTo>
                    <a:pt x="268" y="968"/>
                  </a:lnTo>
                  <a:lnTo>
                    <a:pt x="268" y="966"/>
                  </a:lnTo>
                  <a:lnTo>
                    <a:pt x="268" y="960"/>
                  </a:lnTo>
                  <a:lnTo>
                    <a:pt x="270" y="956"/>
                  </a:lnTo>
                  <a:lnTo>
                    <a:pt x="274" y="952"/>
                  </a:lnTo>
                  <a:lnTo>
                    <a:pt x="278" y="948"/>
                  </a:lnTo>
                  <a:lnTo>
                    <a:pt x="286" y="940"/>
                  </a:lnTo>
                  <a:lnTo>
                    <a:pt x="290" y="932"/>
                  </a:lnTo>
                  <a:lnTo>
                    <a:pt x="294" y="928"/>
                  </a:lnTo>
                  <a:lnTo>
                    <a:pt x="298" y="926"/>
                  </a:lnTo>
                  <a:lnTo>
                    <a:pt x="306" y="926"/>
                  </a:lnTo>
                  <a:lnTo>
                    <a:pt x="314" y="928"/>
                  </a:lnTo>
                  <a:lnTo>
                    <a:pt x="316" y="928"/>
                  </a:lnTo>
                  <a:lnTo>
                    <a:pt x="330" y="936"/>
                  </a:lnTo>
                  <a:lnTo>
                    <a:pt x="382" y="946"/>
                  </a:lnTo>
                  <a:lnTo>
                    <a:pt x="412" y="944"/>
                  </a:lnTo>
                  <a:lnTo>
                    <a:pt x="434" y="934"/>
                  </a:lnTo>
                  <a:lnTo>
                    <a:pt x="440" y="928"/>
                  </a:lnTo>
                  <a:lnTo>
                    <a:pt x="444" y="924"/>
                  </a:lnTo>
                  <a:lnTo>
                    <a:pt x="452" y="924"/>
                  </a:lnTo>
                  <a:lnTo>
                    <a:pt x="460" y="930"/>
                  </a:lnTo>
                  <a:lnTo>
                    <a:pt x="464" y="932"/>
                  </a:lnTo>
                  <a:lnTo>
                    <a:pt x="468" y="938"/>
                  </a:lnTo>
                  <a:lnTo>
                    <a:pt x="472" y="948"/>
                  </a:lnTo>
                  <a:lnTo>
                    <a:pt x="488" y="960"/>
                  </a:lnTo>
                  <a:lnTo>
                    <a:pt x="500" y="960"/>
                  </a:lnTo>
                  <a:lnTo>
                    <a:pt x="502" y="960"/>
                  </a:lnTo>
                  <a:lnTo>
                    <a:pt x="504" y="960"/>
                  </a:lnTo>
                  <a:lnTo>
                    <a:pt x="520" y="968"/>
                  </a:lnTo>
                  <a:lnTo>
                    <a:pt x="552" y="964"/>
                  </a:lnTo>
                  <a:lnTo>
                    <a:pt x="570" y="960"/>
                  </a:lnTo>
                  <a:lnTo>
                    <a:pt x="614" y="964"/>
                  </a:lnTo>
                  <a:lnTo>
                    <a:pt x="634" y="958"/>
                  </a:lnTo>
                  <a:lnTo>
                    <a:pt x="658" y="948"/>
                  </a:lnTo>
                  <a:lnTo>
                    <a:pt x="666" y="944"/>
                  </a:lnTo>
                  <a:lnTo>
                    <a:pt x="676" y="940"/>
                  </a:lnTo>
                  <a:lnTo>
                    <a:pt x="720" y="940"/>
                  </a:lnTo>
                  <a:lnTo>
                    <a:pt x="736" y="934"/>
                  </a:lnTo>
                  <a:lnTo>
                    <a:pt x="746" y="930"/>
                  </a:lnTo>
                  <a:lnTo>
                    <a:pt x="754" y="928"/>
                  </a:lnTo>
                  <a:lnTo>
                    <a:pt x="778" y="928"/>
                  </a:lnTo>
                  <a:lnTo>
                    <a:pt x="790" y="936"/>
                  </a:lnTo>
                  <a:lnTo>
                    <a:pt x="826" y="944"/>
                  </a:lnTo>
                  <a:lnTo>
                    <a:pt x="830" y="944"/>
                  </a:lnTo>
                  <a:lnTo>
                    <a:pt x="832" y="948"/>
                  </a:lnTo>
                  <a:lnTo>
                    <a:pt x="842" y="956"/>
                  </a:lnTo>
                  <a:lnTo>
                    <a:pt x="858" y="964"/>
                  </a:lnTo>
                  <a:lnTo>
                    <a:pt x="858" y="966"/>
                  </a:lnTo>
                  <a:lnTo>
                    <a:pt x="892" y="968"/>
                  </a:lnTo>
                  <a:lnTo>
                    <a:pt x="908" y="976"/>
                  </a:lnTo>
                  <a:lnTo>
                    <a:pt x="928" y="980"/>
                  </a:lnTo>
                  <a:lnTo>
                    <a:pt x="946" y="982"/>
                  </a:lnTo>
                  <a:lnTo>
                    <a:pt x="950" y="972"/>
                  </a:lnTo>
                  <a:lnTo>
                    <a:pt x="942" y="956"/>
                  </a:lnTo>
                  <a:lnTo>
                    <a:pt x="940" y="940"/>
                  </a:lnTo>
                  <a:lnTo>
                    <a:pt x="938" y="940"/>
                  </a:lnTo>
                  <a:lnTo>
                    <a:pt x="942" y="936"/>
                  </a:lnTo>
                  <a:lnTo>
                    <a:pt x="952" y="922"/>
                  </a:lnTo>
                  <a:lnTo>
                    <a:pt x="952" y="920"/>
                  </a:lnTo>
                  <a:lnTo>
                    <a:pt x="954" y="920"/>
                  </a:lnTo>
                  <a:lnTo>
                    <a:pt x="964" y="912"/>
                  </a:lnTo>
                  <a:lnTo>
                    <a:pt x="962" y="908"/>
                  </a:lnTo>
                  <a:lnTo>
                    <a:pt x="958" y="892"/>
                  </a:lnTo>
                  <a:lnTo>
                    <a:pt x="956" y="888"/>
                  </a:lnTo>
                  <a:lnTo>
                    <a:pt x="950" y="884"/>
                  </a:lnTo>
                  <a:lnTo>
                    <a:pt x="938" y="872"/>
                  </a:lnTo>
                  <a:lnTo>
                    <a:pt x="922" y="858"/>
                  </a:lnTo>
                  <a:lnTo>
                    <a:pt x="922" y="856"/>
                  </a:lnTo>
                  <a:lnTo>
                    <a:pt x="920" y="856"/>
                  </a:lnTo>
                  <a:lnTo>
                    <a:pt x="922" y="856"/>
                  </a:lnTo>
                  <a:lnTo>
                    <a:pt x="922" y="854"/>
                  </a:lnTo>
                  <a:lnTo>
                    <a:pt x="924" y="838"/>
                  </a:lnTo>
                  <a:lnTo>
                    <a:pt x="924" y="828"/>
                  </a:lnTo>
                  <a:lnTo>
                    <a:pt x="916" y="808"/>
                  </a:lnTo>
                  <a:lnTo>
                    <a:pt x="934" y="804"/>
                  </a:lnTo>
                  <a:lnTo>
                    <a:pt x="944" y="796"/>
                  </a:lnTo>
                  <a:lnTo>
                    <a:pt x="966" y="796"/>
                  </a:lnTo>
                  <a:lnTo>
                    <a:pt x="988" y="792"/>
                  </a:lnTo>
                  <a:lnTo>
                    <a:pt x="990" y="792"/>
                  </a:lnTo>
                  <a:lnTo>
                    <a:pt x="1004" y="794"/>
                  </a:lnTo>
                  <a:lnTo>
                    <a:pt x="1022" y="788"/>
                  </a:lnTo>
                  <a:lnTo>
                    <a:pt x="1042" y="784"/>
                  </a:lnTo>
                  <a:lnTo>
                    <a:pt x="1054" y="780"/>
                  </a:lnTo>
                  <a:lnTo>
                    <a:pt x="1056" y="780"/>
                  </a:lnTo>
                  <a:lnTo>
                    <a:pt x="1090" y="772"/>
                  </a:lnTo>
                  <a:lnTo>
                    <a:pt x="1096" y="768"/>
                  </a:lnTo>
                  <a:lnTo>
                    <a:pt x="1094" y="760"/>
                  </a:lnTo>
                  <a:lnTo>
                    <a:pt x="1088" y="750"/>
                  </a:lnTo>
                  <a:lnTo>
                    <a:pt x="1088" y="748"/>
                  </a:lnTo>
                  <a:lnTo>
                    <a:pt x="1086" y="748"/>
                  </a:lnTo>
                  <a:lnTo>
                    <a:pt x="1088" y="736"/>
                  </a:lnTo>
                  <a:lnTo>
                    <a:pt x="1090" y="734"/>
                  </a:lnTo>
                  <a:lnTo>
                    <a:pt x="1090" y="718"/>
                  </a:lnTo>
                  <a:lnTo>
                    <a:pt x="1086" y="704"/>
                  </a:lnTo>
                  <a:lnTo>
                    <a:pt x="1086" y="702"/>
                  </a:lnTo>
                  <a:lnTo>
                    <a:pt x="1094" y="686"/>
                  </a:lnTo>
                  <a:lnTo>
                    <a:pt x="1100" y="678"/>
                  </a:lnTo>
                  <a:lnTo>
                    <a:pt x="1102" y="676"/>
                  </a:lnTo>
                  <a:lnTo>
                    <a:pt x="1106" y="676"/>
                  </a:lnTo>
                  <a:lnTo>
                    <a:pt x="1126" y="676"/>
                  </a:lnTo>
                  <a:lnTo>
                    <a:pt x="1132" y="676"/>
                  </a:lnTo>
                  <a:lnTo>
                    <a:pt x="1138" y="672"/>
                  </a:lnTo>
                  <a:lnTo>
                    <a:pt x="1170" y="630"/>
                  </a:lnTo>
                  <a:lnTo>
                    <a:pt x="1170" y="628"/>
                  </a:lnTo>
                  <a:lnTo>
                    <a:pt x="1186" y="614"/>
                  </a:lnTo>
                  <a:lnTo>
                    <a:pt x="1188" y="612"/>
                  </a:lnTo>
                  <a:lnTo>
                    <a:pt x="1196" y="610"/>
                  </a:lnTo>
                  <a:lnTo>
                    <a:pt x="1202" y="608"/>
                  </a:lnTo>
                  <a:lnTo>
                    <a:pt x="1206" y="604"/>
                  </a:lnTo>
                  <a:lnTo>
                    <a:pt x="1214" y="596"/>
                  </a:lnTo>
                  <a:lnTo>
                    <a:pt x="1218" y="592"/>
                  </a:lnTo>
                  <a:lnTo>
                    <a:pt x="1246" y="598"/>
                  </a:lnTo>
                  <a:lnTo>
                    <a:pt x="1270" y="588"/>
                  </a:lnTo>
                  <a:lnTo>
                    <a:pt x="1284" y="586"/>
                  </a:lnTo>
                  <a:lnTo>
                    <a:pt x="1296" y="580"/>
                  </a:lnTo>
                  <a:lnTo>
                    <a:pt x="1296" y="562"/>
                  </a:lnTo>
                  <a:lnTo>
                    <a:pt x="1298" y="540"/>
                  </a:lnTo>
                  <a:lnTo>
                    <a:pt x="1298" y="538"/>
                  </a:lnTo>
                  <a:lnTo>
                    <a:pt x="1302" y="532"/>
                  </a:lnTo>
                  <a:lnTo>
                    <a:pt x="1302" y="53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00" b="1"/>
            </a:p>
          </p:txBody>
        </p:sp>
        <p:sp>
          <p:nvSpPr>
            <p:cNvPr id="30" name="青海"/>
            <p:cNvSpPr/>
            <p:nvPr/>
          </p:nvSpPr>
          <p:spPr bwMode="auto">
            <a:xfrm>
              <a:off x="2846577" y="3230702"/>
              <a:ext cx="1452720" cy="1041603"/>
            </a:xfrm>
            <a:custGeom>
              <a:avLst/>
              <a:gdLst>
                <a:gd name="T0" fmla="*/ 2147483646 w 812"/>
                <a:gd name="T1" fmla="*/ 2147483646 h 582"/>
                <a:gd name="T2" fmla="*/ 2147483646 w 812"/>
                <a:gd name="T3" fmla="*/ 2147483646 h 582"/>
                <a:gd name="T4" fmla="*/ 2147483646 w 812"/>
                <a:gd name="T5" fmla="*/ 2147483646 h 582"/>
                <a:gd name="T6" fmla="*/ 2147483646 w 812"/>
                <a:gd name="T7" fmla="*/ 2147483646 h 582"/>
                <a:gd name="T8" fmla="*/ 2147483646 w 812"/>
                <a:gd name="T9" fmla="*/ 2147483646 h 582"/>
                <a:gd name="T10" fmla="*/ 2147483646 w 812"/>
                <a:gd name="T11" fmla="*/ 2147483646 h 582"/>
                <a:gd name="T12" fmla="*/ 2147483646 w 812"/>
                <a:gd name="T13" fmla="*/ 2147483646 h 582"/>
                <a:gd name="T14" fmla="*/ 2147483646 w 812"/>
                <a:gd name="T15" fmla="*/ 2147483646 h 582"/>
                <a:gd name="T16" fmla="*/ 2147483646 w 812"/>
                <a:gd name="T17" fmla="*/ 2147483646 h 582"/>
                <a:gd name="T18" fmla="*/ 2147483646 w 812"/>
                <a:gd name="T19" fmla="*/ 2147483646 h 582"/>
                <a:gd name="T20" fmla="*/ 2147483646 w 812"/>
                <a:gd name="T21" fmla="*/ 2147483646 h 582"/>
                <a:gd name="T22" fmla="*/ 2147483646 w 812"/>
                <a:gd name="T23" fmla="*/ 2147483646 h 582"/>
                <a:gd name="T24" fmla="*/ 2147483646 w 812"/>
                <a:gd name="T25" fmla="*/ 2147483646 h 582"/>
                <a:gd name="T26" fmla="*/ 2147483646 w 812"/>
                <a:gd name="T27" fmla="*/ 2147483646 h 582"/>
                <a:gd name="T28" fmla="*/ 2147483646 w 812"/>
                <a:gd name="T29" fmla="*/ 2147483646 h 582"/>
                <a:gd name="T30" fmla="*/ 2147483646 w 812"/>
                <a:gd name="T31" fmla="*/ 2147483646 h 582"/>
                <a:gd name="T32" fmla="*/ 2147483646 w 812"/>
                <a:gd name="T33" fmla="*/ 2147483646 h 582"/>
                <a:gd name="T34" fmla="*/ 0 w 812"/>
                <a:gd name="T35" fmla="*/ 2147483646 h 582"/>
                <a:gd name="T36" fmla="*/ 2147483646 w 812"/>
                <a:gd name="T37" fmla="*/ 2147483646 h 582"/>
                <a:gd name="T38" fmla="*/ 2147483646 w 812"/>
                <a:gd name="T39" fmla="*/ 2147483646 h 582"/>
                <a:gd name="T40" fmla="*/ 2147483646 w 812"/>
                <a:gd name="T41" fmla="*/ 2147483646 h 582"/>
                <a:gd name="T42" fmla="*/ 2147483646 w 812"/>
                <a:gd name="T43" fmla="*/ 2147483646 h 582"/>
                <a:gd name="T44" fmla="*/ 2147483646 w 812"/>
                <a:gd name="T45" fmla="*/ 2147483646 h 582"/>
                <a:gd name="T46" fmla="*/ 2147483646 w 812"/>
                <a:gd name="T47" fmla="*/ 2147483646 h 582"/>
                <a:gd name="T48" fmla="*/ 2147483646 w 812"/>
                <a:gd name="T49" fmla="*/ 2147483646 h 582"/>
                <a:gd name="T50" fmla="*/ 2147483646 w 812"/>
                <a:gd name="T51" fmla="*/ 2147483646 h 582"/>
                <a:gd name="T52" fmla="*/ 2147483646 w 812"/>
                <a:gd name="T53" fmla="*/ 2147483646 h 582"/>
                <a:gd name="T54" fmla="*/ 2147483646 w 812"/>
                <a:gd name="T55" fmla="*/ 2147483646 h 582"/>
                <a:gd name="T56" fmla="*/ 2147483646 w 812"/>
                <a:gd name="T57" fmla="*/ 2147483646 h 582"/>
                <a:gd name="T58" fmla="*/ 2147483646 w 812"/>
                <a:gd name="T59" fmla="*/ 2147483646 h 582"/>
                <a:gd name="T60" fmla="*/ 2147483646 w 812"/>
                <a:gd name="T61" fmla="*/ 2147483646 h 582"/>
                <a:gd name="T62" fmla="*/ 2147483646 w 812"/>
                <a:gd name="T63" fmla="*/ 2147483646 h 582"/>
                <a:gd name="T64" fmla="*/ 2147483646 w 812"/>
                <a:gd name="T65" fmla="*/ 2147483646 h 582"/>
                <a:gd name="T66" fmla="*/ 2147483646 w 812"/>
                <a:gd name="T67" fmla="*/ 2147483646 h 582"/>
                <a:gd name="T68" fmla="*/ 2147483646 w 812"/>
                <a:gd name="T69" fmla="*/ 2147483646 h 582"/>
                <a:gd name="T70" fmla="*/ 2147483646 w 812"/>
                <a:gd name="T71" fmla="*/ 2147483646 h 582"/>
                <a:gd name="T72" fmla="*/ 2147483646 w 812"/>
                <a:gd name="T73" fmla="*/ 2147483646 h 582"/>
                <a:gd name="T74" fmla="*/ 2147483646 w 812"/>
                <a:gd name="T75" fmla="*/ 2147483646 h 582"/>
                <a:gd name="T76" fmla="*/ 2147483646 w 812"/>
                <a:gd name="T77" fmla="*/ 2147483646 h 582"/>
                <a:gd name="T78" fmla="*/ 2147483646 w 812"/>
                <a:gd name="T79" fmla="*/ 2147483646 h 582"/>
                <a:gd name="T80" fmla="*/ 2147483646 w 812"/>
                <a:gd name="T81" fmla="*/ 2147483646 h 582"/>
                <a:gd name="T82" fmla="*/ 2147483646 w 812"/>
                <a:gd name="T83" fmla="*/ 2147483646 h 582"/>
                <a:gd name="T84" fmla="*/ 2147483646 w 812"/>
                <a:gd name="T85" fmla="*/ 2147483646 h 582"/>
                <a:gd name="T86" fmla="*/ 2147483646 w 812"/>
                <a:gd name="T87" fmla="*/ 2147483646 h 582"/>
                <a:gd name="T88" fmla="*/ 2147483646 w 812"/>
                <a:gd name="T89" fmla="*/ 2147483646 h 582"/>
                <a:gd name="T90" fmla="*/ 2147483646 w 812"/>
                <a:gd name="T91" fmla="*/ 2147483646 h 582"/>
                <a:gd name="T92" fmla="*/ 2147483646 w 812"/>
                <a:gd name="T93" fmla="*/ 2147483646 h 582"/>
                <a:gd name="T94" fmla="*/ 2147483646 w 812"/>
                <a:gd name="T95" fmla="*/ 2147483646 h 582"/>
                <a:gd name="T96" fmla="*/ 2147483646 w 812"/>
                <a:gd name="T97" fmla="*/ 2147483646 h 582"/>
                <a:gd name="T98" fmla="*/ 2147483646 w 812"/>
                <a:gd name="T99" fmla="*/ 2147483646 h 582"/>
                <a:gd name="T100" fmla="*/ 2147483646 w 812"/>
                <a:gd name="T101" fmla="*/ 2147483646 h 582"/>
                <a:gd name="T102" fmla="*/ 2147483646 w 812"/>
                <a:gd name="T103" fmla="*/ 2147483646 h 582"/>
                <a:gd name="T104" fmla="*/ 2147483646 w 812"/>
                <a:gd name="T105" fmla="*/ 2147483646 h 582"/>
                <a:gd name="T106" fmla="*/ 2147483646 w 812"/>
                <a:gd name="T107" fmla="*/ 2147483646 h 582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</a:gdLst>
              <a:ahLst/>
              <a:cxnLst>
                <a:cxn ang="T108">
                  <a:pos x="T0" y="T1"/>
                </a:cxn>
                <a:cxn ang="T109">
                  <a:pos x="T2" y="T3"/>
                </a:cxn>
                <a:cxn ang="T110">
                  <a:pos x="T4" y="T5"/>
                </a:cxn>
                <a:cxn ang="T111">
                  <a:pos x="T6" y="T7"/>
                </a:cxn>
                <a:cxn ang="T112">
                  <a:pos x="T8" y="T9"/>
                </a:cxn>
                <a:cxn ang="T113">
                  <a:pos x="T10" y="T11"/>
                </a:cxn>
                <a:cxn ang="T114">
                  <a:pos x="T12" y="T13"/>
                </a:cxn>
                <a:cxn ang="T115">
                  <a:pos x="T14" y="T15"/>
                </a:cxn>
                <a:cxn ang="T116">
                  <a:pos x="T16" y="T17"/>
                </a:cxn>
                <a:cxn ang="T117">
                  <a:pos x="T18" y="T19"/>
                </a:cxn>
                <a:cxn ang="T118">
                  <a:pos x="T20" y="T21"/>
                </a:cxn>
                <a:cxn ang="T119">
                  <a:pos x="T22" y="T23"/>
                </a:cxn>
                <a:cxn ang="T120">
                  <a:pos x="T24" y="T25"/>
                </a:cxn>
                <a:cxn ang="T121">
                  <a:pos x="T26" y="T27"/>
                </a:cxn>
                <a:cxn ang="T122">
                  <a:pos x="T28" y="T29"/>
                </a:cxn>
                <a:cxn ang="T123">
                  <a:pos x="T30" y="T31"/>
                </a:cxn>
                <a:cxn ang="T124">
                  <a:pos x="T32" y="T33"/>
                </a:cxn>
                <a:cxn ang="T125">
                  <a:pos x="T34" y="T35"/>
                </a:cxn>
                <a:cxn ang="T126">
                  <a:pos x="T36" y="T37"/>
                </a:cxn>
                <a:cxn ang="T127">
                  <a:pos x="T38" y="T39"/>
                </a:cxn>
                <a:cxn ang="T128">
                  <a:pos x="T40" y="T41"/>
                </a:cxn>
                <a:cxn ang="T129">
                  <a:pos x="T42" y="T43"/>
                </a:cxn>
                <a:cxn ang="T130">
                  <a:pos x="T44" y="T45"/>
                </a:cxn>
                <a:cxn ang="T131">
                  <a:pos x="T46" y="T47"/>
                </a:cxn>
                <a:cxn ang="T132">
                  <a:pos x="T48" y="T49"/>
                </a:cxn>
                <a:cxn ang="T133">
                  <a:pos x="T50" y="T51"/>
                </a:cxn>
                <a:cxn ang="T134">
                  <a:pos x="T52" y="T53"/>
                </a:cxn>
                <a:cxn ang="T135">
                  <a:pos x="T54" y="T55"/>
                </a:cxn>
                <a:cxn ang="T136">
                  <a:pos x="T56" y="T57"/>
                </a:cxn>
                <a:cxn ang="T137">
                  <a:pos x="T58" y="T59"/>
                </a:cxn>
                <a:cxn ang="T138">
                  <a:pos x="T60" y="T61"/>
                </a:cxn>
                <a:cxn ang="T139">
                  <a:pos x="T62" y="T63"/>
                </a:cxn>
                <a:cxn ang="T140">
                  <a:pos x="T64" y="T65"/>
                </a:cxn>
                <a:cxn ang="T141">
                  <a:pos x="T66" y="T67"/>
                </a:cxn>
                <a:cxn ang="T142">
                  <a:pos x="T68" y="T69"/>
                </a:cxn>
                <a:cxn ang="T143">
                  <a:pos x="T70" y="T71"/>
                </a:cxn>
                <a:cxn ang="T144">
                  <a:pos x="T72" y="T73"/>
                </a:cxn>
                <a:cxn ang="T145">
                  <a:pos x="T74" y="T75"/>
                </a:cxn>
                <a:cxn ang="T146">
                  <a:pos x="T76" y="T77"/>
                </a:cxn>
                <a:cxn ang="T147">
                  <a:pos x="T78" y="T79"/>
                </a:cxn>
                <a:cxn ang="T148">
                  <a:pos x="T80" y="T81"/>
                </a:cxn>
                <a:cxn ang="T149">
                  <a:pos x="T82" y="T83"/>
                </a:cxn>
                <a:cxn ang="T150">
                  <a:pos x="T84" y="T85"/>
                </a:cxn>
                <a:cxn ang="T151">
                  <a:pos x="T86" y="T87"/>
                </a:cxn>
                <a:cxn ang="T152">
                  <a:pos x="T88" y="T89"/>
                </a:cxn>
                <a:cxn ang="T153">
                  <a:pos x="T90" y="T91"/>
                </a:cxn>
                <a:cxn ang="T154">
                  <a:pos x="T92" y="T93"/>
                </a:cxn>
                <a:cxn ang="T155">
                  <a:pos x="T94" y="T95"/>
                </a:cxn>
                <a:cxn ang="T156">
                  <a:pos x="T96" y="T97"/>
                </a:cxn>
                <a:cxn ang="T157">
                  <a:pos x="T98" y="T99"/>
                </a:cxn>
                <a:cxn ang="T158">
                  <a:pos x="T100" y="T101"/>
                </a:cxn>
                <a:cxn ang="T159">
                  <a:pos x="T102" y="T103"/>
                </a:cxn>
                <a:cxn ang="T160">
                  <a:pos x="T104" y="T105"/>
                </a:cxn>
                <a:cxn ang="T161">
                  <a:pos x="T106" y="T107"/>
                </a:cxn>
              </a:cxnLst>
              <a:rect l="0" t="0" r="r" b="b"/>
              <a:pathLst>
                <a:path w="812" h="582">
                  <a:moveTo>
                    <a:pt x="484" y="30"/>
                  </a:moveTo>
                  <a:lnTo>
                    <a:pt x="476" y="36"/>
                  </a:lnTo>
                  <a:lnTo>
                    <a:pt x="480" y="56"/>
                  </a:lnTo>
                  <a:lnTo>
                    <a:pt x="480" y="58"/>
                  </a:lnTo>
                  <a:lnTo>
                    <a:pt x="482" y="58"/>
                  </a:lnTo>
                  <a:lnTo>
                    <a:pt x="480" y="58"/>
                  </a:lnTo>
                  <a:lnTo>
                    <a:pt x="472" y="78"/>
                  </a:lnTo>
                  <a:lnTo>
                    <a:pt x="460" y="82"/>
                  </a:lnTo>
                  <a:lnTo>
                    <a:pt x="458" y="84"/>
                  </a:lnTo>
                  <a:lnTo>
                    <a:pt x="456" y="84"/>
                  </a:lnTo>
                  <a:lnTo>
                    <a:pt x="436" y="74"/>
                  </a:lnTo>
                  <a:lnTo>
                    <a:pt x="396" y="38"/>
                  </a:lnTo>
                  <a:lnTo>
                    <a:pt x="380" y="28"/>
                  </a:lnTo>
                  <a:lnTo>
                    <a:pt x="356" y="20"/>
                  </a:lnTo>
                  <a:lnTo>
                    <a:pt x="356" y="18"/>
                  </a:lnTo>
                  <a:lnTo>
                    <a:pt x="344" y="10"/>
                  </a:lnTo>
                  <a:lnTo>
                    <a:pt x="324" y="4"/>
                  </a:lnTo>
                  <a:lnTo>
                    <a:pt x="314" y="6"/>
                  </a:lnTo>
                  <a:lnTo>
                    <a:pt x="312" y="6"/>
                  </a:lnTo>
                  <a:lnTo>
                    <a:pt x="288" y="4"/>
                  </a:lnTo>
                  <a:lnTo>
                    <a:pt x="286" y="4"/>
                  </a:lnTo>
                  <a:lnTo>
                    <a:pt x="268" y="0"/>
                  </a:lnTo>
                  <a:lnTo>
                    <a:pt x="256" y="0"/>
                  </a:lnTo>
                  <a:lnTo>
                    <a:pt x="248" y="6"/>
                  </a:lnTo>
                  <a:lnTo>
                    <a:pt x="240" y="8"/>
                  </a:lnTo>
                  <a:lnTo>
                    <a:pt x="228" y="10"/>
                  </a:lnTo>
                  <a:lnTo>
                    <a:pt x="212" y="14"/>
                  </a:lnTo>
                  <a:lnTo>
                    <a:pt x="198" y="18"/>
                  </a:lnTo>
                  <a:lnTo>
                    <a:pt x="196" y="20"/>
                  </a:lnTo>
                  <a:lnTo>
                    <a:pt x="180" y="22"/>
                  </a:lnTo>
                  <a:lnTo>
                    <a:pt x="160" y="28"/>
                  </a:lnTo>
                  <a:lnTo>
                    <a:pt x="158" y="28"/>
                  </a:lnTo>
                  <a:lnTo>
                    <a:pt x="144" y="26"/>
                  </a:lnTo>
                  <a:lnTo>
                    <a:pt x="120" y="30"/>
                  </a:lnTo>
                  <a:lnTo>
                    <a:pt x="100" y="30"/>
                  </a:lnTo>
                  <a:lnTo>
                    <a:pt x="92" y="38"/>
                  </a:lnTo>
                  <a:lnTo>
                    <a:pt x="82" y="40"/>
                  </a:lnTo>
                  <a:lnTo>
                    <a:pt x="86" y="50"/>
                  </a:lnTo>
                  <a:lnTo>
                    <a:pt x="86" y="66"/>
                  </a:lnTo>
                  <a:lnTo>
                    <a:pt x="84" y="78"/>
                  </a:lnTo>
                  <a:lnTo>
                    <a:pt x="98" y="90"/>
                  </a:lnTo>
                  <a:lnTo>
                    <a:pt x="110" y="102"/>
                  </a:lnTo>
                  <a:lnTo>
                    <a:pt x="118" y="110"/>
                  </a:lnTo>
                  <a:lnTo>
                    <a:pt x="120" y="114"/>
                  </a:lnTo>
                  <a:lnTo>
                    <a:pt x="120" y="118"/>
                  </a:lnTo>
                  <a:lnTo>
                    <a:pt x="124" y="130"/>
                  </a:lnTo>
                  <a:lnTo>
                    <a:pt x="130" y="142"/>
                  </a:lnTo>
                  <a:lnTo>
                    <a:pt x="128" y="142"/>
                  </a:lnTo>
                  <a:lnTo>
                    <a:pt x="112" y="154"/>
                  </a:lnTo>
                  <a:lnTo>
                    <a:pt x="102" y="166"/>
                  </a:lnTo>
                  <a:lnTo>
                    <a:pt x="104" y="178"/>
                  </a:lnTo>
                  <a:lnTo>
                    <a:pt x="112" y="196"/>
                  </a:lnTo>
                  <a:lnTo>
                    <a:pt x="112" y="198"/>
                  </a:lnTo>
                  <a:lnTo>
                    <a:pt x="112" y="204"/>
                  </a:lnTo>
                  <a:lnTo>
                    <a:pt x="108" y="210"/>
                  </a:lnTo>
                  <a:lnTo>
                    <a:pt x="106" y="214"/>
                  </a:lnTo>
                  <a:lnTo>
                    <a:pt x="102" y="216"/>
                  </a:lnTo>
                  <a:lnTo>
                    <a:pt x="96" y="216"/>
                  </a:lnTo>
                  <a:lnTo>
                    <a:pt x="80" y="214"/>
                  </a:lnTo>
                  <a:lnTo>
                    <a:pt x="60" y="210"/>
                  </a:lnTo>
                  <a:lnTo>
                    <a:pt x="58" y="210"/>
                  </a:lnTo>
                  <a:lnTo>
                    <a:pt x="44" y="202"/>
                  </a:lnTo>
                  <a:lnTo>
                    <a:pt x="20" y="202"/>
                  </a:lnTo>
                  <a:lnTo>
                    <a:pt x="22" y="202"/>
                  </a:lnTo>
                  <a:lnTo>
                    <a:pt x="20" y="242"/>
                  </a:lnTo>
                  <a:lnTo>
                    <a:pt x="18" y="246"/>
                  </a:lnTo>
                  <a:lnTo>
                    <a:pt x="16" y="248"/>
                  </a:lnTo>
                  <a:lnTo>
                    <a:pt x="8" y="250"/>
                  </a:lnTo>
                  <a:lnTo>
                    <a:pt x="6" y="254"/>
                  </a:lnTo>
                  <a:lnTo>
                    <a:pt x="6" y="262"/>
                  </a:lnTo>
                  <a:lnTo>
                    <a:pt x="4" y="262"/>
                  </a:lnTo>
                  <a:lnTo>
                    <a:pt x="4" y="272"/>
                  </a:lnTo>
                  <a:lnTo>
                    <a:pt x="10" y="280"/>
                  </a:lnTo>
                  <a:lnTo>
                    <a:pt x="14" y="284"/>
                  </a:lnTo>
                  <a:lnTo>
                    <a:pt x="18" y="304"/>
                  </a:lnTo>
                  <a:lnTo>
                    <a:pt x="18" y="310"/>
                  </a:lnTo>
                  <a:lnTo>
                    <a:pt x="16" y="322"/>
                  </a:lnTo>
                  <a:lnTo>
                    <a:pt x="10" y="338"/>
                  </a:lnTo>
                  <a:lnTo>
                    <a:pt x="0" y="358"/>
                  </a:lnTo>
                  <a:lnTo>
                    <a:pt x="0" y="362"/>
                  </a:lnTo>
                  <a:lnTo>
                    <a:pt x="0" y="370"/>
                  </a:lnTo>
                  <a:lnTo>
                    <a:pt x="12" y="384"/>
                  </a:lnTo>
                  <a:lnTo>
                    <a:pt x="16" y="394"/>
                  </a:lnTo>
                  <a:lnTo>
                    <a:pt x="26" y="406"/>
                  </a:lnTo>
                  <a:lnTo>
                    <a:pt x="40" y="422"/>
                  </a:lnTo>
                  <a:lnTo>
                    <a:pt x="48" y="430"/>
                  </a:lnTo>
                  <a:lnTo>
                    <a:pt x="52" y="430"/>
                  </a:lnTo>
                  <a:lnTo>
                    <a:pt x="68" y="422"/>
                  </a:lnTo>
                  <a:lnTo>
                    <a:pt x="72" y="418"/>
                  </a:lnTo>
                  <a:lnTo>
                    <a:pt x="76" y="418"/>
                  </a:lnTo>
                  <a:lnTo>
                    <a:pt x="84" y="420"/>
                  </a:lnTo>
                  <a:lnTo>
                    <a:pt x="92" y="424"/>
                  </a:lnTo>
                  <a:lnTo>
                    <a:pt x="92" y="426"/>
                  </a:lnTo>
                  <a:lnTo>
                    <a:pt x="100" y="434"/>
                  </a:lnTo>
                  <a:lnTo>
                    <a:pt x="104" y="444"/>
                  </a:lnTo>
                  <a:lnTo>
                    <a:pt x="108" y="448"/>
                  </a:lnTo>
                  <a:lnTo>
                    <a:pt x="110" y="450"/>
                  </a:lnTo>
                  <a:lnTo>
                    <a:pt x="120" y="458"/>
                  </a:lnTo>
                  <a:lnTo>
                    <a:pt x="126" y="458"/>
                  </a:lnTo>
                  <a:lnTo>
                    <a:pt x="132" y="460"/>
                  </a:lnTo>
                  <a:lnTo>
                    <a:pt x="136" y="464"/>
                  </a:lnTo>
                  <a:lnTo>
                    <a:pt x="144" y="468"/>
                  </a:lnTo>
                  <a:lnTo>
                    <a:pt x="160" y="474"/>
                  </a:lnTo>
                  <a:lnTo>
                    <a:pt x="162" y="474"/>
                  </a:lnTo>
                  <a:lnTo>
                    <a:pt x="186" y="482"/>
                  </a:lnTo>
                  <a:lnTo>
                    <a:pt x="188" y="482"/>
                  </a:lnTo>
                  <a:lnTo>
                    <a:pt x="204" y="490"/>
                  </a:lnTo>
                  <a:lnTo>
                    <a:pt x="232" y="498"/>
                  </a:lnTo>
                  <a:lnTo>
                    <a:pt x="234" y="498"/>
                  </a:lnTo>
                  <a:lnTo>
                    <a:pt x="272" y="500"/>
                  </a:lnTo>
                  <a:lnTo>
                    <a:pt x="288" y="494"/>
                  </a:lnTo>
                  <a:lnTo>
                    <a:pt x="304" y="494"/>
                  </a:lnTo>
                  <a:lnTo>
                    <a:pt x="304" y="496"/>
                  </a:lnTo>
                  <a:lnTo>
                    <a:pt x="316" y="512"/>
                  </a:lnTo>
                  <a:lnTo>
                    <a:pt x="324" y="526"/>
                  </a:lnTo>
                  <a:lnTo>
                    <a:pt x="332" y="532"/>
                  </a:lnTo>
                  <a:lnTo>
                    <a:pt x="340" y="536"/>
                  </a:lnTo>
                  <a:lnTo>
                    <a:pt x="340" y="538"/>
                  </a:lnTo>
                  <a:lnTo>
                    <a:pt x="342" y="538"/>
                  </a:lnTo>
                  <a:lnTo>
                    <a:pt x="348" y="554"/>
                  </a:lnTo>
                  <a:lnTo>
                    <a:pt x="350" y="554"/>
                  </a:lnTo>
                  <a:lnTo>
                    <a:pt x="350" y="556"/>
                  </a:lnTo>
                  <a:lnTo>
                    <a:pt x="354" y="574"/>
                  </a:lnTo>
                  <a:lnTo>
                    <a:pt x="364" y="578"/>
                  </a:lnTo>
                  <a:lnTo>
                    <a:pt x="366" y="578"/>
                  </a:lnTo>
                  <a:lnTo>
                    <a:pt x="376" y="582"/>
                  </a:lnTo>
                  <a:lnTo>
                    <a:pt x="388" y="580"/>
                  </a:lnTo>
                  <a:lnTo>
                    <a:pt x="390" y="568"/>
                  </a:lnTo>
                  <a:lnTo>
                    <a:pt x="392" y="566"/>
                  </a:lnTo>
                  <a:lnTo>
                    <a:pt x="404" y="554"/>
                  </a:lnTo>
                  <a:lnTo>
                    <a:pt x="420" y="558"/>
                  </a:lnTo>
                  <a:lnTo>
                    <a:pt x="428" y="574"/>
                  </a:lnTo>
                  <a:lnTo>
                    <a:pt x="442" y="570"/>
                  </a:lnTo>
                  <a:lnTo>
                    <a:pt x="444" y="554"/>
                  </a:lnTo>
                  <a:lnTo>
                    <a:pt x="444" y="552"/>
                  </a:lnTo>
                  <a:lnTo>
                    <a:pt x="456" y="546"/>
                  </a:lnTo>
                  <a:lnTo>
                    <a:pt x="452" y="524"/>
                  </a:lnTo>
                  <a:lnTo>
                    <a:pt x="452" y="522"/>
                  </a:lnTo>
                  <a:lnTo>
                    <a:pt x="464" y="496"/>
                  </a:lnTo>
                  <a:lnTo>
                    <a:pt x="476" y="492"/>
                  </a:lnTo>
                  <a:lnTo>
                    <a:pt x="472" y="470"/>
                  </a:lnTo>
                  <a:lnTo>
                    <a:pt x="484" y="470"/>
                  </a:lnTo>
                  <a:lnTo>
                    <a:pt x="484" y="458"/>
                  </a:lnTo>
                  <a:lnTo>
                    <a:pt x="476" y="438"/>
                  </a:lnTo>
                  <a:lnTo>
                    <a:pt x="476" y="436"/>
                  </a:lnTo>
                  <a:lnTo>
                    <a:pt x="478" y="420"/>
                  </a:lnTo>
                  <a:lnTo>
                    <a:pt x="478" y="418"/>
                  </a:lnTo>
                  <a:lnTo>
                    <a:pt x="480" y="418"/>
                  </a:lnTo>
                  <a:lnTo>
                    <a:pt x="488" y="406"/>
                  </a:lnTo>
                  <a:lnTo>
                    <a:pt x="490" y="406"/>
                  </a:lnTo>
                  <a:lnTo>
                    <a:pt x="492" y="406"/>
                  </a:lnTo>
                  <a:lnTo>
                    <a:pt x="514" y="410"/>
                  </a:lnTo>
                  <a:lnTo>
                    <a:pt x="532" y="414"/>
                  </a:lnTo>
                  <a:lnTo>
                    <a:pt x="548" y="410"/>
                  </a:lnTo>
                  <a:lnTo>
                    <a:pt x="556" y="426"/>
                  </a:lnTo>
                  <a:lnTo>
                    <a:pt x="556" y="428"/>
                  </a:lnTo>
                  <a:lnTo>
                    <a:pt x="556" y="440"/>
                  </a:lnTo>
                  <a:lnTo>
                    <a:pt x="560" y="452"/>
                  </a:lnTo>
                  <a:lnTo>
                    <a:pt x="562" y="458"/>
                  </a:lnTo>
                  <a:lnTo>
                    <a:pt x="568" y="462"/>
                  </a:lnTo>
                  <a:lnTo>
                    <a:pt x="578" y="464"/>
                  </a:lnTo>
                  <a:lnTo>
                    <a:pt x="580" y="468"/>
                  </a:lnTo>
                  <a:lnTo>
                    <a:pt x="580" y="470"/>
                  </a:lnTo>
                  <a:lnTo>
                    <a:pt x="584" y="478"/>
                  </a:lnTo>
                  <a:lnTo>
                    <a:pt x="590" y="486"/>
                  </a:lnTo>
                  <a:lnTo>
                    <a:pt x="598" y="498"/>
                  </a:lnTo>
                  <a:lnTo>
                    <a:pt x="602" y="506"/>
                  </a:lnTo>
                  <a:lnTo>
                    <a:pt x="610" y="506"/>
                  </a:lnTo>
                  <a:lnTo>
                    <a:pt x="624" y="494"/>
                  </a:lnTo>
                  <a:lnTo>
                    <a:pt x="632" y="512"/>
                  </a:lnTo>
                  <a:lnTo>
                    <a:pt x="650" y="518"/>
                  </a:lnTo>
                  <a:lnTo>
                    <a:pt x="652" y="518"/>
                  </a:lnTo>
                  <a:lnTo>
                    <a:pt x="660" y="534"/>
                  </a:lnTo>
                  <a:lnTo>
                    <a:pt x="664" y="538"/>
                  </a:lnTo>
                  <a:lnTo>
                    <a:pt x="664" y="522"/>
                  </a:lnTo>
                  <a:lnTo>
                    <a:pt x="664" y="518"/>
                  </a:lnTo>
                  <a:lnTo>
                    <a:pt x="700" y="518"/>
                  </a:lnTo>
                  <a:lnTo>
                    <a:pt x="700" y="514"/>
                  </a:lnTo>
                  <a:lnTo>
                    <a:pt x="702" y="512"/>
                  </a:lnTo>
                  <a:lnTo>
                    <a:pt x="700" y="508"/>
                  </a:lnTo>
                  <a:lnTo>
                    <a:pt x="698" y="500"/>
                  </a:lnTo>
                  <a:lnTo>
                    <a:pt x="696" y="494"/>
                  </a:lnTo>
                  <a:lnTo>
                    <a:pt x="696" y="486"/>
                  </a:lnTo>
                  <a:lnTo>
                    <a:pt x="698" y="480"/>
                  </a:lnTo>
                  <a:lnTo>
                    <a:pt x="702" y="478"/>
                  </a:lnTo>
                  <a:lnTo>
                    <a:pt x="706" y="478"/>
                  </a:lnTo>
                  <a:lnTo>
                    <a:pt x="720" y="482"/>
                  </a:lnTo>
                  <a:lnTo>
                    <a:pt x="722" y="472"/>
                  </a:lnTo>
                  <a:lnTo>
                    <a:pt x="696" y="460"/>
                  </a:lnTo>
                  <a:lnTo>
                    <a:pt x="694" y="460"/>
                  </a:lnTo>
                  <a:lnTo>
                    <a:pt x="692" y="458"/>
                  </a:lnTo>
                  <a:lnTo>
                    <a:pt x="688" y="426"/>
                  </a:lnTo>
                  <a:lnTo>
                    <a:pt x="690" y="406"/>
                  </a:lnTo>
                  <a:lnTo>
                    <a:pt x="690" y="402"/>
                  </a:lnTo>
                  <a:lnTo>
                    <a:pt x="734" y="406"/>
                  </a:lnTo>
                  <a:lnTo>
                    <a:pt x="744" y="396"/>
                  </a:lnTo>
                  <a:lnTo>
                    <a:pt x="746" y="392"/>
                  </a:lnTo>
                  <a:lnTo>
                    <a:pt x="744" y="388"/>
                  </a:lnTo>
                  <a:lnTo>
                    <a:pt x="732" y="382"/>
                  </a:lnTo>
                  <a:lnTo>
                    <a:pt x="730" y="378"/>
                  </a:lnTo>
                  <a:lnTo>
                    <a:pt x="728" y="374"/>
                  </a:lnTo>
                  <a:lnTo>
                    <a:pt x="730" y="372"/>
                  </a:lnTo>
                  <a:lnTo>
                    <a:pt x="732" y="368"/>
                  </a:lnTo>
                  <a:lnTo>
                    <a:pt x="752" y="350"/>
                  </a:lnTo>
                  <a:lnTo>
                    <a:pt x="772" y="348"/>
                  </a:lnTo>
                  <a:lnTo>
                    <a:pt x="782" y="330"/>
                  </a:lnTo>
                  <a:lnTo>
                    <a:pt x="782" y="314"/>
                  </a:lnTo>
                  <a:lnTo>
                    <a:pt x="796" y="310"/>
                  </a:lnTo>
                  <a:lnTo>
                    <a:pt x="804" y="290"/>
                  </a:lnTo>
                  <a:lnTo>
                    <a:pt x="812" y="276"/>
                  </a:lnTo>
                  <a:lnTo>
                    <a:pt x="800" y="256"/>
                  </a:lnTo>
                  <a:lnTo>
                    <a:pt x="800" y="254"/>
                  </a:lnTo>
                  <a:lnTo>
                    <a:pt x="792" y="228"/>
                  </a:lnTo>
                  <a:lnTo>
                    <a:pt x="792" y="226"/>
                  </a:lnTo>
                  <a:lnTo>
                    <a:pt x="788" y="198"/>
                  </a:lnTo>
                  <a:lnTo>
                    <a:pt x="778" y="182"/>
                  </a:lnTo>
                  <a:lnTo>
                    <a:pt x="764" y="168"/>
                  </a:lnTo>
                  <a:lnTo>
                    <a:pt x="764" y="166"/>
                  </a:lnTo>
                  <a:lnTo>
                    <a:pt x="762" y="150"/>
                  </a:lnTo>
                  <a:lnTo>
                    <a:pt x="736" y="158"/>
                  </a:lnTo>
                  <a:lnTo>
                    <a:pt x="724" y="144"/>
                  </a:lnTo>
                  <a:lnTo>
                    <a:pt x="688" y="118"/>
                  </a:lnTo>
                  <a:lnTo>
                    <a:pt x="686" y="118"/>
                  </a:lnTo>
                  <a:lnTo>
                    <a:pt x="672" y="100"/>
                  </a:lnTo>
                  <a:lnTo>
                    <a:pt x="664" y="94"/>
                  </a:lnTo>
                  <a:lnTo>
                    <a:pt x="658" y="102"/>
                  </a:lnTo>
                  <a:lnTo>
                    <a:pt x="658" y="104"/>
                  </a:lnTo>
                  <a:lnTo>
                    <a:pt x="658" y="106"/>
                  </a:lnTo>
                  <a:lnTo>
                    <a:pt x="656" y="106"/>
                  </a:lnTo>
                  <a:lnTo>
                    <a:pt x="644" y="106"/>
                  </a:lnTo>
                  <a:lnTo>
                    <a:pt x="642" y="106"/>
                  </a:lnTo>
                  <a:lnTo>
                    <a:pt x="616" y="78"/>
                  </a:lnTo>
                  <a:lnTo>
                    <a:pt x="606" y="72"/>
                  </a:lnTo>
                  <a:lnTo>
                    <a:pt x="596" y="62"/>
                  </a:lnTo>
                  <a:lnTo>
                    <a:pt x="584" y="54"/>
                  </a:lnTo>
                  <a:lnTo>
                    <a:pt x="584" y="52"/>
                  </a:lnTo>
                  <a:lnTo>
                    <a:pt x="570" y="44"/>
                  </a:lnTo>
                  <a:lnTo>
                    <a:pt x="562" y="50"/>
                  </a:lnTo>
                  <a:lnTo>
                    <a:pt x="560" y="52"/>
                  </a:lnTo>
                  <a:lnTo>
                    <a:pt x="552" y="50"/>
                  </a:lnTo>
                  <a:lnTo>
                    <a:pt x="544" y="54"/>
                  </a:lnTo>
                  <a:lnTo>
                    <a:pt x="542" y="56"/>
                  </a:lnTo>
                  <a:lnTo>
                    <a:pt x="530" y="58"/>
                  </a:lnTo>
                  <a:lnTo>
                    <a:pt x="484" y="3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00" b="1"/>
            </a:p>
          </p:txBody>
        </p:sp>
        <p:sp>
          <p:nvSpPr>
            <p:cNvPr id="33" name="四川"/>
            <p:cNvSpPr/>
            <p:nvPr/>
          </p:nvSpPr>
          <p:spPr bwMode="auto">
            <a:xfrm>
              <a:off x="3680258" y="3961379"/>
              <a:ext cx="1256743" cy="1102234"/>
            </a:xfrm>
            <a:custGeom>
              <a:avLst/>
              <a:gdLst>
                <a:gd name="T0" fmla="*/ 2147483646 w 702"/>
                <a:gd name="T1" fmla="*/ 2147483646 h 616"/>
                <a:gd name="T2" fmla="*/ 2147483646 w 702"/>
                <a:gd name="T3" fmla="*/ 2147483646 h 616"/>
                <a:gd name="T4" fmla="*/ 2147483646 w 702"/>
                <a:gd name="T5" fmla="*/ 2147483646 h 616"/>
                <a:gd name="T6" fmla="*/ 2147483646 w 702"/>
                <a:gd name="T7" fmla="*/ 2147483646 h 616"/>
                <a:gd name="T8" fmla="*/ 2147483646 w 702"/>
                <a:gd name="T9" fmla="*/ 2147483646 h 616"/>
                <a:gd name="T10" fmla="*/ 2147483646 w 702"/>
                <a:gd name="T11" fmla="*/ 2147483646 h 616"/>
                <a:gd name="T12" fmla="*/ 2147483646 w 702"/>
                <a:gd name="T13" fmla="*/ 2147483646 h 616"/>
                <a:gd name="T14" fmla="*/ 2147483646 w 702"/>
                <a:gd name="T15" fmla="*/ 2147483646 h 616"/>
                <a:gd name="T16" fmla="*/ 2147483646 w 702"/>
                <a:gd name="T17" fmla="*/ 2147483646 h 616"/>
                <a:gd name="T18" fmla="*/ 2147483646 w 702"/>
                <a:gd name="T19" fmla="*/ 2147483646 h 616"/>
                <a:gd name="T20" fmla="*/ 2147483646 w 702"/>
                <a:gd name="T21" fmla="*/ 2147483646 h 616"/>
                <a:gd name="T22" fmla="*/ 2147483646 w 702"/>
                <a:gd name="T23" fmla="*/ 2147483646 h 616"/>
                <a:gd name="T24" fmla="*/ 2147483646 w 702"/>
                <a:gd name="T25" fmla="*/ 2147483646 h 616"/>
                <a:gd name="T26" fmla="*/ 2147483646 w 702"/>
                <a:gd name="T27" fmla="*/ 2147483646 h 616"/>
                <a:gd name="T28" fmla="*/ 2147483646 w 702"/>
                <a:gd name="T29" fmla="*/ 2147483646 h 616"/>
                <a:gd name="T30" fmla="*/ 2147483646 w 702"/>
                <a:gd name="T31" fmla="*/ 2147483646 h 616"/>
                <a:gd name="T32" fmla="*/ 2147483646 w 702"/>
                <a:gd name="T33" fmla="*/ 2147483646 h 616"/>
                <a:gd name="T34" fmla="*/ 2147483646 w 702"/>
                <a:gd name="T35" fmla="*/ 2147483646 h 616"/>
                <a:gd name="T36" fmla="*/ 2147483646 w 702"/>
                <a:gd name="T37" fmla="*/ 2147483646 h 616"/>
                <a:gd name="T38" fmla="*/ 2147483646 w 702"/>
                <a:gd name="T39" fmla="*/ 2147483646 h 616"/>
                <a:gd name="T40" fmla="*/ 2147483646 w 702"/>
                <a:gd name="T41" fmla="*/ 2147483646 h 616"/>
                <a:gd name="T42" fmla="*/ 2147483646 w 702"/>
                <a:gd name="T43" fmla="*/ 2147483646 h 616"/>
                <a:gd name="T44" fmla="*/ 2147483646 w 702"/>
                <a:gd name="T45" fmla="*/ 2147483646 h 616"/>
                <a:gd name="T46" fmla="*/ 2147483646 w 702"/>
                <a:gd name="T47" fmla="*/ 2147483646 h 616"/>
                <a:gd name="T48" fmla="*/ 2147483646 w 702"/>
                <a:gd name="T49" fmla="*/ 2147483646 h 616"/>
                <a:gd name="T50" fmla="*/ 2147483646 w 702"/>
                <a:gd name="T51" fmla="*/ 2147483646 h 616"/>
                <a:gd name="T52" fmla="*/ 2147483646 w 702"/>
                <a:gd name="T53" fmla="*/ 2147483646 h 616"/>
                <a:gd name="T54" fmla="*/ 2147483646 w 702"/>
                <a:gd name="T55" fmla="*/ 2147483646 h 616"/>
                <a:gd name="T56" fmla="*/ 2147483646 w 702"/>
                <a:gd name="T57" fmla="*/ 2147483646 h 616"/>
                <a:gd name="T58" fmla="*/ 2147483646 w 702"/>
                <a:gd name="T59" fmla="*/ 2147483646 h 616"/>
                <a:gd name="T60" fmla="*/ 2147483646 w 702"/>
                <a:gd name="T61" fmla="*/ 2147483646 h 616"/>
                <a:gd name="T62" fmla="*/ 2147483646 w 702"/>
                <a:gd name="T63" fmla="*/ 2147483646 h 616"/>
                <a:gd name="T64" fmla="*/ 2147483646 w 702"/>
                <a:gd name="T65" fmla="*/ 2147483646 h 616"/>
                <a:gd name="T66" fmla="*/ 2147483646 w 702"/>
                <a:gd name="T67" fmla="*/ 2147483646 h 616"/>
                <a:gd name="T68" fmla="*/ 2147483646 w 702"/>
                <a:gd name="T69" fmla="*/ 2147483646 h 616"/>
                <a:gd name="T70" fmla="*/ 2147483646 w 702"/>
                <a:gd name="T71" fmla="*/ 2147483646 h 616"/>
                <a:gd name="T72" fmla="*/ 2147483646 w 702"/>
                <a:gd name="T73" fmla="*/ 2147483646 h 616"/>
                <a:gd name="T74" fmla="*/ 2147483646 w 702"/>
                <a:gd name="T75" fmla="*/ 2147483646 h 616"/>
                <a:gd name="T76" fmla="*/ 2147483646 w 702"/>
                <a:gd name="T77" fmla="*/ 2147483646 h 616"/>
                <a:gd name="T78" fmla="*/ 2147483646 w 702"/>
                <a:gd name="T79" fmla="*/ 2147483646 h 616"/>
                <a:gd name="T80" fmla="*/ 2147483646 w 702"/>
                <a:gd name="T81" fmla="*/ 2147483646 h 616"/>
                <a:gd name="T82" fmla="*/ 2147483646 w 702"/>
                <a:gd name="T83" fmla="*/ 2147483646 h 616"/>
                <a:gd name="T84" fmla="*/ 2147483646 w 702"/>
                <a:gd name="T85" fmla="*/ 2147483646 h 616"/>
                <a:gd name="T86" fmla="*/ 2147483646 w 702"/>
                <a:gd name="T87" fmla="*/ 2147483646 h 616"/>
                <a:gd name="T88" fmla="*/ 2147483646 w 702"/>
                <a:gd name="T89" fmla="*/ 2147483646 h 616"/>
                <a:gd name="T90" fmla="*/ 2147483646 w 702"/>
                <a:gd name="T91" fmla="*/ 2147483646 h 616"/>
                <a:gd name="T92" fmla="*/ 2147483646 w 702"/>
                <a:gd name="T93" fmla="*/ 2147483646 h 616"/>
                <a:gd name="T94" fmla="*/ 2147483646 w 702"/>
                <a:gd name="T95" fmla="*/ 2147483646 h 616"/>
                <a:gd name="T96" fmla="*/ 2147483646 w 702"/>
                <a:gd name="T97" fmla="*/ 2147483646 h 616"/>
                <a:gd name="T98" fmla="*/ 2147483646 w 702"/>
                <a:gd name="T99" fmla="*/ 0 h 616"/>
                <a:gd name="T100" fmla="*/ 2147483646 w 702"/>
                <a:gd name="T101" fmla="*/ 2147483646 h 616"/>
                <a:gd name="T102" fmla="*/ 2147483646 w 702"/>
                <a:gd name="T103" fmla="*/ 2147483646 h 616"/>
                <a:gd name="T104" fmla="*/ 2147483646 w 702"/>
                <a:gd name="T105" fmla="*/ 2147483646 h 616"/>
                <a:gd name="T106" fmla="*/ 2147483646 w 702"/>
                <a:gd name="T107" fmla="*/ 2147483646 h 616"/>
                <a:gd name="T108" fmla="*/ 2147483646 w 702"/>
                <a:gd name="T109" fmla="*/ 2147483646 h 616"/>
                <a:gd name="T110" fmla="*/ 2147483646 w 702"/>
                <a:gd name="T111" fmla="*/ 2147483646 h 616"/>
                <a:gd name="T112" fmla="*/ 2147483646 w 702"/>
                <a:gd name="T113" fmla="*/ 2147483646 h 616"/>
                <a:gd name="T114" fmla="*/ 2147483646 w 702"/>
                <a:gd name="T115" fmla="*/ 2147483646 h 616"/>
                <a:gd name="T116" fmla="*/ 2147483646 w 702"/>
                <a:gd name="T117" fmla="*/ 2147483646 h 616"/>
                <a:gd name="T118" fmla="*/ 2147483646 w 702"/>
                <a:gd name="T119" fmla="*/ 2147483646 h 61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</a:gdLst>
              <a:ahLst/>
              <a:cxnLst>
                <a:cxn ang="T120">
                  <a:pos x="T0" y="T1"/>
                </a:cxn>
                <a:cxn ang="T121">
                  <a:pos x="T2" y="T3"/>
                </a:cxn>
                <a:cxn ang="T122">
                  <a:pos x="T4" y="T5"/>
                </a:cxn>
                <a:cxn ang="T123">
                  <a:pos x="T6" y="T7"/>
                </a:cxn>
                <a:cxn ang="T124">
                  <a:pos x="T8" y="T9"/>
                </a:cxn>
                <a:cxn ang="T125">
                  <a:pos x="T10" y="T11"/>
                </a:cxn>
                <a:cxn ang="T126">
                  <a:pos x="T12" y="T13"/>
                </a:cxn>
                <a:cxn ang="T127">
                  <a:pos x="T14" y="T15"/>
                </a:cxn>
                <a:cxn ang="T128">
                  <a:pos x="T16" y="T17"/>
                </a:cxn>
                <a:cxn ang="T129">
                  <a:pos x="T18" y="T19"/>
                </a:cxn>
                <a:cxn ang="T130">
                  <a:pos x="T20" y="T21"/>
                </a:cxn>
                <a:cxn ang="T131">
                  <a:pos x="T22" y="T23"/>
                </a:cxn>
                <a:cxn ang="T132">
                  <a:pos x="T24" y="T25"/>
                </a:cxn>
                <a:cxn ang="T133">
                  <a:pos x="T26" y="T27"/>
                </a:cxn>
                <a:cxn ang="T134">
                  <a:pos x="T28" y="T29"/>
                </a:cxn>
                <a:cxn ang="T135">
                  <a:pos x="T30" y="T31"/>
                </a:cxn>
                <a:cxn ang="T136">
                  <a:pos x="T32" y="T33"/>
                </a:cxn>
                <a:cxn ang="T137">
                  <a:pos x="T34" y="T35"/>
                </a:cxn>
                <a:cxn ang="T138">
                  <a:pos x="T36" y="T37"/>
                </a:cxn>
                <a:cxn ang="T139">
                  <a:pos x="T38" y="T39"/>
                </a:cxn>
                <a:cxn ang="T140">
                  <a:pos x="T40" y="T41"/>
                </a:cxn>
                <a:cxn ang="T141">
                  <a:pos x="T42" y="T43"/>
                </a:cxn>
                <a:cxn ang="T142">
                  <a:pos x="T44" y="T45"/>
                </a:cxn>
                <a:cxn ang="T143">
                  <a:pos x="T46" y="T47"/>
                </a:cxn>
                <a:cxn ang="T144">
                  <a:pos x="T48" y="T49"/>
                </a:cxn>
                <a:cxn ang="T145">
                  <a:pos x="T50" y="T51"/>
                </a:cxn>
                <a:cxn ang="T146">
                  <a:pos x="T52" y="T53"/>
                </a:cxn>
                <a:cxn ang="T147">
                  <a:pos x="T54" y="T55"/>
                </a:cxn>
                <a:cxn ang="T148">
                  <a:pos x="T56" y="T57"/>
                </a:cxn>
                <a:cxn ang="T149">
                  <a:pos x="T58" y="T59"/>
                </a:cxn>
                <a:cxn ang="T150">
                  <a:pos x="T60" y="T61"/>
                </a:cxn>
                <a:cxn ang="T151">
                  <a:pos x="T62" y="T63"/>
                </a:cxn>
                <a:cxn ang="T152">
                  <a:pos x="T64" y="T65"/>
                </a:cxn>
                <a:cxn ang="T153">
                  <a:pos x="T66" y="T67"/>
                </a:cxn>
                <a:cxn ang="T154">
                  <a:pos x="T68" y="T69"/>
                </a:cxn>
                <a:cxn ang="T155">
                  <a:pos x="T70" y="T71"/>
                </a:cxn>
                <a:cxn ang="T156">
                  <a:pos x="T72" y="T73"/>
                </a:cxn>
                <a:cxn ang="T157">
                  <a:pos x="T74" y="T75"/>
                </a:cxn>
                <a:cxn ang="T158">
                  <a:pos x="T76" y="T77"/>
                </a:cxn>
                <a:cxn ang="T159">
                  <a:pos x="T78" y="T79"/>
                </a:cxn>
                <a:cxn ang="T160">
                  <a:pos x="T80" y="T81"/>
                </a:cxn>
                <a:cxn ang="T161">
                  <a:pos x="T82" y="T83"/>
                </a:cxn>
                <a:cxn ang="T162">
                  <a:pos x="T84" y="T85"/>
                </a:cxn>
                <a:cxn ang="T163">
                  <a:pos x="T86" y="T87"/>
                </a:cxn>
                <a:cxn ang="T164">
                  <a:pos x="T88" y="T89"/>
                </a:cxn>
                <a:cxn ang="T165">
                  <a:pos x="T90" y="T91"/>
                </a:cxn>
                <a:cxn ang="T166">
                  <a:pos x="T92" y="T93"/>
                </a:cxn>
                <a:cxn ang="T167">
                  <a:pos x="T94" y="T95"/>
                </a:cxn>
                <a:cxn ang="T168">
                  <a:pos x="T96" y="T97"/>
                </a:cxn>
                <a:cxn ang="T169">
                  <a:pos x="T98" y="T99"/>
                </a:cxn>
                <a:cxn ang="T170">
                  <a:pos x="T100" y="T101"/>
                </a:cxn>
                <a:cxn ang="T171">
                  <a:pos x="T102" y="T103"/>
                </a:cxn>
                <a:cxn ang="T172">
                  <a:pos x="T104" y="T105"/>
                </a:cxn>
                <a:cxn ang="T173">
                  <a:pos x="T106" y="T107"/>
                </a:cxn>
                <a:cxn ang="T174">
                  <a:pos x="T108" y="T109"/>
                </a:cxn>
                <a:cxn ang="T175">
                  <a:pos x="T110" y="T111"/>
                </a:cxn>
                <a:cxn ang="T176">
                  <a:pos x="T112" y="T113"/>
                </a:cxn>
                <a:cxn ang="T177">
                  <a:pos x="T114" y="T115"/>
                </a:cxn>
                <a:cxn ang="T178">
                  <a:pos x="T116" y="T117"/>
                </a:cxn>
                <a:cxn ang="T179">
                  <a:pos x="T118" y="T119"/>
                </a:cxn>
              </a:cxnLst>
              <a:rect l="0" t="0" r="r" b="b"/>
              <a:pathLst>
                <a:path w="702" h="616">
                  <a:moveTo>
                    <a:pt x="66" y="14"/>
                  </a:moveTo>
                  <a:lnTo>
                    <a:pt x="46" y="10"/>
                  </a:lnTo>
                  <a:lnTo>
                    <a:pt x="28" y="6"/>
                  </a:lnTo>
                  <a:lnTo>
                    <a:pt x="22" y="14"/>
                  </a:lnTo>
                  <a:lnTo>
                    <a:pt x="20" y="28"/>
                  </a:lnTo>
                  <a:lnTo>
                    <a:pt x="26" y="50"/>
                  </a:lnTo>
                  <a:lnTo>
                    <a:pt x="26" y="66"/>
                  </a:lnTo>
                  <a:lnTo>
                    <a:pt x="26" y="70"/>
                  </a:lnTo>
                  <a:lnTo>
                    <a:pt x="18" y="70"/>
                  </a:lnTo>
                  <a:lnTo>
                    <a:pt x="22" y="90"/>
                  </a:lnTo>
                  <a:lnTo>
                    <a:pt x="6" y="94"/>
                  </a:lnTo>
                  <a:lnTo>
                    <a:pt x="0" y="106"/>
                  </a:lnTo>
                  <a:lnTo>
                    <a:pt x="8" y="114"/>
                  </a:lnTo>
                  <a:lnTo>
                    <a:pt x="10" y="114"/>
                  </a:lnTo>
                  <a:lnTo>
                    <a:pt x="38" y="136"/>
                  </a:lnTo>
                  <a:lnTo>
                    <a:pt x="38" y="138"/>
                  </a:lnTo>
                  <a:lnTo>
                    <a:pt x="42" y="158"/>
                  </a:lnTo>
                  <a:lnTo>
                    <a:pt x="56" y="178"/>
                  </a:lnTo>
                  <a:lnTo>
                    <a:pt x="62" y="184"/>
                  </a:lnTo>
                  <a:lnTo>
                    <a:pt x="70" y="194"/>
                  </a:lnTo>
                  <a:lnTo>
                    <a:pt x="72" y="194"/>
                  </a:lnTo>
                  <a:lnTo>
                    <a:pt x="70" y="196"/>
                  </a:lnTo>
                  <a:lnTo>
                    <a:pt x="70" y="214"/>
                  </a:lnTo>
                  <a:lnTo>
                    <a:pt x="74" y="226"/>
                  </a:lnTo>
                  <a:lnTo>
                    <a:pt x="74" y="244"/>
                  </a:lnTo>
                  <a:lnTo>
                    <a:pt x="82" y="258"/>
                  </a:lnTo>
                  <a:lnTo>
                    <a:pt x="84" y="266"/>
                  </a:lnTo>
                  <a:lnTo>
                    <a:pt x="86" y="274"/>
                  </a:lnTo>
                  <a:lnTo>
                    <a:pt x="90" y="286"/>
                  </a:lnTo>
                  <a:lnTo>
                    <a:pt x="92" y="302"/>
                  </a:lnTo>
                  <a:lnTo>
                    <a:pt x="90" y="314"/>
                  </a:lnTo>
                  <a:lnTo>
                    <a:pt x="88" y="320"/>
                  </a:lnTo>
                  <a:lnTo>
                    <a:pt x="90" y="326"/>
                  </a:lnTo>
                  <a:lnTo>
                    <a:pt x="94" y="336"/>
                  </a:lnTo>
                  <a:lnTo>
                    <a:pt x="98" y="346"/>
                  </a:lnTo>
                  <a:lnTo>
                    <a:pt x="100" y="346"/>
                  </a:lnTo>
                  <a:lnTo>
                    <a:pt x="100" y="348"/>
                  </a:lnTo>
                  <a:lnTo>
                    <a:pt x="100" y="350"/>
                  </a:lnTo>
                  <a:lnTo>
                    <a:pt x="86" y="378"/>
                  </a:lnTo>
                  <a:lnTo>
                    <a:pt x="90" y="386"/>
                  </a:lnTo>
                  <a:lnTo>
                    <a:pt x="90" y="392"/>
                  </a:lnTo>
                  <a:lnTo>
                    <a:pt x="86" y="418"/>
                  </a:lnTo>
                  <a:lnTo>
                    <a:pt x="86" y="428"/>
                  </a:lnTo>
                  <a:lnTo>
                    <a:pt x="88" y="432"/>
                  </a:lnTo>
                  <a:lnTo>
                    <a:pt x="90" y="434"/>
                  </a:lnTo>
                  <a:lnTo>
                    <a:pt x="94" y="436"/>
                  </a:lnTo>
                  <a:lnTo>
                    <a:pt x="102" y="442"/>
                  </a:lnTo>
                  <a:lnTo>
                    <a:pt x="104" y="448"/>
                  </a:lnTo>
                  <a:lnTo>
                    <a:pt x="102" y="462"/>
                  </a:lnTo>
                  <a:lnTo>
                    <a:pt x="106" y="462"/>
                  </a:lnTo>
                  <a:lnTo>
                    <a:pt x="108" y="464"/>
                  </a:lnTo>
                  <a:lnTo>
                    <a:pt x="110" y="462"/>
                  </a:lnTo>
                  <a:lnTo>
                    <a:pt x="114" y="458"/>
                  </a:lnTo>
                  <a:lnTo>
                    <a:pt x="116" y="452"/>
                  </a:lnTo>
                  <a:lnTo>
                    <a:pt x="118" y="450"/>
                  </a:lnTo>
                  <a:lnTo>
                    <a:pt x="118" y="448"/>
                  </a:lnTo>
                  <a:lnTo>
                    <a:pt x="122" y="444"/>
                  </a:lnTo>
                  <a:lnTo>
                    <a:pt x="126" y="440"/>
                  </a:lnTo>
                  <a:lnTo>
                    <a:pt x="126" y="434"/>
                  </a:lnTo>
                  <a:lnTo>
                    <a:pt x="124" y="426"/>
                  </a:lnTo>
                  <a:lnTo>
                    <a:pt x="122" y="422"/>
                  </a:lnTo>
                  <a:lnTo>
                    <a:pt x="126" y="420"/>
                  </a:lnTo>
                  <a:lnTo>
                    <a:pt x="136" y="418"/>
                  </a:lnTo>
                  <a:lnTo>
                    <a:pt x="142" y="418"/>
                  </a:lnTo>
                  <a:lnTo>
                    <a:pt x="146" y="420"/>
                  </a:lnTo>
                  <a:lnTo>
                    <a:pt x="150" y="424"/>
                  </a:lnTo>
                  <a:lnTo>
                    <a:pt x="156" y="440"/>
                  </a:lnTo>
                  <a:lnTo>
                    <a:pt x="156" y="442"/>
                  </a:lnTo>
                  <a:lnTo>
                    <a:pt x="158" y="468"/>
                  </a:lnTo>
                  <a:lnTo>
                    <a:pt x="170" y="474"/>
                  </a:lnTo>
                  <a:lnTo>
                    <a:pt x="178" y="478"/>
                  </a:lnTo>
                  <a:lnTo>
                    <a:pt x="184" y="472"/>
                  </a:lnTo>
                  <a:lnTo>
                    <a:pt x="190" y="466"/>
                  </a:lnTo>
                  <a:lnTo>
                    <a:pt x="194" y="466"/>
                  </a:lnTo>
                  <a:lnTo>
                    <a:pt x="200" y="470"/>
                  </a:lnTo>
                  <a:lnTo>
                    <a:pt x="204" y="478"/>
                  </a:lnTo>
                  <a:lnTo>
                    <a:pt x="206" y="498"/>
                  </a:lnTo>
                  <a:lnTo>
                    <a:pt x="208" y="502"/>
                  </a:lnTo>
                  <a:lnTo>
                    <a:pt x="230" y="548"/>
                  </a:lnTo>
                  <a:lnTo>
                    <a:pt x="238" y="556"/>
                  </a:lnTo>
                  <a:lnTo>
                    <a:pt x="238" y="558"/>
                  </a:lnTo>
                  <a:lnTo>
                    <a:pt x="242" y="578"/>
                  </a:lnTo>
                  <a:lnTo>
                    <a:pt x="244" y="596"/>
                  </a:lnTo>
                  <a:lnTo>
                    <a:pt x="246" y="598"/>
                  </a:lnTo>
                  <a:lnTo>
                    <a:pt x="254" y="588"/>
                  </a:lnTo>
                  <a:lnTo>
                    <a:pt x="256" y="586"/>
                  </a:lnTo>
                  <a:lnTo>
                    <a:pt x="258" y="586"/>
                  </a:lnTo>
                  <a:lnTo>
                    <a:pt x="262" y="588"/>
                  </a:lnTo>
                  <a:lnTo>
                    <a:pt x="262" y="592"/>
                  </a:lnTo>
                  <a:lnTo>
                    <a:pt x="262" y="598"/>
                  </a:lnTo>
                  <a:lnTo>
                    <a:pt x="262" y="612"/>
                  </a:lnTo>
                  <a:lnTo>
                    <a:pt x="262" y="616"/>
                  </a:lnTo>
                  <a:lnTo>
                    <a:pt x="268" y="616"/>
                  </a:lnTo>
                  <a:lnTo>
                    <a:pt x="270" y="614"/>
                  </a:lnTo>
                  <a:lnTo>
                    <a:pt x="278" y="602"/>
                  </a:lnTo>
                  <a:lnTo>
                    <a:pt x="288" y="594"/>
                  </a:lnTo>
                  <a:lnTo>
                    <a:pt x="296" y="588"/>
                  </a:lnTo>
                  <a:lnTo>
                    <a:pt x="306" y="586"/>
                  </a:lnTo>
                  <a:lnTo>
                    <a:pt x="322" y="590"/>
                  </a:lnTo>
                  <a:lnTo>
                    <a:pt x="328" y="588"/>
                  </a:lnTo>
                  <a:lnTo>
                    <a:pt x="336" y="576"/>
                  </a:lnTo>
                  <a:lnTo>
                    <a:pt x="334" y="558"/>
                  </a:lnTo>
                  <a:lnTo>
                    <a:pt x="330" y="546"/>
                  </a:lnTo>
                  <a:lnTo>
                    <a:pt x="328" y="540"/>
                  </a:lnTo>
                  <a:lnTo>
                    <a:pt x="328" y="536"/>
                  </a:lnTo>
                  <a:lnTo>
                    <a:pt x="330" y="522"/>
                  </a:lnTo>
                  <a:lnTo>
                    <a:pt x="330" y="520"/>
                  </a:lnTo>
                  <a:lnTo>
                    <a:pt x="332" y="518"/>
                  </a:lnTo>
                  <a:lnTo>
                    <a:pt x="346" y="510"/>
                  </a:lnTo>
                  <a:lnTo>
                    <a:pt x="348" y="510"/>
                  </a:lnTo>
                  <a:lnTo>
                    <a:pt x="358" y="502"/>
                  </a:lnTo>
                  <a:lnTo>
                    <a:pt x="372" y="484"/>
                  </a:lnTo>
                  <a:lnTo>
                    <a:pt x="374" y="470"/>
                  </a:lnTo>
                  <a:lnTo>
                    <a:pt x="358" y="436"/>
                  </a:lnTo>
                  <a:lnTo>
                    <a:pt x="390" y="450"/>
                  </a:lnTo>
                  <a:lnTo>
                    <a:pt x="390" y="438"/>
                  </a:lnTo>
                  <a:lnTo>
                    <a:pt x="390" y="436"/>
                  </a:lnTo>
                  <a:lnTo>
                    <a:pt x="402" y="426"/>
                  </a:lnTo>
                  <a:lnTo>
                    <a:pt x="426" y="420"/>
                  </a:lnTo>
                  <a:lnTo>
                    <a:pt x="428" y="420"/>
                  </a:lnTo>
                  <a:lnTo>
                    <a:pt x="442" y="450"/>
                  </a:lnTo>
                  <a:lnTo>
                    <a:pt x="440" y="462"/>
                  </a:lnTo>
                  <a:lnTo>
                    <a:pt x="442" y="472"/>
                  </a:lnTo>
                  <a:lnTo>
                    <a:pt x="444" y="478"/>
                  </a:lnTo>
                  <a:lnTo>
                    <a:pt x="448" y="480"/>
                  </a:lnTo>
                  <a:lnTo>
                    <a:pt x="454" y="478"/>
                  </a:lnTo>
                  <a:lnTo>
                    <a:pt x="458" y="474"/>
                  </a:lnTo>
                  <a:lnTo>
                    <a:pt x="458" y="472"/>
                  </a:lnTo>
                  <a:lnTo>
                    <a:pt x="460" y="472"/>
                  </a:lnTo>
                  <a:lnTo>
                    <a:pt x="478" y="466"/>
                  </a:lnTo>
                  <a:lnTo>
                    <a:pt x="480" y="466"/>
                  </a:lnTo>
                  <a:lnTo>
                    <a:pt x="492" y="468"/>
                  </a:lnTo>
                  <a:lnTo>
                    <a:pt x="496" y="470"/>
                  </a:lnTo>
                  <a:lnTo>
                    <a:pt x="498" y="472"/>
                  </a:lnTo>
                  <a:lnTo>
                    <a:pt x="498" y="494"/>
                  </a:lnTo>
                  <a:lnTo>
                    <a:pt x="502" y="496"/>
                  </a:lnTo>
                  <a:lnTo>
                    <a:pt x="510" y="498"/>
                  </a:lnTo>
                  <a:lnTo>
                    <a:pt x="522" y="498"/>
                  </a:lnTo>
                  <a:lnTo>
                    <a:pt x="542" y="492"/>
                  </a:lnTo>
                  <a:lnTo>
                    <a:pt x="554" y="482"/>
                  </a:lnTo>
                  <a:lnTo>
                    <a:pt x="556" y="472"/>
                  </a:lnTo>
                  <a:lnTo>
                    <a:pt x="550" y="466"/>
                  </a:lnTo>
                  <a:lnTo>
                    <a:pt x="530" y="458"/>
                  </a:lnTo>
                  <a:lnTo>
                    <a:pt x="528" y="458"/>
                  </a:lnTo>
                  <a:lnTo>
                    <a:pt x="504" y="434"/>
                  </a:lnTo>
                  <a:lnTo>
                    <a:pt x="506" y="432"/>
                  </a:lnTo>
                  <a:lnTo>
                    <a:pt x="518" y="422"/>
                  </a:lnTo>
                  <a:lnTo>
                    <a:pt x="518" y="420"/>
                  </a:lnTo>
                  <a:lnTo>
                    <a:pt x="530" y="416"/>
                  </a:lnTo>
                  <a:lnTo>
                    <a:pt x="534" y="416"/>
                  </a:lnTo>
                  <a:lnTo>
                    <a:pt x="550" y="418"/>
                  </a:lnTo>
                  <a:lnTo>
                    <a:pt x="550" y="420"/>
                  </a:lnTo>
                  <a:lnTo>
                    <a:pt x="550" y="414"/>
                  </a:lnTo>
                  <a:lnTo>
                    <a:pt x="544" y="402"/>
                  </a:lnTo>
                  <a:lnTo>
                    <a:pt x="532" y="396"/>
                  </a:lnTo>
                  <a:lnTo>
                    <a:pt x="518" y="374"/>
                  </a:lnTo>
                  <a:lnTo>
                    <a:pt x="516" y="372"/>
                  </a:lnTo>
                  <a:lnTo>
                    <a:pt x="510" y="346"/>
                  </a:lnTo>
                  <a:lnTo>
                    <a:pt x="510" y="326"/>
                  </a:lnTo>
                  <a:lnTo>
                    <a:pt x="522" y="314"/>
                  </a:lnTo>
                  <a:lnTo>
                    <a:pt x="542" y="314"/>
                  </a:lnTo>
                  <a:lnTo>
                    <a:pt x="586" y="318"/>
                  </a:lnTo>
                  <a:lnTo>
                    <a:pt x="606" y="288"/>
                  </a:lnTo>
                  <a:lnTo>
                    <a:pt x="606" y="286"/>
                  </a:lnTo>
                  <a:lnTo>
                    <a:pt x="608" y="286"/>
                  </a:lnTo>
                  <a:lnTo>
                    <a:pt x="626" y="278"/>
                  </a:lnTo>
                  <a:lnTo>
                    <a:pt x="634" y="260"/>
                  </a:lnTo>
                  <a:lnTo>
                    <a:pt x="634" y="258"/>
                  </a:lnTo>
                  <a:lnTo>
                    <a:pt x="654" y="242"/>
                  </a:lnTo>
                  <a:lnTo>
                    <a:pt x="664" y="224"/>
                  </a:lnTo>
                  <a:lnTo>
                    <a:pt x="666" y="224"/>
                  </a:lnTo>
                  <a:lnTo>
                    <a:pt x="666" y="222"/>
                  </a:lnTo>
                  <a:lnTo>
                    <a:pt x="674" y="214"/>
                  </a:lnTo>
                  <a:lnTo>
                    <a:pt x="682" y="198"/>
                  </a:lnTo>
                  <a:lnTo>
                    <a:pt x="686" y="174"/>
                  </a:lnTo>
                  <a:lnTo>
                    <a:pt x="686" y="172"/>
                  </a:lnTo>
                  <a:lnTo>
                    <a:pt x="686" y="170"/>
                  </a:lnTo>
                  <a:lnTo>
                    <a:pt x="700" y="162"/>
                  </a:lnTo>
                  <a:lnTo>
                    <a:pt x="702" y="158"/>
                  </a:lnTo>
                  <a:lnTo>
                    <a:pt x="684" y="156"/>
                  </a:lnTo>
                  <a:lnTo>
                    <a:pt x="652" y="158"/>
                  </a:lnTo>
                  <a:lnTo>
                    <a:pt x="650" y="156"/>
                  </a:lnTo>
                  <a:lnTo>
                    <a:pt x="638" y="146"/>
                  </a:lnTo>
                  <a:lnTo>
                    <a:pt x="630" y="136"/>
                  </a:lnTo>
                  <a:lnTo>
                    <a:pt x="630" y="138"/>
                  </a:lnTo>
                  <a:lnTo>
                    <a:pt x="628" y="138"/>
                  </a:lnTo>
                  <a:lnTo>
                    <a:pt x="624" y="142"/>
                  </a:lnTo>
                  <a:lnTo>
                    <a:pt x="618" y="142"/>
                  </a:lnTo>
                  <a:lnTo>
                    <a:pt x="614" y="144"/>
                  </a:lnTo>
                  <a:lnTo>
                    <a:pt x="612" y="146"/>
                  </a:lnTo>
                  <a:lnTo>
                    <a:pt x="608" y="146"/>
                  </a:lnTo>
                  <a:lnTo>
                    <a:pt x="606" y="144"/>
                  </a:lnTo>
                  <a:lnTo>
                    <a:pt x="604" y="138"/>
                  </a:lnTo>
                  <a:lnTo>
                    <a:pt x="602" y="132"/>
                  </a:lnTo>
                  <a:lnTo>
                    <a:pt x="598" y="126"/>
                  </a:lnTo>
                  <a:lnTo>
                    <a:pt x="596" y="126"/>
                  </a:lnTo>
                  <a:lnTo>
                    <a:pt x="592" y="114"/>
                  </a:lnTo>
                  <a:lnTo>
                    <a:pt x="588" y="114"/>
                  </a:lnTo>
                  <a:lnTo>
                    <a:pt x="576" y="122"/>
                  </a:lnTo>
                  <a:lnTo>
                    <a:pt x="576" y="124"/>
                  </a:lnTo>
                  <a:lnTo>
                    <a:pt x="574" y="124"/>
                  </a:lnTo>
                  <a:lnTo>
                    <a:pt x="546" y="130"/>
                  </a:lnTo>
                  <a:lnTo>
                    <a:pt x="544" y="128"/>
                  </a:lnTo>
                  <a:lnTo>
                    <a:pt x="526" y="116"/>
                  </a:lnTo>
                  <a:lnTo>
                    <a:pt x="524" y="114"/>
                  </a:lnTo>
                  <a:lnTo>
                    <a:pt x="518" y="104"/>
                  </a:lnTo>
                  <a:lnTo>
                    <a:pt x="506" y="118"/>
                  </a:lnTo>
                  <a:lnTo>
                    <a:pt x="498" y="126"/>
                  </a:lnTo>
                  <a:lnTo>
                    <a:pt x="492" y="130"/>
                  </a:lnTo>
                  <a:lnTo>
                    <a:pt x="488" y="132"/>
                  </a:lnTo>
                  <a:lnTo>
                    <a:pt x="484" y="130"/>
                  </a:lnTo>
                  <a:lnTo>
                    <a:pt x="466" y="120"/>
                  </a:lnTo>
                  <a:lnTo>
                    <a:pt x="452" y="118"/>
                  </a:lnTo>
                  <a:lnTo>
                    <a:pt x="450" y="120"/>
                  </a:lnTo>
                  <a:lnTo>
                    <a:pt x="438" y="110"/>
                  </a:lnTo>
                  <a:lnTo>
                    <a:pt x="436" y="110"/>
                  </a:lnTo>
                  <a:lnTo>
                    <a:pt x="442" y="88"/>
                  </a:lnTo>
                  <a:lnTo>
                    <a:pt x="442" y="80"/>
                  </a:lnTo>
                  <a:lnTo>
                    <a:pt x="434" y="78"/>
                  </a:lnTo>
                  <a:lnTo>
                    <a:pt x="416" y="58"/>
                  </a:lnTo>
                  <a:lnTo>
                    <a:pt x="418" y="46"/>
                  </a:lnTo>
                  <a:lnTo>
                    <a:pt x="376" y="42"/>
                  </a:lnTo>
                  <a:lnTo>
                    <a:pt x="360" y="32"/>
                  </a:lnTo>
                  <a:lnTo>
                    <a:pt x="354" y="28"/>
                  </a:lnTo>
                  <a:lnTo>
                    <a:pt x="350" y="18"/>
                  </a:lnTo>
                  <a:lnTo>
                    <a:pt x="348" y="12"/>
                  </a:lnTo>
                  <a:lnTo>
                    <a:pt x="344" y="0"/>
                  </a:lnTo>
                  <a:lnTo>
                    <a:pt x="338" y="0"/>
                  </a:lnTo>
                  <a:lnTo>
                    <a:pt x="326" y="10"/>
                  </a:lnTo>
                  <a:lnTo>
                    <a:pt x="310" y="30"/>
                  </a:lnTo>
                  <a:lnTo>
                    <a:pt x="314" y="42"/>
                  </a:lnTo>
                  <a:lnTo>
                    <a:pt x="318" y="60"/>
                  </a:lnTo>
                  <a:lnTo>
                    <a:pt x="318" y="62"/>
                  </a:lnTo>
                  <a:lnTo>
                    <a:pt x="320" y="62"/>
                  </a:lnTo>
                  <a:lnTo>
                    <a:pt x="318" y="62"/>
                  </a:lnTo>
                  <a:lnTo>
                    <a:pt x="318" y="66"/>
                  </a:lnTo>
                  <a:lnTo>
                    <a:pt x="314" y="68"/>
                  </a:lnTo>
                  <a:lnTo>
                    <a:pt x="306" y="70"/>
                  </a:lnTo>
                  <a:lnTo>
                    <a:pt x="290" y="70"/>
                  </a:lnTo>
                  <a:lnTo>
                    <a:pt x="280" y="66"/>
                  </a:lnTo>
                  <a:lnTo>
                    <a:pt x="268" y="70"/>
                  </a:lnTo>
                  <a:lnTo>
                    <a:pt x="266" y="70"/>
                  </a:lnTo>
                  <a:lnTo>
                    <a:pt x="264" y="70"/>
                  </a:lnTo>
                  <a:lnTo>
                    <a:pt x="262" y="82"/>
                  </a:lnTo>
                  <a:lnTo>
                    <a:pt x="262" y="86"/>
                  </a:lnTo>
                  <a:lnTo>
                    <a:pt x="258" y="86"/>
                  </a:lnTo>
                  <a:lnTo>
                    <a:pt x="238" y="78"/>
                  </a:lnTo>
                  <a:lnTo>
                    <a:pt x="240" y="88"/>
                  </a:lnTo>
                  <a:lnTo>
                    <a:pt x="242" y="96"/>
                  </a:lnTo>
                  <a:lnTo>
                    <a:pt x="246" y="104"/>
                  </a:lnTo>
                  <a:lnTo>
                    <a:pt x="244" y="110"/>
                  </a:lnTo>
                  <a:lnTo>
                    <a:pt x="242" y="116"/>
                  </a:lnTo>
                  <a:lnTo>
                    <a:pt x="234" y="118"/>
                  </a:lnTo>
                  <a:lnTo>
                    <a:pt x="222" y="118"/>
                  </a:lnTo>
                  <a:lnTo>
                    <a:pt x="208" y="118"/>
                  </a:lnTo>
                  <a:lnTo>
                    <a:pt x="206" y="142"/>
                  </a:lnTo>
                  <a:lnTo>
                    <a:pt x="190" y="134"/>
                  </a:lnTo>
                  <a:lnTo>
                    <a:pt x="188" y="134"/>
                  </a:lnTo>
                  <a:lnTo>
                    <a:pt x="178" y="118"/>
                  </a:lnTo>
                  <a:lnTo>
                    <a:pt x="160" y="110"/>
                  </a:lnTo>
                  <a:lnTo>
                    <a:pt x="154" y="100"/>
                  </a:lnTo>
                  <a:lnTo>
                    <a:pt x="148" y="106"/>
                  </a:lnTo>
                  <a:lnTo>
                    <a:pt x="146" y="106"/>
                  </a:lnTo>
                  <a:lnTo>
                    <a:pt x="134" y="108"/>
                  </a:lnTo>
                  <a:lnTo>
                    <a:pt x="132" y="108"/>
                  </a:lnTo>
                  <a:lnTo>
                    <a:pt x="126" y="94"/>
                  </a:lnTo>
                  <a:lnTo>
                    <a:pt x="118" y="86"/>
                  </a:lnTo>
                  <a:lnTo>
                    <a:pt x="118" y="84"/>
                  </a:lnTo>
                  <a:lnTo>
                    <a:pt x="110" y="74"/>
                  </a:lnTo>
                  <a:lnTo>
                    <a:pt x="106" y="66"/>
                  </a:lnTo>
                  <a:lnTo>
                    <a:pt x="106" y="64"/>
                  </a:lnTo>
                  <a:lnTo>
                    <a:pt x="102" y="62"/>
                  </a:lnTo>
                  <a:lnTo>
                    <a:pt x="98" y="62"/>
                  </a:lnTo>
                  <a:lnTo>
                    <a:pt x="90" y="56"/>
                  </a:lnTo>
                  <a:lnTo>
                    <a:pt x="86" y="46"/>
                  </a:lnTo>
                  <a:lnTo>
                    <a:pt x="82" y="34"/>
                  </a:lnTo>
                  <a:lnTo>
                    <a:pt x="82" y="22"/>
                  </a:lnTo>
                  <a:lnTo>
                    <a:pt x="78" y="12"/>
                  </a:lnTo>
                  <a:lnTo>
                    <a:pt x="68" y="14"/>
                  </a:lnTo>
                  <a:lnTo>
                    <a:pt x="66" y="14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00" b="1"/>
            </a:p>
          </p:txBody>
        </p:sp>
        <p:sp>
          <p:nvSpPr>
            <p:cNvPr id="34" name="西藏"/>
            <p:cNvSpPr/>
            <p:nvPr/>
          </p:nvSpPr>
          <p:spPr bwMode="auto">
            <a:xfrm>
              <a:off x="1592946" y="3513645"/>
              <a:ext cx="2249072" cy="1368075"/>
            </a:xfrm>
            <a:custGeom>
              <a:avLst/>
              <a:gdLst>
                <a:gd name="T0" fmla="*/ 2147483646 w 1256"/>
                <a:gd name="T1" fmla="*/ 2147483646 h 764"/>
                <a:gd name="T2" fmla="*/ 2147483646 w 1256"/>
                <a:gd name="T3" fmla="*/ 2147483646 h 764"/>
                <a:gd name="T4" fmla="*/ 2147483646 w 1256"/>
                <a:gd name="T5" fmla="*/ 2147483646 h 764"/>
                <a:gd name="T6" fmla="*/ 2147483646 w 1256"/>
                <a:gd name="T7" fmla="*/ 2147483646 h 764"/>
                <a:gd name="T8" fmla="*/ 2147483646 w 1256"/>
                <a:gd name="T9" fmla="*/ 2147483646 h 764"/>
                <a:gd name="T10" fmla="*/ 2147483646 w 1256"/>
                <a:gd name="T11" fmla="*/ 2147483646 h 764"/>
                <a:gd name="T12" fmla="*/ 2147483646 w 1256"/>
                <a:gd name="T13" fmla="*/ 2147483646 h 764"/>
                <a:gd name="T14" fmla="*/ 2147483646 w 1256"/>
                <a:gd name="T15" fmla="*/ 2147483646 h 764"/>
                <a:gd name="T16" fmla="*/ 2147483646 w 1256"/>
                <a:gd name="T17" fmla="*/ 2147483646 h 764"/>
                <a:gd name="T18" fmla="*/ 2147483646 w 1256"/>
                <a:gd name="T19" fmla="*/ 2147483646 h 764"/>
                <a:gd name="T20" fmla="*/ 2147483646 w 1256"/>
                <a:gd name="T21" fmla="*/ 2147483646 h 764"/>
                <a:gd name="T22" fmla="*/ 2147483646 w 1256"/>
                <a:gd name="T23" fmla="*/ 2147483646 h 764"/>
                <a:gd name="T24" fmla="*/ 2147483646 w 1256"/>
                <a:gd name="T25" fmla="*/ 2147483646 h 764"/>
                <a:gd name="T26" fmla="*/ 2147483646 w 1256"/>
                <a:gd name="T27" fmla="*/ 2147483646 h 764"/>
                <a:gd name="T28" fmla="*/ 2147483646 w 1256"/>
                <a:gd name="T29" fmla="*/ 2147483646 h 764"/>
                <a:gd name="T30" fmla="*/ 2147483646 w 1256"/>
                <a:gd name="T31" fmla="*/ 2147483646 h 764"/>
                <a:gd name="T32" fmla="*/ 2147483646 w 1256"/>
                <a:gd name="T33" fmla="*/ 2147483646 h 764"/>
                <a:gd name="T34" fmla="*/ 2147483646 w 1256"/>
                <a:gd name="T35" fmla="*/ 2147483646 h 764"/>
                <a:gd name="T36" fmla="*/ 2147483646 w 1256"/>
                <a:gd name="T37" fmla="*/ 2147483646 h 764"/>
                <a:gd name="T38" fmla="*/ 2147483646 w 1256"/>
                <a:gd name="T39" fmla="*/ 2147483646 h 764"/>
                <a:gd name="T40" fmla="*/ 2147483646 w 1256"/>
                <a:gd name="T41" fmla="*/ 2147483646 h 764"/>
                <a:gd name="T42" fmla="*/ 2147483646 w 1256"/>
                <a:gd name="T43" fmla="*/ 2147483646 h 764"/>
                <a:gd name="T44" fmla="*/ 2147483646 w 1256"/>
                <a:gd name="T45" fmla="*/ 2147483646 h 764"/>
                <a:gd name="T46" fmla="*/ 2147483646 w 1256"/>
                <a:gd name="T47" fmla="*/ 2147483646 h 764"/>
                <a:gd name="T48" fmla="*/ 2147483646 w 1256"/>
                <a:gd name="T49" fmla="*/ 2147483646 h 764"/>
                <a:gd name="T50" fmla="*/ 2147483646 w 1256"/>
                <a:gd name="T51" fmla="*/ 2147483646 h 764"/>
                <a:gd name="T52" fmla="*/ 2147483646 w 1256"/>
                <a:gd name="T53" fmla="*/ 2147483646 h 764"/>
                <a:gd name="T54" fmla="*/ 2147483646 w 1256"/>
                <a:gd name="T55" fmla="*/ 2147483646 h 764"/>
                <a:gd name="T56" fmla="*/ 2147483646 w 1256"/>
                <a:gd name="T57" fmla="*/ 2147483646 h 764"/>
                <a:gd name="T58" fmla="*/ 2147483646 w 1256"/>
                <a:gd name="T59" fmla="*/ 2147483646 h 764"/>
                <a:gd name="T60" fmla="*/ 2147483646 w 1256"/>
                <a:gd name="T61" fmla="*/ 2147483646 h 764"/>
                <a:gd name="T62" fmla="*/ 2147483646 w 1256"/>
                <a:gd name="T63" fmla="*/ 2147483646 h 764"/>
                <a:gd name="T64" fmla="*/ 2147483646 w 1256"/>
                <a:gd name="T65" fmla="*/ 2147483646 h 764"/>
                <a:gd name="T66" fmla="*/ 2147483646 w 1256"/>
                <a:gd name="T67" fmla="*/ 2147483646 h 764"/>
                <a:gd name="T68" fmla="*/ 2147483646 w 1256"/>
                <a:gd name="T69" fmla="*/ 2147483646 h 764"/>
                <a:gd name="T70" fmla="*/ 2147483646 w 1256"/>
                <a:gd name="T71" fmla="*/ 2147483646 h 764"/>
                <a:gd name="T72" fmla="*/ 2147483646 w 1256"/>
                <a:gd name="T73" fmla="*/ 2147483646 h 764"/>
                <a:gd name="T74" fmla="*/ 2147483646 w 1256"/>
                <a:gd name="T75" fmla="*/ 2147483646 h 764"/>
                <a:gd name="T76" fmla="*/ 2147483646 w 1256"/>
                <a:gd name="T77" fmla="*/ 2147483646 h 764"/>
                <a:gd name="T78" fmla="*/ 2147483646 w 1256"/>
                <a:gd name="T79" fmla="*/ 2147483646 h 764"/>
                <a:gd name="T80" fmla="*/ 2147483646 w 1256"/>
                <a:gd name="T81" fmla="*/ 2147483646 h 764"/>
                <a:gd name="T82" fmla="*/ 2147483646 w 1256"/>
                <a:gd name="T83" fmla="*/ 2147483646 h 764"/>
                <a:gd name="T84" fmla="*/ 2147483646 w 1256"/>
                <a:gd name="T85" fmla="*/ 2147483646 h 764"/>
                <a:gd name="T86" fmla="*/ 2147483646 w 1256"/>
                <a:gd name="T87" fmla="*/ 2147483646 h 764"/>
                <a:gd name="T88" fmla="*/ 2147483646 w 1256"/>
                <a:gd name="T89" fmla="*/ 2147483646 h 764"/>
                <a:gd name="T90" fmla="*/ 2147483646 w 1256"/>
                <a:gd name="T91" fmla="*/ 2147483646 h 764"/>
                <a:gd name="T92" fmla="*/ 2147483646 w 1256"/>
                <a:gd name="T93" fmla="*/ 2147483646 h 764"/>
                <a:gd name="T94" fmla="*/ 2147483646 w 1256"/>
                <a:gd name="T95" fmla="*/ 2147483646 h 764"/>
                <a:gd name="T96" fmla="*/ 2147483646 w 1256"/>
                <a:gd name="T97" fmla="*/ 2147483646 h 764"/>
                <a:gd name="T98" fmla="*/ 2147483646 w 1256"/>
                <a:gd name="T99" fmla="*/ 2147483646 h 764"/>
                <a:gd name="T100" fmla="*/ 2147483646 w 1256"/>
                <a:gd name="T101" fmla="*/ 2147483646 h 764"/>
                <a:gd name="T102" fmla="*/ 2147483646 w 1256"/>
                <a:gd name="T103" fmla="*/ 2147483646 h 764"/>
                <a:gd name="T104" fmla="*/ 2147483646 w 1256"/>
                <a:gd name="T105" fmla="*/ 2147483646 h 764"/>
                <a:gd name="T106" fmla="*/ 2147483646 w 1256"/>
                <a:gd name="T107" fmla="*/ 2147483646 h 764"/>
                <a:gd name="T108" fmla="*/ 2147483646 w 1256"/>
                <a:gd name="T109" fmla="*/ 2147483646 h 764"/>
                <a:gd name="T110" fmla="*/ 2147483646 w 1256"/>
                <a:gd name="T111" fmla="*/ 2147483646 h 764"/>
                <a:gd name="T112" fmla="*/ 2147483646 w 1256"/>
                <a:gd name="T113" fmla="*/ 2147483646 h 764"/>
                <a:gd name="T114" fmla="*/ 2147483646 w 1256"/>
                <a:gd name="T115" fmla="*/ 2147483646 h 764"/>
                <a:gd name="T116" fmla="*/ 2147483646 w 1256"/>
                <a:gd name="T117" fmla="*/ 2147483646 h 764"/>
                <a:gd name="T118" fmla="*/ 2147483646 w 1256"/>
                <a:gd name="T119" fmla="*/ 2147483646 h 764"/>
                <a:gd name="T120" fmla="*/ 2147483646 w 1256"/>
                <a:gd name="T121" fmla="*/ 2147483646 h 764"/>
                <a:gd name="T122" fmla="*/ 2147483646 w 1256"/>
                <a:gd name="T123" fmla="*/ 2147483646 h 764"/>
                <a:gd name="T124" fmla="*/ 2147483646 w 1256"/>
                <a:gd name="T125" fmla="*/ 2147483646 h 764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60000 65536"/>
                <a:gd name="T187" fmla="*/ 0 60000 65536"/>
                <a:gd name="T188" fmla="*/ 0 60000 65536"/>
              </a:gdLst>
              <a:ahLst/>
              <a:cxnLst>
                <a:cxn ang="T126">
                  <a:pos x="T0" y="T1"/>
                </a:cxn>
                <a:cxn ang="T127">
                  <a:pos x="T2" y="T3"/>
                </a:cxn>
                <a:cxn ang="T128">
                  <a:pos x="T4" y="T5"/>
                </a:cxn>
                <a:cxn ang="T129">
                  <a:pos x="T6" y="T7"/>
                </a:cxn>
                <a:cxn ang="T130">
                  <a:pos x="T8" y="T9"/>
                </a:cxn>
                <a:cxn ang="T131">
                  <a:pos x="T10" y="T11"/>
                </a:cxn>
                <a:cxn ang="T132">
                  <a:pos x="T12" y="T13"/>
                </a:cxn>
                <a:cxn ang="T133">
                  <a:pos x="T14" y="T15"/>
                </a:cxn>
                <a:cxn ang="T134">
                  <a:pos x="T16" y="T17"/>
                </a:cxn>
                <a:cxn ang="T135">
                  <a:pos x="T18" y="T19"/>
                </a:cxn>
                <a:cxn ang="T136">
                  <a:pos x="T20" y="T21"/>
                </a:cxn>
                <a:cxn ang="T137">
                  <a:pos x="T22" y="T23"/>
                </a:cxn>
                <a:cxn ang="T138">
                  <a:pos x="T24" y="T25"/>
                </a:cxn>
                <a:cxn ang="T139">
                  <a:pos x="T26" y="T27"/>
                </a:cxn>
                <a:cxn ang="T140">
                  <a:pos x="T28" y="T29"/>
                </a:cxn>
                <a:cxn ang="T141">
                  <a:pos x="T30" y="T31"/>
                </a:cxn>
                <a:cxn ang="T142">
                  <a:pos x="T32" y="T33"/>
                </a:cxn>
                <a:cxn ang="T143">
                  <a:pos x="T34" y="T35"/>
                </a:cxn>
                <a:cxn ang="T144">
                  <a:pos x="T36" y="T37"/>
                </a:cxn>
                <a:cxn ang="T145">
                  <a:pos x="T38" y="T39"/>
                </a:cxn>
                <a:cxn ang="T146">
                  <a:pos x="T40" y="T41"/>
                </a:cxn>
                <a:cxn ang="T147">
                  <a:pos x="T42" y="T43"/>
                </a:cxn>
                <a:cxn ang="T148">
                  <a:pos x="T44" y="T45"/>
                </a:cxn>
                <a:cxn ang="T149">
                  <a:pos x="T46" y="T47"/>
                </a:cxn>
                <a:cxn ang="T150">
                  <a:pos x="T48" y="T49"/>
                </a:cxn>
                <a:cxn ang="T151">
                  <a:pos x="T50" y="T51"/>
                </a:cxn>
                <a:cxn ang="T152">
                  <a:pos x="T52" y="T53"/>
                </a:cxn>
                <a:cxn ang="T153">
                  <a:pos x="T54" y="T55"/>
                </a:cxn>
                <a:cxn ang="T154">
                  <a:pos x="T56" y="T57"/>
                </a:cxn>
                <a:cxn ang="T155">
                  <a:pos x="T58" y="T59"/>
                </a:cxn>
                <a:cxn ang="T156">
                  <a:pos x="T60" y="T61"/>
                </a:cxn>
                <a:cxn ang="T157">
                  <a:pos x="T62" y="T63"/>
                </a:cxn>
                <a:cxn ang="T158">
                  <a:pos x="T64" y="T65"/>
                </a:cxn>
                <a:cxn ang="T159">
                  <a:pos x="T66" y="T67"/>
                </a:cxn>
                <a:cxn ang="T160">
                  <a:pos x="T68" y="T69"/>
                </a:cxn>
                <a:cxn ang="T161">
                  <a:pos x="T70" y="T71"/>
                </a:cxn>
                <a:cxn ang="T162">
                  <a:pos x="T72" y="T73"/>
                </a:cxn>
                <a:cxn ang="T163">
                  <a:pos x="T74" y="T75"/>
                </a:cxn>
                <a:cxn ang="T164">
                  <a:pos x="T76" y="T77"/>
                </a:cxn>
                <a:cxn ang="T165">
                  <a:pos x="T78" y="T79"/>
                </a:cxn>
                <a:cxn ang="T166">
                  <a:pos x="T80" y="T81"/>
                </a:cxn>
                <a:cxn ang="T167">
                  <a:pos x="T82" y="T83"/>
                </a:cxn>
                <a:cxn ang="T168">
                  <a:pos x="T84" y="T85"/>
                </a:cxn>
                <a:cxn ang="T169">
                  <a:pos x="T86" y="T87"/>
                </a:cxn>
                <a:cxn ang="T170">
                  <a:pos x="T88" y="T89"/>
                </a:cxn>
                <a:cxn ang="T171">
                  <a:pos x="T90" y="T91"/>
                </a:cxn>
                <a:cxn ang="T172">
                  <a:pos x="T92" y="T93"/>
                </a:cxn>
                <a:cxn ang="T173">
                  <a:pos x="T94" y="T95"/>
                </a:cxn>
                <a:cxn ang="T174">
                  <a:pos x="T96" y="T97"/>
                </a:cxn>
                <a:cxn ang="T175">
                  <a:pos x="T98" y="T99"/>
                </a:cxn>
                <a:cxn ang="T176">
                  <a:pos x="T100" y="T101"/>
                </a:cxn>
                <a:cxn ang="T177">
                  <a:pos x="T102" y="T103"/>
                </a:cxn>
                <a:cxn ang="T178">
                  <a:pos x="T104" y="T105"/>
                </a:cxn>
                <a:cxn ang="T179">
                  <a:pos x="T106" y="T107"/>
                </a:cxn>
                <a:cxn ang="T180">
                  <a:pos x="T108" y="T109"/>
                </a:cxn>
                <a:cxn ang="T181">
                  <a:pos x="T110" y="T111"/>
                </a:cxn>
                <a:cxn ang="T182">
                  <a:pos x="T112" y="T113"/>
                </a:cxn>
                <a:cxn ang="T183">
                  <a:pos x="T114" y="T115"/>
                </a:cxn>
                <a:cxn ang="T184">
                  <a:pos x="T116" y="T117"/>
                </a:cxn>
                <a:cxn ang="T185">
                  <a:pos x="T118" y="T119"/>
                </a:cxn>
                <a:cxn ang="T186">
                  <a:pos x="T120" y="T121"/>
                </a:cxn>
                <a:cxn ang="T187">
                  <a:pos x="T122" y="T123"/>
                </a:cxn>
                <a:cxn ang="T188">
                  <a:pos x="T124" y="T125"/>
                </a:cxn>
              </a:cxnLst>
              <a:rect l="0" t="0" r="r" b="b"/>
              <a:pathLst>
                <a:path w="1256" h="764">
                  <a:moveTo>
                    <a:pt x="152" y="4"/>
                  </a:moveTo>
                  <a:lnTo>
                    <a:pt x="152" y="4"/>
                  </a:lnTo>
                  <a:lnTo>
                    <a:pt x="146" y="14"/>
                  </a:lnTo>
                  <a:lnTo>
                    <a:pt x="138" y="22"/>
                  </a:lnTo>
                  <a:lnTo>
                    <a:pt x="132" y="26"/>
                  </a:lnTo>
                  <a:lnTo>
                    <a:pt x="132" y="32"/>
                  </a:lnTo>
                  <a:lnTo>
                    <a:pt x="132" y="36"/>
                  </a:lnTo>
                  <a:lnTo>
                    <a:pt x="130" y="44"/>
                  </a:lnTo>
                  <a:lnTo>
                    <a:pt x="122" y="56"/>
                  </a:lnTo>
                  <a:lnTo>
                    <a:pt x="122" y="60"/>
                  </a:lnTo>
                  <a:lnTo>
                    <a:pt x="118" y="62"/>
                  </a:lnTo>
                  <a:lnTo>
                    <a:pt x="112" y="64"/>
                  </a:lnTo>
                  <a:lnTo>
                    <a:pt x="66" y="58"/>
                  </a:lnTo>
                  <a:lnTo>
                    <a:pt x="62" y="68"/>
                  </a:lnTo>
                  <a:lnTo>
                    <a:pt x="62" y="70"/>
                  </a:lnTo>
                  <a:lnTo>
                    <a:pt x="48" y="92"/>
                  </a:lnTo>
                  <a:lnTo>
                    <a:pt x="42" y="100"/>
                  </a:lnTo>
                  <a:lnTo>
                    <a:pt x="40" y="108"/>
                  </a:lnTo>
                  <a:lnTo>
                    <a:pt x="42" y="112"/>
                  </a:lnTo>
                  <a:lnTo>
                    <a:pt x="44" y="122"/>
                  </a:lnTo>
                  <a:lnTo>
                    <a:pt x="56" y="150"/>
                  </a:lnTo>
                  <a:lnTo>
                    <a:pt x="62" y="168"/>
                  </a:lnTo>
                  <a:lnTo>
                    <a:pt x="64" y="174"/>
                  </a:lnTo>
                  <a:lnTo>
                    <a:pt x="64" y="180"/>
                  </a:lnTo>
                  <a:lnTo>
                    <a:pt x="60" y="188"/>
                  </a:lnTo>
                  <a:lnTo>
                    <a:pt x="56" y="196"/>
                  </a:lnTo>
                  <a:lnTo>
                    <a:pt x="42" y="210"/>
                  </a:lnTo>
                  <a:lnTo>
                    <a:pt x="18" y="210"/>
                  </a:lnTo>
                  <a:lnTo>
                    <a:pt x="12" y="184"/>
                  </a:lnTo>
                  <a:lnTo>
                    <a:pt x="6" y="216"/>
                  </a:lnTo>
                  <a:lnTo>
                    <a:pt x="16" y="232"/>
                  </a:lnTo>
                  <a:lnTo>
                    <a:pt x="16" y="236"/>
                  </a:lnTo>
                  <a:lnTo>
                    <a:pt x="16" y="238"/>
                  </a:lnTo>
                  <a:lnTo>
                    <a:pt x="10" y="246"/>
                  </a:lnTo>
                  <a:lnTo>
                    <a:pt x="2" y="262"/>
                  </a:lnTo>
                  <a:lnTo>
                    <a:pt x="0" y="272"/>
                  </a:lnTo>
                  <a:lnTo>
                    <a:pt x="0" y="280"/>
                  </a:lnTo>
                  <a:lnTo>
                    <a:pt x="4" y="290"/>
                  </a:lnTo>
                  <a:lnTo>
                    <a:pt x="10" y="300"/>
                  </a:lnTo>
                  <a:lnTo>
                    <a:pt x="28" y="300"/>
                  </a:lnTo>
                  <a:lnTo>
                    <a:pt x="34" y="302"/>
                  </a:lnTo>
                  <a:lnTo>
                    <a:pt x="42" y="308"/>
                  </a:lnTo>
                  <a:lnTo>
                    <a:pt x="58" y="330"/>
                  </a:lnTo>
                  <a:lnTo>
                    <a:pt x="60" y="332"/>
                  </a:lnTo>
                  <a:lnTo>
                    <a:pt x="62" y="338"/>
                  </a:lnTo>
                  <a:lnTo>
                    <a:pt x="66" y="344"/>
                  </a:lnTo>
                  <a:lnTo>
                    <a:pt x="108" y="384"/>
                  </a:lnTo>
                  <a:lnTo>
                    <a:pt x="128" y="408"/>
                  </a:lnTo>
                  <a:lnTo>
                    <a:pt x="138" y="408"/>
                  </a:lnTo>
                  <a:lnTo>
                    <a:pt x="150" y="386"/>
                  </a:lnTo>
                  <a:lnTo>
                    <a:pt x="152" y="384"/>
                  </a:lnTo>
                  <a:lnTo>
                    <a:pt x="182" y="392"/>
                  </a:lnTo>
                  <a:lnTo>
                    <a:pt x="182" y="394"/>
                  </a:lnTo>
                  <a:lnTo>
                    <a:pt x="186" y="414"/>
                  </a:lnTo>
                  <a:lnTo>
                    <a:pt x="222" y="454"/>
                  </a:lnTo>
                  <a:lnTo>
                    <a:pt x="234" y="460"/>
                  </a:lnTo>
                  <a:lnTo>
                    <a:pt x="240" y="464"/>
                  </a:lnTo>
                  <a:lnTo>
                    <a:pt x="268" y="504"/>
                  </a:lnTo>
                  <a:lnTo>
                    <a:pt x="288" y="500"/>
                  </a:lnTo>
                  <a:lnTo>
                    <a:pt x="290" y="500"/>
                  </a:lnTo>
                  <a:lnTo>
                    <a:pt x="292" y="500"/>
                  </a:lnTo>
                  <a:lnTo>
                    <a:pt x="292" y="502"/>
                  </a:lnTo>
                  <a:lnTo>
                    <a:pt x="294" y="504"/>
                  </a:lnTo>
                  <a:lnTo>
                    <a:pt x="312" y="542"/>
                  </a:lnTo>
                  <a:lnTo>
                    <a:pt x="334" y="556"/>
                  </a:lnTo>
                  <a:lnTo>
                    <a:pt x="352" y="560"/>
                  </a:lnTo>
                  <a:lnTo>
                    <a:pt x="362" y="584"/>
                  </a:lnTo>
                  <a:lnTo>
                    <a:pt x="376" y="584"/>
                  </a:lnTo>
                  <a:lnTo>
                    <a:pt x="376" y="586"/>
                  </a:lnTo>
                  <a:lnTo>
                    <a:pt x="404" y="602"/>
                  </a:lnTo>
                  <a:lnTo>
                    <a:pt x="406" y="604"/>
                  </a:lnTo>
                  <a:lnTo>
                    <a:pt x="426" y="628"/>
                  </a:lnTo>
                  <a:lnTo>
                    <a:pt x="456" y="624"/>
                  </a:lnTo>
                  <a:lnTo>
                    <a:pt x="458" y="624"/>
                  </a:lnTo>
                  <a:lnTo>
                    <a:pt x="470" y="628"/>
                  </a:lnTo>
                  <a:lnTo>
                    <a:pt x="490" y="644"/>
                  </a:lnTo>
                  <a:lnTo>
                    <a:pt x="524" y="648"/>
                  </a:lnTo>
                  <a:lnTo>
                    <a:pt x="544" y="644"/>
                  </a:lnTo>
                  <a:lnTo>
                    <a:pt x="564" y="642"/>
                  </a:lnTo>
                  <a:lnTo>
                    <a:pt x="580" y="642"/>
                  </a:lnTo>
                  <a:lnTo>
                    <a:pt x="590" y="644"/>
                  </a:lnTo>
                  <a:lnTo>
                    <a:pt x="596" y="648"/>
                  </a:lnTo>
                  <a:lnTo>
                    <a:pt x="598" y="654"/>
                  </a:lnTo>
                  <a:lnTo>
                    <a:pt x="598" y="658"/>
                  </a:lnTo>
                  <a:lnTo>
                    <a:pt x="594" y="664"/>
                  </a:lnTo>
                  <a:lnTo>
                    <a:pt x="588" y="670"/>
                  </a:lnTo>
                  <a:lnTo>
                    <a:pt x="580" y="678"/>
                  </a:lnTo>
                  <a:lnTo>
                    <a:pt x="580" y="682"/>
                  </a:lnTo>
                  <a:lnTo>
                    <a:pt x="582" y="686"/>
                  </a:lnTo>
                  <a:lnTo>
                    <a:pt x="586" y="692"/>
                  </a:lnTo>
                  <a:lnTo>
                    <a:pt x="592" y="698"/>
                  </a:lnTo>
                  <a:lnTo>
                    <a:pt x="592" y="700"/>
                  </a:lnTo>
                  <a:lnTo>
                    <a:pt x="598" y="704"/>
                  </a:lnTo>
                  <a:lnTo>
                    <a:pt x="600" y="702"/>
                  </a:lnTo>
                  <a:lnTo>
                    <a:pt x="616" y="676"/>
                  </a:lnTo>
                  <a:lnTo>
                    <a:pt x="628" y="658"/>
                  </a:lnTo>
                  <a:lnTo>
                    <a:pt x="638" y="646"/>
                  </a:lnTo>
                  <a:lnTo>
                    <a:pt x="648" y="640"/>
                  </a:lnTo>
                  <a:lnTo>
                    <a:pt x="654" y="638"/>
                  </a:lnTo>
                  <a:lnTo>
                    <a:pt x="660" y="638"/>
                  </a:lnTo>
                  <a:lnTo>
                    <a:pt x="676" y="644"/>
                  </a:lnTo>
                  <a:lnTo>
                    <a:pt x="698" y="654"/>
                  </a:lnTo>
                  <a:lnTo>
                    <a:pt x="724" y="670"/>
                  </a:lnTo>
                  <a:lnTo>
                    <a:pt x="772" y="678"/>
                  </a:lnTo>
                  <a:lnTo>
                    <a:pt x="772" y="680"/>
                  </a:lnTo>
                  <a:lnTo>
                    <a:pt x="772" y="682"/>
                  </a:lnTo>
                  <a:lnTo>
                    <a:pt x="768" y="704"/>
                  </a:lnTo>
                  <a:lnTo>
                    <a:pt x="792" y="708"/>
                  </a:lnTo>
                  <a:lnTo>
                    <a:pt x="792" y="738"/>
                  </a:lnTo>
                  <a:lnTo>
                    <a:pt x="802" y="754"/>
                  </a:lnTo>
                  <a:lnTo>
                    <a:pt x="808" y="762"/>
                  </a:lnTo>
                  <a:lnTo>
                    <a:pt x="816" y="764"/>
                  </a:lnTo>
                  <a:lnTo>
                    <a:pt x="830" y="764"/>
                  </a:lnTo>
                  <a:lnTo>
                    <a:pt x="880" y="762"/>
                  </a:lnTo>
                  <a:lnTo>
                    <a:pt x="904" y="748"/>
                  </a:lnTo>
                  <a:lnTo>
                    <a:pt x="928" y="716"/>
                  </a:lnTo>
                  <a:lnTo>
                    <a:pt x="956" y="714"/>
                  </a:lnTo>
                  <a:lnTo>
                    <a:pt x="970" y="710"/>
                  </a:lnTo>
                  <a:lnTo>
                    <a:pt x="1022" y="680"/>
                  </a:lnTo>
                  <a:lnTo>
                    <a:pt x="1024" y="680"/>
                  </a:lnTo>
                  <a:lnTo>
                    <a:pt x="1060" y="676"/>
                  </a:lnTo>
                  <a:lnTo>
                    <a:pt x="1070" y="678"/>
                  </a:lnTo>
                  <a:lnTo>
                    <a:pt x="1076" y="680"/>
                  </a:lnTo>
                  <a:lnTo>
                    <a:pt x="1112" y="708"/>
                  </a:lnTo>
                  <a:lnTo>
                    <a:pt x="1122" y="712"/>
                  </a:lnTo>
                  <a:lnTo>
                    <a:pt x="1124" y="714"/>
                  </a:lnTo>
                  <a:lnTo>
                    <a:pt x="1136" y="720"/>
                  </a:lnTo>
                  <a:lnTo>
                    <a:pt x="1138" y="720"/>
                  </a:lnTo>
                  <a:lnTo>
                    <a:pt x="1138" y="718"/>
                  </a:lnTo>
                  <a:lnTo>
                    <a:pt x="1138" y="716"/>
                  </a:lnTo>
                  <a:lnTo>
                    <a:pt x="1144" y="692"/>
                  </a:lnTo>
                  <a:lnTo>
                    <a:pt x="1142" y="682"/>
                  </a:lnTo>
                  <a:lnTo>
                    <a:pt x="1144" y="674"/>
                  </a:lnTo>
                  <a:lnTo>
                    <a:pt x="1148" y="668"/>
                  </a:lnTo>
                  <a:lnTo>
                    <a:pt x="1156" y="666"/>
                  </a:lnTo>
                  <a:lnTo>
                    <a:pt x="1164" y="666"/>
                  </a:lnTo>
                  <a:lnTo>
                    <a:pt x="1172" y="672"/>
                  </a:lnTo>
                  <a:lnTo>
                    <a:pt x="1182" y="682"/>
                  </a:lnTo>
                  <a:lnTo>
                    <a:pt x="1190" y="696"/>
                  </a:lnTo>
                  <a:lnTo>
                    <a:pt x="1192" y="696"/>
                  </a:lnTo>
                  <a:lnTo>
                    <a:pt x="1212" y="688"/>
                  </a:lnTo>
                  <a:lnTo>
                    <a:pt x="1214" y="686"/>
                  </a:lnTo>
                  <a:lnTo>
                    <a:pt x="1216" y="684"/>
                  </a:lnTo>
                  <a:lnTo>
                    <a:pt x="1218" y="680"/>
                  </a:lnTo>
                  <a:lnTo>
                    <a:pt x="1214" y="664"/>
                  </a:lnTo>
                  <a:lnTo>
                    <a:pt x="1214" y="660"/>
                  </a:lnTo>
                  <a:lnTo>
                    <a:pt x="1214" y="656"/>
                  </a:lnTo>
                  <a:lnTo>
                    <a:pt x="1216" y="652"/>
                  </a:lnTo>
                  <a:lnTo>
                    <a:pt x="1220" y="650"/>
                  </a:lnTo>
                  <a:lnTo>
                    <a:pt x="1228" y="644"/>
                  </a:lnTo>
                  <a:lnTo>
                    <a:pt x="1244" y="624"/>
                  </a:lnTo>
                  <a:lnTo>
                    <a:pt x="1256" y="598"/>
                  </a:lnTo>
                  <a:lnTo>
                    <a:pt x="1250" y="586"/>
                  </a:lnTo>
                  <a:lnTo>
                    <a:pt x="1246" y="576"/>
                  </a:lnTo>
                  <a:lnTo>
                    <a:pt x="1246" y="568"/>
                  </a:lnTo>
                  <a:lnTo>
                    <a:pt x="1246" y="562"/>
                  </a:lnTo>
                  <a:lnTo>
                    <a:pt x="1248" y="540"/>
                  </a:lnTo>
                  <a:lnTo>
                    <a:pt x="1244" y="528"/>
                  </a:lnTo>
                  <a:lnTo>
                    <a:pt x="1242" y="518"/>
                  </a:lnTo>
                  <a:lnTo>
                    <a:pt x="1240" y="510"/>
                  </a:lnTo>
                  <a:lnTo>
                    <a:pt x="1232" y="498"/>
                  </a:lnTo>
                  <a:lnTo>
                    <a:pt x="1232" y="496"/>
                  </a:lnTo>
                  <a:lnTo>
                    <a:pt x="1228" y="468"/>
                  </a:lnTo>
                  <a:lnTo>
                    <a:pt x="1228" y="458"/>
                  </a:lnTo>
                  <a:lnTo>
                    <a:pt x="1228" y="448"/>
                  </a:lnTo>
                  <a:lnTo>
                    <a:pt x="1220" y="440"/>
                  </a:lnTo>
                  <a:lnTo>
                    <a:pt x="1214" y="432"/>
                  </a:lnTo>
                  <a:lnTo>
                    <a:pt x="1202" y="416"/>
                  </a:lnTo>
                  <a:lnTo>
                    <a:pt x="1200" y="414"/>
                  </a:lnTo>
                  <a:lnTo>
                    <a:pt x="1200" y="412"/>
                  </a:lnTo>
                  <a:lnTo>
                    <a:pt x="1196" y="392"/>
                  </a:lnTo>
                  <a:lnTo>
                    <a:pt x="1184" y="382"/>
                  </a:lnTo>
                  <a:lnTo>
                    <a:pt x="1184" y="384"/>
                  </a:lnTo>
                  <a:lnTo>
                    <a:pt x="1162" y="364"/>
                  </a:lnTo>
                  <a:lnTo>
                    <a:pt x="1162" y="366"/>
                  </a:lnTo>
                  <a:lnTo>
                    <a:pt x="1164" y="392"/>
                  </a:lnTo>
                  <a:lnTo>
                    <a:pt x="1164" y="394"/>
                  </a:lnTo>
                  <a:lnTo>
                    <a:pt x="1152" y="400"/>
                  </a:lnTo>
                  <a:lnTo>
                    <a:pt x="1152" y="416"/>
                  </a:lnTo>
                  <a:lnTo>
                    <a:pt x="1152" y="418"/>
                  </a:lnTo>
                  <a:lnTo>
                    <a:pt x="1124" y="428"/>
                  </a:lnTo>
                  <a:lnTo>
                    <a:pt x="1114" y="406"/>
                  </a:lnTo>
                  <a:lnTo>
                    <a:pt x="1108" y="404"/>
                  </a:lnTo>
                  <a:lnTo>
                    <a:pt x="1100" y="414"/>
                  </a:lnTo>
                  <a:lnTo>
                    <a:pt x="1094" y="430"/>
                  </a:lnTo>
                  <a:lnTo>
                    <a:pt x="1074" y="436"/>
                  </a:lnTo>
                  <a:lnTo>
                    <a:pt x="1062" y="428"/>
                  </a:lnTo>
                  <a:lnTo>
                    <a:pt x="1046" y="422"/>
                  </a:lnTo>
                  <a:lnTo>
                    <a:pt x="1042" y="400"/>
                  </a:lnTo>
                  <a:lnTo>
                    <a:pt x="1036" y="386"/>
                  </a:lnTo>
                  <a:lnTo>
                    <a:pt x="1026" y="382"/>
                  </a:lnTo>
                  <a:lnTo>
                    <a:pt x="1024" y="380"/>
                  </a:lnTo>
                  <a:lnTo>
                    <a:pt x="1018" y="372"/>
                  </a:lnTo>
                  <a:lnTo>
                    <a:pt x="1010" y="360"/>
                  </a:lnTo>
                  <a:lnTo>
                    <a:pt x="1000" y="344"/>
                  </a:lnTo>
                  <a:lnTo>
                    <a:pt x="990" y="344"/>
                  </a:lnTo>
                  <a:lnTo>
                    <a:pt x="974" y="350"/>
                  </a:lnTo>
                  <a:lnTo>
                    <a:pt x="972" y="352"/>
                  </a:lnTo>
                  <a:lnTo>
                    <a:pt x="932" y="348"/>
                  </a:lnTo>
                  <a:lnTo>
                    <a:pt x="900" y="342"/>
                  </a:lnTo>
                  <a:lnTo>
                    <a:pt x="884" y="332"/>
                  </a:lnTo>
                  <a:lnTo>
                    <a:pt x="860" y="324"/>
                  </a:lnTo>
                  <a:lnTo>
                    <a:pt x="838" y="318"/>
                  </a:lnTo>
                  <a:lnTo>
                    <a:pt x="832" y="314"/>
                  </a:lnTo>
                  <a:lnTo>
                    <a:pt x="828" y="312"/>
                  </a:lnTo>
                  <a:lnTo>
                    <a:pt x="824" y="308"/>
                  </a:lnTo>
                  <a:lnTo>
                    <a:pt x="820" y="308"/>
                  </a:lnTo>
                  <a:lnTo>
                    <a:pt x="804" y="300"/>
                  </a:lnTo>
                  <a:lnTo>
                    <a:pt x="804" y="298"/>
                  </a:lnTo>
                  <a:lnTo>
                    <a:pt x="796" y="290"/>
                  </a:lnTo>
                  <a:lnTo>
                    <a:pt x="794" y="282"/>
                  </a:lnTo>
                  <a:lnTo>
                    <a:pt x="788" y="272"/>
                  </a:lnTo>
                  <a:lnTo>
                    <a:pt x="776" y="268"/>
                  </a:lnTo>
                  <a:lnTo>
                    <a:pt x="772" y="270"/>
                  </a:lnTo>
                  <a:lnTo>
                    <a:pt x="768" y="274"/>
                  </a:lnTo>
                  <a:lnTo>
                    <a:pt x="766" y="276"/>
                  </a:lnTo>
                  <a:lnTo>
                    <a:pt x="760" y="280"/>
                  </a:lnTo>
                  <a:lnTo>
                    <a:pt x="756" y="280"/>
                  </a:lnTo>
                  <a:lnTo>
                    <a:pt x="750" y="282"/>
                  </a:lnTo>
                  <a:lnTo>
                    <a:pt x="746" y="280"/>
                  </a:lnTo>
                  <a:lnTo>
                    <a:pt x="740" y="276"/>
                  </a:lnTo>
                  <a:lnTo>
                    <a:pt x="736" y="272"/>
                  </a:lnTo>
                  <a:lnTo>
                    <a:pt x="720" y="256"/>
                  </a:lnTo>
                  <a:lnTo>
                    <a:pt x="714" y="246"/>
                  </a:lnTo>
                  <a:lnTo>
                    <a:pt x="708" y="238"/>
                  </a:lnTo>
                  <a:lnTo>
                    <a:pt x="704" y="232"/>
                  </a:lnTo>
                  <a:lnTo>
                    <a:pt x="698" y="224"/>
                  </a:lnTo>
                  <a:lnTo>
                    <a:pt x="692" y="216"/>
                  </a:lnTo>
                  <a:lnTo>
                    <a:pt x="690" y="206"/>
                  </a:lnTo>
                  <a:lnTo>
                    <a:pt x="692" y="196"/>
                  </a:lnTo>
                  <a:lnTo>
                    <a:pt x="702" y="178"/>
                  </a:lnTo>
                  <a:lnTo>
                    <a:pt x="708" y="160"/>
                  </a:lnTo>
                  <a:lnTo>
                    <a:pt x="710" y="148"/>
                  </a:lnTo>
                  <a:lnTo>
                    <a:pt x="706" y="128"/>
                  </a:lnTo>
                  <a:lnTo>
                    <a:pt x="694" y="118"/>
                  </a:lnTo>
                  <a:lnTo>
                    <a:pt x="696" y="104"/>
                  </a:lnTo>
                  <a:lnTo>
                    <a:pt x="698" y="96"/>
                  </a:lnTo>
                  <a:lnTo>
                    <a:pt x="700" y="90"/>
                  </a:lnTo>
                  <a:lnTo>
                    <a:pt x="704" y="86"/>
                  </a:lnTo>
                  <a:lnTo>
                    <a:pt x="708" y="84"/>
                  </a:lnTo>
                  <a:lnTo>
                    <a:pt x="712" y="84"/>
                  </a:lnTo>
                  <a:lnTo>
                    <a:pt x="712" y="80"/>
                  </a:lnTo>
                  <a:lnTo>
                    <a:pt x="712" y="78"/>
                  </a:lnTo>
                  <a:lnTo>
                    <a:pt x="712" y="62"/>
                  </a:lnTo>
                  <a:lnTo>
                    <a:pt x="712" y="44"/>
                  </a:lnTo>
                  <a:lnTo>
                    <a:pt x="710" y="42"/>
                  </a:lnTo>
                  <a:lnTo>
                    <a:pt x="708" y="40"/>
                  </a:lnTo>
                  <a:lnTo>
                    <a:pt x="706" y="40"/>
                  </a:lnTo>
                  <a:lnTo>
                    <a:pt x="692" y="30"/>
                  </a:lnTo>
                  <a:lnTo>
                    <a:pt x="680" y="20"/>
                  </a:lnTo>
                  <a:lnTo>
                    <a:pt x="642" y="14"/>
                  </a:lnTo>
                  <a:lnTo>
                    <a:pt x="630" y="4"/>
                  </a:lnTo>
                  <a:lnTo>
                    <a:pt x="608" y="4"/>
                  </a:lnTo>
                  <a:lnTo>
                    <a:pt x="602" y="6"/>
                  </a:lnTo>
                  <a:lnTo>
                    <a:pt x="596" y="10"/>
                  </a:lnTo>
                  <a:lnTo>
                    <a:pt x="594" y="10"/>
                  </a:lnTo>
                  <a:lnTo>
                    <a:pt x="576" y="16"/>
                  </a:lnTo>
                  <a:lnTo>
                    <a:pt x="532" y="16"/>
                  </a:lnTo>
                  <a:lnTo>
                    <a:pt x="524" y="20"/>
                  </a:lnTo>
                  <a:lnTo>
                    <a:pt x="518" y="24"/>
                  </a:lnTo>
                  <a:lnTo>
                    <a:pt x="508" y="28"/>
                  </a:lnTo>
                  <a:lnTo>
                    <a:pt x="492" y="34"/>
                  </a:lnTo>
                  <a:lnTo>
                    <a:pt x="472" y="40"/>
                  </a:lnTo>
                  <a:lnTo>
                    <a:pt x="470" y="40"/>
                  </a:lnTo>
                  <a:lnTo>
                    <a:pt x="440" y="36"/>
                  </a:lnTo>
                  <a:lnTo>
                    <a:pt x="438" y="36"/>
                  </a:lnTo>
                  <a:lnTo>
                    <a:pt x="428" y="36"/>
                  </a:lnTo>
                  <a:lnTo>
                    <a:pt x="410" y="40"/>
                  </a:lnTo>
                  <a:lnTo>
                    <a:pt x="374" y="44"/>
                  </a:lnTo>
                  <a:lnTo>
                    <a:pt x="372" y="44"/>
                  </a:lnTo>
                  <a:lnTo>
                    <a:pt x="356" y="36"/>
                  </a:lnTo>
                  <a:lnTo>
                    <a:pt x="340" y="36"/>
                  </a:lnTo>
                  <a:lnTo>
                    <a:pt x="330" y="32"/>
                  </a:lnTo>
                  <a:lnTo>
                    <a:pt x="320" y="20"/>
                  </a:lnTo>
                  <a:lnTo>
                    <a:pt x="318" y="20"/>
                  </a:lnTo>
                  <a:lnTo>
                    <a:pt x="316" y="12"/>
                  </a:lnTo>
                  <a:lnTo>
                    <a:pt x="314" y="8"/>
                  </a:lnTo>
                  <a:lnTo>
                    <a:pt x="310" y="4"/>
                  </a:lnTo>
                  <a:lnTo>
                    <a:pt x="302" y="0"/>
                  </a:lnTo>
                  <a:lnTo>
                    <a:pt x="296" y="8"/>
                  </a:lnTo>
                  <a:lnTo>
                    <a:pt x="270" y="20"/>
                  </a:lnTo>
                  <a:lnTo>
                    <a:pt x="268" y="20"/>
                  </a:lnTo>
                  <a:lnTo>
                    <a:pt x="236" y="22"/>
                  </a:lnTo>
                  <a:lnTo>
                    <a:pt x="226" y="20"/>
                  </a:lnTo>
                  <a:lnTo>
                    <a:pt x="210" y="16"/>
                  </a:lnTo>
                  <a:lnTo>
                    <a:pt x="184" y="12"/>
                  </a:lnTo>
                  <a:lnTo>
                    <a:pt x="182" y="12"/>
                  </a:lnTo>
                  <a:lnTo>
                    <a:pt x="166" y="4"/>
                  </a:lnTo>
                  <a:lnTo>
                    <a:pt x="152" y="4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00" b="1"/>
            </a:p>
          </p:txBody>
        </p:sp>
        <p:sp>
          <p:nvSpPr>
            <p:cNvPr id="38" name="云南"/>
            <p:cNvSpPr/>
            <p:nvPr/>
          </p:nvSpPr>
          <p:spPr bwMode="auto">
            <a:xfrm>
              <a:off x="3641375" y="4651635"/>
              <a:ext cx="1017215" cy="1060258"/>
            </a:xfrm>
            <a:custGeom>
              <a:avLst/>
              <a:gdLst>
                <a:gd name="T0" fmla="*/ 2147483646 w 568"/>
                <a:gd name="T1" fmla="*/ 2147483646 h 592"/>
                <a:gd name="T2" fmla="*/ 2147483646 w 568"/>
                <a:gd name="T3" fmla="*/ 2147483646 h 592"/>
                <a:gd name="T4" fmla="*/ 2147483646 w 568"/>
                <a:gd name="T5" fmla="*/ 2147483646 h 592"/>
                <a:gd name="T6" fmla="*/ 2147483646 w 568"/>
                <a:gd name="T7" fmla="*/ 2147483646 h 592"/>
                <a:gd name="T8" fmla="*/ 2147483646 w 568"/>
                <a:gd name="T9" fmla="*/ 2147483646 h 592"/>
                <a:gd name="T10" fmla="*/ 2147483646 w 568"/>
                <a:gd name="T11" fmla="*/ 2147483646 h 592"/>
                <a:gd name="T12" fmla="*/ 2147483646 w 568"/>
                <a:gd name="T13" fmla="*/ 2147483646 h 592"/>
                <a:gd name="T14" fmla="*/ 2147483646 w 568"/>
                <a:gd name="T15" fmla="*/ 2147483646 h 592"/>
                <a:gd name="T16" fmla="*/ 2147483646 w 568"/>
                <a:gd name="T17" fmla="*/ 2147483646 h 592"/>
                <a:gd name="T18" fmla="*/ 2147483646 w 568"/>
                <a:gd name="T19" fmla="*/ 2147483646 h 592"/>
                <a:gd name="T20" fmla="*/ 2147483646 w 568"/>
                <a:gd name="T21" fmla="*/ 2147483646 h 592"/>
                <a:gd name="T22" fmla="*/ 2147483646 w 568"/>
                <a:gd name="T23" fmla="*/ 2147483646 h 592"/>
                <a:gd name="T24" fmla="*/ 2147483646 w 568"/>
                <a:gd name="T25" fmla="*/ 2147483646 h 592"/>
                <a:gd name="T26" fmla="*/ 2147483646 w 568"/>
                <a:gd name="T27" fmla="*/ 2147483646 h 592"/>
                <a:gd name="T28" fmla="*/ 2147483646 w 568"/>
                <a:gd name="T29" fmla="*/ 2147483646 h 592"/>
                <a:gd name="T30" fmla="*/ 2147483646 w 568"/>
                <a:gd name="T31" fmla="*/ 2147483646 h 592"/>
                <a:gd name="T32" fmla="*/ 2147483646 w 568"/>
                <a:gd name="T33" fmla="*/ 2147483646 h 592"/>
                <a:gd name="T34" fmla="*/ 2147483646 w 568"/>
                <a:gd name="T35" fmla="*/ 2147483646 h 592"/>
                <a:gd name="T36" fmla="*/ 2147483646 w 568"/>
                <a:gd name="T37" fmla="*/ 2147483646 h 592"/>
                <a:gd name="T38" fmla="*/ 2147483646 w 568"/>
                <a:gd name="T39" fmla="*/ 2147483646 h 592"/>
                <a:gd name="T40" fmla="*/ 2147483646 w 568"/>
                <a:gd name="T41" fmla="*/ 2147483646 h 592"/>
                <a:gd name="T42" fmla="*/ 2147483646 w 568"/>
                <a:gd name="T43" fmla="*/ 2147483646 h 592"/>
                <a:gd name="T44" fmla="*/ 2147483646 w 568"/>
                <a:gd name="T45" fmla="*/ 2147483646 h 592"/>
                <a:gd name="T46" fmla="*/ 2147483646 w 568"/>
                <a:gd name="T47" fmla="*/ 2147483646 h 592"/>
                <a:gd name="T48" fmla="*/ 2147483646 w 568"/>
                <a:gd name="T49" fmla="*/ 2147483646 h 592"/>
                <a:gd name="T50" fmla="*/ 2147483646 w 568"/>
                <a:gd name="T51" fmla="*/ 2147483646 h 592"/>
                <a:gd name="T52" fmla="*/ 2147483646 w 568"/>
                <a:gd name="T53" fmla="*/ 2147483646 h 592"/>
                <a:gd name="T54" fmla="*/ 2147483646 w 568"/>
                <a:gd name="T55" fmla="*/ 2147483646 h 592"/>
                <a:gd name="T56" fmla="*/ 2147483646 w 568"/>
                <a:gd name="T57" fmla="*/ 2147483646 h 592"/>
                <a:gd name="T58" fmla="*/ 2147483646 w 568"/>
                <a:gd name="T59" fmla="*/ 2147483646 h 592"/>
                <a:gd name="T60" fmla="*/ 2147483646 w 568"/>
                <a:gd name="T61" fmla="*/ 2147483646 h 592"/>
                <a:gd name="T62" fmla="*/ 2147483646 w 568"/>
                <a:gd name="T63" fmla="*/ 2147483646 h 592"/>
                <a:gd name="T64" fmla="*/ 2147483646 w 568"/>
                <a:gd name="T65" fmla="*/ 2147483646 h 592"/>
                <a:gd name="T66" fmla="*/ 2147483646 w 568"/>
                <a:gd name="T67" fmla="*/ 2147483646 h 592"/>
                <a:gd name="T68" fmla="*/ 2147483646 w 568"/>
                <a:gd name="T69" fmla="*/ 2147483646 h 592"/>
                <a:gd name="T70" fmla="*/ 2147483646 w 568"/>
                <a:gd name="T71" fmla="*/ 2147483646 h 592"/>
                <a:gd name="T72" fmla="*/ 2147483646 w 568"/>
                <a:gd name="T73" fmla="*/ 2147483646 h 592"/>
                <a:gd name="T74" fmla="*/ 2147483646 w 568"/>
                <a:gd name="T75" fmla="*/ 2147483646 h 592"/>
                <a:gd name="T76" fmla="*/ 2147483646 w 568"/>
                <a:gd name="T77" fmla="*/ 2147483646 h 592"/>
                <a:gd name="T78" fmla="*/ 2147483646 w 568"/>
                <a:gd name="T79" fmla="*/ 2147483646 h 592"/>
                <a:gd name="T80" fmla="*/ 2147483646 w 568"/>
                <a:gd name="T81" fmla="*/ 2147483646 h 592"/>
                <a:gd name="T82" fmla="*/ 2147483646 w 568"/>
                <a:gd name="T83" fmla="*/ 2147483646 h 592"/>
                <a:gd name="T84" fmla="*/ 2147483646 w 568"/>
                <a:gd name="T85" fmla="*/ 2147483646 h 592"/>
                <a:gd name="T86" fmla="*/ 2147483646 w 568"/>
                <a:gd name="T87" fmla="*/ 2147483646 h 592"/>
                <a:gd name="T88" fmla="*/ 2147483646 w 568"/>
                <a:gd name="T89" fmla="*/ 2147483646 h 592"/>
                <a:gd name="T90" fmla="*/ 2147483646 w 568"/>
                <a:gd name="T91" fmla="*/ 2147483646 h 592"/>
                <a:gd name="T92" fmla="*/ 2147483646 w 568"/>
                <a:gd name="T93" fmla="*/ 2147483646 h 592"/>
                <a:gd name="T94" fmla="*/ 2147483646 w 568"/>
                <a:gd name="T95" fmla="*/ 2147483646 h 592"/>
                <a:gd name="T96" fmla="*/ 2147483646 w 568"/>
                <a:gd name="T97" fmla="*/ 2147483646 h 592"/>
                <a:gd name="T98" fmla="*/ 2147483646 w 568"/>
                <a:gd name="T99" fmla="*/ 2147483646 h 592"/>
                <a:gd name="T100" fmla="*/ 2147483646 w 568"/>
                <a:gd name="T101" fmla="*/ 2147483646 h 592"/>
                <a:gd name="T102" fmla="*/ 2147483646 w 568"/>
                <a:gd name="T103" fmla="*/ 2147483646 h 592"/>
                <a:gd name="T104" fmla="*/ 2147483646 w 568"/>
                <a:gd name="T105" fmla="*/ 2147483646 h 592"/>
                <a:gd name="T106" fmla="*/ 2147483646 w 568"/>
                <a:gd name="T107" fmla="*/ 2147483646 h 592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</a:gdLst>
              <a:ahLst/>
              <a:cxnLst>
                <a:cxn ang="T108">
                  <a:pos x="T0" y="T1"/>
                </a:cxn>
                <a:cxn ang="T109">
                  <a:pos x="T2" y="T3"/>
                </a:cxn>
                <a:cxn ang="T110">
                  <a:pos x="T4" y="T5"/>
                </a:cxn>
                <a:cxn ang="T111">
                  <a:pos x="T6" y="T7"/>
                </a:cxn>
                <a:cxn ang="T112">
                  <a:pos x="T8" y="T9"/>
                </a:cxn>
                <a:cxn ang="T113">
                  <a:pos x="T10" y="T11"/>
                </a:cxn>
                <a:cxn ang="T114">
                  <a:pos x="T12" y="T13"/>
                </a:cxn>
                <a:cxn ang="T115">
                  <a:pos x="T14" y="T15"/>
                </a:cxn>
                <a:cxn ang="T116">
                  <a:pos x="T16" y="T17"/>
                </a:cxn>
                <a:cxn ang="T117">
                  <a:pos x="T18" y="T19"/>
                </a:cxn>
                <a:cxn ang="T118">
                  <a:pos x="T20" y="T21"/>
                </a:cxn>
                <a:cxn ang="T119">
                  <a:pos x="T22" y="T23"/>
                </a:cxn>
                <a:cxn ang="T120">
                  <a:pos x="T24" y="T25"/>
                </a:cxn>
                <a:cxn ang="T121">
                  <a:pos x="T26" y="T27"/>
                </a:cxn>
                <a:cxn ang="T122">
                  <a:pos x="T28" y="T29"/>
                </a:cxn>
                <a:cxn ang="T123">
                  <a:pos x="T30" y="T31"/>
                </a:cxn>
                <a:cxn ang="T124">
                  <a:pos x="T32" y="T33"/>
                </a:cxn>
                <a:cxn ang="T125">
                  <a:pos x="T34" y="T35"/>
                </a:cxn>
                <a:cxn ang="T126">
                  <a:pos x="T36" y="T37"/>
                </a:cxn>
                <a:cxn ang="T127">
                  <a:pos x="T38" y="T39"/>
                </a:cxn>
                <a:cxn ang="T128">
                  <a:pos x="T40" y="T41"/>
                </a:cxn>
                <a:cxn ang="T129">
                  <a:pos x="T42" y="T43"/>
                </a:cxn>
                <a:cxn ang="T130">
                  <a:pos x="T44" y="T45"/>
                </a:cxn>
                <a:cxn ang="T131">
                  <a:pos x="T46" y="T47"/>
                </a:cxn>
                <a:cxn ang="T132">
                  <a:pos x="T48" y="T49"/>
                </a:cxn>
                <a:cxn ang="T133">
                  <a:pos x="T50" y="T51"/>
                </a:cxn>
                <a:cxn ang="T134">
                  <a:pos x="T52" y="T53"/>
                </a:cxn>
                <a:cxn ang="T135">
                  <a:pos x="T54" y="T55"/>
                </a:cxn>
                <a:cxn ang="T136">
                  <a:pos x="T56" y="T57"/>
                </a:cxn>
                <a:cxn ang="T137">
                  <a:pos x="T58" y="T59"/>
                </a:cxn>
                <a:cxn ang="T138">
                  <a:pos x="T60" y="T61"/>
                </a:cxn>
                <a:cxn ang="T139">
                  <a:pos x="T62" y="T63"/>
                </a:cxn>
                <a:cxn ang="T140">
                  <a:pos x="T64" y="T65"/>
                </a:cxn>
                <a:cxn ang="T141">
                  <a:pos x="T66" y="T67"/>
                </a:cxn>
                <a:cxn ang="T142">
                  <a:pos x="T68" y="T69"/>
                </a:cxn>
                <a:cxn ang="T143">
                  <a:pos x="T70" y="T71"/>
                </a:cxn>
                <a:cxn ang="T144">
                  <a:pos x="T72" y="T73"/>
                </a:cxn>
                <a:cxn ang="T145">
                  <a:pos x="T74" y="T75"/>
                </a:cxn>
                <a:cxn ang="T146">
                  <a:pos x="T76" y="T77"/>
                </a:cxn>
                <a:cxn ang="T147">
                  <a:pos x="T78" y="T79"/>
                </a:cxn>
                <a:cxn ang="T148">
                  <a:pos x="T80" y="T81"/>
                </a:cxn>
                <a:cxn ang="T149">
                  <a:pos x="T82" y="T83"/>
                </a:cxn>
                <a:cxn ang="T150">
                  <a:pos x="T84" y="T85"/>
                </a:cxn>
                <a:cxn ang="T151">
                  <a:pos x="T86" y="T87"/>
                </a:cxn>
                <a:cxn ang="T152">
                  <a:pos x="T88" y="T89"/>
                </a:cxn>
                <a:cxn ang="T153">
                  <a:pos x="T90" y="T91"/>
                </a:cxn>
                <a:cxn ang="T154">
                  <a:pos x="T92" y="T93"/>
                </a:cxn>
                <a:cxn ang="T155">
                  <a:pos x="T94" y="T95"/>
                </a:cxn>
                <a:cxn ang="T156">
                  <a:pos x="T96" y="T97"/>
                </a:cxn>
                <a:cxn ang="T157">
                  <a:pos x="T98" y="T99"/>
                </a:cxn>
                <a:cxn ang="T158">
                  <a:pos x="T100" y="T101"/>
                </a:cxn>
                <a:cxn ang="T159">
                  <a:pos x="T102" y="T103"/>
                </a:cxn>
                <a:cxn ang="T160">
                  <a:pos x="T104" y="T105"/>
                </a:cxn>
                <a:cxn ang="T161">
                  <a:pos x="T106" y="T107"/>
                </a:cxn>
              </a:cxnLst>
              <a:rect l="0" t="0" r="r" b="b"/>
              <a:pathLst>
                <a:path w="568" h="592">
                  <a:moveTo>
                    <a:pt x="4" y="364"/>
                  </a:moveTo>
                  <a:lnTo>
                    <a:pt x="0" y="374"/>
                  </a:lnTo>
                  <a:lnTo>
                    <a:pt x="10" y="372"/>
                  </a:lnTo>
                  <a:lnTo>
                    <a:pt x="18" y="366"/>
                  </a:lnTo>
                  <a:lnTo>
                    <a:pt x="20" y="364"/>
                  </a:lnTo>
                  <a:lnTo>
                    <a:pt x="52" y="360"/>
                  </a:lnTo>
                  <a:lnTo>
                    <a:pt x="74" y="350"/>
                  </a:lnTo>
                  <a:lnTo>
                    <a:pt x="82" y="362"/>
                  </a:lnTo>
                  <a:lnTo>
                    <a:pt x="84" y="362"/>
                  </a:lnTo>
                  <a:lnTo>
                    <a:pt x="74" y="378"/>
                  </a:lnTo>
                  <a:lnTo>
                    <a:pt x="84" y="388"/>
                  </a:lnTo>
                  <a:lnTo>
                    <a:pt x="84" y="390"/>
                  </a:lnTo>
                  <a:lnTo>
                    <a:pt x="84" y="392"/>
                  </a:lnTo>
                  <a:lnTo>
                    <a:pt x="76" y="426"/>
                  </a:lnTo>
                  <a:lnTo>
                    <a:pt x="98" y="440"/>
                  </a:lnTo>
                  <a:lnTo>
                    <a:pt x="136" y="442"/>
                  </a:lnTo>
                  <a:lnTo>
                    <a:pt x="130" y="450"/>
                  </a:lnTo>
                  <a:lnTo>
                    <a:pt x="104" y="486"/>
                  </a:lnTo>
                  <a:lnTo>
                    <a:pt x="98" y="496"/>
                  </a:lnTo>
                  <a:lnTo>
                    <a:pt x="96" y="502"/>
                  </a:lnTo>
                  <a:lnTo>
                    <a:pt x="110" y="506"/>
                  </a:lnTo>
                  <a:lnTo>
                    <a:pt x="122" y="508"/>
                  </a:lnTo>
                  <a:lnTo>
                    <a:pt x="132" y="510"/>
                  </a:lnTo>
                  <a:lnTo>
                    <a:pt x="140" y="516"/>
                  </a:lnTo>
                  <a:lnTo>
                    <a:pt x="144" y="520"/>
                  </a:lnTo>
                  <a:lnTo>
                    <a:pt x="152" y="534"/>
                  </a:lnTo>
                  <a:lnTo>
                    <a:pt x="158" y="550"/>
                  </a:lnTo>
                  <a:lnTo>
                    <a:pt x="180" y="562"/>
                  </a:lnTo>
                  <a:lnTo>
                    <a:pt x="192" y="564"/>
                  </a:lnTo>
                  <a:lnTo>
                    <a:pt x="220" y="540"/>
                  </a:lnTo>
                  <a:lnTo>
                    <a:pt x="236" y="562"/>
                  </a:lnTo>
                  <a:lnTo>
                    <a:pt x="236" y="564"/>
                  </a:lnTo>
                  <a:lnTo>
                    <a:pt x="240" y="584"/>
                  </a:lnTo>
                  <a:lnTo>
                    <a:pt x="252" y="586"/>
                  </a:lnTo>
                  <a:lnTo>
                    <a:pt x="272" y="592"/>
                  </a:lnTo>
                  <a:lnTo>
                    <a:pt x="276" y="592"/>
                  </a:lnTo>
                  <a:lnTo>
                    <a:pt x="276" y="590"/>
                  </a:lnTo>
                  <a:lnTo>
                    <a:pt x="272" y="570"/>
                  </a:lnTo>
                  <a:lnTo>
                    <a:pt x="272" y="568"/>
                  </a:lnTo>
                  <a:lnTo>
                    <a:pt x="262" y="522"/>
                  </a:lnTo>
                  <a:lnTo>
                    <a:pt x="262" y="520"/>
                  </a:lnTo>
                  <a:lnTo>
                    <a:pt x="268" y="488"/>
                  </a:lnTo>
                  <a:lnTo>
                    <a:pt x="270" y="488"/>
                  </a:lnTo>
                  <a:lnTo>
                    <a:pt x="272" y="488"/>
                  </a:lnTo>
                  <a:lnTo>
                    <a:pt x="294" y="490"/>
                  </a:lnTo>
                  <a:lnTo>
                    <a:pt x="320" y="470"/>
                  </a:lnTo>
                  <a:lnTo>
                    <a:pt x="324" y="472"/>
                  </a:lnTo>
                  <a:lnTo>
                    <a:pt x="342" y="486"/>
                  </a:lnTo>
                  <a:lnTo>
                    <a:pt x="352" y="498"/>
                  </a:lnTo>
                  <a:lnTo>
                    <a:pt x="362" y="490"/>
                  </a:lnTo>
                  <a:lnTo>
                    <a:pt x="378" y="474"/>
                  </a:lnTo>
                  <a:lnTo>
                    <a:pt x="378" y="472"/>
                  </a:lnTo>
                  <a:lnTo>
                    <a:pt x="380" y="472"/>
                  </a:lnTo>
                  <a:lnTo>
                    <a:pt x="420" y="482"/>
                  </a:lnTo>
                  <a:lnTo>
                    <a:pt x="438" y="468"/>
                  </a:lnTo>
                  <a:lnTo>
                    <a:pt x="438" y="466"/>
                  </a:lnTo>
                  <a:lnTo>
                    <a:pt x="440" y="466"/>
                  </a:lnTo>
                  <a:lnTo>
                    <a:pt x="458" y="470"/>
                  </a:lnTo>
                  <a:lnTo>
                    <a:pt x="512" y="422"/>
                  </a:lnTo>
                  <a:lnTo>
                    <a:pt x="528" y="426"/>
                  </a:lnTo>
                  <a:lnTo>
                    <a:pt x="530" y="428"/>
                  </a:lnTo>
                  <a:lnTo>
                    <a:pt x="532" y="428"/>
                  </a:lnTo>
                  <a:lnTo>
                    <a:pt x="536" y="436"/>
                  </a:lnTo>
                  <a:lnTo>
                    <a:pt x="540" y="432"/>
                  </a:lnTo>
                  <a:lnTo>
                    <a:pt x="540" y="430"/>
                  </a:lnTo>
                  <a:lnTo>
                    <a:pt x="556" y="422"/>
                  </a:lnTo>
                  <a:lnTo>
                    <a:pt x="568" y="410"/>
                  </a:lnTo>
                  <a:lnTo>
                    <a:pt x="566" y="386"/>
                  </a:lnTo>
                  <a:lnTo>
                    <a:pt x="564" y="382"/>
                  </a:lnTo>
                  <a:lnTo>
                    <a:pt x="548" y="388"/>
                  </a:lnTo>
                  <a:lnTo>
                    <a:pt x="542" y="392"/>
                  </a:lnTo>
                  <a:lnTo>
                    <a:pt x="534" y="392"/>
                  </a:lnTo>
                  <a:lnTo>
                    <a:pt x="516" y="392"/>
                  </a:lnTo>
                  <a:lnTo>
                    <a:pt x="510" y="390"/>
                  </a:lnTo>
                  <a:lnTo>
                    <a:pt x="504" y="386"/>
                  </a:lnTo>
                  <a:lnTo>
                    <a:pt x="504" y="360"/>
                  </a:lnTo>
                  <a:lnTo>
                    <a:pt x="496" y="358"/>
                  </a:lnTo>
                  <a:lnTo>
                    <a:pt x="492" y="356"/>
                  </a:lnTo>
                  <a:lnTo>
                    <a:pt x="488" y="358"/>
                  </a:lnTo>
                  <a:lnTo>
                    <a:pt x="484" y="360"/>
                  </a:lnTo>
                  <a:lnTo>
                    <a:pt x="472" y="364"/>
                  </a:lnTo>
                  <a:lnTo>
                    <a:pt x="468" y="364"/>
                  </a:lnTo>
                  <a:lnTo>
                    <a:pt x="468" y="362"/>
                  </a:lnTo>
                  <a:lnTo>
                    <a:pt x="462" y="350"/>
                  </a:lnTo>
                  <a:lnTo>
                    <a:pt x="460" y="340"/>
                  </a:lnTo>
                  <a:lnTo>
                    <a:pt x="468" y="310"/>
                  </a:lnTo>
                  <a:lnTo>
                    <a:pt x="468" y="308"/>
                  </a:lnTo>
                  <a:lnTo>
                    <a:pt x="476" y="294"/>
                  </a:lnTo>
                  <a:lnTo>
                    <a:pt x="452" y="274"/>
                  </a:lnTo>
                  <a:lnTo>
                    <a:pt x="452" y="272"/>
                  </a:lnTo>
                  <a:lnTo>
                    <a:pt x="452" y="248"/>
                  </a:lnTo>
                  <a:lnTo>
                    <a:pt x="464" y="212"/>
                  </a:lnTo>
                  <a:lnTo>
                    <a:pt x="456" y="192"/>
                  </a:lnTo>
                  <a:lnTo>
                    <a:pt x="450" y="190"/>
                  </a:lnTo>
                  <a:lnTo>
                    <a:pt x="440" y="190"/>
                  </a:lnTo>
                  <a:lnTo>
                    <a:pt x="432" y="204"/>
                  </a:lnTo>
                  <a:lnTo>
                    <a:pt x="420" y="196"/>
                  </a:lnTo>
                  <a:lnTo>
                    <a:pt x="410" y="190"/>
                  </a:lnTo>
                  <a:lnTo>
                    <a:pt x="400" y="168"/>
                  </a:lnTo>
                  <a:lnTo>
                    <a:pt x="398" y="152"/>
                  </a:lnTo>
                  <a:lnTo>
                    <a:pt x="398" y="150"/>
                  </a:lnTo>
                  <a:lnTo>
                    <a:pt x="396" y="148"/>
                  </a:lnTo>
                  <a:lnTo>
                    <a:pt x="400" y="148"/>
                  </a:lnTo>
                  <a:lnTo>
                    <a:pt x="410" y="132"/>
                  </a:lnTo>
                  <a:lnTo>
                    <a:pt x="412" y="132"/>
                  </a:lnTo>
                  <a:lnTo>
                    <a:pt x="420" y="130"/>
                  </a:lnTo>
                  <a:lnTo>
                    <a:pt x="430" y="128"/>
                  </a:lnTo>
                  <a:lnTo>
                    <a:pt x="472" y="126"/>
                  </a:lnTo>
                  <a:lnTo>
                    <a:pt x="478" y="128"/>
                  </a:lnTo>
                  <a:lnTo>
                    <a:pt x="480" y="128"/>
                  </a:lnTo>
                  <a:lnTo>
                    <a:pt x="486" y="132"/>
                  </a:lnTo>
                  <a:lnTo>
                    <a:pt x="496" y="126"/>
                  </a:lnTo>
                  <a:lnTo>
                    <a:pt x="506" y="120"/>
                  </a:lnTo>
                  <a:lnTo>
                    <a:pt x="512" y="112"/>
                  </a:lnTo>
                  <a:lnTo>
                    <a:pt x="512" y="108"/>
                  </a:lnTo>
                  <a:lnTo>
                    <a:pt x="512" y="90"/>
                  </a:lnTo>
                  <a:lnTo>
                    <a:pt x="502" y="88"/>
                  </a:lnTo>
                  <a:lnTo>
                    <a:pt x="486" y="94"/>
                  </a:lnTo>
                  <a:lnTo>
                    <a:pt x="478" y="100"/>
                  </a:lnTo>
                  <a:lnTo>
                    <a:pt x="474" y="102"/>
                  </a:lnTo>
                  <a:lnTo>
                    <a:pt x="470" y="104"/>
                  </a:lnTo>
                  <a:lnTo>
                    <a:pt x="466" y="102"/>
                  </a:lnTo>
                  <a:lnTo>
                    <a:pt x="462" y="100"/>
                  </a:lnTo>
                  <a:lnTo>
                    <a:pt x="454" y="90"/>
                  </a:lnTo>
                  <a:lnTo>
                    <a:pt x="454" y="88"/>
                  </a:lnTo>
                  <a:lnTo>
                    <a:pt x="452" y="78"/>
                  </a:lnTo>
                  <a:lnTo>
                    <a:pt x="452" y="76"/>
                  </a:lnTo>
                  <a:lnTo>
                    <a:pt x="454" y="66"/>
                  </a:lnTo>
                  <a:lnTo>
                    <a:pt x="444" y="44"/>
                  </a:lnTo>
                  <a:lnTo>
                    <a:pt x="428" y="48"/>
                  </a:lnTo>
                  <a:lnTo>
                    <a:pt x="420" y="56"/>
                  </a:lnTo>
                  <a:lnTo>
                    <a:pt x="424" y="80"/>
                  </a:lnTo>
                  <a:lnTo>
                    <a:pt x="396" y="68"/>
                  </a:lnTo>
                  <a:lnTo>
                    <a:pt x="404" y="82"/>
                  </a:lnTo>
                  <a:lnTo>
                    <a:pt x="404" y="84"/>
                  </a:lnTo>
                  <a:lnTo>
                    <a:pt x="402" y="100"/>
                  </a:lnTo>
                  <a:lnTo>
                    <a:pt x="402" y="102"/>
                  </a:lnTo>
                  <a:lnTo>
                    <a:pt x="400" y="102"/>
                  </a:lnTo>
                  <a:lnTo>
                    <a:pt x="386" y="124"/>
                  </a:lnTo>
                  <a:lnTo>
                    <a:pt x="360" y="138"/>
                  </a:lnTo>
                  <a:lnTo>
                    <a:pt x="358" y="152"/>
                  </a:lnTo>
                  <a:lnTo>
                    <a:pt x="360" y="160"/>
                  </a:lnTo>
                  <a:lnTo>
                    <a:pt x="364" y="170"/>
                  </a:lnTo>
                  <a:lnTo>
                    <a:pt x="366" y="170"/>
                  </a:lnTo>
                  <a:lnTo>
                    <a:pt x="366" y="172"/>
                  </a:lnTo>
                  <a:lnTo>
                    <a:pt x="368" y="192"/>
                  </a:lnTo>
                  <a:lnTo>
                    <a:pt x="368" y="194"/>
                  </a:lnTo>
                  <a:lnTo>
                    <a:pt x="366" y="196"/>
                  </a:lnTo>
                  <a:lnTo>
                    <a:pt x="356" y="208"/>
                  </a:lnTo>
                  <a:lnTo>
                    <a:pt x="348" y="214"/>
                  </a:lnTo>
                  <a:lnTo>
                    <a:pt x="346" y="214"/>
                  </a:lnTo>
                  <a:lnTo>
                    <a:pt x="344" y="214"/>
                  </a:lnTo>
                  <a:lnTo>
                    <a:pt x="326" y="210"/>
                  </a:lnTo>
                  <a:lnTo>
                    <a:pt x="322" y="210"/>
                  </a:lnTo>
                  <a:lnTo>
                    <a:pt x="316" y="214"/>
                  </a:lnTo>
                  <a:lnTo>
                    <a:pt x="308" y="224"/>
                  </a:lnTo>
                  <a:lnTo>
                    <a:pt x="300" y="232"/>
                  </a:lnTo>
                  <a:lnTo>
                    <a:pt x="298" y="236"/>
                  </a:lnTo>
                  <a:lnTo>
                    <a:pt x="294" y="238"/>
                  </a:lnTo>
                  <a:lnTo>
                    <a:pt x="288" y="240"/>
                  </a:lnTo>
                  <a:lnTo>
                    <a:pt x="282" y="238"/>
                  </a:lnTo>
                  <a:lnTo>
                    <a:pt x="280" y="238"/>
                  </a:lnTo>
                  <a:lnTo>
                    <a:pt x="278" y="234"/>
                  </a:lnTo>
                  <a:lnTo>
                    <a:pt x="276" y="230"/>
                  </a:lnTo>
                  <a:lnTo>
                    <a:pt x="276" y="224"/>
                  </a:lnTo>
                  <a:lnTo>
                    <a:pt x="276" y="220"/>
                  </a:lnTo>
                  <a:lnTo>
                    <a:pt x="276" y="214"/>
                  </a:lnTo>
                  <a:lnTo>
                    <a:pt x="272" y="218"/>
                  </a:lnTo>
                  <a:lnTo>
                    <a:pt x="270" y="220"/>
                  </a:lnTo>
                  <a:lnTo>
                    <a:pt x="264" y="222"/>
                  </a:lnTo>
                  <a:lnTo>
                    <a:pt x="260" y="218"/>
                  </a:lnTo>
                  <a:lnTo>
                    <a:pt x="258" y="212"/>
                  </a:lnTo>
                  <a:lnTo>
                    <a:pt x="256" y="192"/>
                  </a:lnTo>
                  <a:lnTo>
                    <a:pt x="252" y="176"/>
                  </a:lnTo>
                  <a:lnTo>
                    <a:pt x="244" y="168"/>
                  </a:lnTo>
                  <a:lnTo>
                    <a:pt x="244" y="166"/>
                  </a:lnTo>
                  <a:lnTo>
                    <a:pt x="226" y="128"/>
                  </a:lnTo>
                  <a:lnTo>
                    <a:pt x="220" y="116"/>
                  </a:lnTo>
                  <a:lnTo>
                    <a:pt x="220" y="114"/>
                  </a:lnTo>
                  <a:lnTo>
                    <a:pt x="216" y="94"/>
                  </a:lnTo>
                  <a:lnTo>
                    <a:pt x="214" y="90"/>
                  </a:lnTo>
                  <a:lnTo>
                    <a:pt x="212" y="92"/>
                  </a:lnTo>
                  <a:lnTo>
                    <a:pt x="204" y="100"/>
                  </a:lnTo>
                  <a:lnTo>
                    <a:pt x="200" y="104"/>
                  </a:lnTo>
                  <a:lnTo>
                    <a:pt x="196" y="102"/>
                  </a:lnTo>
                  <a:lnTo>
                    <a:pt x="188" y="96"/>
                  </a:lnTo>
                  <a:lnTo>
                    <a:pt x="176" y="90"/>
                  </a:lnTo>
                  <a:lnTo>
                    <a:pt x="174" y="88"/>
                  </a:lnTo>
                  <a:lnTo>
                    <a:pt x="172" y="88"/>
                  </a:lnTo>
                  <a:lnTo>
                    <a:pt x="172" y="86"/>
                  </a:lnTo>
                  <a:lnTo>
                    <a:pt x="172" y="70"/>
                  </a:lnTo>
                  <a:lnTo>
                    <a:pt x="168" y="58"/>
                  </a:lnTo>
                  <a:lnTo>
                    <a:pt x="162" y="42"/>
                  </a:lnTo>
                  <a:lnTo>
                    <a:pt x="156" y="42"/>
                  </a:lnTo>
                  <a:lnTo>
                    <a:pt x="156" y="50"/>
                  </a:lnTo>
                  <a:lnTo>
                    <a:pt x="154" y="58"/>
                  </a:lnTo>
                  <a:lnTo>
                    <a:pt x="150" y="64"/>
                  </a:lnTo>
                  <a:lnTo>
                    <a:pt x="144" y="70"/>
                  </a:lnTo>
                  <a:lnTo>
                    <a:pt x="142" y="78"/>
                  </a:lnTo>
                  <a:lnTo>
                    <a:pt x="138" y="82"/>
                  </a:lnTo>
                  <a:lnTo>
                    <a:pt x="134" y="86"/>
                  </a:lnTo>
                  <a:lnTo>
                    <a:pt x="130" y="86"/>
                  </a:lnTo>
                  <a:lnTo>
                    <a:pt x="128" y="86"/>
                  </a:lnTo>
                  <a:lnTo>
                    <a:pt x="124" y="84"/>
                  </a:lnTo>
                  <a:lnTo>
                    <a:pt x="122" y="84"/>
                  </a:lnTo>
                  <a:lnTo>
                    <a:pt x="118" y="82"/>
                  </a:lnTo>
                  <a:lnTo>
                    <a:pt x="118" y="78"/>
                  </a:lnTo>
                  <a:lnTo>
                    <a:pt x="116" y="66"/>
                  </a:lnTo>
                  <a:lnTo>
                    <a:pt x="116" y="62"/>
                  </a:lnTo>
                  <a:lnTo>
                    <a:pt x="106" y="56"/>
                  </a:lnTo>
                  <a:lnTo>
                    <a:pt x="104" y="54"/>
                  </a:lnTo>
                  <a:lnTo>
                    <a:pt x="102" y="50"/>
                  </a:lnTo>
                  <a:lnTo>
                    <a:pt x="100" y="42"/>
                  </a:lnTo>
                  <a:lnTo>
                    <a:pt x="104" y="6"/>
                  </a:lnTo>
                  <a:lnTo>
                    <a:pt x="102" y="0"/>
                  </a:lnTo>
                  <a:lnTo>
                    <a:pt x="88" y="14"/>
                  </a:lnTo>
                  <a:lnTo>
                    <a:pt x="80" y="20"/>
                  </a:lnTo>
                  <a:lnTo>
                    <a:pt x="78" y="26"/>
                  </a:lnTo>
                  <a:lnTo>
                    <a:pt x="82" y="36"/>
                  </a:lnTo>
                  <a:lnTo>
                    <a:pt x="82" y="44"/>
                  </a:lnTo>
                  <a:lnTo>
                    <a:pt x="82" y="48"/>
                  </a:lnTo>
                  <a:lnTo>
                    <a:pt x="80" y="54"/>
                  </a:lnTo>
                  <a:lnTo>
                    <a:pt x="76" y="58"/>
                  </a:lnTo>
                  <a:lnTo>
                    <a:pt x="72" y="60"/>
                  </a:lnTo>
                  <a:lnTo>
                    <a:pt x="56" y="66"/>
                  </a:lnTo>
                  <a:lnTo>
                    <a:pt x="52" y="68"/>
                  </a:lnTo>
                  <a:lnTo>
                    <a:pt x="52" y="74"/>
                  </a:lnTo>
                  <a:lnTo>
                    <a:pt x="52" y="96"/>
                  </a:lnTo>
                  <a:lnTo>
                    <a:pt x="54" y="104"/>
                  </a:lnTo>
                  <a:lnTo>
                    <a:pt x="54" y="106"/>
                  </a:lnTo>
                  <a:lnTo>
                    <a:pt x="56" y="108"/>
                  </a:lnTo>
                  <a:lnTo>
                    <a:pt x="64" y="108"/>
                  </a:lnTo>
                  <a:lnTo>
                    <a:pt x="68" y="108"/>
                  </a:lnTo>
                  <a:lnTo>
                    <a:pt x="72" y="106"/>
                  </a:lnTo>
                  <a:lnTo>
                    <a:pt x="76" y="104"/>
                  </a:lnTo>
                  <a:lnTo>
                    <a:pt x="92" y="138"/>
                  </a:lnTo>
                  <a:lnTo>
                    <a:pt x="92" y="140"/>
                  </a:lnTo>
                  <a:lnTo>
                    <a:pt x="88" y="184"/>
                  </a:lnTo>
                  <a:lnTo>
                    <a:pt x="82" y="216"/>
                  </a:lnTo>
                  <a:lnTo>
                    <a:pt x="78" y="238"/>
                  </a:lnTo>
                  <a:lnTo>
                    <a:pt x="72" y="250"/>
                  </a:lnTo>
                  <a:lnTo>
                    <a:pt x="68" y="254"/>
                  </a:lnTo>
                  <a:lnTo>
                    <a:pt x="62" y="256"/>
                  </a:lnTo>
                  <a:lnTo>
                    <a:pt x="54" y="254"/>
                  </a:lnTo>
                  <a:lnTo>
                    <a:pt x="48" y="252"/>
                  </a:lnTo>
                  <a:lnTo>
                    <a:pt x="22" y="298"/>
                  </a:lnTo>
                  <a:lnTo>
                    <a:pt x="12" y="312"/>
                  </a:lnTo>
                  <a:lnTo>
                    <a:pt x="6" y="318"/>
                  </a:lnTo>
                  <a:lnTo>
                    <a:pt x="8" y="318"/>
                  </a:lnTo>
                  <a:lnTo>
                    <a:pt x="6" y="320"/>
                  </a:lnTo>
                  <a:lnTo>
                    <a:pt x="4" y="326"/>
                  </a:lnTo>
                  <a:lnTo>
                    <a:pt x="4" y="348"/>
                  </a:lnTo>
                  <a:lnTo>
                    <a:pt x="8" y="352"/>
                  </a:lnTo>
                  <a:lnTo>
                    <a:pt x="10" y="352"/>
                  </a:lnTo>
                  <a:lnTo>
                    <a:pt x="12" y="354"/>
                  </a:lnTo>
                  <a:lnTo>
                    <a:pt x="4" y="364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00" b="1"/>
            </a:p>
          </p:txBody>
        </p:sp>
        <p:sp>
          <p:nvSpPr>
            <p:cNvPr id="39" name="贵州"/>
            <p:cNvSpPr/>
            <p:nvPr/>
          </p:nvSpPr>
          <p:spPr bwMode="auto">
            <a:xfrm>
              <a:off x="4370846" y="4637644"/>
              <a:ext cx="687476" cy="595423"/>
            </a:xfrm>
            <a:custGeom>
              <a:avLst/>
              <a:gdLst>
                <a:gd name="T0" fmla="*/ 2147483646 w 384"/>
                <a:gd name="T1" fmla="*/ 2147483646 h 332"/>
                <a:gd name="T2" fmla="*/ 2147483646 w 384"/>
                <a:gd name="T3" fmla="*/ 2147483646 h 332"/>
                <a:gd name="T4" fmla="*/ 2147483646 w 384"/>
                <a:gd name="T5" fmla="*/ 2147483646 h 332"/>
                <a:gd name="T6" fmla="*/ 2147483646 w 384"/>
                <a:gd name="T7" fmla="*/ 2147483646 h 332"/>
                <a:gd name="T8" fmla="*/ 2147483646 w 384"/>
                <a:gd name="T9" fmla="*/ 2147483646 h 332"/>
                <a:gd name="T10" fmla="*/ 2147483646 w 384"/>
                <a:gd name="T11" fmla="*/ 2147483646 h 332"/>
                <a:gd name="T12" fmla="*/ 2147483646 w 384"/>
                <a:gd name="T13" fmla="*/ 2147483646 h 332"/>
                <a:gd name="T14" fmla="*/ 2147483646 w 384"/>
                <a:gd name="T15" fmla="*/ 2147483646 h 332"/>
                <a:gd name="T16" fmla="*/ 2147483646 w 384"/>
                <a:gd name="T17" fmla="*/ 2147483646 h 332"/>
                <a:gd name="T18" fmla="*/ 2147483646 w 384"/>
                <a:gd name="T19" fmla="*/ 2147483646 h 332"/>
                <a:gd name="T20" fmla="*/ 2147483646 w 384"/>
                <a:gd name="T21" fmla="*/ 2147483646 h 332"/>
                <a:gd name="T22" fmla="*/ 2147483646 w 384"/>
                <a:gd name="T23" fmla="*/ 2147483646 h 332"/>
                <a:gd name="T24" fmla="*/ 2147483646 w 384"/>
                <a:gd name="T25" fmla="*/ 2147483646 h 332"/>
                <a:gd name="T26" fmla="*/ 2147483646 w 384"/>
                <a:gd name="T27" fmla="*/ 2147483646 h 332"/>
                <a:gd name="T28" fmla="*/ 2147483646 w 384"/>
                <a:gd name="T29" fmla="*/ 2147483646 h 332"/>
                <a:gd name="T30" fmla="*/ 2147483646 w 384"/>
                <a:gd name="T31" fmla="*/ 2147483646 h 332"/>
                <a:gd name="T32" fmla="*/ 2147483646 w 384"/>
                <a:gd name="T33" fmla="*/ 2147483646 h 332"/>
                <a:gd name="T34" fmla="*/ 2147483646 w 384"/>
                <a:gd name="T35" fmla="*/ 2147483646 h 332"/>
                <a:gd name="T36" fmla="*/ 2147483646 w 384"/>
                <a:gd name="T37" fmla="*/ 2147483646 h 332"/>
                <a:gd name="T38" fmla="*/ 2147483646 w 384"/>
                <a:gd name="T39" fmla="*/ 2147483646 h 332"/>
                <a:gd name="T40" fmla="*/ 2147483646 w 384"/>
                <a:gd name="T41" fmla="*/ 2147483646 h 332"/>
                <a:gd name="T42" fmla="*/ 0 w 384"/>
                <a:gd name="T43" fmla="*/ 2147483646 h 332"/>
                <a:gd name="T44" fmla="*/ 2147483646 w 384"/>
                <a:gd name="T45" fmla="*/ 2147483646 h 332"/>
                <a:gd name="T46" fmla="*/ 2147483646 w 384"/>
                <a:gd name="T47" fmla="*/ 2147483646 h 332"/>
                <a:gd name="T48" fmla="*/ 2147483646 w 384"/>
                <a:gd name="T49" fmla="*/ 2147483646 h 332"/>
                <a:gd name="T50" fmla="*/ 2147483646 w 384"/>
                <a:gd name="T51" fmla="*/ 2147483646 h 332"/>
                <a:gd name="T52" fmla="*/ 2147483646 w 384"/>
                <a:gd name="T53" fmla="*/ 2147483646 h 332"/>
                <a:gd name="T54" fmla="*/ 2147483646 w 384"/>
                <a:gd name="T55" fmla="*/ 2147483646 h 332"/>
                <a:gd name="T56" fmla="*/ 2147483646 w 384"/>
                <a:gd name="T57" fmla="*/ 2147483646 h 332"/>
                <a:gd name="T58" fmla="*/ 2147483646 w 384"/>
                <a:gd name="T59" fmla="*/ 2147483646 h 332"/>
                <a:gd name="T60" fmla="*/ 2147483646 w 384"/>
                <a:gd name="T61" fmla="*/ 2147483646 h 332"/>
                <a:gd name="T62" fmla="*/ 2147483646 w 384"/>
                <a:gd name="T63" fmla="*/ 2147483646 h 332"/>
                <a:gd name="T64" fmla="*/ 2147483646 w 384"/>
                <a:gd name="T65" fmla="*/ 2147483646 h 332"/>
                <a:gd name="T66" fmla="*/ 2147483646 w 384"/>
                <a:gd name="T67" fmla="*/ 2147483646 h 332"/>
                <a:gd name="T68" fmla="*/ 2147483646 w 384"/>
                <a:gd name="T69" fmla="*/ 2147483646 h 332"/>
                <a:gd name="T70" fmla="*/ 2147483646 w 384"/>
                <a:gd name="T71" fmla="*/ 2147483646 h 332"/>
                <a:gd name="T72" fmla="*/ 2147483646 w 384"/>
                <a:gd name="T73" fmla="*/ 2147483646 h 332"/>
                <a:gd name="T74" fmla="*/ 2147483646 w 384"/>
                <a:gd name="T75" fmla="*/ 2147483646 h 332"/>
                <a:gd name="T76" fmla="*/ 2147483646 w 384"/>
                <a:gd name="T77" fmla="*/ 2147483646 h 332"/>
                <a:gd name="T78" fmla="*/ 2147483646 w 384"/>
                <a:gd name="T79" fmla="*/ 2147483646 h 332"/>
                <a:gd name="T80" fmla="*/ 2147483646 w 384"/>
                <a:gd name="T81" fmla="*/ 2147483646 h 332"/>
                <a:gd name="T82" fmla="*/ 2147483646 w 384"/>
                <a:gd name="T83" fmla="*/ 2147483646 h 332"/>
                <a:gd name="T84" fmla="*/ 2147483646 w 384"/>
                <a:gd name="T85" fmla="*/ 2147483646 h 332"/>
                <a:gd name="T86" fmla="*/ 2147483646 w 384"/>
                <a:gd name="T87" fmla="*/ 2147483646 h 332"/>
                <a:gd name="T88" fmla="*/ 2147483646 w 384"/>
                <a:gd name="T89" fmla="*/ 2147483646 h 332"/>
                <a:gd name="T90" fmla="*/ 2147483646 w 384"/>
                <a:gd name="T91" fmla="*/ 2147483646 h 332"/>
                <a:gd name="T92" fmla="*/ 2147483646 w 384"/>
                <a:gd name="T93" fmla="*/ 2147483646 h 332"/>
                <a:gd name="T94" fmla="*/ 2147483646 w 384"/>
                <a:gd name="T95" fmla="*/ 2147483646 h 332"/>
                <a:gd name="T96" fmla="*/ 2147483646 w 384"/>
                <a:gd name="T97" fmla="*/ 2147483646 h 332"/>
                <a:gd name="T98" fmla="*/ 2147483646 w 384"/>
                <a:gd name="T99" fmla="*/ 2147483646 h 332"/>
                <a:gd name="T100" fmla="*/ 2147483646 w 384"/>
                <a:gd name="T101" fmla="*/ 2147483646 h 332"/>
                <a:gd name="T102" fmla="*/ 2147483646 w 384"/>
                <a:gd name="T103" fmla="*/ 2147483646 h 332"/>
                <a:gd name="T104" fmla="*/ 2147483646 w 384"/>
                <a:gd name="T105" fmla="*/ 2147483646 h 332"/>
                <a:gd name="T106" fmla="*/ 2147483646 w 384"/>
                <a:gd name="T107" fmla="*/ 2147483646 h 332"/>
                <a:gd name="T108" fmla="*/ 2147483646 w 384"/>
                <a:gd name="T109" fmla="*/ 2147483646 h 332"/>
                <a:gd name="T110" fmla="*/ 2147483646 w 384"/>
                <a:gd name="T111" fmla="*/ 2147483646 h 332"/>
                <a:gd name="T112" fmla="*/ 2147483646 w 384"/>
                <a:gd name="T113" fmla="*/ 2147483646 h 332"/>
                <a:gd name="T114" fmla="*/ 2147483646 w 384"/>
                <a:gd name="T115" fmla="*/ 2147483646 h 332"/>
                <a:gd name="T116" fmla="*/ 2147483646 w 384"/>
                <a:gd name="T117" fmla="*/ 2147483646 h 332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0" t="0" r="r" b="b"/>
              <a:pathLst>
                <a:path w="384" h="332">
                  <a:moveTo>
                    <a:pt x="300" y="6"/>
                  </a:moveTo>
                  <a:lnTo>
                    <a:pt x="296" y="4"/>
                  </a:lnTo>
                  <a:lnTo>
                    <a:pt x="288" y="8"/>
                  </a:lnTo>
                  <a:lnTo>
                    <a:pt x="284" y="14"/>
                  </a:lnTo>
                  <a:lnTo>
                    <a:pt x="280" y="22"/>
                  </a:lnTo>
                  <a:lnTo>
                    <a:pt x="276" y="24"/>
                  </a:lnTo>
                  <a:lnTo>
                    <a:pt x="272" y="26"/>
                  </a:lnTo>
                  <a:lnTo>
                    <a:pt x="268" y="24"/>
                  </a:lnTo>
                  <a:lnTo>
                    <a:pt x="264" y="20"/>
                  </a:lnTo>
                  <a:lnTo>
                    <a:pt x="262" y="20"/>
                  </a:lnTo>
                  <a:lnTo>
                    <a:pt x="260" y="12"/>
                  </a:lnTo>
                  <a:lnTo>
                    <a:pt x="260" y="10"/>
                  </a:lnTo>
                  <a:lnTo>
                    <a:pt x="258" y="0"/>
                  </a:lnTo>
                  <a:lnTo>
                    <a:pt x="254" y="0"/>
                  </a:lnTo>
                  <a:lnTo>
                    <a:pt x="252" y="0"/>
                  </a:lnTo>
                  <a:lnTo>
                    <a:pt x="250" y="8"/>
                  </a:lnTo>
                  <a:lnTo>
                    <a:pt x="250" y="20"/>
                  </a:lnTo>
                  <a:lnTo>
                    <a:pt x="248" y="20"/>
                  </a:lnTo>
                  <a:lnTo>
                    <a:pt x="240" y="34"/>
                  </a:lnTo>
                  <a:lnTo>
                    <a:pt x="238" y="36"/>
                  </a:lnTo>
                  <a:lnTo>
                    <a:pt x="236" y="36"/>
                  </a:lnTo>
                  <a:lnTo>
                    <a:pt x="216" y="34"/>
                  </a:lnTo>
                  <a:lnTo>
                    <a:pt x="216" y="36"/>
                  </a:lnTo>
                  <a:lnTo>
                    <a:pt x="208" y="44"/>
                  </a:lnTo>
                  <a:lnTo>
                    <a:pt x="212" y="50"/>
                  </a:lnTo>
                  <a:lnTo>
                    <a:pt x="206" y="58"/>
                  </a:lnTo>
                  <a:lnTo>
                    <a:pt x="188" y="58"/>
                  </a:lnTo>
                  <a:lnTo>
                    <a:pt x="188" y="56"/>
                  </a:lnTo>
                  <a:lnTo>
                    <a:pt x="188" y="54"/>
                  </a:lnTo>
                  <a:lnTo>
                    <a:pt x="184" y="52"/>
                  </a:lnTo>
                  <a:lnTo>
                    <a:pt x="182" y="58"/>
                  </a:lnTo>
                  <a:lnTo>
                    <a:pt x="180" y="60"/>
                  </a:lnTo>
                  <a:lnTo>
                    <a:pt x="168" y="60"/>
                  </a:lnTo>
                  <a:lnTo>
                    <a:pt x="160" y="54"/>
                  </a:lnTo>
                  <a:lnTo>
                    <a:pt x="160" y="52"/>
                  </a:lnTo>
                  <a:lnTo>
                    <a:pt x="160" y="50"/>
                  </a:lnTo>
                  <a:lnTo>
                    <a:pt x="146" y="48"/>
                  </a:lnTo>
                  <a:lnTo>
                    <a:pt x="136" y="52"/>
                  </a:lnTo>
                  <a:lnTo>
                    <a:pt x="132" y="56"/>
                  </a:lnTo>
                  <a:lnTo>
                    <a:pt x="148" y="74"/>
                  </a:lnTo>
                  <a:lnTo>
                    <a:pt x="168" y="80"/>
                  </a:lnTo>
                  <a:lnTo>
                    <a:pt x="170" y="82"/>
                  </a:lnTo>
                  <a:lnTo>
                    <a:pt x="180" y="92"/>
                  </a:lnTo>
                  <a:lnTo>
                    <a:pt x="176" y="108"/>
                  </a:lnTo>
                  <a:lnTo>
                    <a:pt x="176" y="110"/>
                  </a:lnTo>
                  <a:lnTo>
                    <a:pt x="162" y="120"/>
                  </a:lnTo>
                  <a:lnTo>
                    <a:pt x="162" y="122"/>
                  </a:lnTo>
                  <a:lnTo>
                    <a:pt x="160" y="122"/>
                  </a:lnTo>
                  <a:lnTo>
                    <a:pt x="138" y="128"/>
                  </a:lnTo>
                  <a:lnTo>
                    <a:pt x="124" y="130"/>
                  </a:lnTo>
                  <a:lnTo>
                    <a:pt x="114" y="126"/>
                  </a:lnTo>
                  <a:lnTo>
                    <a:pt x="110" y="126"/>
                  </a:lnTo>
                  <a:lnTo>
                    <a:pt x="104" y="134"/>
                  </a:lnTo>
                  <a:lnTo>
                    <a:pt x="94" y="142"/>
                  </a:lnTo>
                  <a:lnTo>
                    <a:pt x="92" y="142"/>
                  </a:lnTo>
                  <a:lnTo>
                    <a:pt x="78" y="148"/>
                  </a:lnTo>
                  <a:lnTo>
                    <a:pt x="60" y="142"/>
                  </a:lnTo>
                  <a:lnTo>
                    <a:pt x="24" y="144"/>
                  </a:lnTo>
                  <a:lnTo>
                    <a:pt x="16" y="146"/>
                  </a:lnTo>
                  <a:lnTo>
                    <a:pt x="16" y="148"/>
                  </a:lnTo>
                  <a:lnTo>
                    <a:pt x="8" y="148"/>
                  </a:lnTo>
                  <a:lnTo>
                    <a:pt x="0" y="160"/>
                  </a:lnTo>
                  <a:lnTo>
                    <a:pt x="0" y="172"/>
                  </a:lnTo>
                  <a:lnTo>
                    <a:pt x="8" y="192"/>
                  </a:lnTo>
                  <a:lnTo>
                    <a:pt x="18" y="196"/>
                  </a:lnTo>
                  <a:lnTo>
                    <a:pt x="22" y="200"/>
                  </a:lnTo>
                  <a:lnTo>
                    <a:pt x="28" y="192"/>
                  </a:lnTo>
                  <a:lnTo>
                    <a:pt x="28" y="190"/>
                  </a:lnTo>
                  <a:lnTo>
                    <a:pt x="30" y="190"/>
                  </a:lnTo>
                  <a:lnTo>
                    <a:pt x="42" y="188"/>
                  </a:lnTo>
                  <a:lnTo>
                    <a:pt x="44" y="188"/>
                  </a:lnTo>
                  <a:lnTo>
                    <a:pt x="56" y="192"/>
                  </a:lnTo>
                  <a:lnTo>
                    <a:pt x="68" y="220"/>
                  </a:lnTo>
                  <a:lnTo>
                    <a:pt x="66" y="220"/>
                  </a:lnTo>
                  <a:lnTo>
                    <a:pt x="62" y="236"/>
                  </a:lnTo>
                  <a:lnTo>
                    <a:pt x="58" y="244"/>
                  </a:lnTo>
                  <a:lnTo>
                    <a:pt x="58" y="246"/>
                  </a:lnTo>
                  <a:lnTo>
                    <a:pt x="52" y="260"/>
                  </a:lnTo>
                  <a:lnTo>
                    <a:pt x="52" y="276"/>
                  </a:lnTo>
                  <a:lnTo>
                    <a:pt x="62" y="286"/>
                  </a:lnTo>
                  <a:lnTo>
                    <a:pt x="76" y="296"/>
                  </a:lnTo>
                  <a:lnTo>
                    <a:pt x="76" y="298"/>
                  </a:lnTo>
                  <a:lnTo>
                    <a:pt x="78" y="298"/>
                  </a:lnTo>
                  <a:lnTo>
                    <a:pt x="68" y="320"/>
                  </a:lnTo>
                  <a:lnTo>
                    <a:pt x="66" y="332"/>
                  </a:lnTo>
                  <a:lnTo>
                    <a:pt x="68" y="330"/>
                  </a:lnTo>
                  <a:lnTo>
                    <a:pt x="70" y="330"/>
                  </a:lnTo>
                  <a:lnTo>
                    <a:pt x="78" y="326"/>
                  </a:lnTo>
                  <a:lnTo>
                    <a:pt x="92" y="318"/>
                  </a:lnTo>
                  <a:lnTo>
                    <a:pt x="108" y="320"/>
                  </a:lnTo>
                  <a:lnTo>
                    <a:pt x="110" y="320"/>
                  </a:lnTo>
                  <a:lnTo>
                    <a:pt x="134" y="330"/>
                  </a:lnTo>
                  <a:lnTo>
                    <a:pt x="160" y="330"/>
                  </a:lnTo>
                  <a:lnTo>
                    <a:pt x="168" y="320"/>
                  </a:lnTo>
                  <a:lnTo>
                    <a:pt x="182" y="312"/>
                  </a:lnTo>
                  <a:lnTo>
                    <a:pt x="196" y="302"/>
                  </a:lnTo>
                  <a:lnTo>
                    <a:pt x="196" y="300"/>
                  </a:lnTo>
                  <a:lnTo>
                    <a:pt x="206" y="298"/>
                  </a:lnTo>
                  <a:lnTo>
                    <a:pt x="216" y="290"/>
                  </a:lnTo>
                  <a:lnTo>
                    <a:pt x="228" y="274"/>
                  </a:lnTo>
                  <a:lnTo>
                    <a:pt x="246" y="280"/>
                  </a:lnTo>
                  <a:lnTo>
                    <a:pt x="248" y="280"/>
                  </a:lnTo>
                  <a:lnTo>
                    <a:pt x="248" y="282"/>
                  </a:lnTo>
                  <a:lnTo>
                    <a:pt x="252" y="290"/>
                  </a:lnTo>
                  <a:lnTo>
                    <a:pt x="256" y="292"/>
                  </a:lnTo>
                  <a:lnTo>
                    <a:pt x="266" y="292"/>
                  </a:lnTo>
                  <a:lnTo>
                    <a:pt x="268" y="292"/>
                  </a:lnTo>
                  <a:lnTo>
                    <a:pt x="274" y="292"/>
                  </a:lnTo>
                  <a:lnTo>
                    <a:pt x="276" y="292"/>
                  </a:lnTo>
                  <a:lnTo>
                    <a:pt x="276" y="294"/>
                  </a:lnTo>
                  <a:lnTo>
                    <a:pt x="288" y="298"/>
                  </a:lnTo>
                  <a:lnTo>
                    <a:pt x="292" y="298"/>
                  </a:lnTo>
                  <a:lnTo>
                    <a:pt x="294" y="296"/>
                  </a:lnTo>
                  <a:lnTo>
                    <a:pt x="296" y="290"/>
                  </a:lnTo>
                  <a:lnTo>
                    <a:pt x="296" y="288"/>
                  </a:lnTo>
                  <a:lnTo>
                    <a:pt x="302" y="284"/>
                  </a:lnTo>
                  <a:lnTo>
                    <a:pt x="312" y="276"/>
                  </a:lnTo>
                  <a:lnTo>
                    <a:pt x="314" y="276"/>
                  </a:lnTo>
                  <a:lnTo>
                    <a:pt x="322" y="276"/>
                  </a:lnTo>
                  <a:lnTo>
                    <a:pt x="324" y="268"/>
                  </a:lnTo>
                  <a:lnTo>
                    <a:pt x="330" y="262"/>
                  </a:lnTo>
                  <a:lnTo>
                    <a:pt x="336" y="258"/>
                  </a:lnTo>
                  <a:lnTo>
                    <a:pt x="342" y="256"/>
                  </a:lnTo>
                  <a:lnTo>
                    <a:pt x="346" y="252"/>
                  </a:lnTo>
                  <a:lnTo>
                    <a:pt x="348" y="252"/>
                  </a:lnTo>
                  <a:lnTo>
                    <a:pt x="352" y="248"/>
                  </a:lnTo>
                  <a:lnTo>
                    <a:pt x="352" y="246"/>
                  </a:lnTo>
                  <a:lnTo>
                    <a:pt x="354" y="246"/>
                  </a:lnTo>
                  <a:lnTo>
                    <a:pt x="366" y="244"/>
                  </a:lnTo>
                  <a:lnTo>
                    <a:pt x="374" y="244"/>
                  </a:lnTo>
                  <a:lnTo>
                    <a:pt x="376" y="240"/>
                  </a:lnTo>
                  <a:lnTo>
                    <a:pt x="380" y="236"/>
                  </a:lnTo>
                  <a:lnTo>
                    <a:pt x="384" y="228"/>
                  </a:lnTo>
                  <a:lnTo>
                    <a:pt x="382" y="228"/>
                  </a:lnTo>
                  <a:lnTo>
                    <a:pt x="376" y="218"/>
                  </a:lnTo>
                  <a:lnTo>
                    <a:pt x="372" y="206"/>
                  </a:lnTo>
                  <a:lnTo>
                    <a:pt x="372" y="204"/>
                  </a:lnTo>
                  <a:lnTo>
                    <a:pt x="376" y="188"/>
                  </a:lnTo>
                  <a:lnTo>
                    <a:pt x="376" y="180"/>
                  </a:lnTo>
                  <a:lnTo>
                    <a:pt x="380" y="174"/>
                  </a:lnTo>
                  <a:lnTo>
                    <a:pt x="380" y="160"/>
                  </a:lnTo>
                  <a:lnTo>
                    <a:pt x="378" y="158"/>
                  </a:lnTo>
                  <a:lnTo>
                    <a:pt x="372" y="156"/>
                  </a:lnTo>
                  <a:lnTo>
                    <a:pt x="348" y="166"/>
                  </a:lnTo>
                  <a:lnTo>
                    <a:pt x="348" y="140"/>
                  </a:lnTo>
                  <a:lnTo>
                    <a:pt x="350" y="136"/>
                  </a:lnTo>
                  <a:lnTo>
                    <a:pt x="356" y="132"/>
                  </a:lnTo>
                  <a:lnTo>
                    <a:pt x="372" y="120"/>
                  </a:lnTo>
                  <a:lnTo>
                    <a:pt x="366" y="92"/>
                  </a:lnTo>
                  <a:lnTo>
                    <a:pt x="366" y="84"/>
                  </a:lnTo>
                  <a:lnTo>
                    <a:pt x="366" y="78"/>
                  </a:lnTo>
                  <a:lnTo>
                    <a:pt x="368" y="74"/>
                  </a:lnTo>
                  <a:lnTo>
                    <a:pt x="372" y="68"/>
                  </a:lnTo>
                  <a:lnTo>
                    <a:pt x="372" y="64"/>
                  </a:lnTo>
                  <a:lnTo>
                    <a:pt x="364" y="64"/>
                  </a:lnTo>
                  <a:lnTo>
                    <a:pt x="360" y="64"/>
                  </a:lnTo>
                  <a:lnTo>
                    <a:pt x="356" y="76"/>
                  </a:lnTo>
                  <a:lnTo>
                    <a:pt x="352" y="80"/>
                  </a:lnTo>
                  <a:lnTo>
                    <a:pt x="348" y="82"/>
                  </a:lnTo>
                  <a:lnTo>
                    <a:pt x="346" y="82"/>
                  </a:lnTo>
                  <a:lnTo>
                    <a:pt x="338" y="76"/>
                  </a:lnTo>
                  <a:lnTo>
                    <a:pt x="336" y="76"/>
                  </a:lnTo>
                  <a:lnTo>
                    <a:pt x="336" y="74"/>
                  </a:lnTo>
                  <a:lnTo>
                    <a:pt x="334" y="68"/>
                  </a:lnTo>
                  <a:lnTo>
                    <a:pt x="332" y="60"/>
                  </a:lnTo>
                  <a:lnTo>
                    <a:pt x="332" y="64"/>
                  </a:lnTo>
                  <a:lnTo>
                    <a:pt x="316" y="64"/>
                  </a:lnTo>
                  <a:lnTo>
                    <a:pt x="316" y="60"/>
                  </a:lnTo>
                  <a:lnTo>
                    <a:pt x="312" y="52"/>
                  </a:lnTo>
                  <a:lnTo>
                    <a:pt x="312" y="40"/>
                  </a:lnTo>
                  <a:lnTo>
                    <a:pt x="304" y="24"/>
                  </a:lnTo>
                  <a:lnTo>
                    <a:pt x="304" y="12"/>
                  </a:lnTo>
                  <a:lnTo>
                    <a:pt x="300" y="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00" b="1"/>
            </a:p>
          </p:txBody>
        </p:sp>
        <p:sp>
          <p:nvSpPr>
            <p:cNvPr id="40" name="广西"/>
            <p:cNvSpPr/>
            <p:nvPr/>
          </p:nvSpPr>
          <p:spPr bwMode="auto">
            <a:xfrm>
              <a:off x="4482833" y="5002982"/>
              <a:ext cx="899007" cy="684038"/>
            </a:xfrm>
            <a:custGeom>
              <a:avLst/>
              <a:gdLst>
                <a:gd name="T0" fmla="*/ 2147483646 w 502"/>
                <a:gd name="T1" fmla="*/ 2147483646 h 382"/>
                <a:gd name="T2" fmla="*/ 2147483646 w 502"/>
                <a:gd name="T3" fmla="*/ 2147483646 h 382"/>
                <a:gd name="T4" fmla="*/ 2147483646 w 502"/>
                <a:gd name="T5" fmla="*/ 2147483646 h 382"/>
                <a:gd name="T6" fmla="*/ 2147483646 w 502"/>
                <a:gd name="T7" fmla="*/ 2147483646 h 382"/>
                <a:gd name="T8" fmla="*/ 2147483646 w 502"/>
                <a:gd name="T9" fmla="*/ 2147483646 h 382"/>
                <a:gd name="T10" fmla="*/ 2147483646 w 502"/>
                <a:gd name="T11" fmla="*/ 2147483646 h 382"/>
                <a:gd name="T12" fmla="*/ 2147483646 w 502"/>
                <a:gd name="T13" fmla="*/ 2147483646 h 382"/>
                <a:gd name="T14" fmla="*/ 2147483646 w 502"/>
                <a:gd name="T15" fmla="*/ 2147483646 h 382"/>
                <a:gd name="T16" fmla="*/ 2147483646 w 502"/>
                <a:gd name="T17" fmla="*/ 2147483646 h 382"/>
                <a:gd name="T18" fmla="*/ 2147483646 w 502"/>
                <a:gd name="T19" fmla="*/ 2147483646 h 382"/>
                <a:gd name="T20" fmla="*/ 2147483646 w 502"/>
                <a:gd name="T21" fmla="*/ 2147483646 h 382"/>
                <a:gd name="T22" fmla="*/ 2147483646 w 502"/>
                <a:gd name="T23" fmla="*/ 2147483646 h 382"/>
                <a:gd name="T24" fmla="*/ 2147483646 w 502"/>
                <a:gd name="T25" fmla="*/ 2147483646 h 382"/>
                <a:gd name="T26" fmla="*/ 2147483646 w 502"/>
                <a:gd name="T27" fmla="*/ 2147483646 h 382"/>
                <a:gd name="T28" fmla="*/ 2147483646 w 502"/>
                <a:gd name="T29" fmla="*/ 2147483646 h 382"/>
                <a:gd name="T30" fmla="*/ 2147483646 w 502"/>
                <a:gd name="T31" fmla="*/ 2147483646 h 382"/>
                <a:gd name="T32" fmla="*/ 2147483646 w 502"/>
                <a:gd name="T33" fmla="*/ 2147483646 h 382"/>
                <a:gd name="T34" fmla="*/ 2147483646 w 502"/>
                <a:gd name="T35" fmla="*/ 2147483646 h 382"/>
                <a:gd name="T36" fmla="*/ 2147483646 w 502"/>
                <a:gd name="T37" fmla="*/ 2147483646 h 382"/>
                <a:gd name="T38" fmla="*/ 2147483646 w 502"/>
                <a:gd name="T39" fmla="*/ 2147483646 h 382"/>
                <a:gd name="T40" fmla="*/ 2147483646 w 502"/>
                <a:gd name="T41" fmla="*/ 2147483646 h 382"/>
                <a:gd name="T42" fmla="*/ 2147483646 w 502"/>
                <a:gd name="T43" fmla="*/ 2147483646 h 382"/>
                <a:gd name="T44" fmla="*/ 2147483646 w 502"/>
                <a:gd name="T45" fmla="*/ 2147483646 h 382"/>
                <a:gd name="T46" fmla="*/ 2147483646 w 502"/>
                <a:gd name="T47" fmla="*/ 2147483646 h 382"/>
                <a:gd name="T48" fmla="*/ 2147483646 w 502"/>
                <a:gd name="T49" fmla="*/ 2147483646 h 382"/>
                <a:gd name="T50" fmla="*/ 2147483646 w 502"/>
                <a:gd name="T51" fmla="*/ 2147483646 h 382"/>
                <a:gd name="T52" fmla="*/ 2147483646 w 502"/>
                <a:gd name="T53" fmla="*/ 2147483646 h 382"/>
                <a:gd name="T54" fmla="*/ 2147483646 w 502"/>
                <a:gd name="T55" fmla="*/ 2147483646 h 382"/>
                <a:gd name="T56" fmla="*/ 2147483646 w 502"/>
                <a:gd name="T57" fmla="*/ 2147483646 h 382"/>
                <a:gd name="T58" fmla="*/ 2147483646 w 502"/>
                <a:gd name="T59" fmla="*/ 2147483646 h 382"/>
                <a:gd name="T60" fmla="*/ 2147483646 w 502"/>
                <a:gd name="T61" fmla="*/ 2147483646 h 382"/>
                <a:gd name="T62" fmla="*/ 2147483646 w 502"/>
                <a:gd name="T63" fmla="*/ 2147483646 h 382"/>
                <a:gd name="T64" fmla="*/ 2147483646 w 502"/>
                <a:gd name="T65" fmla="*/ 2147483646 h 382"/>
                <a:gd name="T66" fmla="*/ 2147483646 w 502"/>
                <a:gd name="T67" fmla="*/ 2147483646 h 382"/>
                <a:gd name="T68" fmla="*/ 2147483646 w 502"/>
                <a:gd name="T69" fmla="*/ 2147483646 h 382"/>
                <a:gd name="T70" fmla="*/ 2147483646 w 502"/>
                <a:gd name="T71" fmla="*/ 2147483646 h 382"/>
                <a:gd name="T72" fmla="*/ 2147483646 w 502"/>
                <a:gd name="T73" fmla="*/ 2147483646 h 382"/>
                <a:gd name="T74" fmla="*/ 2147483646 w 502"/>
                <a:gd name="T75" fmla="*/ 2147483646 h 382"/>
                <a:gd name="T76" fmla="*/ 2147483646 w 502"/>
                <a:gd name="T77" fmla="*/ 2147483646 h 382"/>
                <a:gd name="T78" fmla="*/ 2147483646 w 502"/>
                <a:gd name="T79" fmla="*/ 2147483646 h 382"/>
                <a:gd name="T80" fmla="*/ 2147483646 w 502"/>
                <a:gd name="T81" fmla="*/ 2147483646 h 382"/>
                <a:gd name="T82" fmla="*/ 2147483646 w 502"/>
                <a:gd name="T83" fmla="*/ 2147483646 h 382"/>
                <a:gd name="T84" fmla="*/ 2147483646 w 502"/>
                <a:gd name="T85" fmla="*/ 2147483646 h 382"/>
                <a:gd name="T86" fmla="*/ 2147483646 w 502"/>
                <a:gd name="T87" fmla="*/ 2147483646 h 382"/>
                <a:gd name="T88" fmla="*/ 2147483646 w 502"/>
                <a:gd name="T89" fmla="*/ 2147483646 h 382"/>
                <a:gd name="T90" fmla="*/ 2147483646 w 502"/>
                <a:gd name="T91" fmla="*/ 2147483646 h 382"/>
                <a:gd name="T92" fmla="*/ 2147483646 w 502"/>
                <a:gd name="T93" fmla="*/ 2147483646 h 382"/>
                <a:gd name="T94" fmla="*/ 2147483646 w 502"/>
                <a:gd name="T95" fmla="*/ 2147483646 h 382"/>
                <a:gd name="T96" fmla="*/ 2147483646 w 502"/>
                <a:gd name="T97" fmla="*/ 2147483646 h 382"/>
                <a:gd name="T98" fmla="*/ 2147483646 w 502"/>
                <a:gd name="T99" fmla="*/ 2147483646 h 382"/>
                <a:gd name="T100" fmla="*/ 2147483646 w 502"/>
                <a:gd name="T101" fmla="*/ 2147483646 h 382"/>
                <a:gd name="T102" fmla="*/ 2147483646 w 502"/>
                <a:gd name="T103" fmla="*/ 2147483646 h 382"/>
                <a:gd name="T104" fmla="*/ 2147483646 w 502"/>
                <a:gd name="T105" fmla="*/ 2147483646 h 382"/>
                <a:gd name="T106" fmla="*/ 2147483646 w 502"/>
                <a:gd name="T107" fmla="*/ 2147483646 h 382"/>
                <a:gd name="T108" fmla="*/ 2147483646 w 502"/>
                <a:gd name="T109" fmla="*/ 2147483646 h 382"/>
                <a:gd name="T110" fmla="*/ 2147483646 w 502"/>
                <a:gd name="T111" fmla="*/ 2147483646 h 382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</a:gdLst>
              <a:ahLst/>
              <a:cxnLst>
                <a:cxn ang="T112">
                  <a:pos x="T0" y="T1"/>
                </a:cxn>
                <a:cxn ang="T113">
                  <a:pos x="T2" y="T3"/>
                </a:cxn>
                <a:cxn ang="T114">
                  <a:pos x="T4" y="T5"/>
                </a:cxn>
                <a:cxn ang="T115">
                  <a:pos x="T6" y="T7"/>
                </a:cxn>
                <a:cxn ang="T116">
                  <a:pos x="T8" y="T9"/>
                </a:cxn>
                <a:cxn ang="T117">
                  <a:pos x="T10" y="T11"/>
                </a:cxn>
                <a:cxn ang="T118">
                  <a:pos x="T12" y="T13"/>
                </a:cxn>
                <a:cxn ang="T119">
                  <a:pos x="T14" y="T15"/>
                </a:cxn>
                <a:cxn ang="T120">
                  <a:pos x="T16" y="T17"/>
                </a:cxn>
                <a:cxn ang="T121">
                  <a:pos x="T18" y="T19"/>
                </a:cxn>
                <a:cxn ang="T122">
                  <a:pos x="T20" y="T21"/>
                </a:cxn>
                <a:cxn ang="T123">
                  <a:pos x="T22" y="T23"/>
                </a:cxn>
                <a:cxn ang="T124">
                  <a:pos x="T24" y="T25"/>
                </a:cxn>
                <a:cxn ang="T125">
                  <a:pos x="T26" y="T27"/>
                </a:cxn>
                <a:cxn ang="T126">
                  <a:pos x="T28" y="T29"/>
                </a:cxn>
                <a:cxn ang="T127">
                  <a:pos x="T30" y="T31"/>
                </a:cxn>
                <a:cxn ang="T128">
                  <a:pos x="T32" y="T33"/>
                </a:cxn>
                <a:cxn ang="T129">
                  <a:pos x="T34" y="T35"/>
                </a:cxn>
                <a:cxn ang="T130">
                  <a:pos x="T36" y="T37"/>
                </a:cxn>
                <a:cxn ang="T131">
                  <a:pos x="T38" y="T39"/>
                </a:cxn>
                <a:cxn ang="T132">
                  <a:pos x="T40" y="T41"/>
                </a:cxn>
                <a:cxn ang="T133">
                  <a:pos x="T42" y="T43"/>
                </a:cxn>
                <a:cxn ang="T134">
                  <a:pos x="T44" y="T45"/>
                </a:cxn>
                <a:cxn ang="T135">
                  <a:pos x="T46" y="T47"/>
                </a:cxn>
                <a:cxn ang="T136">
                  <a:pos x="T48" y="T49"/>
                </a:cxn>
                <a:cxn ang="T137">
                  <a:pos x="T50" y="T51"/>
                </a:cxn>
                <a:cxn ang="T138">
                  <a:pos x="T52" y="T53"/>
                </a:cxn>
                <a:cxn ang="T139">
                  <a:pos x="T54" y="T55"/>
                </a:cxn>
                <a:cxn ang="T140">
                  <a:pos x="T56" y="T57"/>
                </a:cxn>
                <a:cxn ang="T141">
                  <a:pos x="T58" y="T59"/>
                </a:cxn>
                <a:cxn ang="T142">
                  <a:pos x="T60" y="T61"/>
                </a:cxn>
                <a:cxn ang="T143">
                  <a:pos x="T62" y="T63"/>
                </a:cxn>
                <a:cxn ang="T144">
                  <a:pos x="T64" y="T65"/>
                </a:cxn>
                <a:cxn ang="T145">
                  <a:pos x="T66" y="T67"/>
                </a:cxn>
                <a:cxn ang="T146">
                  <a:pos x="T68" y="T69"/>
                </a:cxn>
                <a:cxn ang="T147">
                  <a:pos x="T70" y="T71"/>
                </a:cxn>
                <a:cxn ang="T148">
                  <a:pos x="T72" y="T73"/>
                </a:cxn>
                <a:cxn ang="T149">
                  <a:pos x="T74" y="T75"/>
                </a:cxn>
                <a:cxn ang="T150">
                  <a:pos x="T76" y="T77"/>
                </a:cxn>
                <a:cxn ang="T151">
                  <a:pos x="T78" y="T79"/>
                </a:cxn>
                <a:cxn ang="T152">
                  <a:pos x="T80" y="T81"/>
                </a:cxn>
                <a:cxn ang="T153">
                  <a:pos x="T82" y="T83"/>
                </a:cxn>
                <a:cxn ang="T154">
                  <a:pos x="T84" y="T85"/>
                </a:cxn>
                <a:cxn ang="T155">
                  <a:pos x="T86" y="T87"/>
                </a:cxn>
                <a:cxn ang="T156">
                  <a:pos x="T88" y="T89"/>
                </a:cxn>
                <a:cxn ang="T157">
                  <a:pos x="T90" y="T91"/>
                </a:cxn>
                <a:cxn ang="T158">
                  <a:pos x="T92" y="T93"/>
                </a:cxn>
                <a:cxn ang="T159">
                  <a:pos x="T94" y="T95"/>
                </a:cxn>
                <a:cxn ang="T160">
                  <a:pos x="T96" y="T97"/>
                </a:cxn>
                <a:cxn ang="T161">
                  <a:pos x="T98" y="T99"/>
                </a:cxn>
                <a:cxn ang="T162">
                  <a:pos x="T100" y="T101"/>
                </a:cxn>
                <a:cxn ang="T163">
                  <a:pos x="T102" y="T103"/>
                </a:cxn>
                <a:cxn ang="T164">
                  <a:pos x="T104" y="T105"/>
                </a:cxn>
                <a:cxn ang="T165">
                  <a:pos x="T106" y="T107"/>
                </a:cxn>
                <a:cxn ang="T166">
                  <a:pos x="T108" y="T109"/>
                </a:cxn>
                <a:cxn ang="T167">
                  <a:pos x="T110" y="T111"/>
                </a:cxn>
              </a:cxnLst>
              <a:rect l="0" t="0" r="r" b="b"/>
              <a:pathLst>
                <a:path w="502" h="382">
                  <a:moveTo>
                    <a:pt x="402" y="8"/>
                  </a:moveTo>
                  <a:lnTo>
                    <a:pt x="402" y="10"/>
                  </a:lnTo>
                  <a:lnTo>
                    <a:pt x="404" y="12"/>
                  </a:lnTo>
                  <a:lnTo>
                    <a:pt x="394" y="28"/>
                  </a:lnTo>
                  <a:lnTo>
                    <a:pt x="386" y="34"/>
                  </a:lnTo>
                  <a:lnTo>
                    <a:pt x="378" y="36"/>
                  </a:lnTo>
                  <a:lnTo>
                    <a:pt x="376" y="36"/>
                  </a:lnTo>
                  <a:lnTo>
                    <a:pt x="368" y="30"/>
                  </a:lnTo>
                  <a:lnTo>
                    <a:pt x="360" y="32"/>
                  </a:lnTo>
                  <a:lnTo>
                    <a:pt x="344" y="44"/>
                  </a:lnTo>
                  <a:lnTo>
                    <a:pt x="340" y="44"/>
                  </a:lnTo>
                  <a:lnTo>
                    <a:pt x="336" y="42"/>
                  </a:lnTo>
                  <a:lnTo>
                    <a:pt x="328" y="32"/>
                  </a:lnTo>
                  <a:lnTo>
                    <a:pt x="322" y="42"/>
                  </a:lnTo>
                  <a:lnTo>
                    <a:pt x="316" y="48"/>
                  </a:lnTo>
                  <a:lnTo>
                    <a:pt x="306" y="48"/>
                  </a:lnTo>
                  <a:lnTo>
                    <a:pt x="294" y="52"/>
                  </a:lnTo>
                  <a:lnTo>
                    <a:pt x="282" y="60"/>
                  </a:lnTo>
                  <a:lnTo>
                    <a:pt x="278" y="60"/>
                  </a:lnTo>
                  <a:lnTo>
                    <a:pt x="274" y="64"/>
                  </a:lnTo>
                  <a:lnTo>
                    <a:pt x="270" y="70"/>
                  </a:lnTo>
                  <a:lnTo>
                    <a:pt x="270" y="72"/>
                  </a:lnTo>
                  <a:lnTo>
                    <a:pt x="270" y="74"/>
                  </a:lnTo>
                  <a:lnTo>
                    <a:pt x="276" y="82"/>
                  </a:lnTo>
                  <a:lnTo>
                    <a:pt x="254" y="80"/>
                  </a:lnTo>
                  <a:lnTo>
                    <a:pt x="242" y="90"/>
                  </a:lnTo>
                  <a:lnTo>
                    <a:pt x="240" y="94"/>
                  </a:lnTo>
                  <a:lnTo>
                    <a:pt x="238" y="100"/>
                  </a:lnTo>
                  <a:lnTo>
                    <a:pt x="236" y="102"/>
                  </a:lnTo>
                  <a:lnTo>
                    <a:pt x="224" y="102"/>
                  </a:lnTo>
                  <a:lnTo>
                    <a:pt x="210" y="96"/>
                  </a:lnTo>
                  <a:lnTo>
                    <a:pt x="206" y="96"/>
                  </a:lnTo>
                  <a:lnTo>
                    <a:pt x="194" y="98"/>
                  </a:lnTo>
                  <a:lnTo>
                    <a:pt x="190" y="96"/>
                  </a:lnTo>
                  <a:lnTo>
                    <a:pt x="186" y="94"/>
                  </a:lnTo>
                  <a:lnTo>
                    <a:pt x="178" y="84"/>
                  </a:lnTo>
                  <a:lnTo>
                    <a:pt x="170" y="80"/>
                  </a:lnTo>
                  <a:lnTo>
                    <a:pt x="162" y="92"/>
                  </a:lnTo>
                  <a:lnTo>
                    <a:pt x="160" y="92"/>
                  </a:lnTo>
                  <a:lnTo>
                    <a:pt x="150" y="100"/>
                  </a:lnTo>
                  <a:lnTo>
                    <a:pt x="148" y="100"/>
                  </a:lnTo>
                  <a:lnTo>
                    <a:pt x="148" y="102"/>
                  </a:lnTo>
                  <a:lnTo>
                    <a:pt x="146" y="102"/>
                  </a:lnTo>
                  <a:lnTo>
                    <a:pt x="138" y="104"/>
                  </a:lnTo>
                  <a:lnTo>
                    <a:pt x="126" y="116"/>
                  </a:lnTo>
                  <a:lnTo>
                    <a:pt x="112" y="122"/>
                  </a:lnTo>
                  <a:lnTo>
                    <a:pt x="102" y="134"/>
                  </a:lnTo>
                  <a:lnTo>
                    <a:pt x="70" y="134"/>
                  </a:lnTo>
                  <a:lnTo>
                    <a:pt x="46" y="124"/>
                  </a:lnTo>
                  <a:lnTo>
                    <a:pt x="32" y="124"/>
                  </a:lnTo>
                  <a:lnTo>
                    <a:pt x="20" y="130"/>
                  </a:lnTo>
                  <a:lnTo>
                    <a:pt x="18" y="130"/>
                  </a:lnTo>
                  <a:lnTo>
                    <a:pt x="10" y="132"/>
                  </a:lnTo>
                  <a:lnTo>
                    <a:pt x="2" y="138"/>
                  </a:lnTo>
                  <a:lnTo>
                    <a:pt x="0" y="142"/>
                  </a:lnTo>
                  <a:lnTo>
                    <a:pt x="0" y="152"/>
                  </a:lnTo>
                  <a:lnTo>
                    <a:pt x="4" y="158"/>
                  </a:lnTo>
                  <a:lnTo>
                    <a:pt x="22" y="152"/>
                  </a:lnTo>
                  <a:lnTo>
                    <a:pt x="30" y="154"/>
                  </a:lnTo>
                  <a:lnTo>
                    <a:pt x="40" y="158"/>
                  </a:lnTo>
                  <a:lnTo>
                    <a:pt x="42" y="158"/>
                  </a:lnTo>
                  <a:lnTo>
                    <a:pt x="42" y="160"/>
                  </a:lnTo>
                  <a:lnTo>
                    <a:pt x="42" y="186"/>
                  </a:lnTo>
                  <a:lnTo>
                    <a:pt x="46" y="188"/>
                  </a:lnTo>
                  <a:lnTo>
                    <a:pt x="64" y="188"/>
                  </a:lnTo>
                  <a:lnTo>
                    <a:pt x="74" y="184"/>
                  </a:lnTo>
                  <a:lnTo>
                    <a:pt x="76" y="184"/>
                  </a:lnTo>
                  <a:lnTo>
                    <a:pt x="86" y="180"/>
                  </a:lnTo>
                  <a:lnTo>
                    <a:pt x="94" y="176"/>
                  </a:lnTo>
                  <a:lnTo>
                    <a:pt x="98" y="176"/>
                  </a:lnTo>
                  <a:lnTo>
                    <a:pt x="100" y="178"/>
                  </a:lnTo>
                  <a:lnTo>
                    <a:pt x="104" y="188"/>
                  </a:lnTo>
                  <a:lnTo>
                    <a:pt x="106" y="216"/>
                  </a:lnTo>
                  <a:lnTo>
                    <a:pt x="106" y="218"/>
                  </a:lnTo>
                  <a:lnTo>
                    <a:pt x="92" y="232"/>
                  </a:lnTo>
                  <a:lnTo>
                    <a:pt x="92" y="234"/>
                  </a:lnTo>
                  <a:lnTo>
                    <a:pt x="74" y="242"/>
                  </a:lnTo>
                  <a:lnTo>
                    <a:pt x="70" y="248"/>
                  </a:lnTo>
                  <a:lnTo>
                    <a:pt x="72" y="252"/>
                  </a:lnTo>
                  <a:lnTo>
                    <a:pt x="106" y="256"/>
                  </a:lnTo>
                  <a:lnTo>
                    <a:pt x="108" y="258"/>
                  </a:lnTo>
                  <a:lnTo>
                    <a:pt x="122" y="266"/>
                  </a:lnTo>
                  <a:lnTo>
                    <a:pt x="152" y="264"/>
                  </a:lnTo>
                  <a:lnTo>
                    <a:pt x="152" y="268"/>
                  </a:lnTo>
                  <a:lnTo>
                    <a:pt x="154" y="284"/>
                  </a:lnTo>
                  <a:lnTo>
                    <a:pt x="154" y="286"/>
                  </a:lnTo>
                  <a:lnTo>
                    <a:pt x="140" y="300"/>
                  </a:lnTo>
                  <a:lnTo>
                    <a:pt x="140" y="312"/>
                  </a:lnTo>
                  <a:lnTo>
                    <a:pt x="142" y="320"/>
                  </a:lnTo>
                  <a:lnTo>
                    <a:pt x="144" y="326"/>
                  </a:lnTo>
                  <a:lnTo>
                    <a:pt x="150" y="330"/>
                  </a:lnTo>
                  <a:lnTo>
                    <a:pt x="174" y="344"/>
                  </a:lnTo>
                  <a:lnTo>
                    <a:pt x="194" y="356"/>
                  </a:lnTo>
                  <a:lnTo>
                    <a:pt x="212" y="348"/>
                  </a:lnTo>
                  <a:lnTo>
                    <a:pt x="214" y="348"/>
                  </a:lnTo>
                  <a:lnTo>
                    <a:pt x="216" y="348"/>
                  </a:lnTo>
                  <a:lnTo>
                    <a:pt x="242" y="368"/>
                  </a:lnTo>
                  <a:lnTo>
                    <a:pt x="246" y="368"/>
                  </a:lnTo>
                  <a:lnTo>
                    <a:pt x="252" y="360"/>
                  </a:lnTo>
                  <a:lnTo>
                    <a:pt x="254" y="360"/>
                  </a:lnTo>
                  <a:lnTo>
                    <a:pt x="254" y="358"/>
                  </a:lnTo>
                  <a:lnTo>
                    <a:pt x="256" y="358"/>
                  </a:lnTo>
                  <a:lnTo>
                    <a:pt x="270" y="360"/>
                  </a:lnTo>
                  <a:lnTo>
                    <a:pt x="274" y="334"/>
                  </a:lnTo>
                  <a:lnTo>
                    <a:pt x="294" y="368"/>
                  </a:lnTo>
                  <a:lnTo>
                    <a:pt x="310" y="370"/>
                  </a:lnTo>
                  <a:lnTo>
                    <a:pt x="312" y="370"/>
                  </a:lnTo>
                  <a:lnTo>
                    <a:pt x="314" y="370"/>
                  </a:lnTo>
                  <a:lnTo>
                    <a:pt x="314" y="372"/>
                  </a:lnTo>
                  <a:lnTo>
                    <a:pt x="314" y="382"/>
                  </a:lnTo>
                  <a:lnTo>
                    <a:pt x="320" y="380"/>
                  </a:lnTo>
                  <a:lnTo>
                    <a:pt x="346" y="346"/>
                  </a:lnTo>
                  <a:lnTo>
                    <a:pt x="358" y="362"/>
                  </a:lnTo>
                  <a:lnTo>
                    <a:pt x="358" y="356"/>
                  </a:lnTo>
                  <a:lnTo>
                    <a:pt x="366" y="340"/>
                  </a:lnTo>
                  <a:lnTo>
                    <a:pt x="372" y="328"/>
                  </a:lnTo>
                  <a:lnTo>
                    <a:pt x="392" y="328"/>
                  </a:lnTo>
                  <a:lnTo>
                    <a:pt x="396" y="304"/>
                  </a:lnTo>
                  <a:lnTo>
                    <a:pt x="398" y="304"/>
                  </a:lnTo>
                  <a:lnTo>
                    <a:pt x="400" y="306"/>
                  </a:lnTo>
                  <a:lnTo>
                    <a:pt x="414" y="308"/>
                  </a:lnTo>
                  <a:lnTo>
                    <a:pt x="416" y="300"/>
                  </a:lnTo>
                  <a:lnTo>
                    <a:pt x="410" y="288"/>
                  </a:lnTo>
                  <a:lnTo>
                    <a:pt x="410" y="286"/>
                  </a:lnTo>
                  <a:lnTo>
                    <a:pt x="414" y="276"/>
                  </a:lnTo>
                  <a:lnTo>
                    <a:pt x="414" y="274"/>
                  </a:lnTo>
                  <a:lnTo>
                    <a:pt x="416" y="274"/>
                  </a:lnTo>
                  <a:lnTo>
                    <a:pt x="458" y="252"/>
                  </a:lnTo>
                  <a:lnTo>
                    <a:pt x="456" y="230"/>
                  </a:lnTo>
                  <a:lnTo>
                    <a:pt x="456" y="228"/>
                  </a:lnTo>
                  <a:lnTo>
                    <a:pt x="464" y="212"/>
                  </a:lnTo>
                  <a:lnTo>
                    <a:pt x="466" y="210"/>
                  </a:lnTo>
                  <a:lnTo>
                    <a:pt x="478" y="180"/>
                  </a:lnTo>
                  <a:lnTo>
                    <a:pt x="490" y="168"/>
                  </a:lnTo>
                  <a:lnTo>
                    <a:pt x="496" y="156"/>
                  </a:lnTo>
                  <a:lnTo>
                    <a:pt x="502" y="146"/>
                  </a:lnTo>
                  <a:lnTo>
                    <a:pt x="496" y="134"/>
                  </a:lnTo>
                  <a:lnTo>
                    <a:pt x="496" y="132"/>
                  </a:lnTo>
                  <a:lnTo>
                    <a:pt x="496" y="120"/>
                  </a:lnTo>
                  <a:lnTo>
                    <a:pt x="490" y="120"/>
                  </a:lnTo>
                  <a:lnTo>
                    <a:pt x="478" y="126"/>
                  </a:lnTo>
                  <a:lnTo>
                    <a:pt x="472" y="128"/>
                  </a:lnTo>
                  <a:lnTo>
                    <a:pt x="468" y="128"/>
                  </a:lnTo>
                  <a:lnTo>
                    <a:pt x="460" y="126"/>
                  </a:lnTo>
                  <a:lnTo>
                    <a:pt x="454" y="122"/>
                  </a:lnTo>
                  <a:lnTo>
                    <a:pt x="452" y="118"/>
                  </a:lnTo>
                  <a:lnTo>
                    <a:pt x="450" y="114"/>
                  </a:lnTo>
                  <a:lnTo>
                    <a:pt x="452" y="98"/>
                  </a:lnTo>
                  <a:lnTo>
                    <a:pt x="446" y="98"/>
                  </a:lnTo>
                  <a:lnTo>
                    <a:pt x="442" y="102"/>
                  </a:lnTo>
                  <a:lnTo>
                    <a:pt x="432" y="112"/>
                  </a:lnTo>
                  <a:lnTo>
                    <a:pt x="428" y="114"/>
                  </a:lnTo>
                  <a:lnTo>
                    <a:pt x="424" y="114"/>
                  </a:lnTo>
                  <a:lnTo>
                    <a:pt x="422" y="108"/>
                  </a:lnTo>
                  <a:lnTo>
                    <a:pt x="422" y="100"/>
                  </a:lnTo>
                  <a:lnTo>
                    <a:pt x="422" y="92"/>
                  </a:lnTo>
                  <a:lnTo>
                    <a:pt x="424" y="88"/>
                  </a:lnTo>
                  <a:lnTo>
                    <a:pt x="426" y="86"/>
                  </a:lnTo>
                  <a:lnTo>
                    <a:pt x="428" y="86"/>
                  </a:lnTo>
                  <a:lnTo>
                    <a:pt x="444" y="58"/>
                  </a:lnTo>
                  <a:lnTo>
                    <a:pt x="448" y="48"/>
                  </a:lnTo>
                  <a:lnTo>
                    <a:pt x="450" y="36"/>
                  </a:lnTo>
                  <a:lnTo>
                    <a:pt x="442" y="28"/>
                  </a:lnTo>
                  <a:lnTo>
                    <a:pt x="440" y="22"/>
                  </a:lnTo>
                  <a:lnTo>
                    <a:pt x="440" y="12"/>
                  </a:lnTo>
                  <a:lnTo>
                    <a:pt x="440" y="8"/>
                  </a:lnTo>
                  <a:lnTo>
                    <a:pt x="438" y="4"/>
                  </a:lnTo>
                  <a:lnTo>
                    <a:pt x="434" y="0"/>
                  </a:lnTo>
                  <a:lnTo>
                    <a:pt x="432" y="2"/>
                  </a:lnTo>
                  <a:lnTo>
                    <a:pt x="430" y="6"/>
                  </a:lnTo>
                  <a:lnTo>
                    <a:pt x="426" y="8"/>
                  </a:lnTo>
                  <a:lnTo>
                    <a:pt x="422" y="10"/>
                  </a:lnTo>
                  <a:lnTo>
                    <a:pt x="416" y="8"/>
                  </a:lnTo>
                  <a:lnTo>
                    <a:pt x="410" y="8"/>
                  </a:lnTo>
                  <a:lnTo>
                    <a:pt x="402" y="8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00" b="1"/>
            </a:p>
          </p:txBody>
        </p:sp>
        <p:sp>
          <p:nvSpPr>
            <p:cNvPr id="41" name="重庆"/>
            <p:cNvSpPr/>
            <p:nvPr/>
          </p:nvSpPr>
          <p:spPr bwMode="auto">
            <a:xfrm>
              <a:off x="4607263" y="4250540"/>
              <a:ext cx="508607" cy="516138"/>
            </a:xfrm>
            <a:custGeom>
              <a:avLst/>
              <a:gdLst>
                <a:gd name="T0" fmla="*/ 2147483646 w 284"/>
                <a:gd name="T1" fmla="*/ 2147483646 h 288"/>
                <a:gd name="T2" fmla="*/ 2147483646 w 284"/>
                <a:gd name="T3" fmla="*/ 2147483646 h 288"/>
                <a:gd name="T4" fmla="*/ 2147483646 w 284"/>
                <a:gd name="T5" fmla="*/ 2147483646 h 288"/>
                <a:gd name="T6" fmla="*/ 2147483646 w 284"/>
                <a:gd name="T7" fmla="*/ 2147483646 h 288"/>
                <a:gd name="T8" fmla="*/ 2147483646 w 284"/>
                <a:gd name="T9" fmla="*/ 2147483646 h 288"/>
                <a:gd name="T10" fmla="*/ 2147483646 w 284"/>
                <a:gd name="T11" fmla="*/ 2147483646 h 288"/>
                <a:gd name="T12" fmla="*/ 2147483646 w 284"/>
                <a:gd name="T13" fmla="*/ 2147483646 h 288"/>
                <a:gd name="T14" fmla="*/ 2147483646 w 284"/>
                <a:gd name="T15" fmla="*/ 2147483646 h 288"/>
                <a:gd name="T16" fmla="*/ 2147483646 w 284"/>
                <a:gd name="T17" fmla="*/ 2147483646 h 288"/>
                <a:gd name="T18" fmla="*/ 2147483646 w 284"/>
                <a:gd name="T19" fmla="*/ 2147483646 h 288"/>
                <a:gd name="T20" fmla="*/ 2147483646 w 284"/>
                <a:gd name="T21" fmla="*/ 2147483646 h 288"/>
                <a:gd name="T22" fmla="*/ 2147483646 w 284"/>
                <a:gd name="T23" fmla="*/ 2147483646 h 288"/>
                <a:gd name="T24" fmla="*/ 2147483646 w 284"/>
                <a:gd name="T25" fmla="*/ 2147483646 h 288"/>
                <a:gd name="T26" fmla="*/ 2147483646 w 284"/>
                <a:gd name="T27" fmla="*/ 2147483646 h 288"/>
                <a:gd name="T28" fmla="*/ 2147483646 w 284"/>
                <a:gd name="T29" fmla="*/ 2147483646 h 288"/>
                <a:gd name="T30" fmla="*/ 2147483646 w 284"/>
                <a:gd name="T31" fmla="*/ 2147483646 h 288"/>
                <a:gd name="T32" fmla="*/ 2147483646 w 284"/>
                <a:gd name="T33" fmla="*/ 2147483646 h 288"/>
                <a:gd name="T34" fmla="*/ 2147483646 w 284"/>
                <a:gd name="T35" fmla="*/ 2147483646 h 288"/>
                <a:gd name="T36" fmla="*/ 2147483646 w 284"/>
                <a:gd name="T37" fmla="*/ 2147483646 h 288"/>
                <a:gd name="T38" fmla="*/ 2147483646 w 284"/>
                <a:gd name="T39" fmla="*/ 2147483646 h 288"/>
                <a:gd name="T40" fmla="*/ 2147483646 w 284"/>
                <a:gd name="T41" fmla="*/ 2147483646 h 288"/>
                <a:gd name="T42" fmla="*/ 2147483646 w 284"/>
                <a:gd name="T43" fmla="*/ 2147483646 h 288"/>
                <a:gd name="T44" fmla="*/ 2147483646 w 284"/>
                <a:gd name="T45" fmla="*/ 2147483646 h 288"/>
                <a:gd name="T46" fmla="*/ 2147483646 w 284"/>
                <a:gd name="T47" fmla="*/ 2147483646 h 288"/>
                <a:gd name="T48" fmla="*/ 2147483646 w 284"/>
                <a:gd name="T49" fmla="*/ 2147483646 h 288"/>
                <a:gd name="T50" fmla="*/ 2147483646 w 284"/>
                <a:gd name="T51" fmla="*/ 2147483646 h 288"/>
                <a:gd name="T52" fmla="*/ 2147483646 w 284"/>
                <a:gd name="T53" fmla="*/ 2147483646 h 288"/>
                <a:gd name="T54" fmla="*/ 2147483646 w 284"/>
                <a:gd name="T55" fmla="*/ 2147483646 h 288"/>
                <a:gd name="T56" fmla="*/ 2147483646 w 284"/>
                <a:gd name="T57" fmla="*/ 2147483646 h 288"/>
                <a:gd name="T58" fmla="*/ 2147483646 w 284"/>
                <a:gd name="T59" fmla="*/ 2147483646 h 288"/>
                <a:gd name="T60" fmla="*/ 2147483646 w 284"/>
                <a:gd name="T61" fmla="*/ 2147483646 h 288"/>
                <a:gd name="T62" fmla="*/ 2147483646 w 284"/>
                <a:gd name="T63" fmla="*/ 2147483646 h 288"/>
                <a:gd name="T64" fmla="*/ 2147483646 w 284"/>
                <a:gd name="T65" fmla="*/ 2147483646 h 288"/>
                <a:gd name="T66" fmla="*/ 2147483646 w 284"/>
                <a:gd name="T67" fmla="*/ 2147483646 h 288"/>
                <a:gd name="T68" fmla="*/ 2147483646 w 284"/>
                <a:gd name="T69" fmla="*/ 2147483646 h 288"/>
                <a:gd name="T70" fmla="*/ 2147483646 w 284"/>
                <a:gd name="T71" fmla="*/ 2147483646 h 288"/>
                <a:gd name="T72" fmla="*/ 2147483646 w 284"/>
                <a:gd name="T73" fmla="*/ 2147483646 h 288"/>
                <a:gd name="T74" fmla="*/ 2147483646 w 284"/>
                <a:gd name="T75" fmla="*/ 2147483646 h 288"/>
                <a:gd name="T76" fmla="*/ 2147483646 w 284"/>
                <a:gd name="T77" fmla="*/ 2147483646 h 288"/>
                <a:gd name="T78" fmla="*/ 2147483646 w 284"/>
                <a:gd name="T79" fmla="*/ 2147483646 h 288"/>
                <a:gd name="T80" fmla="*/ 2147483646 w 284"/>
                <a:gd name="T81" fmla="*/ 2147483646 h 288"/>
                <a:gd name="T82" fmla="*/ 2147483646 w 284"/>
                <a:gd name="T83" fmla="*/ 2147483646 h 288"/>
                <a:gd name="T84" fmla="*/ 2147483646 w 284"/>
                <a:gd name="T85" fmla="*/ 2147483646 h 288"/>
                <a:gd name="T86" fmla="*/ 2147483646 w 284"/>
                <a:gd name="T87" fmla="*/ 2147483646 h 288"/>
                <a:gd name="T88" fmla="*/ 2147483646 w 284"/>
                <a:gd name="T89" fmla="*/ 2147483646 h 288"/>
                <a:gd name="T90" fmla="*/ 2147483646 w 284"/>
                <a:gd name="T91" fmla="*/ 2147483646 h 288"/>
                <a:gd name="T92" fmla="*/ 2147483646 w 284"/>
                <a:gd name="T93" fmla="*/ 2147483646 h 288"/>
                <a:gd name="T94" fmla="*/ 2147483646 w 284"/>
                <a:gd name="T95" fmla="*/ 2147483646 h 288"/>
                <a:gd name="T96" fmla="*/ 2147483646 w 284"/>
                <a:gd name="T97" fmla="*/ 2147483646 h 288"/>
                <a:gd name="T98" fmla="*/ 2147483646 w 284"/>
                <a:gd name="T99" fmla="*/ 2147483646 h 288"/>
                <a:gd name="T100" fmla="*/ 2147483646 w 284"/>
                <a:gd name="T101" fmla="*/ 2147483646 h 288"/>
                <a:gd name="T102" fmla="*/ 2147483646 w 284"/>
                <a:gd name="T103" fmla="*/ 2147483646 h 288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0" t="0" r="r" b="b"/>
              <a:pathLst>
                <a:path w="284" h="288">
                  <a:moveTo>
                    <a:pt x="284" y="58"/>
                  </a:moveTo>
                  <a:lnTo>
                    <a:pt x="278" y="44"/>
                  </a:lnTo>
                  <a:lnTo>
                    <a:pt x="268" y="32"/>
                  </a:lnTo>
                  <a:lnTo>
                    <a:pt x="260" y="30"/>
                  </a:lnTo>
                  <a:lnTo>
                    <a:pt x="258" y="30"/>
                  </a:lnTo>
                  <a:lnTo>
                    <a:pt x="258" y="28"/>
                  </a:lnTo>
                  <a:lnTo>
                    <a:pt x="250" y="24"/>
                  </a:lnTo>
                  <a:lnTo>
                    <a:pt x="248" y="24"/>
                  </a:lnTo>
                  <a:lnTo>
                    <a:pt x="244" y="26"/>
                  </a:lnTo>
                  <a:lnTo>
                    <a:pt x="234" y="28"/>
                  </a:lnTo>
                  <a:lnTo>
                    <a:pt x="232" y="26"/>
                  </a:lnTo>
                  <a:lnTo>
                    <a:pt x="222" y="22"/>
                  </a:lnTo>
                  <a:lnTo>
                    <a:pt x="220" y="22"/>
                  </a:lnTo>
                  <a:lnTo>
                    <a:pt x="220" y="20"/>
                  </a:lnTo>
                  <a:lnTo>
                    <a:pt x="212" y="12"/>
                  </a:lnTo>
                  <a:lnTo>
                    <a:pt x="204" y="4"/>
                  </a:lnTo>
                  <a:lnTo>
                    <a:pt x="196" y="0"/>
                  </a:lnTo>
                  <a:lnTo>
                    <a:pt x="188" y="8"/>
                  </a:lnTo>
                  <a:lnTo>
                    <a:pt x="176" y="16"/>
                  </a:lnTo>
                  <a:lnTo>
                    <a:pt x="172" y="40"/>
                  </a:lnTo>
                  <a:lnTo>
                    <a:pt x="162" y="58"/>
                  </a:lnTo>
                  <a:lnTo>
                    <a:pt x="162" y="60"/>
                  </a:lnTo>
                  <a:lnTo>
                    <a:pt x="154" y="68"/>
                  </a:lnTo>
                  <a:lnTo>
                    <a:pt x="144" y="86"/>
                  </a:lnTo>
                  <a:lnTo>
                    <a:pt x="144" y="88"/>
                  </a:lnTo>
                  <a:lnTo>
                    <a:pt x="124" y="104"/>
                  </a:lnTo>
                  <a:lnTo>
                    <a:pt x="116" y="118"/>
                  </a:lnTo>
                  <a:lnTo>
                    <a:pt x="114" y="120"/>
                  </a:lnTo>
                  <a:lnTo>
                    <a:pt x="110" y="124"/>
                  </a:lnTo>
                  <a:lnTo>
                    <a:pt x="96" y="132"/>
                  </a:lnTo>
                  <a:lnTo>
                    <a:pt x="88" y="144"/>
                  </a:lnTo>
                  <a:lnTo>
                    <a:pt x="74" y="164"/>
                  </a:lnTo>
                  <a:lnTo>
                    <a:pt x="72" y="164"/>
                  </a:lnTo>
                  <a:lnTo>
                    <a:pt x="8" y="160"/>
                  </a:lnTo>
                  <a:lnTo>
                    <a:pt x="0" y="168"/>
                  </a:lnTo>
                  <a:lnTo>
                    <a:pt x="0" y="180"/>
                  </a:lnTo>
                  <a:lnTo>
                    <a:pt x="6" y="208"/>
                  </a:lnTo>
                  <a:lnTo>
                    <a:pt x="20" y="226"/>
                  </a:lnTo>
                  <a:lnTo>
                    <a:pt x="32" y="232"/>
                  </a:lnTo>
                  <a:lnTo>
                    <a:pt x="32" y="234"/>
                  </a:lnTo>
                  <a:lnTo>
                    <a:pt x="40" y="244"/>
                  </a:lnTo>
                  <a:lnTo>
                    <a:pt x="42" y="252"/>
                  </a:lnTo>
                  <a:lnTo>
                    <a:pt x="42" y="262"/>
                  </a:lnTo>
                  <a:lnTo>
                    <a:pt x="38" y="266"/>
                  </a:lnTo>
                  <a:lnTo>
                    <a:pt x="40" y="268"/>
                  </a:lnTo>
                  <a:lnTo>
                    <a:pt x="44" y="268"/>
                  </a:lnTo>
                  <a:lnTo>
                    <a:pt x="48" y="258"/>
                  </a:lnTo>
                  <a:lnTo>
                    <a:pt x="50" y="258"/>
                  </a:lnTo>
                  <a:lnTo>
                    <a:pt x="62" y="262"/>
                  </a:lnTo>
                  <a:lnTo>
                    <a:pt x="64" y="266"/>
                  </a:lnTo>
                  <a:lnTo>
                    <a:pt x="70" y="266"/>
                  </a:lnTo>
                  <a:lnTo>
                    <a:pt x="68" y="260"/>
                  </a:lnTo>
                  <a:lnTo>
                    <a:pt x="76" y="246"/>
                  </a:lnTo>
                  <a:lnTo>
                    <a:pt x="78" y="244"/>
                  </a:lnTo>
                  <a:lnTo>
                    <a:pt x="80" y="242"/>
                  </a:lnTo>
                  <a:lnTo>
                    <a:pt x="88" y="242"/>
                  </a:lnTo>
                  <a:lnTo>
                    <a:pt x="102" y="242"/>
                  </a:lnTo>
                  <a:lnTo>
                    <a:pt x="110" y="232"/>
                  </a:lnTo>
                  <a:lnTo>
                    <a:pt x="110" y="222"/>
                  </a:lnTo>
                  <a:lnTo>
                    <a:pt x="112" y="212"/>
                  </a:lnTo>
                  <a:lnTo>
                    <a:pt x="114" y="210"/>
                  </a:lnTo>
                  <a:lnTo>
                    <a:pt x="120" y="206"/>
                  </a:lnTo>
                  <a:lnTo>
                    <a:pt x="122" y="206"/>
                  </a:lnTo>
                  <a:lnTo>
                    <a:pt x="134" y="208"/>
                  </a:lnTo>
                  <a:lnTo>
                    <a:pt x="134" y="210"/>
                  </a:lnTo>
                  <a:lnTo>
                    <a:pt x="136" y="220"/>
                  </a:lnTo>
                  <a:lnTo>
                    <a:pt x="136" y="224"/>
                  </a:lnTo>
                  <a:lnTo>
                    <a:pt x="138" y="232"/>
                  </a:lnTo>
                  <a:lnTo>
                    <a:pt x="140" y="232"/>
                  </a:lnTo>
                  <a:lnTo>
                    <a:pt x="144" y="226"/>
                  </a:lnTo>
                  <a:lnTo>
                    <a:pt x="152" y="216"/>
                  </a:lnTo>
                  <a:lnTo>
                    <a:pt x="160" y="212"/>
                  </a:lnTo>
                  <a:lnTo>
                    <a:pt x="162" y="212"/>
                  </a:lnTo>
                  <a:lnTo>
                    <a:pt x="162" y="210"/>
                  </a:lnTo>
                  <a:lnTo>
                    <a:pt x="172" y="214"/>
                  </a:lnTo>
                  <a:lnTo>
                    <a:pt x="174" y="214"/>
                  </a:lnTo>
                  <a:lnTo>
                    <a:pt x="176" y="214"/>
                  </a:lnTo>
                  <a:lnTo>
                    <a:pt x="180" y="226"/>
                  </a:lnTo>
                  <a:lnTo>
                    <a:pt x="180" y="236"/>
                  </a:lnTo>
                  <a:lnTo>
                    <a:pt x="188" y="252"/>
                  </a:lnTo>
                  <a:lnTo>
                    <a:pt x="188" y="254"/>
                  </a:lnTo>
                  <a:lnTo>
                    <a:pt x="188" y="264"/>
                  </a:lnTo>
                  <a:lnTo>
                    <a:pt x="192" y="270"/>
                  </a:lnTo>
                  <a:lnTo>
                    <a:pt x="194" y="270"/>
                  </a:lnTo>
                  <a:lnTo>
                    <a:pt x="196" y="266"/>
                  </a:lnTo>
                  <a:lnTo>
                    <a:pt x="198" y="264"/>
                  </a:lnTo>
                  <a:lnTo>
                    <a:pt x="208" y="270"/>
                  </a:lnTo>
                  <a:lnTo>
                    <a:pt x="208" y="272"/>
                  </a:lnTo>
                  <a:lnTo>
                    <a:pt x="212" y="286"/>
                  </a:lnTo>
                  <a:lnTo>
                    <a:pt x="216" y="288"/>
                  </a:lnTo>
                  <a:lnTo>
                    <a:pt x="216" y="286"/>
                  </a:lnTo>
                  <a:lnTo>
                    <a:pt x="220" y="276"/>
                  </a:lnTo>
                  <a:lnTo>
                    <a:pt x="222" y="274"/>
                  </a:lnTo>
                  <a:lnTo>
                    <a:pt x="224" y="274"/>
                  </a:lnTo>
                  <a:lnTo>
                    <a:pt x="228" y="270"/>
                  </a:lnTo>
                  <a:lnTo>
                    <a:pt x="230" y="270"/>
                  </a:lnTo>
                  <a:lnTo>
                    <a:pt x="236" y="270"/>
                  </a:lnTo>
                  <a:lnTo>
                    <a:pt x="236" y="266"/>
                  </a:lnTo>
                  <a:lnTo>
                    <a:pt x="236" y="264"/>
                  </a:lnTo>
                  <a:lnTo>
                    <a:pt x="232" y="226"/>
                  </a:lnTo>
                  <a:lnTo>
                    <a:pt x="216" y="202"/>
                  </a:lnTo>
                  <a:lnTo>
                    <a:pt x="188" y="168"/>
                  </a:lnTo>
                  <a:lnTo>
                    <a:pt x="186" y="168"/>
                  </a:lnTo>
                  <a:lnTo>
                    <a:pt x="184" y="146"/>
                  </a:lnTo>
                  <a:lnTo>
                    <a:pt x="176" y="128"/>
                  </a:lnTo>
                  <a:lnTo>
                    <a:pt x="174" y="128"/>
                  </a:lnTo>
                  <a:lnTo>
                    <a:pt x="176" y="126"/>
                  </a:lnTo>
                  <a:lnTo>
                    <a:pt x="180" y="104"/>
                  </a:lnTo>
                  <a:lnTo>
                    <a:pt x="182" y="104"/>
                  </a:lnTo>
                  <a:lnTo>
                    <a:pt x="184" y="104"/>
                  </a:lnTo>
                  <a:lnTo>
                    <a:pt x="234" y="102"/>
                  </a:lnTo>
                  <a:lnTo>
                    <a:pt x="260" y="88"/>
                  </a:lnTo>
                  <a:lnTo>
                    <a:pt x="262" y="86"/>
                  </a:lnTo>
                  <a:lnTo>
                    <a:pt x="274" y="82"/>
                  </a:lnTo>
                  <a:lnTo>
                    <a:pt x="278" y="78"/>
                  </a:lnTo>
                  <a:lnTo>
                    <a:pt x="280" y="76"/>
                  </a:lnTo>
                  <a:lnTo>
                    <a:pt x="282" y="68"/>
                  </a:lnTo>
                  <a:lnTo>
                    <a:pt x="284" y="58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00" b="1"/>
            </a:p>
          </p:txBody>
        </p:sp>
        <p:sp>
          <p:nvSpPr>
            <p:cNvPr id="42" name="陕西"/>
            <p:cNvSpPr/>
            <p:nvPr/>
          </p:nvSpPr>
          <p:spPr bwMode="auto">
            <a:xfrm>
              <a:off x="4607262" y="3249358"/>
              <a:ext cx="580154" cy="1033830"/>
            </a:xfrm>
            <a:custGeom>
              <a:avLst/>
              <a:gdLst>
                <a:gd name="T0" fmla="*/ 2147483646 w 324"/>
                <a:gd name="T1" fmla="*/ 2147483646 h 578"/>
                <a:gd name="T2" fmla="*/ 2147483646 w 324"/>
                <a:gd name="T3" fmla="*/ 2147483646 h 578"/>
                <a:gd name="T4" fmla="*/ 2147483646 w 324"/>
                <a:gd name="T5" fmla="*/ 2147483646 h 578"/>
                <a:gd name="T6" fmla="*/ 2147483646 w 324"/>
                <a:gd name="T7" fmla="*/ 2147483646 h 578"/>
                <a:gd name="T8" fmla="*/ 2147483646 w 324"/>
                <a:gd name="T9" fmla="*/ 2147483646 h 578"/>
                <a:gd name="T10" fmla="*/ 2147483646 w 324"/>
                <a:gd name="T11" fmla="*/ 2147483646 h 578"/>
                <a:gd name="T12" fmla="*/ 2147483646 w 324"/>
                <a:gd name="T13" fmla="*/ 2147483646 h 578"/>
                <a:gd name="T14" fmla="*/ 2147483646 w 324"/>
                <a:gd name="T15" fmla="*/ 2147483646 h 578"/>
                <a:gd name="T16" fmla="*/ 2147483646 w 324"/>
                <a:gd name="T17" fmla="*/ 2147483646 h 578"/>
                <a:gd name="T18" fmla="*/ 2147483646 w 324"/>
                <a:gd name="T19" fmla="*/ 2147483646 h 578"/>
                <a:gd name="T20" fmla="*/ 2147483646 w 324"/>
                <a:gd name="T21" fmla="*/ 2147483646 h 578"/>
                <a:gd name="T22" fmla="*/ 2147483646 w 324"/>
                <a:gd name="T23" fmla="*/ 2147483646 h 578"/>
                <a:gd name="T24" fmla="*/ 2147483646 w 324"/>
                <a:gd name="T25" fmla="*/ 2147483646 h 578"/>
                <a:gd name="T26" fmla="*/ 2147483646 w 324"/>
                <a:gd name="T27" fmla="*/ 2147483646 h 578"/>
                <a:gd name="T28" fmla="*/ 2147483646 w 324"/>
                <a:gd name="T29" fmla="*/ 2147483646 h 578"/>
                <a:gd name="T30" fmla="*/ 2147483646 w 324"/>
                <a:gd name="T31" fmla="*/ 2147483646 h 578"/>
                <a:gd name="T32" fmla="*/ 2147483646 w 324"/>
                <a:gd name="T33" fmla="*/ 2147483646 h 578"/>
                <a:gd name="T34" fmla="*/ 2147483646 w 324"/>
                <a:gd name="T35" fmla="*/ 2147483646 h 578"/>
                <a:gd name="T36" fmla="*/ 2147483646 w 324"/>
                <a:gd name="T37" fmla="*/ 2147483646 h 578"/>
                <a:gd name="T38" fmla="*/ 2147483646 w 324"/>
                <a:gd name="T39" fmla="*/ 2147483646 h 578"/>
                <a:gd name="T40" fmla="*/ 2147483646 w 324"/>
                <a:gd name="T41" fmla="*/ 2147483646 h 578"/>
                <a:gd name="T42" fmla="*/ 2147483646 w 324"/>
                <a:gd name="T43" fmla="*/ 2147483646 h 578"/>
                <a:gd name="T44" fmla="*/ 2147483646 w 324"/>
                <a:gd name="T45" fmla="*/ 2147483646 h 578"/>
                <a:gd name="T46" fmla="*/ 2147483646 w 324"/>
                <a:gd name="T47" fmla="*/ 2147483646 h 578"/>
                <a:gd name="T48" fmla="*/ 2147483646 w 324"/>
                <a:gd name="T49" fmla="*/ 2147483646 h 578"/>
                <a:gd name="T50" fmla="*/ 2147483646 w 324"/>
                <a:gd name="T51" fmla="*/ 2147483646 h 578"/>
                <a:gd name="T52" fmla="*/ 2147483646 w 324"/>
                <a:gd name="T53" fmla="*/ 2147483646 h 578"/>
                <a:gd name="T54" fmla="*/ 2147483646 w 324"/>
                <a:gd name="T55" fmla="*/ 2147483646 h 578"/>
                <a:gd name="T56" fmla="*/ 2147483646 w 324"/>
                <a:gd name="T57" fmla="*/ 2147483646 h 578"/>
                <a:gd name="T58" fmla="*/ 2147483646 w 324"/>
                <a:gd name="T59" fmla="*/ 2147483646 h 578"/>
                <a:gd name="T60" fmla="*/ 2147483646 w 324"/>
                <a:gd name="T61" fmla="*/ 2147483646 h 578"/>
                <a:gd name="T62" fmla="*/ 2147483646 w 324"/>
                <a:gd name="T63" fmla="*/ 2147483646 h 578"/>
                <a:gd name="T64" fmla="*/ 2147483646 w 324"/>
                <a:gd name="T65" fmla="*/ 2147483646 h 578"/>
                <a:gd name="T66" fmla="*/ 2147483646 w 324"/>
                <a:gd name="T67" fmla="*/ 2147483646 h 578"/>
                <a:gd name="T68" fmla="*/ 2147483646 w 324"/>
                <a:gd name="T69" fmla="*/ 2147483646 h 578"/>
                <a:gd name="T70" fmla="*/ 2147483646 w 324"/>
                <a:gd name="T71" fmla="*/ 2147483646 h 578"/>
                <a:gd name="T72" fmla="*/ 2147483646 w 324"/>
                <a:gd name="T73" fmla="*/ 2147483646 h 578"/>
                <a:gd name="T74" fmla="*/ 2147483646 w 324"/>
                <a:gd name="T75" fmla="*/ 2147483646 h 578"/>
                <a:gd name="T76" fmla="*/ 2147483646 w 324"/>
                <a:gd name="T77" fmla="*/ 2147483646 h 578"/>
                <a:gd name="T78" fmla="*/ 2147483646 w 324"/>
                <a:gd name="T79" fmla="*/ 2147483646 h 578"/>
                <a:gd name="T80" fmla="*/ 2147483646 w 324"/>
                <a:gd name="T81" fmla="*/ 2147483646 h 578"/>
                <a:gd name="T82" fmla="*/ 2147483646 w 324"/>
                <a:gd name="T83" fmla="*/ 2147483646 h 578"/>
                <a:gd name="T84" fmla="*/ 2147483646 w 324"/>
                <a:gd name="T85" fmla="*/ 2147483646 h 578"/>
                <a:gd name="T86" fmla="*/ 2147483646 w 324"/>
                <a:gd name="T87" fmla="*/ 2147483646 h 578"/>
                <a:gd name="T88" fmla="*/ 2147483646 w 324"/>
                <a:gd name="T89" fmla="*/ 2147483646 h 578"/>
                <a:gd name="T90" fmla="*/ 2147483646 w 324"/>
                <a:gd name="T91" fmla="*/ 2147483646 h 578"/>
                <a:gd name="T92" fmla="*/ 2147483646 w 324"/>
                <a:gd name="T93" fmla="*/ 2147483646 h 578"/>
                <a:gd name="T94" fmla="*/ 2147483646 w 324"/>
                <a:gd name="T95" fmla="*/ 2147483646 h 578"/>
                <a:gd name="T96" fmla="*/ 2147483646 w 324"/>
                <a:gd name="T97" fmla="*/ 2147483646 h 578"/>
                <a:gd name="T98" fmla="*/ 2147483646 w 324"/>
                <a:gd name="T99" fmla="*/ 2147483646 h 578"/>
                <a:gd name="T100" fmla="*/ 2147483646 w 324"/>
                <a:gd name="T101" fmla="*/ 2147483646 h 578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0" t="0" r="r" b="b"/>
              <a:pathLst>
                <a:path w="324" h="578">
                  <a:moveTo>
                    <a:pt x="108" y="132"/>
                  </a:moveTo>
                  <a:lnTo>
                    <a:pt x="104" y="130"/>
                  </a:lnTo>
                  <a:lnTo>
                    <a:pt x="96" y="180"/>
                  </a:lnTo>
                  <a:lnTo>
                    <a:pt x="108" y="196"/>
                  </a:lnTo>
                  <a:lnTo>
                    <a:pt x="122" y="200"/>
                  </a:lnTo>
                  <a:lnTo>
                    <a:pt x="124" y="202"/>
                  </a:lnTo>
                  <a:lnTo>
                    <a:pt x="140" y="216"/>
                  </a:lnTo>
                  <a:lnTo>
                    <a:pt x="164" y="220"/>
                  </a:lnTo>
                  <a:lnTo>
                    <a:pt x="176" y="228"/>
                  </a:lnTo>
                  <a:lnTo>
                    <a:pt x="176" y="230"/>
                  </a:lnTo>
                  <a:lnTo>
                    <a:pt x="186" y="244"/>
                  </a:lnTo>
                  <a:lnTo>
                    <a:pt x="188" y="244"/>
                  </a:lnTo>
                  <a:lnTo>
                    <a:pt x="186" y="246"/>
                  </a:lnTo>
                  <a:lnTo>
                    <a:pt x="178" y="260"/>
                  </a:lnTo>
                  <a:lnTo>
                    <a:pt x="178" y="264"/>
                  </a:lnTo>
                  <a:lnTo>
                    <a:pt x="176" y="272"/>
                  </a:lnTo>
                  <a:lnTo>
                    <a:pt x="178" y="272"/>
                  </a:lnTo>
                  <a:lnTo>
                    <a:pt x="178" y="286"/>
                  </a:lnTo>
                  <a:lnTo>
                    <a:pt x="176" y="288"/>
                  </a:lnTo>
                  <a:lnTo>
                    <a:pt x="170" y="312"/>
                  </a:lnTo>
                  <a:lnTo>
                    <a:pt x="168" y="316"/>
                  </a:lnTo>
                  <a:lnTo>
                    <a:pt x="164" y="314"/>
                  </a:lnTo>
                  <a:lnTo>
                    <a:pt x="154" y="312"/>
                  </a:lnTo>
                  <a:lnTo>
                    <a:pt x="140" y="312"/>
                  </a:lnTo>
                  <a:lnTo>
                    <a:pt x="128" y="316"/>
                  </a:lnTo>
                  <a:lnTo>
                    <a:pt x="116" y="328"/>
                  </a:lnTo>
                  <a:lnTo>
                    <a:pt x="112" y="332"/>
                  </a:lnTo>
                  <a:lnTo>
                    <a:pt x="130" y="340"/>
                  </a:lnTo>
                  <a:lnTo>
                    <a:pt x="128" y="344"/>
                  </a:lnTo>
                  <a:lnTo>
                    <a:pt x="124" y="350"/>
                  </a:lnTo>
                  <a:lnTo>
                    <a:pt x="116" y="354"/>
                  </a:lnTo>
                  <a:lnTo>
                    <a:pt x="106" y="354"/>
                  </a:lnTo>
                  <a:lnTo>
                    <a:pt x="88" y="348"/>
                  </a:lnTo>
                  <a:lnTo>
                    <a:pt x="70" y="338"/>
                  </a:lnTo>
                  <a:lnTo>
                    <a:pt x="64" y="338"/>
                  </a:lnTo>
                  <a:lnTo>
                    <a:pt x="44" y="366"/>
                  </a:lnTo>
                  <a:lnTo>
                    <a:pt x="40" y="376"/>
                  </a:lnTo>
                  <a:lnTo>
                    <a:pt x="40" y="392"/>
                  </a:lnTo>
                  <a:lnTo>
                    <a:pt x="48" y="406"/>
                  </a:lnTo>
                  <a:lnTo>
                    <a:pt x="48" y="408"/>
                  </a:lnTo>
                  <a:lnTo>
                    <a:pt x="52" y="420"/>
                  </a:lnTo>
                  <a:lnTo>
                    <a:pt x="52" y="422"/>
                  </a:lnTo>
                  <a:lnTo>
                    <a:pt x="52" y="440"/>
                  </a:lnTo>
                  <a:lnTo>
                    <a:pt x="52" y="442"/>
                  </a:lnTo>
                  <a:lnTo>
                    <a:pt x="54" y="444"/>
                  </a:lnTo>
                  <a:lnTo>
                    <a:pt x="40" y="446"/>
                  </a:lnTo>
                  <a:lnTo>
                    <a:pt x="16" y="446"/>
                  </a:lnTo>
                  <a:lnTo>
                    <a:pt x="6" y="454"/>
                  </a:lnTo>
                  <a:lnTo>
                    <a:pt x="0" y="462"/>
                  </a:lnTo>
                  <a:lnTo>
                    <a:pt x="2" y="462"/>
                  </a:lnTo>
                  <a:lnTo>
                    <a:pt x="6" y="486"/>
                  </a:lnTo>
                  <a:lnTo>
                    <a:pt x="8" y="486"/>
                  </a:lnTo>
                  <a:lnTo>
                    <a:pt x="8" y="496"/>
                  </a:lnTo>
                  <a:lnTo>
                    <a:pt x="12" y="508"/>
                  </a:lnTo>
                  <a:lnTo>
                    <a:pt x="30" y="518"/>
                  </a:lnTo>
                  <a:lnTo>
                    <a:pt x="54" y="512"/>
                  </a:lnTo>
                  <a:lnTo>
                    <a:pt x="66" y="504"/>
                  </a:lnTo>
                  <a:lnTo>
                    <a:pt x="68" y="504"/>
                  </a:lnTo>
                  <a:lnTo>
                    <a:pt x="80" y="504"/>
                  </a:lnTo>
                  <a:lnTo>
                    <a:pt x="86" y="520"/>
                  </a:lnTo>
                  <a:lnTo>
                    <a:pt x="92" y="526"/>
                  </a:lnTo>
                  <a:lnTo>
                    <a:pt x="94" y="532"/>
                  </a:lnTo>
                  <a:lnTo>
                    <a:pt x="100" y="532"/>
                  </a:lnTo>
                  <a:lnTo>
                    <a:pt x="102" y="532"/>
                  </a:lnTo>
                  <a:lnTo>
                    <a:pt x="104" y="532"/>
                  </a:lnTo>
                  <a:lnTo>
                    <a:pt x="104" y="530"/>
                  </a:lnTo>
                  <a:lnTo>
                    <a:pt x="116" y="520"/>
                  </a:lnTo>
                  <a:lnTo>
                    <a:pt x="126" y="540"/>
                  </a:lnTo>
                  <a:lnTo>
                    <a:pt x="136" y="546"/>
                  </a:lnTo>
                  <a:lnTo>
                    <a:pt x="152" y="546"/>
                  </a:lnTo>
                  <a:lnTo>
                    <a:pt x="164" y="544"/>
                  </a:lnTo>
                  <a:lnTo>
                    <a:pt x="168" y="544"/>
                  </a:lnTo>
                  <a:lnTo>
                    <a:pt x="196" y="548"/>
                  </a:lnTo>
                  <a:lnTo>
                    <a:pt x="196" y="550"/>
                  </a:lnTo>
                  <a:lnTo>
                    <a:pt x="208" y="556"/>
                  </a:lnTo>
                  <a:lnTo>
                    <a:pt x="208" y="558"/>
                  </a:lnTo>
                  <a:lnTo>
                    <a:pt x="220" y="566"/>
                  </a:lnTo>
                  <a:lnTo>
                    <a:pt x="226" y="574"/>
                  </a:lnTo>
                  <a:lnTo>
                    <a:pt x="234" y="578"/>
                  </a:lnTo>
                  <a:lnTo>
                    <a:pt x="248" y="576"/>
                  </a:lnTo>
                  <a:lnTo>
                    <a:pt x="248" y="560"/>
                  </a:lnTo>
                  <a:lnTo>
                    <a:pt x="240" y="548"/>
                  </a:lnTo>
                  <a:lnTo>
                    <a:pt x="236" y="526"/>
                  </a:lnTo>
                  <a:lnTo>
                    <a:pt x="246" y="516"/>
                  </a:lnTo>
                  <a:lnTo>
                    <a:pt x="248" y="514"/>
                  </a:lnTo>
                  <a:lnTo>
                    <a:pt x="258" y="512"/>
                  </a:lnTo>
                  <a:lnTo>
                    <a:pt x="268" y="512"/>
                  </a:lnTo>
                  <a:lnTo>
                    <a:pt x="272" y="508"/>
                  </a:lnTo>
                  <a:lnTo>
                    <a:pt x="264" y="500"/>
                  </a:lnTo>
                  <a:lnTo>
                    <a:pt x="242" y="484"/>
                  </a:lnTo>
                  <a:lnTo>
                    <a:pt x="236" y="476"/>
                  </a:lnTo>
                  <a:lnTo>
                    <a:pt x="234" y="474"/>
                  </a:lnTo>
                  <a:lnTo>
                    <a:pt x="236" y="472"/>
                  </a:lnTo>
                  <a:lnTo>
                    <a:pt x="242" y="460"/>
                  </a:lnTo>
                  <a:lnTo>
                    <a:pt x="244" y="462"/>
                  </a:lnTo>
                  <a:lnTo>
                    <a:pt x="260" y="466"/>
                  </a:lnTo>
                  <a:lnTo>
                    <a:pt x="302" y="464"/>
                  </a:lnTo>
                  <a:lnTo>
                    <a:pt x="302" y="466"/>
                  </a:lnTo>
                  <a:lnTo>
                    <a:pt x="304" y="466"/>
                  </a:lnTo>
                  <a:lnTo>
                    <a:pt x="316" y="470"/>
                  </a:lnTo>
                  <a:lnTo>
                    <a:pt x="324" y="462"/>
                  </a:lnTo>
                  <a:lnTo>
                    <a:pt x="320" y="438"/>
                  </a:lnTo>
                  <a:lnTo>
                    <a:pt x="304" y="428"/>
                  </a:lnTo>
                  <a:lnTo>
                    <a:pt x="300" y="424"/>
                  </a:lnTo>
                  <a:lnTo>
                    <a:pt x="296" y="420"/>
                  </a:lnTo>
                  <a:lnTo>
                    <a:pt x="292" y="410"/>
                  </a:lnTo>
                  <a:lnTo>
                    <a:pt x="290" y="394"/>
                  </a:lnTo>
                  <a:lnTo>
                    <a:pt x="290" y="374"/>
                  </a:lnTo>
                  <a:lnTo>
                    <a:pt x="276" y="368"/>
                  </a:lnTo>
                  <a:lnTo>
                    <a:pt x="274" y="368"/>
                  </a:lnTo>
                  <a:lnTo>
                    <a:pt x="274" y="366"/>
                  </a:lnTo>
                  <a:lnTo>
                    <a:pt x="274" y="364"/>
                  </a:lnTo>
                  <a:lnTo>
                    <a:pt x="272" y="344"/>
                  </a:lnTo>
                  <a:lnTo>
                    <a:pt x="288" y="262"/>
                  </a:lnTo>
                  <a:lnTo>
                    <a:pt x="280" y="232"/>
                  </a:lnTo>
                  <a:lnTo>
                    <a:pt x="278" y="214"/>
                  </a:lnTo>
                  <a:lnTo>
                    <a:pt x="276" y="190"/>
                  </a:lnTo>
                  <a:lnTo>
                    <a:pt x="278" y="164"/>
                  </a:lnTo>
                  <a:lnTo>
                    <a:pt x="278" y="162"/>
                  </a:lnTo>
                  <a:lnTo>
                    <a:pt x="280" y="160"/>
                  </a:lnTo>
                  <a:lnTo>
                    <a:pt x="296" y="148"/>
                  </a:lnTo>
                  <a:lnTo>
                    <a:pt x="296" y="136"/>
                  </a:lnTo>
                  <a:lnTo>
                    <a:pt x="294" y="130"/>
                  </a:lnTo>
                  <a:lnTo>
                    <a:pt x="290" y="122"/>
                  </a:lnTo>
                  <a:lnTo>
                    <a:pt x="280" y="110"/>
                  </a:lnTo>
                  <a:lnTo>
                    <a:pt x="278" y="110"/>
                  </a:lnTo>
                  <a:lnTo>
                    <a:pt x="278" y="108"/>
                  </a:lnTo>
                  <a:lnTo>
                    <a:pt x="276" y="88"/>
                  </a:lnTo>
                  <a:lnTo>
                    <a:pt x="276" y="86"/>
                  </a:lnTo>
                  <a:lnTo>
                    <a:pt x="298" y="60"/>
                  </a:lnTo>
                  <a:lnTo>
                    <a:pt x="298" y="48"/>
                  </a:lnTo>
                  <a:lnTo>
                    <a:pt x="292" y="36"/>
                  </a:lnTo>
                  <a:lnTo>
                    <a:pt x="290" y="34"/>
                  </a:lnTo>
                  <a:lnTo>
                    <a:pt x="300" y="20"/>
                  </a:lnTo>
                  <a:lnTo>
                    <a:pt x="302" y="20"/>
                  </a:lnTo>
                  <a:lnTo>
                    <a:pt x="312" y="12"/>
                  </a:lnTo>
                  <a:lnTo>
                    <a:pt x="312" y="0"/>
                  </a:lnTo>
                  <a:lnTo>
                    <a:pt x="306" y="0"/>
                  </a:lnTo>
                  <a:lnTo>
                    <a:pt x="296" y="0"/>
                  </a:lnTo>
                  <a:lnTo>
                    <a:pt x="292" y="18"/>
                  </a:lnTo>
                  <a:lnTo>
                    <a:pt x="290" y="18"/>
                  </a:lnTo>
                  <a:lnTo>
                    <a:pt x="268" y="10"/>
                  </a:lnTo>
                  <a:lnTo>
                    <a:pt x="256" y="8"/>
                  </a:lnTo>
                  <a:lnTo>
                    <a:pt x="260" y="28"/>
                  </a:lnTo>
                  <a:lnTo>
                    <a:pt x="244" y="32"/>
                  </a:lnTo>
                  <a:lnTo>
                    <a:pt x="218" y="46"/>
                  </a:lnTo>
                  <a:lnTo>
                    <a:pt x="210" y="56"/>
                  </a:lnTo>
                  <a:lnTo>
                    <a:pt x="210" y="58"/>
                  </a:lnTo>
                  <a:lnTo>
                    <a:pt x="208" y="58"/>
                  </a:lnTo>
                  <a:lnTo>
                    <a:pt x="196" y="70"/>
                  </a:lnTo>
                  <a:lnTo>
                    <a:pt x="192" y="88"/>
                  </a:lnTo>
                  <a:lnTo>
                    <a:pt x="192" y="90"/>
                  </a:lnTo>
                  <a:lnTo>
                    <a:pt x="186" y="118"/>
                  </a:lnTo>
                  <a:lnTo>
                    <a:pt x="184" y="130"/>
                  </a:lnTo>
                  <a:lnTo>
                    <a:pt x="184" y="132"/>
                  </a:lnTo>
                  <a:lnTo>
                    <a:pt x="182" y="132"/>
                  </a:lnTo>
                  <a:lnTo>
                    <a:pt x="174" y="144"/>
                  </a:lnTo>
                  <a:lnTo>
                    <a:pt x="172" y="144"/>
                  </a:lnTo>
                  <a:lnTo>
                    <a:pt x="172" y="146"/>
                  </a:lnTo>
                  <a:lnTo>
                    <a:pt x="152" y="148"/>
                  </a:lnTo>
                  <a:lnTo>
                    <a:pt x="122" y="138"/>
                  </a:lnTo>
                  <a:lnTo>
                    <a:pt x="108" y="132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00" b="1"/>
            </a:p>
          </p:txBody>
        </p:sp>
        <p:sp>
          <p:nvSpPr>
            <p:cNvPr id="43" name="山西"/>
            <p:cNvSpPr/>
            <p:nvPr/>
          </p:nvSpPr>
          <p:spPr bwMode="auto">
            <a:xfrm>
              <a:off x="5109648" y="3055030"/>
              <a:ext cx="385733" cy="848829"/>
            </a:xfrm>
            <a:custGeom>
              <a:avLst/>
              <a:gdLst>
                <a:gd name="T0" fmla="*/ 2147483646 w 216"/>
                <a:gd name="T1" fmla="*/ 2147483646 h 474"/>
                <a:gd name="T2" fmla="*/ 2147483646 w 216"/>
                <a:gd name="T3" fmla="*/ 2147483646 h 474"/>
                <a:gd name="T4" fmla="*/ 2147483646 w 216"/>
                <a:gd name="T5" fmla="*/ 2147483646 h 474"/>
                <a:gd name="T6" fmla="*/ 2147483646 w 216"/>
                <a:gd name="T7" fmla="*/ 2147483646 h 474"/>
                <a:gd name="T8" fmla="*/ 2147483646 w 216"/>
                <a:gd name="T9" fmla="*/ 2147483646 h 474"/>
                <a:gd name="T10" fmla="*/ 2147483646 w 216"/>
                <a:gd name="T11" fmla="*/ 2147483646 h 474"/>
                <a:gd name="T12" fmla="*/ 2147483646 w 216"/>
                <a:gd name="T13" fmla="*/ 2147483646 h 474"/>
                <a:gd name="T14" fmla="*/ 2147483646 w 216"/>
                <a:gd name="T15" fmla="*/ 2147483646 h 474"/>
                <a:gd name="T16" fmla="*/ 2147483646 w 216"/>
                <a:gd name="T17" fmla="*/ 2147483646 h 474"/>
                <a:gd name="T18" fmla="*/ 2147483646 w 216"/>
                <a:gd name="T19" fmla="*/ 2147483646 h 474"/>
                <a:gd name="T20" fmla="*/ 2147483646 w 216"/>
                <a:gd name="T21" fmla="*/ 2147483646 h 474"/>
                <a:gd name="T22" fmla="*/ 2147483646 w 216"/>
                <a:gd name="T23" fmla="*/ 2147483646 h 474"/>
                <a:gd name="T24" fmla="*/ 2147483646 w 216"/>
                <a:gd name="T25" fmla="*/ 2147483646 h 474"/>
                <a:gd name="T26" fmla="*/ 2147483646 w 216"/>
                <a:gd name="T27" fmla="*/ 2147483646 h 474"/>
                <a:gd name="T28" fmla="*/ 2147483646 w 216"/>
                <a:gd name="T29" fmla="*/ 2147483646 h 474"/>
                <a:gd name="T30" fmla="*/ 2147483646 w 216"/>
                <a:gd name="T31" fmla="*/ 2147483646 h 474"/>
                <a:gd name="T32" fmla="*/ 2147483646 w 216"/>
                <a:gd name="T33" fmla="*/ 2147483646 h 474"/>
                <a:gd name="T34" fmla="*/ 2147483646 w 216"/>
                <a:gd name="T35" fmla="*/ 2147483646 h 474"/>
                <a:gd name="T36" fmla="*/ 2147483646 w 216"/>
                <a:gd name="T37" fmla="*/ 2147483646 h 474"/>
                <a:gd name="T38" fmla="*/ 2147483646 w 216"/>
                <a:gd name="T39" fmla="*/ 2147483646 h 474"/>
                <a:gd name="T40" fmla="*/ 2147483646 w 216"/>
                <a:gd name="T41" fmla="*/ 2147483646 h 474"/>
                <a:gd name="T42" fmla="*/ 2147483646 w 216"/>
                <a:gd name="T43" fmla="*/ 2147483646 h 474"/>
                <a:gd name="T44" fmla="*/ 2147483646 w 216"/>
                <a:gd name="T45" fmla="*/ 2147483646 h 474"/>
                <a:gd name="T46" fmla="*/ 2147483646 w 216"/>
                <a:gd name="T47" fmla="*/ 2147483646 h 474"/>
                <a:gd name="T48" fmla="*/ 2147483646 w 216"/>
                <a:gd name="T49" fmla="*/ 2147483646 h 474"/>
                <a:gd name="T50" fmla="*/ 2147483646 w 216"/>
                <a:gd name="T51" fmla="*/ 2147483646 h 474"/>
                <a:gd name="T52" fmla="*/ 2147483646 w 216"/>
                <a:gd name="T53" fmla="*/ 2147483646 h 474"/>
                <a:gd name="T54" fmla="*/ 2147483646 w 216"/>
                <a:gd name="T55" fmla="*/ 2147483646 h 474"/>
                <a:gd name="T56" fmla="*/ 2147483646 w 216"/>
                <a:gd name="T57" fmla="*/ 2147483646 h 474"/>
                <a:gd name="T58" fmla="*/ 2147483646 w 216"/>
                <a:gd name="T59" fmla="*/ 2147483646 h 474"/>
                <a:gd name="T60" fmla="*/ 2147483646 w 216"/>
                <a:gd name="T61" fmla="*/ 2147483646 h 474"/>
                <a:gd name="T62" fmla="*/ 2147483646 w 216"/>
                <a:gd name="T63" fmla="*/ 2147483646 h 474"/>
                <a:gd name="T64" fmla="*/ 2147483646 w 216"/>
                <a:gd name="T65" fmla="*/ 2147483646 h 474"/>
                <a:gd name="T66" fmla="*/ 2147483646 w 216"/>
                <a:gd name="T67" fmla="*/ 2147483646 h 474"/>
                <a:gd name="T68" fmla="*/ 2147483646 w 216"/>
                <a:gd name="T69" fmla="*/ 2147483646 h 474"/>
                <a:gd name="T70" fmla="*/ 2147483646 w 216"/>
                <a:gd name="T71" fmla="*/ 2147483646 h 474"/>
                <a:gd name="T72" fmla="*/ 2147483646 w 216"/>
                <a:gd name="T73" fmla="*/ 2147483646 h 474"/>
                <a:gd name="T74" fmla="*/ 2147483646 w 216"/>
                <a:gd name="T75" fmla="*/ 2147483646 h 474"/>
                <a:gd name="T76" fmla="*/ 2147483646 w 216"/>
                <a:gd name="T77" fmla="*/ 2147483646 h 474"/>
                <a:gd name="T78" fmla="*/ 2147483646 w 216"/>
                <a:gd name="T79" fmla="*/ 2147483646 h 474"/>
                <a:gd name="T80" fmla="*/ 2147483646 w 216"/>
                <a:gd name="T81" fmla="*/ 2147483646 h 474"/>
                <a:gd name="T82" fmla="*/ 2147483646 w 216"/>
                <a:gd name="T83" fmla="*/ 2147483646 h 474"/>
                <a:gd name="T84" fmla="*/ 2147483646 w 216"/>
                <a:gd name="T85" fmla="*/ 2147483646 h 474"/>
                <a:gd name="T86" fmla="*/ 2147483646 w 216"/>
                <a:gd name="T87" fmla="*/ 2147483646 h 474"/>
                <a:gd name="T88" fmla="*/ 2147483646 w 216"/>
                <a:gd name="T89" fmla="*/ 2147483646 h 474"/>
                <a:gd name="T90" fmla="*/ 2147483646 w 216"/>
                <a:gd name="T91" fmla="*/ 2147483646 h 474"/>
                <a:gd name="T92" fmla="*/ 2147483646 w 216"/>
                <a:gd name="T93" fmla="*/ 2147483646 h 474"/>
                <a:gd name="T94" fmla="*/ 2147483646 w 216"/>
                <a:gd name="T95" fmla="*/ 2147483646 h 474"/>
                <a:gd name="T96" fmla="*/ 2147483646 w 216"/>
                <a:gd name="T97" fmla="*/ 2147483646 h 474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0" t="0" r="r" b="b"/>
              <a:pathLst>
                <a:path w="216" h="474">
                  <a:moveTo>
                    <a:pt x="202" y="24"/>
                  </a:moveTo>
                  <a:lnTo>
                    <a:pt x="204" y="20"/>
                  </a:lnTo>
                  <a:lnTo>
                    <a:pt x="200" y="8"/>
                  </a:lnTo>
                  <a:lnTo>
                    <a:pt x="194" y="0"/>
                  </a:lnTo>
                  <a:lnTo>
                    <a:pt x="188" y="12"/>
                  </a:lnTo>
                  <a:lnTo>
                    <a:pt x="176" y="24"/>
                  </a:lnTo>
                  <a:lnTo>
                    <a:pt x="174" y="24"/>
                  </a:lnTo>
                  <a:lnTo>
                    <a:pt x="156" y="30"/>
                  </a:lnTo>
                  <a:lnTo>
                    <a:pt x="154" y="30"/>
                  </a:lnTo>
                  <a:lnTo>
                    <a:pt x="136" y="28"/>
                  </a:lnTo>
                  <a:lnTo>
                    <a:pt x="124" y="30"/>
                  </a:lnTo>
                  <a:lnTo>
                    <a:pt x="122" y="40"/>
                  </a:lnTo>
                  <a:lnTo>
                    <a:pt x="112" y="46"/>
                  </a:lnTo>
                  <a:lnTo>
                    <a:pt x="112" y="48"/>
                  </a:lnTo>
                  <a:lnTo>
                    <a:pt x="110" y="48"/>
                  </a:lnTo>
                  <a:lnTo>
                    <a:pt x="94" y="46"/>
                  </a:lnTo>
                  <a:lnTo>
                    <a:pt x="92" y="48"/>
                  </a:lnTo>
                  <a:lnTo>
                    <a:pt x="92" y="64"/>
                  </a:lnTo>
                  <a:lnTo>
                    <a:pt x="84" y="76"/>
                  </a:lnTo>
                  <a:lnTo>
                    <a:pt x="82" y="76"/>
                  </a:lnTo>
                  <a:lnTo>
                    <a:pt x="68" y="92"/>
                  </a:lnTo>
                  <a:lnTo>
                    <a:pt x="66" y="92"/>
                  </a:lnTo>
                  <a:lnTo>
                    <a:pt x="50" y="96"/>
                  </a:lnTo>
                  <a:lnTo>
                    <a:pt x="40" y="106"/>
                  </a:lnTo>
                  <a:lnTo>
                    <a:pt x="42" y="120"/>
                  </a:lnTo>
                  <a:lnTo>
                    <a:pt x="42" y="124"/>
                  </a:lnTo>
                  <a:lnTo>
                    <a:pt x="40" y="124"/>
                  </a:lnTo>
                  <a:lnTo>
                    <a:pt x="28" y="136"/>
                  </a:lnTo>
                  <a:lnTo>
                    <a:pt x="20" y="144"/>
                  </a:lnTo>
                  <a:lnTo>
                    <a:pt x="26" y="154"/>
                  </a:lnTo>
                  <a:lnTo>
                    <a:pt x="26" y="156"/>
                  </a:lnTo>
                  <a:lnTo>
                    <a:pt x="26" y="170"/>
                  </a:lnTo>
                  <a:lnTo>
                    <a:pt x="26" y="172"/>
                  </a:lnTo>
                  <a:lnTo>
                    <a:pt x="16" y="184"/>
                  </a:lnTo>
                  <a:lnTo>
                    <a:pt x="4" y="198"/>
                  </a:lnTo>
                  <a:lnTo>
                    <a:pt x="6" y="214"/>
                  </a:lnTo>
                  <a:lnTo>
                    <a:pt x="16" y="224"/>
                  </a:lnTo>
                  <a:lnTo>
                    <a:pt x="22" y="236"/>
                  </a:lnTo>
                  <a:lnTo>
                    <a:pt x="24" y="244"/>
                  </a:lnTo>
                  <a:lnTo>
                    <a:pt x="24" y="262"/>
                  </a:lnTo>
                  <a:lnTo>
                    <a:pt x="22" y="264"/>
                  </a:lnTo>
                  <a:lnTo>
                    <a:pt x="6" y="276"/>
                  </a:lnTo>
                  <a:lnTo>
                    <a:pt x="4" y="300"/>
                  </a:lnTo>
                  <a:lnTo>
                    <a:pt x="6" y="324"/>
                  </a:lnTo>
                  <a:lnTo>
                    <a:pt x="10" y="340"/>
                  </a:lnTo>
                  <a:lnTo>
                    <a:pt x="18" y="368"/>
                  </a:lnTo>
                  <a:lnTo>
                    <a:pt x="18" y="370"/>
                  </a:lnTo>
                  <a:lnTo>
                    <a:pt x="18" y="372"/>
                  </a:lnTo>
                  <a:lnTo>
                    <a:pt x="0" y="452"/>
                  </a:lnTo>
                  <a:lnTo>
                    <a:pt x="2" y="468"/>
                  </a:lnTo>
                  <a:lnTo>
                    <a:pt x="14" y="474"/>
                  </a:lnTo>
                  <a:lnTo>
                    <a:pt x="32" y="456"/>
                  </a:lnTo>
                  <a:lnTo>
                    <a:pt x="34" y="456"/>
                  </a:lnTo>
                  <a:lnTo>
                    <a:pt x="96" y="432"/>
                  </a:lnTo>
                  <a:lnTo>
                    <a:pt x="112" y="416"/>
                  </a:lnTo>
                  <a:lnTo>
                    <a:pt x="114" y="416"/>
                  </a:lnTo>
                  <a:lnTo>
                    <a:pt x="116" y="416"/>
                  </a:lnTo>
                  <a:lnTo>
                    <a:pt x="150" y="420"/>
                  </a:lnTo>
                  <a:lnTo>
                    <a:pt x="162" y="416"/>
                  </a:lnTo>
                  <a:lnTo>
                    <a:pt x="180" y="408"/>
                  </a:lnTo>
                  <a:lnTo>
                    <a:pt x="180" y="392"/>
                  </a:lnTo>
                  <a:lnTo>
                    <a:pt x="182" y="392"/>
                  </a:lnTo>
                  <a:lnTo>
                    <a:pt x="192" y="382"/>
                  </a:lnTo>
                  <a:lnTo>
                    <a:pt x="190" y="372"/>
                  </a:lnTo>
                  <a:lnTo>
                    <a:pt x="190" y="370"/>
                  </a:lnTo>
                  <a:lnTo>
                    <a:pt x="190" y="368"/>
                  </a:lnTo>
                  <a:lnTo>
                    <a:pt x="194" y="364"/>
                  </a:lnTo>
                  <a:lnTo>
                    <a:pt x="192" y="360"/>
                  </a:lnTo>
                  <a:lnTo>
                    <a:pt x="190" y="356"/>
                  </a:lnTo>
                  <a:lnTo>
                    <a:pt x="190" y="352"/>
                  </a:lnTo>
                  <a:lnTo>
                    <a:pt x="194" y="340"/>
                  </a:lnTo>
                  <a:lnTo>
                    <a:pt x="198" y="336"/>
                  </a:lnTo>
                  <a:lnTo>
                    <a:pt x="196" y="324"/>
                  </a:lnTo>
                  <a:lnTo>
                    <a:pt x="184" y="310"/>
                  </a:lnTo>
                  <a:lnTo>
                    <a:pt x="182" y="306"/>
                  </a:lnTo>
                  <a:lnTo>
                    <a:pt x="180" y="302"/>
                  </a:lnTo>
                  <a:lnTo>
                    <a:pt x="180" y="298"/>
                  </a:lnTo>
                  <a:lnTo>
                    <a:pt x="182" y="294"/>
                  </a:lnTo>
                  <a:lnTo>
                    <a:pt x="184" y="288"/>
                  </a:lnTo>
                  <a:lnTo>
                    <a:pt x="190" y="280"/>
                  </a:lnTo>
                  <a:lnTo>
                    <a:pt x="192" y="268"/>
                  </a:lnTo>
                  <a:lnTo>
                    <a:pt x="202" y="248"/>
                  </a:lnTo>
                  <a:lnTo>
                    <a:pt x="204" y="240"/>
                  </a:lnTo>
                  <a:lnTo>
                    <a:pt x="216" y="216"/>
                  </a:lnTo>
                  <a:lnTo>
                    <a:pt x="208" y="200"/>
                  </a:lnTo>
                  <a:lnTo>
                    <a:pt x="184" y="184"/>
                  </a:lnTo>
                  <a:lnTo>
                    <a:pt x="182" y="184"/>
                  </a:lnTo>
                  <a:lnTo>
                    <a:pt x="176" y="170"/>
                  </a:lnTo>
                  <a:lnTo>
                    <a:pt x="176" y="168"/>
                  </a:lnTo>
                  <a:lnTo>
                    <a:pt x="180" y="146"/>
                  </a:lnTo>
                  <a:lnTo>
                    <a:pt x="184" y="130"/>
                  </a:lnTo>
                  <a:lnTo>
                    <a:pt x="184" y="122"/>
                  </a:lnTo>
                  <a:lnTo>
                    <a:pt x="188" y="116"/>
                  </a:lnTo>
                  <a:lnTo>
                    <a:pt x="190" y="114"/>
                  </a:lnTo>
                  <a:lnTo>
                    <a:pt x="194" y="114"/>
                  </a:lnTo>
                  <a:lnTo>
                    <a:pt x="208" y="112"/>
                  </a:lnTo>
                  <a:lnTo>
                    <a:pt x="212" y="102"/>
                  </a:lnTo>
                  <a:lnTo>
                    <a:pt x="216" y="76"/>
                  </a:lnTo>
                  <a:lnTo>
                    <a:pt x="214" y="66"/>
                  </a:lnTo>
                  <a:lnTo>
                    <a:pt x="200" y="64"/>
                  </a:lnTo>
                  <a:lnTo>
                    <a:pt x="184" y="56"/>
                  </a:lnTo>
                  <a:lnTo>
                    <a:pt x="182" y="54"/>
                  </a:lnTo>
                  <a:lnTo>
                    <a:pt x="182" y="52"/>
                  </a:lnTo>
                  <a:lnTo>
                    <a:pt x="180" y="32"/>
                  </a:lnTo>
                  <a:lnTo>
                    <a:pt x="180" y="28"/>
                  </a:lnTo>
                  <a:lnTo>
                    <a:pt x="202" y="24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00" b="1"/>
            </a:p>
          </p:txBody>
        </p:sp>
        <p:sp>
          <p:nvSpPr>
            <p:cNvPr id="44" name="湖南"/>
            <p:cNvSpPr/>
            <p:nvPr/>
          </p:nvSpPr>
          <p:spPr bwMode="auto">
            <a:xfrm>
              <a:off x="5008549" y="4502391"/>
              <a:ext cx="615928" cy="715130"/>
            </a:xfrm>
            <a:custGeom>
              <a:avLst/>
              <a:gdLst>
                <a:gd name="T0" fmla="*/ 2147483646 w 344"/>
                <a:gd name="T1" fmla="*/ 2147483646 h 400"/>
                <a:gd name="T2" fmla="*/ 2147483646 w 344"/>
                <a:gd name="T3" fmla="*/ 2147483646 h 400"/>
                <a:gd name="T4" fmla="*/ 2147483646 w 344"/>
                <a:gd name="T5" fmla="*/ 2147483646 h 400"/>
                <a:gd name="T6" fmla="*/ 2147483646 w 344"/>
                <a:gd name="T7" fmla="*/ 2147483646 h 400"/>
                <a:gd name="T8" fmla="*/ 2147483646 w 344"/>
                <a:gd name="T9" fmla="*/ 2147483646 h 400"/>
                <a:gd name="T10" fmla="*/ 2147483646 w 344"/>
                <a:gd name="T11" fmla="*/ 2147483646 h 400"/>
                <a:gd name="T12" fmla="*/ 2147483646 w 344"/>
                <a:gd name="T13" fmla="*/ 2147483646 h 400"/>
                <a:gd name="T14" fmla="*/ 2147483646 w 344"/>
                <a:gd name="T15" fmla="*/ 2147483646 h 400"/>
                <a:gd name="T16" fmla="*/ 2147483646 w 344"/>
                <a:gd name="T17" fmla="*/ 2147483646 h 400"/>
                <a:gd name="T18" fmla="*/ 2147483646 w 344"/>
                <a:gd name="T19" fmla="*/ 2147483646 h 400"/>
                <a:gd name="T20" fmla="*/ 2147483646 w 344"/>
                <a:gd name="T21" fmla="*/ 0 h 400"/>
                <a:gd name="T22" fmla="*/ 2147483646 w 344"/>
                <a:gd name="T23" fmla="*/ 2147483646 h 400"/>
                <a:gd name="T24" fmla="*/ 2147483646 w 344"/>
                <a:gd name="T25" fmla="*/ 2147483646 h 400"/>
                <a:gd name="T26" fmla="*/ 2147483646 w 344"/>
                <a:gd name="T27" fmla="*/ 2147483646 h 400"/>
                <a:gd name="T28" fmla="*/ 2147483646 w 344"/>
                <a:gd name="T29" fmla="*/ 2147483646 h 400"/>
                <a:gd name="T30" fmla="*/ 2147483646 w 344"/>
                <a:gd name="T31" fmla="*/ 2147483646 h 400"/>
                <a:gd name="T32" fmla="*/ 2147483646 w 344"/>
                <a:gd name="T33" fmla="*/ 2147483646 h 400"/>
                <a:gd name="T34" fmla="*/ 2147483646 w 344"/>
                <a:gd name="T35" fmla="*/ 2147483646 h 400"/>
                <a:gd name="T36" fmla="*/ 2147483646 w 344"/>
                <a:gd name="T37" fmla="*/ 2147483646 h 400"/>
                <a:gd name="T38" fmla="*/ 2147483646 w 344"/>
                <a:gd name="T39" fmla="*/ 2147483646 h 400"/>
                <a:gd name="T40" fmla="*/ 2147483646 w 344"/>
                <a:gd name="T41" fmla="*/ 2147483646 h 400"/>
                <a:gd name="T42" fmla="*/ 2147483646 w 344"/>
                <a:gd name="T43" fmla="*/ 2147483646 h 400"/>
                <a:gd name="T44" fmla="*/ 2147483646 w 344"/>
                <a:gd name="T45" fmla="*/ 2147483646 h 400"/>
                <a:gd name="T46" fmla="*/ 2147483646 w 344"/>
                <a:gd name="T47" fmla="*/ 2147483646 h 400"/>
                <a:gd name="T48" fmla="*/ 2147483646 w 344"/>
                <a:gd name="T49" fmla="*/ 2147483646 h 400"/>
                <a:gd name="T50" fmla="*/ 2147483646 w 344"/>
                <a:gd name="T51" fmla="*/ 2147483646 h 400"/>
                <a:gd name="T52" fmla="*/ 2147483646 w 344"/>
                <a:gd name="T53" fmla="*/ 2147483646 h 400"/>
                <a:gd name="T54" fmla="*/ 2147483646 w 344"/>
                <a:gd name="T55" fmla="*/ 2147483646 h 400"/>
                <a:gd name="T56" fmla="*/ 2147483646 w 344"/>
                <a:gd name="T57" fmla="*/ 2147483646 h 400"/>
                <a:gd name="T58" fmla="*/ 2147483646 w 344"/>
                <a:gd name="T59" fmla="*/ 2147483646 h 400"/>
                <a:gd name="T60" fmla="*/ 2147483646 w 344"/>
                <a:gd name="T61" fmla="*/ 2147483646 h 400"/>
                <a:gd name="T62" fmla="*/ 2147483646 w 344"/>
                <a:gd name="T63" fmla="*/ 2147483646 h 400"/>
                <a:gd name="T64" fmla="*/ 2147483646 w 344"/>
                <a:gd name="T65" fmla="*/ 2147483646 h 400"/>
                <a:gd name="T66" fmla="*/ 2147483646 w 344"/>
                <a:gd name="T67" fmla="*/ 2147483646 h 400"/>
                <a:gd name="T68" fmla="*/ 2147483646 w 344"/>
                <a:gd name="T69" fmla="*/ 2147483646 h 400"/>
                <a:gd name="T70" fmla="*/ 2147483646 w 344"/>
                <a:gd name="T71" fmla="*/ 2147483646 h 400"/>
                <a:gd name="T72" fmla="*/ 2147483646 w 344"/>
                <a:gd name="T73" fmla="*/ 2147483646 h 400"/>
                <a:gd name="T74" fmla="*/ 2147483646 w 344"/>
                <a:gd name="T75" fmla="*/ 2147483646 h 400"/>
                <a:gd name="T76" fmla="*/ 2147483646 w 344"/>
                <a:gd name="T77" fmla="*/ 2147483646 h 400"/>
                <a:gd name="T78" fmla="*/ 2147483646 w 344"/>
                <a:gd name="T79" fmla="*/ 2147483646 h 400"/>
                <a:gd name="T80" fmla="*/ 2147483646 w 344"/>
                <a:gd name="T81" fmla="*/ 2147483646 h 400"/>
                <a:gd name="T82" fmla="*/ 2147483646 w 344"/>
                <a:gd name="T83" fmla="*/ 2147483646 h 400"/>
                <a:gd name="T84" fmla="*/ 2147483646 w 344"/>
                <a:gd name="T85" fmla="*/ 2147483646 h 400"/>
                <a:gd name="T86" fmla="*/ 2147483646 w 344"/>
                <a:gd name="T87" fmla="*/ 2147483646 h 400"/>
                <a:gd name="T88" fmla="*/ 2147483646 w 344"/>
                <a:gd name="T89" fmla="*/ 2147483646 h 400"/>
                <a:gd name="T90" fmla="*/ 2147483646 w 344"/>
                <a:gd name="T91" fmla="*/ 2147483646 h 400"/>
                <a:gd name="T92" fmla="*/ 2147483646 w 344"/>
                <a:gd name="T93" fmla="*/ 2147483646 h 400"/>
                <a:gd name="T94" fmla="*/ 2147483646 w 344"/>
                <a:gd name="T95" fmla="*/ 2147483646 h 400"/>
                <a:gd name="T96" fmla="*/ 2147483646 w 344"/>
                <a:gd name="T97" fmla="*/ 2147483646 h 400"/>
                <a:gd name="T98" fmla="*/ 2147483646 w 344"/>
                <a:gd name="T99" fmla="*/ 2147483646 h 400"/>
                <a:gd name="T100" fmla="*/ 2147483646 w 344"/>
                <a:gd name="T101" fmla="*/ 2147483646 h 400"/>
                <a:gd name="T102" fmla="*/ 2147483646 w 344"/>
                <a:gd name="T103" fmla="*/ 2147483646 h 400"/>
                <a:gd name="T104" fmla="*/ 2147483646 w 344"/>
                <a:gd name="T105" fmla="*/ 2147483646 h 400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0" t="0" r="r" b="b"/>
              <a:pathLst>
                <a:path w="344" h="400">
                  <a:moveTo>
                    <a:pt x="300" y="68"/>
                  </a:moveTo>
                  <a:lnTo>
                    <a:pt x="300" y="68"/>
                  </a:lnTo>
                  <a:lnTo>
                    <a:pt x="300" y="66"/>
                  </a:lnTo>
                  <a:lnTo>
                    <a:pt x="292" y="54"/>
                  </a:lnTo>
                  <a:lnTo>
                    <a:pt x="292" y="52"/>
                  </a:lnTo>
                  <a:lnTo>
                    <a:pt x="294" y="32"/>
                  </a:lnTo>
                  <a:lnTo>
                    <a:pt x="292" y="28"/>
                  </a:lnTo>
                  <a:lnTo>
                    <a:pt x="286" y="24"/>
                  </a:lnTo>
                  <a:lnTo>
                    <a:pt x="282" y="24"/>
                  </a:lnTo>
                  <a:lnTo>
                    <a:pt x="274" y="34"/>
                  </a:lnTo>
                  <a:lnTo>
                    <a:pt x="272" y="34"/>
                  </a:lnTo>
                  <a:lnTo>
                    <a:pt x="252" y="44"/>
                  </a:lnTo>
                  <a:lnTo>
                    <a:pt x="250" y="30"/>
                  </a:lnTo>
                  <a:lnTo>
                    <a:pt x="250" y="28"/>
                  </a:lnTo>
                  <a:lnTo>
                    <a:pt x="252" y="22"/>
                  </a:lnTo>
                  <a:lnTo>
                    <a:pt x="250" y="14"/>
                  </a:lnTo>
                  <a:lnTo>
                    <a:pt x="248" y="12"/>
                  </a:lnTo>
                  <a:lnTo>
                    <a:pt x="244" y="20"/>
                  </a:lnTo>
                  <a:lnTo>
                    <a:pt x="218" y="42"/>
                  </a:lnTo>
                  <a:lnTo>
                    <a:pt x="218" y="44"/>
                  </a:lnTo>
                  <a:lnTo>
                    <a:pt x="216" y="44"/>
                  </a:lnTo>
                  <a:lnTo>
                    <a:pt x="214" y="44"/>
                  </a:lnTo>
                  <a:lnTo>
                    <a:pt x="206" y="40"/>
                  </a:lnTo>
                  <a:lnTo>
                    <a:pt x="198" y="32"/>
                  </a:lnTo>
                  <a:lnTo>
                    <a:pt x="184" y="28"/>
                  </a:lnTo>
                  <a:lnTo>
                    <a:pt x="184" y="26"/>
                  </a:lnTo>
                  <a:lnTo>
                    <a:pt x="176" y="20"/>
                  </a:lnTo>
                  <a:lnTo>
                    <a:pt x="150" y="16"/>
                  </a:lnTo>
                  <a:lnTo>
                    <a:pt x="148" y="16"/>
                  </a:lnTo>
                  <a:lnTo>
                    <a:pt x="132" y="6"/>
                  </a:lnTo>
                  <a:lnTo>
                    <a:pt x="132" y="8"/>
                  </a:lnTo>
                  <a:lnTo>
                    <a:pt x="118" y="0"/>
                  </a:lnTo>
                  <a:lnTo>
                    <a:pt x="100" y="0"/>
                  </a:lnTo>
                  <a:lnTo>
                    <a:pt x="94" y="0"/>
                  </a:lnTo>
                  <a:lnTo>
                    <a:pt x="100" y="30"/>
                  </a:lnTo>
                  <a:lnTo>
                    <a:pt x="96" y="30"/>
                  </a:lnTo>
                  <a:lnTo>
                    <a:pt x="80" y="32"/>
                  </a:lnTo>
                  <a:lnTo>
                    <a:pt x="70" y="32"/>
                  </a:lnTo>
                  <a:lnTo>
                    <a:pt x="68" y="32"/>
                  </a:lnTo>
                  <a:lnTo>
                    <a:pt x="60" y="24"/>
                  </a:lnTo>
                  <a:lnTo>
                    <a:pt x="44" y="32"/>
                  </a:lnTo>
                  <a:lnTo>
                    <a:pt x="28" y="52"/>
                  </a:lnTo>
                  <a:lnTo>
                    <a:pt x="16" y="86"/>
                  </a:lnTo>
                  <a:lnTo>
                    <a:pt x="20" y="124"/>
                  </a:lnTo>
                  <a:lnTo>
                    <a:pt x="26" y="144"/>
                  </a:lnTo>
                  <a:lnTo>
                    <a:pt x="26" y="148"/>
                  </a:lnTo>
                  <a:lnTo>
                    <a:pt x="24" y="150"/>
                  </a:lnTo>
                  <a:lnTo>
                    <a:pt x="20" y="152"/>
                  </a:lnTo>
                  <a:lnTo>
                    <a:pt x="20" y="156"/>
                  </a:lnTo>
                  <a:lnTo>
                    <a:pt x="18" y="166"/>
                  </a:lnTo>
                  <a:lnTo>
                    <a:pt x="26" y="198"/>
                  </a:lnTo>
                  <a:lnTo>
                    <a:pt x="24" y="200"/>
                  </a:lnTo>
                  <a:lnTo>
                    <a:pt x="8" y="210"/>
                  </a:lnTo>
                  <a:lnTo>
                    <a:pt x="4" y="214"/>
                  </a:lnTo>
                  <a:lnTo>
                    <a:pt x="2" y="218"/>
                  </a:lnTo>
                  <a:lnTo>
                    <a:pt x="0" y="228"/>
                  </a:lnTo>
                  <a:lnTo>
                    <a:pt x="14" y="224"/>
                  </a:lnTo>
                  <a:lnTo>
                    <a:pt x="14" y="222"/>
                  </a:lnTo>
                  <a:lnTo>
                    <a:pt x="16" y="222"/>
                  </a:lnTo>
                  <a:lnTo>
                    <a:pt x="22" y="224"/>
                  </a:lnTo>
                  <a:lnTo>
                    <a:pt x="26" y="226"/>
                  </a:lnTo>
                  <a:lnTo>
                    <a:pt x="30" y="228"/>
                  </a:lnTo>
                  <a:lnTo>
                    <a:pt x="32" y="234"/>
                  </a:lnTo>
                  <a:lnTo>
                    <a:pt x="34" y="252"/>
                  </a:lnTo>
                  <a:lnTo>
                    <a:pt x="32" y="254"/>
                  </a:lnTo>
                  <a:lnTo>
                    <a:pt x="32" y="256"/>
                  </a:lnTo>
                  <a:lnTo>
                    <a:pt x="28" y="260"/>
                  </a:lnTo>
                  <a:lnTo>
                    <a:pt x="28" y="264"/>
                  </a:lnTo>
                  <a:lnTo>
                    <a:pt x="24" y="282"/>
                  </a:lnTo>
                  <a:lnTo>
                    <a:pt x="28" y="290"/>
                  </a:lnTo>
                  <a:lnTo>
                    <a:pt x="32" y="296"/>
                  </a:lnTo>
                  <a:lnTo>
                    <a:pt x="48" y="316"/>
                  </a:lnTo>
                  <a:lnTo>
                    <a:pt x="64" y="304"/>
                  </a:lnTo>
                  <a:lnTo>
                    <a:pt x="76" y="302"/>
                  </a:lnTo>
                  <a:lnTo>
                    <a:pt x="76" y="304"/>
                  </a:lnTo>
                  <a:lnTo>
                    <a:pt x="84" y="306"/>
                  </a:lnTo>
                  <a:lnTo>
                    <a:pt x="88" y="306"/>
                  </a:lnTo>
                  <a:lnTo>
                    <a:pt x="92" y="302"/>
                  </a:lnTo>
                  <a:lnTo>
                    <a:pt x="100" y="292"/>
                  </a:lnTo>
                  <a:lnTo>
                    <a:pt x="98" y="286"/>
                  </a:lnTo>
                  <a:lnTo>
                    <a:pt x="100" y="282"/>
                  </a:lnTo>
                  <a:lnTo>
                    <a:pt x="104" y="280"/>
                  </a:lnTo>
                  <a:lnTo>
                    <a:pt x="124" y="280"/>
                  </a:lnTo>
                  <a:lnTo>
                    <a:pt x="128" y="280"/>
                  </a:lnTo>
                  <a:lnTo>
                    <a:pt x="130" y="280"/>
                  </a:lnTo>
                  <a:lnTo>
                    <a:pt x="134" y="274"/>
                  </a:lnTo>
                  <a:lnTo>
                    <a:pt x="136" y="270"/>
                  </a:lnTo>
                  <a:lnTo>
                    <a:pt x="142" y="270"/>
                  </a:lnTo>
                  <a:lnTo>
                    <a:pt x="146" y="272"/>
                  </a:lnTo>
                  <a:lnTo>
                    <a:pt x="152" y="280"/>
                  </a:lnTo>
                  <a:lnTo>
                    <a:pt x="154" y="284"/>
                  </a:lnTo>
                  <a:lnTo>
                    <a:pt x="156" y="288"/>
                  </a:lnTo>
                  <a:lnTo>
                    <a:pt x="154" y="302"/>
                  </a:lnTo>
                  <a:lnTo>
                    <a:pt x="156" y="304"/>
                  </a:lnTo>
                  <a:lnTo>
                    <a:pt x="162" y="310"/>
                  </a:lnTo>
                  <a:lnTo>
                    <a:pt x="164" y="316"/>
                  </a:lnTo>
                  <a:lnTo>
                    <a:pt x="162" y="330"/>
                  </a:lnTo>
                  <a:lnTo>
                    <a:pt x="158" y="340"/>
                  </a:lnTo>
                  <a:lnTo>
                    <a:pt x="154" y="344"/>
                  </a:lnTo>
                  <a:lnTo>
                    <a:pt x="142" y="370"/>
                  </a:lnTo>
                  <a:lnTo>
                    <a:pt x="146" y="372"/>
                  </a:lnTo>
                  <a:lnTo>
                    <a:pt x="164" y="372"/>
                  </a:lnTo>
                  <a:lnTo>
                    <a:pt x="168" y="374"/>
                  </a:lnTo>
                  <a:lnTo>
                    <a:pt x="168" y="376"/>
                  </a:lnTo>
                  <a:lnTo>
                    <a:pt x="164" y="388"/>
                  </a:lnTo>
                  <a:lnTo>
                    <a:pt x="164" y="394"/>
                  </a:lnTo>
                  <a:lnTo>
                    <a:pt x="172" y="398"/>
                  </a:lnTo>
                  <a:lnTo>
                    <a:pt x="176" y="400"/>
                  </a:lnTo>
                  <a:lnTo>
                    <a:pt x="178" y="398"/>
                  </a:lnTo>
                  <a:lnTo>
                    <a:pt x="188" y="394"/>
                  </a:lnTo>
                  <a:lnTo>
                    <a:pt x="194" y="392"/>
                  </a:lnTo>
                  <a:lnTo>
                    <a:pt x="204" y="392"/>
                  </a:lnTo>
                  <a:lnTo>
                    <a:pt x="216" y="380"/>
                  </a:lnTo>
                  <a:lnTo>
                    <a:pt x="216" y="366"/>
                  </a:lnTo>
                  <a:lnTo>
                    <a:pt x="216" y="360"/>
                  </a:lnTo>
                  <a:lnTo>
                    <a:pt x="216" y="356"/>
                  </a:lnTo>
                  <a:lnTo>
                    <a:pt x="220" y="354"/>
                  </a:lnTo>
                  <a:lnTo>
                    <a:pt x="224" y="354"/>
                  </a:lnTo>
                  <a:lnTo>
                    <a:pt x="230" y="356"/>
                  </a:lnTo>
                  <a:lnTo>
                    <a:pt x="236" y="360"/>
                  </a:lnTo>
                  <a:lnTo>
                    <a:pt x="256" y="372"/>
                  </a:lnTo>
                  <a:lnTo>
                    <a:pt x="264" y="376"/>
                  </a:lnTo>
                  <a:lnTo>
                    <a:pt x="270" y="378"/>
                  </a:lnTo>
                  <a:lnTo>
                    <a:pt x="270" y="376"/>
                  </a:lnTo>
                  <a:lnTo>
                    <a:pt x="270" y="370"/>
                  </a:lnTo>
                  <a:lnTo>
                    <a:pt x="266" y="360"/>
                  </a:lnTo>
                  <a:lnTo>
                    <a:pt x="256" y="344"/>
                  </a:lnTo>
                  <a:lnTo>
                    <a:pt x="256" y="342"/>
                  </a:lnTo>
                  <a:lnTo>
                    <a:pt x="256" y="340"/>
                  </a:lnTo>
                  <a:lnTo>
                    <a:pt x="264" y="332"/>
                  </a:lnTo>
                  <a:lnTo>
                    <a:pt x="274" y="326"/>
                  </a:lnTo>
                  <a:lnTo>
                    <a:pt x="282" y="324"/>
                  </a:lnTo>
                  <a:lnTo>
                    <a:pt x="292" y="326"/>
                  </a:lnTo>
                  <a:lnTo>
                    <a:pt x="320" y="340"/>
                  </a:lnTo>
                  <a:lnTo>
                    <a:pt x="332" y="332"/>
                  </a:lnTo>
                  <a:lnTo>
                    <a:pt x="334" y="332"/>
                  </a:lnTo>
                  <a:lnTo>
                    <a:pt x="334" y="330"/>
                  </a:lnTo>
                  <a:lnTo>
                    <a:pt x="332" y="328"/>
                  </a:lnTo>
                  <a:lnTo>
                    <a:pt x="334" y="326"/>
                  </a:lnTo>
                  <a:lnTo>
                    <a:pt x="340" y="314"/>
                  </a:lnTo>
                  <a:lnTo>
                    <a:pt x="344" y="304"/>
                  </a:lnTo>
                  <a:lnTo>
                    <a:pt x="344" y="298"/>
                  </a:lnTo>
                  <a:lnTo>
                    <a:pt x="344" y="292"/>
                  </a:lnTo>
                  <a:lnTo>
                    <a:pt x="338" y="286"/>
                  </a:lnTo>
                  <a:lnTo>
                    <a:pt x="334" y="284"/>
                  </a:lnTo>
                  <a:lnTo>
                    <a:pt x="332" y="284"/>
                  </a:lnTo>
                  <a:lnTo>
                    <a:pt x="330" y="276"/>
                  </a:lnTo>
                  <a:lnTo>
                    <a:pt x="332" y="276"/>
                  </a:lnTo>
                  <a:lnTo>
                    <a:pt x="338" y="272"/>
                  </a:lnTo>
                  <a:lnTo>
                    <a:pt x="340" y="268"/>
                  </a:lnTo>
                  <a:lnTo>
                    <a:pt x="338" y="264"/>
                  </a:lnTo>
                  <a:lnTo>
                    <a:pt x="326" y="252"/>
                  </a:lnTo>
                  <a:lnTo>
                    <a:pt x="326" y="250"/>
                  </a:lnTo>
                  <a:lnTo>
                    <a:pt x="320" y="232"/>
                  </a:lnTo>
                  <a:lnTo>
                    <a:pt x="316" y="214"/>
                  </a:lnTo>
                  <a:lnTo>
                    <a:pt x="316" y="196"/>
                  </a:lnTo>
                  <a:lnTo>
                    <a:pt x="316" y="188"/>
                  </a:lnTo>
                  <a:lnTo>
                    <a:pt x="308" y="196"/>
                  </a:lnTo>
                  <a:lnTo>
                    <a:pt x="302" y="204"/>
                  </a:lnTo>
                  <a:lnTo>
                    <a:pt x="300" y="170"/>
                  </a:lnTo>
                  <a:lnTo>
                    <a:pt x="300" y="168"/>
                  </a:lnTo>
                  <a:lnTo>
                    <a:pt x="322" y="138"/>
                  </a:lnTo>
                  <a:lnTo>
                    <a:pt x="334" y="124"/>
                  </a:lnTo>
                  <a:lnTo>
                    <a:pt x="326" y="100"/>
                  </a:lnTo>
                  <a:lnTo>
                    <a:pt x="322" y="76"/>
                  </a:lnTo>
                  <a:lnTo>
                    <a:pt x="308" y="70"/>
                  </a:lnTo>
                  <a:lnTo>
                    <a:pt x="300" y="68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00" b="1"/>
            </a:p>
          </p:txBody>
        </p:sp>
        <p:sp>
          <p:nvSpPr>
            <p:cNvPr id="45" name="湖北"/>
            <p:cNvSpPr/>
            <p:nvPr/>
          </p:nvSpPr>
          <p:spPr bwMode="auto">
            <a:xfrm>
              <a:off x="4937001" y="4090414"/>
              <a:ext cx="874121" cy="547230"/>
            </a:xfrm>
            <a:custGeom>
              <a:avLst/>
              <a:gdLst>
                <a:gd name="T0" fmla="*/ 2147483646 w 488"/>
                <a:gd name="T1" fmla="*/ 2147483646 h 306"/>
                <a:gd name="T2" fmla="*/ 2147483646 w 488"/>
                <a:gd name="T3" fmla="*/ 2147483646 h 306"/>
                <a:gd name="T4" fmla="*/ 2147483646 w 488"/>
                <a:gd name="T5" fmla="*/ 2147483646 h 306"/>
                <a:gd name="T6" fmla="*/ 2147483646 w 488"/>
                <a:gd name="T7" fmla="*/ 2147483646 h 306"/>
                <a:gd name="T8" fmla="*/ 2147483646 w 488"/>
                <a:gd name="T9" fmla="*/ 2147483646 h 306"/>
                <a:gd name="T10" fmla="*/ 2147483646 w 488"/>
                <a:gd name="T11" fmla="*/ 2147483646 h 306"/>
                <a:gd name="T12" fmla="*/ 2147483646 w 488"/>
                <a:gd name="T13" fmla="*/ 2147483646 h 306"/>
                <a:gd name="T14" fmla="*/ 2147483646 w 488"/>
                <a:gd name="T15" fmla="*/ 2147483646 h 306"/>
                <a:gd name="T16" fmla="*/ 2147483646 w 488"/>
                <a:gd name="T17" fmla="*/ 2147483646 h 306"/>
                <a:gd name="T18" fmla="*/ 2147483646 w 488"/>
                <a:gd name="T19" fmla="*/ 2147483646 h 306"/>
                <a:gd name="T20" fmla="*/ 2147483646 w 488"/>
                <a:gd name="T21" fmla="*/ 2147483646 h 306"/>
                <a:gd name="T22" fmla="*/ 2147483646 w 488"/>
                <a:gd name="T23" fmla="*/ 2147483646 h 306"/>
                <a:gd name="T24" fmla="*/ 2147483646 w 488"/>
                <a:gd name="T25" fmla="*/ 2147483646 h 306"/>
                <a:gd name="T26" fmla="*/ 2147483646 w 488"/>
                <a:gd name="T27" fmla="*/ 2147483646 h 306"/>
                <a:gd name="T28" fmla="*/ 2147483646 w 488"/>
                <a:gd name="T29" fmla="*/ 2147483646 h 306"/>
                <a:gd name="T30" fmla="*/ 2147483646 w 488"/>
                <a:gd name="T31" fmla="*/ 2147483646 h 306"/>
                <a:gd name="T32" fmla="*/ 2147483646 w 488"/>
                <a:gd name="T33" fmla="*/ 2147483646 h 306"/>
                <a:gd name="T34" fmla="*/ 2147483646 w 488"/>
                <a:gd name="T35" fmla="*/ 2147483646 h 306"/>
                <a:gd name="T36" fmla="*/ 2147483646 w 488"/>
                <a:gd name="T37" fmla="*/ 2147483646 h 306"/>
                <a:gd name="T38" fmla="*/ 2147483646 w 488"/>
                <a:gd name="T39" fmla="*/ 2147483646 h 306"/>
                <a:gd name="T40" fmla="*/ 2147483646 w 488"/>
                <a:gd name="T41" fmla="*/ 2147483646 h 306"/>
                <a:gd name="T42" fmla="*/ 2147483646 w 488"/>
                <a:gd name="T43" fmla="*/ 2147483646 h 306"/>
                <a:gd name="T44" fmla="*/ 2147483646 w 488"/>
                <a:gd name="T45" fmla="*/ 2147483646 h 306"/>
                <a:gd name="T46" fmla="*/ 2147483646 w 488"/>
                <a:gd name="T47" fmla="*/ 2147483646 h 306"/>
                <a:gd name="T48" fmla="*/ 2147483646 w 488"/>
                <a:gd name="T49" fmla="*/ 2147483646 h 306"/>
                <a:gd name="T50" fmla="*/ 2147483646 w 488"/>
                <a:gd name="T51" fmla="*/ 2147483646 h 306"/>
                <a:gd name="T52" fmla="*/ 2147483646 w 488"/>
                <a:gd name="T53" fmla="*/ 2147483646 h 306"/>
                <a:gd name="T54" fmla="*/ 2147483646 w 488"/>
                <a:gd name="T55" fmla="*/ 2147483646 h 306"/>
                <a:gd name="T56" fmla="*/ 2147483646 w 488"/>
                <a:gd name="T57" fmla="*/ 2147483646 h 306"/>
                <a:gd name="T58" fmla="*/ 2147483646 w 488"/>
                <a:gd name="T59" fmla="*/ 2147483646 h 306"/>
                <a:gd name="T60" fmla="*/ 2147483646 w 488"/>
                <a:gd name="T61" fmla="*/ 2147483646 h 306"/>
                <a:gd name="T62" fmla="*/ 2147483646 w 488"/>
                <a:gd name="T63" fmla="*/ 2147483646 h 306"/>
                <a:gd name="T64" fmla="*/ 2147483646 w 488"/>
                <a:gd name="T65" fmla="*/ 2147483646 h 306"/>
                <a:gd name="T66" fmla="*/ 2147483646 w 488"/>
                <a:gd name="T67" fmla="*/ 2147483646 h 306"/>
                <a:gd name="T68" fmla="*/ 2147483646 w 488"/>
                <a:gd name="T69" fmla="*/ 2147483646 h 306"/>
                <a:gd name="T70" fmla="*/ 2147483646 w 488"/>
                <a:gd name="T71" fmla="*/ 2147483646 h 306"/>
                <a:gd name="T72" fmla="*/ 2147483646 w 488"/>
                <a:gd name="T73" fmla="*/ 2147483646 h 306"/>
                <a:gd name="T74" fmla="*/ 2147483646 w 488"/>
                <a:gd name="T75" fmla="*/ 2147483646 h 306"/>
                <a:gd name="T76" fmla="*/ 2147483646 w 488"/>
                <a:gd name="T77" fmla="*/ 2147483646 h 306"/>
                <a:gd name="T78" fmla="*/ 2147483646 w 488"/>
                <a:gd name="T79" fmla="*/ 2147483646 h 306"/>
                <a:gd name="T80" fmla="*/ 2147483646 w 488"/>
                <a:gd name="T81" fmla="*/ 2147483646 h 306"/>
                <a:gd name="T82" fmla="*/ 2147483646 w 488"/>
                <a:gd name="T83" fmla="*/ 2147483646 h 306"/>
                <a:gd name="T84" fmla="*/ 2147483646 w 488"/>
                <a:gd name="T85" fmla="*/ 2147483646 h 306"/>
                <a:gd name="T86" fmla="*/ 2147483646 w 488"/>
                <a:gd name="T87" fmla="*/ 2147483646 h 306"/>
                <a:gd name="T88" fmla="*/ 2147483646 w 488"/>
                <a:gd name="T89" fmla="*/ 2147483646 h 306"/>
                <a:gd name="T90" fmla="*/ 2147483646 w 488"/>
                <a:gd name="T91" fmla="*/ 2147483646 h 306"/>
                <a:gd name="T92" fmla="*/ 2147483646 w 488"/>
                <a:gd name="T93" fmla="*/ 2147483646 h 306"/>
                <a:gd name="T94" fmla="*/ 2147483646 w 488"/>
                <a:gd name="T95" fmla="*/ 2147483646 h 306"/>
                <a:gd name="T96" fmla="*/ 2147483646 w 488"/>
                <a:gd name="T97" fmla="*/ 2147483646 h 306"/>
                <a:gd name="T98" fmla="*/ 2147483646 w 488"/>
                <a:gd name="T99" fmla="*/ 2147483646 h 306"/>
                <a:gd name="T100" fmla="*/ 2147483646 w 488"/>
                <a:gd name="T101" fmla="*/ 2147483646 h 306"/>
                <a:gd name="T102" fmla="*/ 2147483646 w 488"/>
                <a:gd name="T103" fmla="*/ 2147483646 h 306"/>
                <a:gd name="T104" fmla="*/ 2147483646 w 488"/>
                <a:gd name="T105" fmla="*/ 2147483646 h 306"/>
                <a:gd name="T106" fmla="*/ 2147483646 w 488"/>
                <a:gd name="T107" fmla="*/ 2147483646 h 306"/>
                <a:gd name="T108" fmla="*/ 2147483646 w 488"/>
                <a:gd name="T109" fmla="*/ 2147483646 h 306"/>
                <a:gd name="T110" fmla="*/ 2147483646 w 488"/>
                <a:gd name="T111" fmla="*/ 2147483646 h 306"/>
                <a:gd name="T112" fmla="*/ 2147483646 w 488"/>
                <a:gd name="T113" fmla="*/ 2147483646 h 306"/>
                <a:gd name="T114" fmla="*/ 2147483646 w 488"/>
                <a:gd name="T115" fmla="*/ 2147483646 h 30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</a:gdLst>
              <a:ahLst/>
              <a:cxnLst>
                <a:cxn ang="T116">
                  <a:pos x="T0" y="T1"/>
                </a:cxn>
                <a:cxn ang="T117">
                  <a:pos x="T2" y="T3"/>
                </a:cxn>
                <a:cxn ang="T118">
                  <a:pos x="T4" y="T5"/>
                </a:cxn>
                <a:cxn ang="T119">
                  <a:pos x="T6" y="T7"/>
                </a:cxn>
                <a:cxn ang="T120">
                  <a:pos x="T8" y="T9"/>
                </a:cxn>
                <a:cxn ang="T121">
                  <a:pos x="T10" y="T11"/>
                </a:cxn>
                <a:cxn ang="T122">
                  <a:pos x="T12" y="T13"/>
                </a:cxn>
                <a:cxn ang="T123">
                  <a:pos x="T14" y="T15"/>
                </a:cxn>
                <a:cxn ang="T124">
                  <a:pos x="T16" y="T17"/>
                </a:cxn>
                <a:cxn ang="T125">
                  <a:pos x="T18" y="T19"/>
                </a:cxn>
                <a:cxn ang="T126">
                  <a:pos x="T20" y="T21"/>
                </a:cxn>
                <a:cxn ang="T127">
                  <a:pos x="T22" y="T23"/>
                </a:cxn>
                <a:cxn ang="T128">
                  <a:pos x="T24" y="T25"/>
                </a:cxn>
                <a:cxn ang="T129">
                  <a:pos x="T26" y="T27"/>
                </a:cxn>
                <a:cxn ang="T130">
                  <a:pos x="T28" y="T29"/>
                </a:cxn>
                <a:cxn ang="T131">
                  <a:pos x="T30" y="T31"/>
                </a:cxn>
                <a:cxn ang="T132">
                  <a:pos x="T32" y="T33"/>
                </a:cxn>
                <a:cxn ang="T133">
                  <a:pos x="T34" y="T35"/>
                </a:cxn>
                <a:cxn ang="T134">
                  <a:pos x="T36" y="T37"/>
                </a:cxn>
                <a:cxn ang="T135">
                  <a:pos x="T38" y="T39"/>
                </a:cxn>
                <a:cxn ang="T136">
                  <a:pos x="T40" y="T41"/>
                </a:cxn>
                <a:cxn ang="T137">
                  <a:pos x="T42" y="T43"/>
                </a:cxn>
                <a:cxn ang="T138">
                  <a:pos x="T44" y="T45"/>
                </a:cxn>
                <a:cxn ang="T139">
                  <a:pos x="T46" y="T47"/>
                </a:cxn>
                <a:cxn ang="T140">
                  <a:pos x="T48" y="T49"/>
                </a:cxn>
                <a:cxn ang="T141">
                  <a:pos x="T50" y="T51"/>
                </a:cxn>
                <a:cxn ang="T142">
                  <a:pos x="T52" y="T53"/>
                </a:cxn>
                <a:cxn ang="T143">
                  <a:pos x="T54" y="T55"/>
                </a:cxn>
                <a:cxn ang="T144">
                  <a:pos x="T56" y="T57"/>
                </a:cxn>
                <a:cxn ang="T145">
                  <a:pos x="T58" y="T59"/>
                </a:cxn>
                <a:cxn ang="T146">
                  <a:pos x="T60" y="T61"/>
                </a:cxn>
                <a:cxn ang="T147">
                  <a:pos x="T62" y="T63"/>
                </a:cxn>
                <a:cxn ang="T148">
                  <a:pos x="T64" y="T65"/>
                </a:cxn>
                <a:cxn ang="T149">
                  <a:pos x="T66" y="T67"/>
                </a:cxn>
                <a:cxn ang="T150">
                  <a:pos x="T68" y="T69"/>
                </a:cxn>
                <a:cxn ang="T151">
                  <a:pos x="T70" y="T71"/>
                </a:cxn>
                <a:cxn ang="T152">
                  <a:pos x="T72" y="T73"/>
                </a:cxn>
                <a:cxn ang="T153">
                  <a:pos x="T74" y="T75"/>
                </a:cxn>
                <a:cxn ang="T154">
                  <a:pos x="T76" y="T77"/>
                </a:cxn>
                <a:cxn ang="T155">
                  <a:pos x="T78" y="T79"/>
                </a:cxn>
                <a:cxn ang="T156">
                  <a:pos x="T80" y="T81"/>
                </a:cxn>
                <a:cxn ang="T157">
                  <a:pos x="T82" y="T83"/>
                </a:cxn>
                <a:cxn ang="T158">
                  <a:pos x="T84" y="T85"/>
                </a:cxn>
                <a:cxn ang="T159">
                  <a:pos x="T86" y="T87"/>
                </a:cxn>
                <a:cxn ang="T160">
                  <a:pos x="T88" y="T89"/>
                </a:cxn>
                <a:cxn ang="T161">
                  <a:pos x="T90" y="T91"/>
                </a:cxn>
                <a:cxn ang="T162">
                  <a:pos x="T92" y="T93"/>
                </a:cxn>
                <a:cxn ang="T163">
                  <a:pos x="T94" y="T95"/>
                </a:cxn>
                <a:cxn ang="T164">
                  <a:pos x="T96" y="T97"/>
                </a:cxn>
                <a:cxn ang="T165">
                  <a:pos x="T98" y="T99"/>
                </a:cxn>
                <a:cxn ang="T166">
                  <a:pos x="T100" y="T101"/>
                </a:cxn>
                <a:cxn ang="T167">
                  <a:pos x="T102" y="T103"/>
                </a:cxn>
                <a:cxn ang="T168">
                  <a:pos x="T104" y="T105"/>
                </a:cxn>
                <a:cxn ang="T169">
                  <a:pos x="T106" y="T107"/>
                </a:cxn>
                <a:cxn ang="T170">
                  <a:pos x="T108" y="T109"/>
                </a:cxn>
                <a:cxn ang="T171">
                  <a:pos x="T110" y="T111"/>
                </a:cxn>
                <a:cxn ang="T172">
                  <a:pos x="T112" y="T113"/>
                </a:cxn>
                <a:cxn ang="T173">
                  <a:pos x="T114" y="T115"/>
                </a:cxn>
              </a:cxnLst>
              <a:rect l="0" t="0" r="r" b="b"/>
              <a:pathLst>
                <a:path w="488" h="306">
                  <a:moveTo>
                    <a:pt x="62" y="2"/>
                  </a:moveTo>
                  <a:lnTo>
                    <a:pt x="60" y="4"/>
                  </a:lnTo>
                  <a:lnTo>
                    <a:pt x="64" y="10"/>
                  </a:lnTo>
                  <a:lnTo>
                    <a:pt x="86" y="24"/>
                  </a:lnTo>
                  <a:lnTo>
                    <a:pt x="100" y="38"/>
                  </a:lnTo>
                  <a:lnTo>
                    <a:pt x="98" y="40"/>
                  </a:lnTo>
                  <a:lnTo>
                    <a:pt x="90" y="50"/>
                  </a:lnTo>
                  <a:lnTo>
                    <a:pt x="88" y="50"/>
                  </a:lnTo>
                  <a:lnTo>
                    <a:pt x="88" y="52"/>
                  </a:lnTo>
                  <a:lnTo>
                    <a:pt x="74" y="52"/>
                  </a:lnTo>
                  <a:lnTo>
                    <a:pt x="66" y="54"/>
                  </a:lnTo>
                  <a:lnTo>
                    <a:pt x="60" y="58"/>
                  </a:lnTo>
                  <a:lnTo>
                    <a:pt x="64" y="66"/>
                  </a:lnTo>
                  <a:lnTo>
                    <a:pt x="64" y="74"/>
                  </a:lnTo>
                  <a:lnTo>
                    <a:pt x="72" y="86"/>
                  </a:lnTo>
                  <a:lnTo>
                    <a:pt x="72" y="108"/>
                  </a:lnTo>
                  <a:lnTo>
                    <a:pt x="78" y="110"/>
                  </a:lnTo>
                  <a:lnTo>
                    <a:pt x="88" y="114"/>
                  </a:lnTo>
                  <a:lnTo>
                    <a:pt x="90" y="114"/>
                  </a:lnTo>
                  <a:lnTo>
                    <a:pt x="92" y="116"/>
                  </a:lnTo>
                  <a:lnTo>
                    <a:pt x="102" y="130"/>
                  </a:lnTo>
                  <a:lnTo>
                    <a:pt x="108" y="146"/>
                  </a:lnTo>
                  <a:lnTo>
                    <a:pt x="108" y="156"/>
                  </a:lnTo>
                  <a:lnTo>
                    <a:pt x="106" y="164"/>
                  </a:lnTo>
                  <a:lnTo>
                    <a:pt x="104" y="170"/>
                  </a:lnTo>
                  <a:lnTo>
                    <a:pt x="94" y="178"/>
                  </a:lnTo>
                  <a:lnTo>
                    <a:pt x="80" y="184"/>
                  </a:lnTo>
                  <a:lnTo>
                    <a:pt x="54" y="200"/>
                  </a:lnTo>
                  <a:lnTo>
                    <a:pt x="52" y="200"/>
                  </a:lnTo>
                  <a:lnTo>
                    <a:pt x="4" y="204"/>
                  </a:lnTo>
                  <a:lnTo>
                    <a:pt x="0" y="216"/>
                  </a:lnTo>
                  <a:lnTo>
                    <a:pt x="8" y="232"/>
                  </a:lnTo>
                  <a:lnTo>
                    <a:pt x="8" y="234"/>
                  </a:lnTo>
                  <a:lnTo>
                    <a:pt x="12" y="254"/>
                  </a:lnTo>
                  <a:lnTo>
                    <a:pt x="38" y="286"/>
                  </a:lnTo>
                  <a:lnTo>
                    <a:pt x="40" y="286"/>
                  </a:lnTo>
                  <a:lnTo>
                    <a:pt x="50" y="306"/>
                  </a:lnTo>
                  <a:lnTo>
                    <a:pt x="52" y="302"/>
                  </a:lnTo>
                  <a:lnTo>
                    <a:pt x="60" y="278"/>
                  </a:lnTo>
                  <a:lnTo>
                    <a:pt x="60" y="276"/>
                  </a:lnTo>
                  <a:lnTo>
                    <a:pt x="76" y="256"/>
                  </a:lnTo>
                  <a:lnTo>
                    <a:pt x="78" y="254"/>
                  </a:lnTo>
                  <a:lnTo>
                    <a:pt x="98" y="246"/>
                  </a:lnTo>
                  <a:lnTo>
                    <a:pt x="100" y="246"/>
                  </a:lnTo>
                  <a:lnTo>
                    <a:pt x="112" y="254"/>
                  </a:lnTo>
                  <a:lnTo>
                    <a:pt x="128" y="252"/>
                  </a:lnTo>
                  <a:lnTo>
                    <a:pt x="124" y="224"/>
                  </a:lnTo>
                  <a:lnTo>
                    <a:pt x="126" y="222"/>
                  </a:lnTo>
                  <a:lnTo>
                    <a:pt x="142" y="222"/>
                  </a:lnTo>
                  <a:lnTo>
                    <a:pt x="158" y="222"/>
                  </a:lnTo>
                  <a:lnTo>
                    <a:pt x="160" y="222"/>
                  </a:lnTo>
                  <a:lnTo>
                    <a:pt x="192" y="238"/>
                  </a:lnTo>
                  <a:lnTo>
                    <a:pt x="218" y="242"/>
                  </a:lnTo>
                  <a:lnTo>
                    <a:pt x="220" y="242"/>
                  </a:lnTo>
                  <a:lnTo>
                    <a:pt x="228" y="250"/>
                  </a:lnTo>
                  <a:lnTo>
                    <a:pt x="242" y="254"/>
                  </a:lnTo>
                  <a:lnTo>
                    <a:pt x="250" y="262"/>
                  </a:lnTo>
                  <a:lnTo>
                    <a:pt x="254" y="264"/>
                  </a:lnTo>
                  <a:lnTo>
                    <a:pt x="264" y="256"/>
                  </a:lnTo>
                  <a:lnTo>
                    <a:pt x="264" y="254"/>
                  </a:lnTo>
                  <a:lnTo>
                    <a:pt x="276" y="244"/>
                  </a:lnTo>
                  <a:lnTo>
                    <a:pt x="284" y="230"/>
                  </a:lnTo>
                  <a:lnTo>
                    <a:pt x="296" y="238"/>
                  </a:lnTo>
                  <a:lnTo>
                    <a:pt x="296" y="240"/>
                  </a:lnTo>
                  <a:lnTo>
                    <a:pt x="300" y="250"/>
                  </a:lnTo>
                  <a:lnTo>
                    <a:pt x="300" y="252"/>
                  </a:lnTo>
                  <a:lnTo>
                    <a:pt x="298" y="258"/>
                  </a:lnTo>
                  <a:lnTo>
                    <a:pt x="300" y="260"/>
                  </a:lnTo>
                  <a:lnTo>
                    <a:pt x="308" y="256"/>
                  </a:lnTo>
                  <a:lnTo>
                    <a:pt x="318" y="246"/>
                  </a:lnTo>
                  <a:lnTo>
                    <a:pt x="328" y="246"/>
                  </a:lnTo>
                  <a:lnTo>
                    <a:pt x="330" y="246"/>
                  </a:lnTo>
                  <a:lnTo>
                    <a:pt x="336" y="250"/>
                  </a:lnTo>
                  <a:lnTo>
                    <a:pt x="342" y="258"/>
                  </a:lnTo>
                  <a:lnTo>
                    <a:pt x="342" y="260"/>
                  </a:lnTo>
                  <a:lnTo>
                    <a:pt x="342" y="264"/>
                  </a:lnTo>
                  <a:lnTo>
                    <a:pt x="340" y="282"/>
                  </a:lnTo>
                  <a:lnTo>
                    <a:pt x="346" y="290"/>
                  </a:lnTo>
                  <a:lnTo>
                    <a:pt x="348" y="290"/>
                  </a:lnTo>
                  <a:lnTo>
                    <a:pt x="360" y="278"/>
                  </a:lnTo>
                  <a:lnTo>
                    <a:pt x="372" y="268"/>
                  </a:lnTo>
                  <a:lnTo>
                    <a:pt x="380" y="262"/>
                  </a:lnTo>
                  <a:lnTo>
                    <a:pt x="388" y="260"/>
                  </a:lnTo>
                  <a:lnTo>
                    <a:pt x="408" y="260"/>
                  </a:lnTo>
                  <a:lnTo>
                    <a:pt x="414" y="250"/>
                  </a:lnTo>
                  <a:lnTo>
                    <a:pt x="430" y="242"/>
                  </a:lnTo>
                  <a:lnTo>
                    <a:pt x="432" y="242"/>
                  </a:lnTo>
                  <a:lnTo>
                    <a:pt x="452" y="240"/>
                  </a:lnTo>
                  <a:lnTo>
                    <a:pt x="474" y="228"/>
                  </a:lnTo>
                  <a:lnTo>
                    <a:pt x="488" y="228"/>
                  </a:lnTo>
                  <a:lnTo>
                    <a:pt x="484" y="222"/>
                  </a:lnTo>
                  <a:lnTo>
                    <a:pt x="486" y="220"/>
                  </a:lnTo>
                  <a:lnTo>
                    <a:pt x="488" y="216"/>
                  </a:lnTo>
                  <a:lnTo>
                    <a:pt x="460" y="154"/>
                  </a:lnTo>
                  <a:lnTo>
                    <a:pt x="460" y="152"/>
                  </a:lnTo>
                  <a:lnTo>
                    <a:pt x="458" y="150"/>
                  </a:lnTo>
                  <a:lnTo>
                    <a:pt x="472" y="134"/>
                  </a:lnTo>
                  <a:lnTo>
                    <a:pt x="468" y="130"/>
                  </a:lnTo>
                  <a:lnTo>
                    <a:pt x="446" y="126"/>
                  </a:lnTo>
                  <a:lnTo>
                    <a:pt x="444" y="126"/>
                  </a:lnTo>
                  <a:lnTo>
                    <a:pt x="444" y="124"/>
                  </a:lnTo>
                  <a:lnTo>
                    <a:pt x="430" y="110"/>
                  </a:lnTo>
                  <a:lnTo>
                    <a:pt x="430" y="106"/>
                  </a:lnTo>
                  <a:lnTo>
                    <a:pt x="428" y="108"/>
                  </a:lnTo>
                  <a:lnTo>
                    <a:pt x="416" y="100"/>
                  </a:lnTo>
                  <a:lnTo>
                    <a:pt x="408" y="108"/>
                  </a:lnTo>
                  <a:lnTo>
                    <a:pt x="400" y="114"/>
                  </a:lnTo>
                  <a:lnTo>
                    <a:pt x="394" y="114"/>
                  </a:lnTo>
                  <a:lnTo>
                    <a:pt x="388" y="110"/>
                  </a:lnTo>
                  <a:lnTo>
                    <a:pt x="382" y="104"/>
                  </a:lnTo>
                  <a:lnTo>
                    <a:pt x="372" y="94"/>
                  </a:lnTo>
                  <a:lnTo>
                    <a:pt x="366" y="86"/>
                  </a:lnTo>
                  <a:lnTo>
                    <a:pt x="362" y="86"/>
                  </a:lnTo>
                  <a:lnTo>
                    <a:pt x="352" y="90"/>
                  </a:lnTo>
                  <a:lnTo>
                    <a:pt x="334" y="94"/>
                  </a:lnTo>
                  <a:lnTo>
                    <a:pt x="328" y="94"/>
                  </a:lnTo>
                  <a:lnTo>
                    <a:pt x="324" y="94"/>
                  </a:lnTo>
                  <a:lnTo>
                    <a:pt x="322" y="90"/>
                  </a:lnTo>
                  <a:lnTo>
                    <a:pt x="320" y="84"/>
                  </a:lnTo>
                  <a:lnTo>
                    <a:pt x="320" y="70"/>
                  </a:lnTo>
                  <a:lnTo>
                    <a:pt x="322" y="60"/>
                  </a:lnTo>
                  <a:lnTo>
                    <a:pt x="320" y="54"/>
                  </a:lnTo>
                  <a:lnTo>
                    <a:pt x="216" y="50"/>
                  </a:lnTo>
                  <a:lnTo>
                    <a:pt x="202" y="44"/>
                  </a:lnTo>
                  <a:lnTo>
                    <a:pt x="194" y="38"/>
                  </a:lnTo>
                  <a:lnTo>
                    <a:pt x="178" y="34"/>
                  </a:lnTo>
                  <a:lnTo>
                    <a:pt x="172" y="30"/>
                  </a:lnTo>
                  <a:lnTo>
                    <a:pt x="164" y="24"/>
                  </a:lnTo>
                  <a:lnTo>
                    <a:pt x="144" y="0"/>
                  </a:lnTo>
                  <a:lnTo>
                    <a:pt x="132" y="10"/>
                  </a:lnTo>
                  <a:lnTo>
                    <a:pt x="116" y="4"/>
                  </a:lnTo>
                  <a:lnTo>
                    <a:pt x="74" y="6"/>
                  </a:lnTo>
                  <a:lnTo>
                    <a:pt x="62" y="2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00" b="1"/>
            </a:p>
          </p:txBody>
        </p:sp>
        <p:sp>
          <p:nvSpPr>
            <p:cNvPr id="46" name="广东"/>
            <p:cNvSpPr/>
            <p:nvPr/>
          </p:nvSpPr>
          <p:spPr bwMode="auto">
            <a:xfrm>
              <a:off x="5129868" y="5096260"/>
              <a:ext cx="909894" cy="719795"/>
            </a:xfrm>
            <a:custGeom>
              <a:avLst/>
              <a:gdLst>
                <a:gd name="T0" fmla="*/ 2147483646 w 508"/>
                <a:gd name="T1" fmla="*/ 2147483646 h 402"/>
                <a:gd name="T2" fmla="*/ 2147483646 w 508"/>
                <a:gd name="T3" fmla="*/ 2147483646 h 402"/>
                <a:gd name="T4" fmla="*/ 2147483646 w 508"/>
                <a:gd name="T5" fmla="*/ 2147483646 h 402"/>
                <a:gd name="T6" fmla="*/ 2147483646 w 508"/>
                <a:gd name="T7" fmla="*/ 2147483646 h 402"/>
                <a:gd name="T8" fmla="*/ 2147483646 w 508"/>
                <a:gd name="T9" fmla="*/ 2147483646 h 402"/>
                <a:gd name="T10" fmla="*/ 2147483646 w 508"/>
                <a:gd name="T11" fmla="*/ 2147483646 h 402"/>
                <a:gd name="T12" fmla="*/ 2147483646 w 508"/>
                <a:gd name="T13" fmla="*/ 2147483646 h 402"/>
                <a:gd name="T14" fmla="*/ 2147483646 w 508"/>
                <a:gd name="T15" fmla="*/ 2147483646 h 402"/>
                <a:gd name="T16" fmla="*/ 2147483646 w 508"/>
                <a:gd name="T17" fmla="*/ 2147483646 h 402"/>
                <a:gd name="T18" fmla="*/ 2147483646 w 508"/>
                <a:gd name="T19" fmla="*/ 2147483646 h 402"/>
                <a:gd name="T20" fmla="*/ 2147483646 w 508"/>
                <a:gd name="T21" fmla="*/ 2147483646 h 402"/>
                <a:gd name="T22" fmla="*/ 2147483646 w 508"/>
                <a:gd name="T23" fmla="*/ 2147483646 h 402"/>
                <a:gd name="T24" fmla="*/ 2147483646 w 508"/>
                <a:gd name="T25" fmla="*/ 2147483646 h 402"/>
                <a:gd name="T26" fmla="*/ 2147483646 w 508"/>
                <a:gd name="T27" fmla="*/ 2147483646 h 402"/>
                <a:gd name="T28" fmla="*/ 2147483646 w 508"/>
                <a:gd name="T29" fmla="*/ 2147483646 h 402"/>
                <a:gd name="T30" fmla="*/ 2147483646 w 508"/>
                <a:gd name="T31" fmla="*/ 2147483646 h 402"/>
                <a:gd name="T32" fmla="*/ 2147483646 w 508"/>
                <a:gd name="T33" fmla="*/ 2147483646 h 402"/>
                <a:gd name="T34" fmla="*/ 2147483646 w 508"/>
                <a:gd name="T35" fmla="*/ 2147483646 h 402"/>
                <a:gd name="T36" fmla="*/ 2147483646 w 508"/>
                <a:gd name="T37" fmla="*/ 2147483646 h 402"/>
                <a:gd name="T38" fmla="*/ 2147483646 w 508"/>
                <a:gd name="T39" fmla="*/ 2147483646 h 402"/>
                <a:gd name="T40" fmla="*/ 2147483646 w 508"/>
                <a:gd name="T41" fmla="*/ 2147483646 h 402"/>
                <a:gd name="T42" fmla="*/ 2147483646 w 508"/>
                <a:gd name="T43" fmla="*/ 2147483646 h 402"/>
                <a:gd name="T44" fmla="*/ 2147483646 w 508"/>
                <a:gd name="T45" fmla="*/ 2147483646 h 402"/>
                <a:gd name="T46" fmla="*/ 2147483646 w 508"/>
                <a:gd name="T47" fmla="*/ 2147483646 h 402"/>
                <a:gd name="T48" fmla="*/ 2147483646 w 508"/>
                <a:gd name="T49" fmla="*/ 2147483646 h 402"/>
                <a:gd name="T50" fmla="*/ 2147483646 w 508"/>
                <a:gd name="T51" fmla="*/ 2147483646 h 402"/>
                <a:gd name="T52" fmla="*/ 2147483646 w 508"/>
                <a:gd name="T53" fmla="*/ 2147483646 h 402"/>
                <a:gd name="T54" fmla="*/ 2147483646 w 508"/>
                <a:gd name="T55" fmla="*/ 2147483646 h 402"/>
                <a:gd name="T56" fmla="*/ 2147483646 w 508"/>
                <a:gd name="T57" fmla="*/ 2147483646 h 402"/>
                <a:gd name="T58" fmla="*/ 2147483646 w 508"/>
                <a:gd name="T59" fmla="*/ 2147483646 h 402"/>
                <a:gd name="T60" fmla="*/ 2147483646 w 508"/>
                <a:gd name="T61" fmla="*/ 2147483646 h 402"/>
                <a:gd name="T62" fmla="*/ 2147483646 w 508"/>
                <a:gd name="T63" fmla="*/ 2147483646 h 402"/>
                <a:gd name="T64" fmla="*/ 2147483646 w 508"/>
                <a:gd name="T65" fmla="*/ 2147483646 h 402"/>
                <a:gd name="T66" fmla="*/ 2147483646 w 508"/>
                <a:gd name="T67" fmla="*/ 2147483646 h 402"/>
                <a:gd name="T68" fmla="*/ 2147483646 w 508"/>
                <a:gd name="T69" fmla="*/ 2147483646 h 402"/>
                <a:gd name="T70" fmla="*/ 2147483646 w 508"/>
                <a:gd name="T71" fmla="*/ 2147483646 h 402"/>
                <a:gd name="T72" fmla="*/ 2147483646 w 508"/>
                <a:gd name="T73" fmla="*/ 2147483646 h 402"/>
                <a:gd name="T74" fmla="*/ 2147483646 w 508"/>
                <a:gd name="T75" fmla="*/ 2147483646 h 402"/>
                <a:gd name="T76" fmla="*/ 2147483646 w 508"/>
                <a:gd name="T77" fmla="*/ 2147483646 h 402"/>
                <a:gd name="T78" fmla="*/ 2147483646 w 508"/>
                <a:gd name="T79" fmla="*/ 2147483646 h 402"/>
                <a:gd name="T80" fmla="*/ 2147483646 w 508"/>
                <a:gd name="T81" fmla="*/ 2147483646 h 402"/>
                <a:gd name="T82" fmla="*/ 2147483646 w 508"/>
                <a:gd name="T83" fmla="*/ 2147483646 h 402"/>
                <a:gd name="T84" fmla="*/ 2147483646 w 508"/>
                <a:gd name="T85" fmla="*/ 2147483646 h 402"/>
                <a:gd name="T86" fmla="*/ 2147483646 w 508"/>
                <a:gd name="T87" fmla="*/ 2147483646 h 402"/>
                <a:gd name="T88" fmla="*/ 2147483646 w 508"/>
                <a:gd name="T89" fmla="*/ 2147483646 h 402"/>
                <a:gd name="T90" fmla="*/ 2147483646 w 508"/>
                <a:gd name="T91" fmla="*/ 2147483646 h 402"/>
                <a:gd name="T92" fmla="*/ 2147483646 w 508"/>
                <a:gd name="T93" fmla="*/ 2147483646 h 402"/>
                <a:gd name="T94" fmla="*/ 2147483646 w 508"/>
                <a:gd name="T95" fmla="*/ 2147483646 h 402"/>
                <a:gd name="T96" fmla="*/ 2147483646 w 508"/>
                <a:gd name="T97" fmla="*/ 2147483646 h 402"/>
                <a:gd name="T98" fmla="*/ 2147483646 w 508"/>
                <a:gd name="T99" fmla="*/ 2147483646 h 402"/>
                <a:gd name="T100" fmla="*/ 2147483646 w 508"/>
                <a:gd name="T101" fmla="*/ 2147483646 h 402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0" t="0" r="r" b="b"/>
              <a:pathLst>
                <a:path w="508" h="402">
                  <a:moveTo>
                    <a:pt x="476" y="138"/>
                  </a:moveTo>
                  <a:lnTo>
                    <a:pt x="476" y="138"/>
                  </a:lnTo>
                  <a:lnTo>
                    <a:pt x="484" y="134"/>
                  </a:lnTo>
                  <a:lnTo>
                    <a:pt x="488" y="130"/>
                  </a:lnTo>
                  <a:lnTo>
                    <a:pt x="488" y="128"/>
                  </a:lnTo>
                  <a:lnTo>
                    <a:pt x="490" y="126"/>
                  </a:lnTo>
                  <a:lnTo>
                    <a:pt x="492" y="126"/>
                  </a:lnTo>
                  <a:lnTo>
                    <a:pt x="508" y="126"/>
                  </a:lnTo>
                  <a:lnTo>
                    <a:pt x="508" y="116"/>
                  </a:lnTo>
                  <a:lnTo>
                    <a:pt x="502" y="114"/>
                  </a:lnTo>
                  <a:lnTo>
                    <a:pt x="496" y="110"/>
                  </a:lnTo>
                  <a:lnTo>
                    <a:pt x="472" y="88"/>
                  </a:lnTo>
                  <a:lnTo>
                    <a:pt x="460" y="58"/>
                  </a:lnTo>
                  <a:lnTo>
                    <a:pt x="446" y="44"/>
                  </a:lnTo>
                  <a:lnTo>
                    <a:pt x="424" y="42"/>
                  </a:lnTo>
                  <a:lnTo>
                    <a:pt x="406" y="44"/>
                  </a:lnTo>
                  <a:lnTo>
                    <a:pt x="402" y="44"/>
                  </a:lnTo>
                  <a:lnTo>
                    <a:pt x="404" y="54"/>
                  </a:lnTo>
                  <a:lnTo>
                    <a:pt x="404" y="56"/>
                  </a:lnTo>
                  <a:lnTo>
                    <a:pt x="404" y="58"/>
                  </a:lnTo>
                  <a:lnTo>
                    <a:pt x="400" y="58"/>
                  </a:lnTo>
                  <a:lnTo>
                    <a:pt x="388" y="64"/>
                  </a:lnTo>
                  <a:lnTo>
                    <a:pt x="386" y="62"/>
                  </a:lnTo>
                  <a:lnTo>
                    <a:pt x="372" y="50"/>
                  </a:lnTo>
                  <a:lnTo>
                    <a:pt x="368" y="50"/>
                  </a:lnTo>
                  <a:lnTo>
                    <a:pt x="364" y="50"/>
                  </a:lnTo>
                  <a:lnTo>
                    <a:pt x="332" y="64"/>
                  </a:lnTo>
                  <a:lnTo>
                    <a:pt x="322" y="68"/>
                  </a:lnTo>
                  <a:lnTo>
                    <a:pt x="316" y="66"/>
                  </a:lnTo>
                  <a:lnTo>
                    <a:pt x="310" y="70"/>
                  </a:lnTo>
                  <a:lnTo>
                    <a:pt x="304" y="76"/>
                  </a:lnTo>
                  <a:lnTo>
                    <a:pt x="300" y="80"/>
                  </a:lnTo>
                  <a:lnTo>
                    <a:pt x="298" y="76"/>
                  </a:lnTo>
                  <a:lnTo>
                    <a:pt x="288" y="66"/>
                  </a:lnTo>
                  <a:lnTo>
                    <a:pt x="286" y="62"/>
                  </a:lnTo>
                  <a:lnTo>
                    <a:pt x="286" y="58"/>
                  </a:lnTo>
                  <a:lnTo>
                    <a:pt x="290" y="50"/>
                  </a:lnTo>
                  <a:lnTo>
                    <a:pt x="300" y="38"/>
                  </a:lnTo>
                  <a:lnTo>
                    <a:pt x="314" y="22"/>
                  </a:lnTo>
                  <a:lnTo>
                    <a:pt x="318" y="16"/>
                  </a:lnTo>
                  <a:lnTo>
                    <a:pt x="316" y="12"/>
                  </a:lnTo>
                  <a:lnTo>
                    <a:pt x="312" y="12"/>
                  </a:lnTo>
                  <a:lnTo>
                    <a:pt x="308" y="14"/>
                  </a:lnTo>
                  <a:lnTo>
                    <a:pt x="298" y="20"/>
                  </a:lnTo>
                  <a:lnTo>
                    <a:pt x="288" y="26"/>
                  </a:lnTo>
                  <a:lnTo>
                    <a:pt x="282" y="28"/>
                  </a:lnTo>
                  <a:lnTo>
                    <a:pt x="280" y="26"/>
                  </a:lnTo>
                  <a:lnTo>
                    <a:pt x="278" y="20"/>
                  </a:lnTo>
                  <a:lnTo>
                    <a:pt x="276" y="20"/>
                  </a:lnTo>
                  <a:lnTo>
                    <a:pt x="270" y="6"/>
                  </a:lnTo>
                  <a:lnTo>
                    <a:pt x="254" y="16"/>
                  </a:lnTo>
                  <a:lnTo>
                    <a:pt x="252" y="18"/>
                  </a:lnTo>
                  <a:lnTo>
                    <a:pt x="252" y="16"/>
                  </a:lnTo>
                  <a:lnTo>
                    <a:pt x="236" y="8"/>
                  </a:lnTo>
                  <a:lnTo>
                    <a:pt x="220" y="2"/>
                  </a:lnTo>
                  <a:lnTo>
                    <a:pt x="214" y="0"/>
                  </a:lnTo>
                  <a:lnTo>
                    <a:pt x="208" y="2"/>
                  </a:lnTo>
                  <a:lnTo>
                    <a:pt x="204" y="6"/>
                  </a:lnTo>
                  <a:lnTo>
                    <a:pt x="198" y="12"/>
                  </a:lnTo>
                  <a:lnTo>
                    <a:pt x="204" y="24"/>
                  </a:lnTo>
                  <a:lnTo>
                    <a:pt x="210" y="38"/>
                  </a:lnTo>
                  <a:lnTo>
                    <a:pt x="210" y="44"/>
                  </a:lnTo>
                  <a:lnTo>
                    <a:pt x="210" y="48"/>
                  </a:lnTo>
                  <a:lnTo>
                    <a:pt x="208" y="52"/>
                  </a:lnTo>
                  <a:lnTo>
                    <a:pt x="204" y="54"/>
                  </a:lnTo>
                  <a:lnTo>
                    <a:pt x="200" y="54"/>
                  </a:lnTo>
                  <a:lnTo>
                    <a:pt x="194" y="54"/>
                  </a:lnTo>
                  <a:lnTo>
                    <a:pt x="188" y="50"/>
                  </a:lnTo>
                  <a:lnTo>
                    <a:pt x="182" y="46"/>
                  </a:lnTo>
                  <a:lnTo>
                    <a:pt x="164" y="36"/>
                  </a:lnTo>
                  <a:lnTo>
                    <a:pt x="156" y="32"/>
                  </a:lnTo>
                  <a:lnTo>
                    <a:pt x="156" y="34"/>
                  </a:lnTo>
                  <a:lnTo>
                    <a:pt x="156" y="52"/>
                  </a:lnTo>
                  <a:lnTo>
                    <a:pt x="144" y="66"/>
                  </a:lnTo>
                  <a:lnTo>
                    <a:pt x="144" y="80"/>
                  </a:lnTo>
                  <a:lnTo>
                    <a:pt x="148" y="94"/>
                  </a:lnTo>
                  <a:lnTo>
                    <a:pt x="150" y="94"/>
                  </a:lnTo>
                  <a:lnTo>
                    <a:pt x="140" y="108"/>
                  </a:lnTo>
                  <a:lnTo>
                    <a:pt x="136" y="120"/>
                  </a:lnTo>
                  <a:lnTo>
                    <a:pt x="136" y="122"/>
                  </a:lnTo>
                  <a:lnTo>
                    <a:pt x="124" y="134"/>
                  </a:lnTo>
                  <a:lnTo>
                    <a:pt x="104" y="180"/>
                  </a:lnTo>
                  <a:lnTo>
                    <a:pt x="104" y="204"/>
                  </a:lnTo>
                  <a:lnTo>
                    <a:pt x="60" y="230"/>
                  </a:lnTo>
                  <a:lnTo>
                    <a:pt x="58" y="234"/>
                  </a:lnTo>
                  <a:lnTo>
                    <a:pt x="64" y="248"/>
                  </a:lnTo>
                  <a:lnTo>
                    <a:pt x="60" y="266"/>
                  </a:lnTo>
                  <a:lnTo>
                    <a:pt x="42" y="264"/>
                  </a:lnTo>
                  <a:lnTo>
                    <a:pt x="38" y="284"/>
                  </a:lnTo>
                  <a:lnTo>
                    <a:pt x="16" y="284"/>
                  </a:lnTo>
                  <a:lnTo>
                    <a:pt x="10" y="292"/>
                  </a:lnTo>
                  <a:lnTo>
                    <a:pt x="4" y="306"/>
                  </a:lnTo>
                  <a:lnTo>
                    <a:pt x="0" y="356"/>
                  </a:lnTo>
                  <a:lnTo>
                    <a:pt x="4" y="368"/>
                  </a:lnTo>
                  <a:lnTo>
                    <a:pt x="6" y="368"/>
                  </a:lnTo>
                  <a:lnTo>
                    <a:pt x="6" y="380"/>
                  </a:lnTo>
                  <a:lnTo>
                    <a:pt x="16" y="392"/>
                  </a:lnTo>
                  <a:lnTo>
                    <a:pt x="16" y="402"/>
                  </a:lnTo>
                  <a:lnTo>
                    <a:pt x="42" y="400"/>
                  </a:lnTo>
                  <a:lnTo>
                    <a:pt x="44" y="398"/>
                  </a:lnTo>
                  <a:lnTo>
                    <a:pt x="44" y="396"/>
                  </a:lnTo>
                  <a:lnTo>
                    <a:pt x="52" y="388"/>
                  </a:lnTo>
                  <a:lnTo>
                    <a:pt x="36" y="372"/>
                  </a:lnTo>
                  <a:lnTo>
                    <a:pt x="34" y="372"/>
                  </a:lnTo>
                  <a:lnTo>
                    <a:pt x="24" y="364"/>
                  </a:lnTo>
                  <a:lnTo>
                    <a:pt x="24" y="362"/>
                  </a:lnTo>
                  <a:lnTo>
                    <a:pt x="24" y="346"/>
                  </a:lnTo>
                  <a:lnTo>
                    <a:pt x="36" y="346"/>
                  </a:lnTo>
                  <a:lnTo>
                    <a:pt x="38" y="340"/>
                  </a:lnTo>
                  <a:lnTo>
                    <a:pt x="32" y="324"/>
                  </a:lnTo>
                  <a:lnTo>
                    <a:pt x="64" y="324"/>
                  </a:lnTo>
                  <a:lnTo>
                    <a:pt x="120" y="298"/>
                  </a:lnTo>
                  <a:lnTo>
                    <a:pt x="126" y="286"/>
                  </a:lnTo>
                  <a:lnTo>
                    <a:pt x="128" y="282"/>
                  </a:lnTo>
                  <a:lnTo>
                    <a:pt x="140" y="288"/>
                  </a:lnTo>
                  <a:lnTo>
                    <a:pt x="140" y="290"/>
                  </a:lnTo>
                  <a:lnTo>
                    <a:pt x="146" y="296"/>
                  </a:lnTo>
                  <a:lnTo>
                    <a:pt x="152" y="294"/>
                  </a:lnTo>
                  <a:lnTo>
                    <a:pt x="150" y="282"/>
                  </a:lnTo>
                  <a:lnTo>
                    <a:pt x="168" y="282"/>
                  </a:lnTo>
                  <a:lnTo>
                    <a:pt x="186" y="286"/>
                  </a:lnTo>
                  <a:lnTo>
                    <a:pt x="192" y="274"/>
                  </a:lnTo>
                  <a:lnTo>
                    <a:pt x="194" y="272"/>
                  </a:lnTo>
                  <a:lnTo>
                    <a:pt x="196" y="272"/>
                  </a:lnTo>
                  <a:lnTo>
                    <a:pt x="214" y="266"/>
                  </a:lnTo>
                  <a:lnTo>
                    <a:pt x="218" y="238"/>
                  </a:lnTo>
                  <a:lnTo>
                    <a:pt x="238" y="256"/>
                  </a:lnTo>
                  <a:lnTo>
                    <a:pt x="246" y="256"/>
                  </a:lnTo>
                  <a:lnTo>
                    <a:pt x="250" y="252"/>
                  </a:lnTo>
                  <a:lnTo>
                    <a:pt x="248" y="192"/>
                  </a:lnTo>
                  <a:lnTo>
                    <a:pt x="248" y="190"/>
                  </a:lnTo>
                  <a:lnTo>
                    <a:pt x="248" y="186"/>
                  </a:lnTo>
                  <a:lnTo>
                    <a:pt x="260" y="188"/>
                  </a:lnTo>
                  <a:lnTo>
                    <a:pt x="262" y="188"/>
                  </a:lnTo>
                  <a:lnTo>
                    <a:pt x="264" y="190"/>
                  </a:lnTo>
                  <a:lnTo>
                    <a:pt x="286" y="230"/>
                  </a:lnTo>
                  <a:lnTo>
                    <a:pt x="312" y="226"/>
                  </a:lnTo>
                  <a:lnTo>
                    <a:pt x="318" y="224"/>
                  </a:lnTo>
                  <a:lnTo>
                    <a:pt x="322" y="216"/>
                  </a:lnTo>
                  <a:lnTo>
                    <a:pt x="314" y="208"/>
                  </a:lnTo>
                  <a:lnTo>
                    <a:pt x="312" y="206"/>
                  </a:lnTo>
                  <a:lnTo>
                    <a:pt x="330" y="200"/>
                  </a:lnTo>
                  <a:lnTo>
                    <a:pt x="332" y="198"/>
                  </a:lnTo>
                  <a:lnTo>
                    <a:pt x="340" y="206"/>
                  </a:lnTo>
                  <a:lnTo>
                    <a:pt x="346" y="202"/>
                  </a:lnTo>
                  <a:lnTo>
                    <a:pt x="346" y="190"/>
                  </a:lnTo>
                  <a:lnTo>
                    <a:pt x="350" y="190"/>
                  </a:lnTo>
                  <a:lnTo>
                    <a:pt x="364" y="190"/>
                  </a:lnTo>
                  <a:lnTo>
                    <a:pt x="370" y="192"/>
                  </a:lnTo>
                  <a:lnTo>
                    <a:pt x="376" y="194"/>
                  </a:lnTo>
                  <a:lnTo>
                    <a:pt x="382" y="198"/>
                  </a:lnTo>
                  <a:lnTo>
                    <a:pt x="386" y="202"/>
                  </a:lnTo>
                  <a:lnTo>
                    <a:pt x="388" y="206"/>
                  </a:lnTo>
                  <a:lnTo>
                    <a:pt x="392" y="186"/>
                  </a:lnTo>
                  <a:lnTo>
                    <a:pt x="396" y="184"/>
                  </a:lnTo>
                  <a:lnTo>
                    <a:pt x="400" y="182"/>
                  </a:lnTo>
                  <a:lnTo>
                    <a:pt x="406" y="182"/>
                  </a:lnTo>
                  <a:lnTo>
                    <a:pt x="412" y="184"/>
                  </a:lnTo>
                  <a:lnTo>
                    <a:pt x="414" y="186"/>
                  </a:lnTo>
                  <a:lnTo>
                    <a:pt x="414" y="188"/>
                  </a:lnTo>
                  <a:lnTo>
                    <a:pt x="418" y="188"/>
                  </a:lnTo>
                  <a:lnTo>
                    <a:pt x="432" y="180"/>
                  </a:lnTo>
                  <a:lnTo>
                    <a:pt x="460" y="160"/>
                  </a:lnTo>
                  <a:lnTo>
                    <a:pt x="460" y="152"/>
                  </a:lnTo>
                  <a:lnTo>
                    <a:pt x="464" y="146"/>
                  </a:lnTo>
                  <a:lnTo>
                    <a:pt x="470" y="140"/>
                  </a:lnTo>
                  <a:lnTo>
                    <a:pt x="476" y="138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00" b="1"/>
            </a:p>
          </p:txBody>
        </p:sp>
        <p:sp>
          <p:nvSpPr>
            <p:cNvPr id="47" name="江西"/>
            <p:cNvSpPr/>
            <p:nvPr/>
          </p:nvSpPr>
          <p:spPr bwMode="auto">
            <a:xfrm>
              <a:off x="5560706" y="4472853"/>
              <a:ext cx="544381" cy="741559"/>
            </a:xfrm>
            <a:custGeom>
              <a:avLst/>
              <a:gdLst>
                <a:gd name="T0" fmla="*/ 2147483646 w 304"/>
                <a:gd name="T1" fmla="*/ 0 h 414"/>
                <a:gd name="T2" fmla="*/ 2147483646 w 304"/>
                <a:gd name="T3" fmla="*/ 2147483646 h 414"/>
                <a:gd name="T4" fmla="*/ 2147483646 w 304"/>
                <a:gd name="T5" fmla="*/ 2147483646 h 414"/>
                <a:gd name="T6" fmla="*/ 2147483646 w 304"/>
                <a:gd name="T7" fmla="*/ 2147483646 h 414"/>
                <a:gd name="T8" fmla="*/ 2147483646 w 304"/>
                <a:gd name="T9" fmla="*/ 2147483646 h 414"/>
                <a:gd name="T10" fmla="*/ 2147483646 w 304"/>
                <a:gd name="T11" fmla="*/ 2147483646 h 414"/>
                <a:gd name="T12" fmla="*/ 2147483646 w 304"/>
                <a:gd name="T13" fmla="*/ 2147483646 h 414"/>
                <a:gd name="T14" fmla="*/ 2147483646 w 304"/>
                <a:gd name="T15" fmla="*/ 2147483646 h 414"/>
                <a:gd name="T16" fmla="*/ 2147483646 w 304"/>
                <a:gd name="T17" fmla="*/ 2147483646 h 414"/>
                <a:gd name="T18" fmla="*/ 2147483646 w 304"/>
                <a:gd name="T19" fmla="*/ 2147483646 h 414"/>
                <a:gd name="T20" fmla="*/ 2147483646 w 304"/>
                <a:gd name="T21" fmla="*/ 2147483646 h 414"/>
                <a:gd name="T22" fmla="*/ 2147483646 w 304"/>
                <a:gd name="T23" fmla="*/ 2147483646 h 414"/>
                <a:gd name="T24" fmla="*/ 2147483646 w 304"/>
                <a:gd name="T25" fmla="*/ 2147483646 h 414"/>
                <a:gd name="T26" fmla="*/ 2147483646 w 304"/>
                <a:gd name="T27" fmla="*/ 2147483646 h 414"/>
                <a:gd name="T28" fmla="*/ 0 w 304"/>
                <a:gd name="T29" fmla="*/ 2147483646 h 414"/>
                <a:gd name="T30" fmla="*/ 2147483646 w 304"/>
                <a:gd name="T31" fmla="*/ 2147483646 h 414"/>
                <a:gd name="T32" fmla="*/ 2147483646 w 304"/>
                <a:gd name="T33" fmla="*/ 2147483646 h 414"/>
                <a:gd name="T34" fmla="*/ 2147483646 w 304"/>
                <a:gd name="T35" fmla="*/ 2147483646 h 414"/>
                <a:gd name="T36" fmla="*/ 2147483646 w 304"/>
                <a:gd name="T37" fmla="*/ 2147483646 h 414"/>
                <a:gd name="T38" fmla="*/ 2147483646 w 304"/>
                <a:gd name="T39" fmla="*/ 2147483646 h 414"/>
                <a:gd name="T40" fmla="*/ 2147483646 w 304"/>
                <a:gd name="T41" fmla="*/ 2147483646 h 414"/>
                <a:gd name="T42" fmla="*/ 2147483646 w 304"/>
                <a:gd name="T43" fmla="*/ 2147483646 h 414"/>
                <a:gd name="T44" fmla="*/ 2147483646 w 304"/>
                <a:gd name="T45" fmla="*/ 2147483646 h 414"/>
                <a:gd name="T46" fmla="*/ 2147483646 w 304"/>
                <a:gd name="T47" fmla="*/ 2147483646 h 414"/>
                <a:gd name="T48" fmla="*/ 2147483646 w 304"/>
                <a:gd name="T49" fmla="*/ 2147483646 h 414"/>
                <a:gd name="T50" fmla="*/ 2147483646 w 304"/>
                <a:gd name="T51" fmla="*/ 2147483646 h 414"/>
                <a:gd name="T52" fmla="*/ 2147483646 w 304"/>
                <a:gd name="T53" fmla="*/ 2147483646 h 414"/>
                <a:gd name="T54" fmla="*/ 2147483646 w 304"/>
                <a:gd name="T55" fmla="*/ 2147483646 h 414"/>
                <a:gd name="T56" fmla="*/ 2147483646 w 304"/>
                <a:gd name="T57" fmla="*/ 2147483646 h 414"/>
                <a:gd name="T58" fmla="*/ 2147483646 w 304"/>
                <a:gd name="T59" fmla="*/ 2147483646 h 414"/>
                <a:gd name="T60" fmla="*/ 2147483646 w 304"/>
                <a:gd name="T61" fmla="*/ 2147483646 h 414"/>
                <a:gd name="T62" fmla="*/ 2147483646 w 304"/>
                <a:gd name="T63" fmla="*/ 2147483646 h 414"/>
                <a:gd name="T64" fmla="*/ 2147483646 w 304"/>
                <a:gd name="T65" fmla="*/ 2147483646 h 414"/>
                <a:gd name="T66" fmla="*/ 2147483646 w 304"/>
                <a:gd name="T67" fmla="*/ 2147483646 h 414"/>
                <a:gd name="T68" fmla="*/ 2147483646 w 304"/>
                <a:gd name="T69" fmla="*/ 2147483646 h 414"/>
                <a:gd name="T70" fmla="*/ 2147483646 w 304"/>
                <a:gd name="T71" fmla="*/ 2147483646 h 414"/>
                <a:gd name="T72" fmla="*/ 2147483646 w 304"/>
                <a:gd name="T73" fmla="*/ 2147483646 h 414"/>
                <a:gd name="T74" fmla="*/ 2147483646 w 304"/>
                <a:gd name="T75" fmla="*/ 2147483646 h 414"/>
                <a:gd name="T76" fmla="*/ 2147483646 w 304"/>
                <a:gd name="T77" fmla="*/ 2147483646 h 414"/>
                <a:gd name="T78" fmla="*/ 2147483646 w 304"/>
                <a:gd name="T79" fmla="*/ 2147483646 h 414"/>
                <a:gd name="T80" fmla="*/ 2147483646 w 304"/>
                <a:gd name="T81" fmla="*/ 2147483646 h 414"/>
                <a:gd name="T82" fmla="*/ 2147483646 w 304"/>
                <a:gd name="T83" fmla="*/ 2147483646 h 414"/>
                <a:gd name="T84" fmla="*/ 2147483646 w 304"/>
                <a:gd name="T85" fmla="*/ 2147483646 h 414"/>
                <a:gd name="T86" fmla="*/ 2147483646 w 304"/>
                <a:gd name="T87" fmla="*/ 2147483646 h 414"/>
                <a:gd name="T88" fmla="*/ 2147483646 w 304"/>
                <a:gd name="T89" fmla="*/ 2147483646 h 414"/>
                <a:gd name="T90" fmla="*/ 2147483646 w 304"/>
                <a:gd name="T91" fmla="*/ 2147483646 h 414"/>
                <a:gd name="T92" fmla="*/ 2147483646 w 304"/>
                <a:gd name="T93" fmla="*/ 2147483646 h 414"/>
                <a:gd name="T94" fmla="*/ 2147483646 w 304"/>
                <a:gd name="T95" fmla="*/ 2147483646 h 414"/>
                <a:gd name="T96" fmla="*/ 2147483646 w 304"/>
                <a:gd name="T97" fmla="*/ 2147483646 h 414"/>
                <a:gd name="T98" fmla="*/ 2147483646 w 304"/>
                <a:gd name="T99" fmla="*/ 2147483646 h 414"/>
                <a:gd name="T100" fmla="*/ 2147483646 w 304"/>
                <a:gd name="T101" fmla="*/ 2147483646 h 414"/>
                <a:gd name="T102" fmla="*/ 2147483646 w 304"/>
                <a:gd name="T103" fmla="*/ 2147483646 h 414"/>
                <a:gd name="T104" fmla="*/ 2147483646 w 304"/>
                <a:gd name="T105" fmla="*/ 2147483646 h 414"/>
                <a:gd name="T106" fmla="*/ 2147483646 w 304"/>
                <a:gd name="T107" fmla="*/ 2147483646 h 414"/>
                <a:gd name="T108" fmla="*/ 2147483646 w 304"/>
                <a:gd name="T109" fmla="*/ 2147483646 h 414"/>
                <a:gd name="T110" fmla="*/ 2147483646 w 304"/>
                <a:gd name="T111" fmla="*/ 2147483646 h 414"/>
                <a:gd name="T112" fmla="*/ 2147483646 w 304"/>
                <a:gd name="T113" fmla="*/ 2147483646 h 414"/>
                <a:gd name="T114" fmla="*/ 2147483646 w 304"/>
                <a:gd name="T115" fmla="*/ 2147483646 h 414"/>
                <a:gd name="T116" fmla="*/ 2147483646 w 304"/>
                <a:gd name="T117" fmla="*/ 2147483646 h 414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0" t="0" r="r" b="b"/>
              <a:pathLst>
                <a:path w="304" h="414">
                  <a:moveTo>
                    <a:pt x="240" y="16"/>
                  </a:moveTo>
                  <a:lnTo>
                    <a:pt x="238" y="16"/>
                  </a:lnTo>
                  <a:lnTo>
                    <a:pt x="220" y="0"/>
                  </a:lnTo>
                  <a:lnTo>
                    <a:pt x="212" y="6"/>
                  </a:lnTo>
                  <a:lnTo>
                    <a:pt x="206" y="16"/>
                  </a:lnTo>
                  <a:lnTo>
                    <a:pt x="200" y="24"/>
                  </a:lnTo>
                  <a:lnTo>
                    <a:pt x="192" y="28"/>
                  </a:lnTo>
                  <a:lnTo>
                    <a:pt x="184" y="32"/>
                  </a:lnTo>
                  <a:lnTo>
                    <a:pt x="180" y="34"/>
                  </a:lnTo>
                  <a:lnTo>
                    <a:pt x="176" y="32"/>
                  </a:lnTo>
                  <a:lnTo>
                    <a:pt x="174" y="28"/>
                  </a:lnTo>
                  <a:lnTo>
                    <a:pt x="174" y="22"/>
                  </a:lnTo>
                  <a:lnTo>
                    <a:pt x="180" y="4"/>
                  </a:lnTo>
                  <a:lnTo>
                    <a:pt x="152" y="22"/>
                  </a:lnTo>
                  <a:lnTo>
                    <a:pt x="152" y="24"/>
                  </a:lnTo>
                  <a:lnTo>
                    <a:pt x="128" y="24"/>
                  </a:lnTo>
                  <a:lnTo>
                    <a:pt x="108" y="34"/>
                  </a:lnTo>
                  <a:lnTo>
                    <a:pt x="108" y="36"/>
                  </a:lnTo>
                  <a:lnTo>
                    <a:pt x="84" y="36"/>
                  </a:lnTo>
                  <a:lnTo>
                    <a:pt x="72" y="42"/>
                  </a:lnTo>
                  <a:lnTo>
                    <a:pt x="68" y="54"/>
                  </a:lnTo>
                  <a:lnTo>
                    <a:pt x="66" y="56"/>
                  </a:lnTo>
                  <a:lnTo>
                    <a:pt x="40" y="56"/>
                  </a:lnTo>
                  <a:lnTo>
                    <a:pt x="34" y="56"/>
                  </a:lnTo>
                  <a:lnTo>
                    <a:pt x="28" y="62"/>
                  </a:lnTo>
                  <a:lnTo>
                    <a:pt x="8" y="80"/>
                  </a:lnTo>
                  <a:lnTo>
                    <a:pt x="16" y="84"/>
                  </a:lnTo>
                  <a:lnTo>
                    <a:pt x="20" y="88"/>
                  </a:lnTo>
                  <a:lnTo>
                    <a:pt x="22" y="94"/>
                  </a:lnTo>
                  <a:lnTo>
                    <a:pt x="22" y="92"/>
                  </a:lnTo>
                  <a:lnTo>
                    <a:pt x="34" y="138"/>
                  </a:lnTo>
                  <a:lnTo>
                    <a:pt x="34" y="140"/>
                  </a:lnTo>
                  <a:lnTo>
                    <a:pt x="34" y="144"/>
                  </a:lnTo>
                  <a:lnTo>
                    <a:pt x="32" y="144"/>
                  </a:lnTo>
                  <a:lnTo>
                    <a:pt x="0" y="188"/>
                  </a:lnTo>
                  <a:lnTo>
                    <a:pt x="0" y="200"/>
                  </a:lnTo>
                  <a:lnTo>
                    <a:pt x="8" y="196"/>
                  </a:lnTo>
                  <a:lnTo>
                    <a:pt x="12" y="196"/>
                  </a:lnTo>
                  <a:lnTo>
                    <a:pt x="16" y="198"/>
                  </a:lnTo>
                  <a:lnTo>
                    <a:pt x="18" y="202"/>
                  </a:lnTo>
                  <a:lnTo>
                    <a:pt x="16" y="214"/>
                  </a:lnTo>
                  <a:lnTo>
                    <a:pt x="16" y="226"/>
                  </a:lnTo>
                  <a:lnTo>
                    <a:pt x="18" y="238"/>
                  </a:lnTo>
                  <a:lnTo>
                    <a:pt x="20" y="250"/>
                  </a:lnTo>
                  <a:lnTo>
                    <a:pt x="24" y="262"/>
                  </a:lnTo>
                  <a:lnTo>
                    <a:pt x="36" y="274"/>
                  </a:lnTo>
                  <a:lnTo>
                    <a:pt x="40" y="280"/>
                  </a:lnTo>
                  <a:lnTo>
                    <a:pt x="40" y="286"/>
                  </a:lnTo>
                  <a:lnTo>
                    <a:pt x="36" y="294"/>
                  </a:lnTo>
                  <a:lnTo>
                    <a:pt x="42" y="304"/>
                  </a:lnTo>
                  <a:lnTo>
                    <a:pt x="44" y="310"/>
                  </a:lnTo>
                  <a:lnTo>
                    <a:pt x="44" y="320"/>
                  </a:lnTo>
                  <a:lnTo>
                    <a:pt x="40" y="330"/>
                  </a:lnTo>
                  <a:lnTo>
                    <a:pt x="34" y="344"/>
                  </a:lnTo>
                  <a:lnTo>
                    <a:pt x="44" y="362"/>
                  </a:lnTo>
                  <a:lnTo>
                    <a:pt x="46" y="366"/>
                  </a:lnTo>
                  <a:lnTo>
                    <a:pt x="52" y="362"/>
                  </a:lnTo>
                  <a:lnTo>
                    <a:pt x="60" y="356"/>
                  </a:lnTo>
                  <a:lnTo>
                    <a:pt x="66" y="352"/>
                  </a:lnTo>
                  <a:lnTo>
                    <a:pt x="72" y="352"/>
                  </a:lnTo>
                  <a:lnTo>
                    <a:pt x="78" y="352"/>
                  </a:lnTo>
                  <a:lnTo>
                    <a:pt x="84" y="356"/>
                  </a:lnTo>
                  <a:lnTo>
                    <a:pt x="86" y="362"/>
                  </a:lnTo>
                  <a:lnTo>
                    <a:pt x="86" y="366"/>
                  </a:lnTo>
                  <a:lnTo>
                    <a:pt x="82" y="374"/>
                  </a:lnTo>
                  <a:lnTo>
                    <a:pt x="66" y="392"/>
                  </a:lnTo>
                  <a:lnTo>
                    <a:pt x="56" y="406"/>
                  </a:lnTo>
                  <a:lnTo>
                    <a:pt x="60" y="414"/>
                  </a:lnTo>
                  <a:lnTo>
                    <a:pt x="72" y="408"/>
                  </a:lnTo>
                  <a:lnTo>
                    <a:pt x="76" y="406"/>
                  </a:lnTo>
                  <a:lnTo>
                    <a:pt x="80" y="406"/>
                  </a:lnTo>
                  <a:lnTo>
                    <a:pt x="94" y="402"/>
                  </a:lnTo>
                  <a:lnTo>
                    <a:pt x="120" y="390"/>
                  </a:lnTo>
                  <a:lnTo>
                    <a:pt x="126" y="388"/>
                  </a:lnTo>
                  <a:lnTo>
                    <a:pt x="134" y="390"/>
                  </a:lnTo>
                  <a:lnTo>
                    <a:pt x="142" y="394"/>
                  </a:lnTo>
                  <a:lnTo>
                    <a:pt x="150" y="402"/>
                  </a:lnTo>
                  <a:lnTo>
                    <a:pt x="154" y="400"/>
                  </a:lnTo>
                  <a:lnTo>
                    <a:pt x="154" y="390"/>
                  </a:lnTo>
                  <a:lnTo>
                    <a:pt x="152" y="388"/>
                  </a:lnTo>
                  <a:lnTo>
                    <a:pt x="152" y="384"/>
                  </a:lnTo>
                  <a:lnTo>
                    <a:pt x="154" y="380"/>
                  </a:lnTo>
                  <a:lnTo>
                    <a:pt x="150" y="366"/>
                  </a:lnTo>
                  <a:lnTo>
                    <a:pt x="150" y="362"/>
                  </a:lnTo>
                  <a:lnTo>
                    <a:pt x="150" y="358"/>
                  </a:lnTo>
                  <a:lnTo>
                    <a:pt x="158" y="352"/>
                  </a:lnTo>
                  <a:lnTo>
                    <a:pt x="166" y="346"/>
                  </a:lnTo>
                  <a:lnTo>
                    <a:pt x="162" y="336"/>
                  </a:lnTo>
                  <a:lnTo>
                    <a:pt x="162" y="334"/>
                  </a:lnTo>
                  <a:lnTo>
                    <a:pt x="166" y="328"/>
                  </a:lnTo>
                  <a:lnTo>
                    <a:pt x="164" y="324"/>
                  </a:lnTo>
                  <a:lnTo>
                    <a:pt x="164" y="320"/>
                  </a:lnTo>
                  <a:lnTo>
                    <a:pt x="164" y="316"/>
                  </a:lnTo>
                  <a:lnTo>
                    <a:pt x="170" y="308"/>
                  </a:lnTo>
                  <a:lnTo>
                    <a:pt x="180" y="300"/>
                  </a:lnTo>
                  <a:lnTo>
                    <a:pt x="178" y="298"/>
                  </a:lnTo>
                  <a:lnTo>
                    <a:pt x="176" y="296"/>
                  </a:lnTo>
                  <a:lnTo>
                    <a:pt x="186" y="292"/>
                  </a:lnTo>
                  <a:lnTo>
                    <a:pt x="186" y="278"/>
                  </a:lnTo>
                  <a:lnTo>
                    <a:pt x="186" y="274"/>
                  </a:lnTo>
                  <a:lnTo>
                    <a:pt x="190" y="270"/>
                  </a:lnTo>
                  <a:lnTo>
                    <a:pt x="194" y="266"/>
                  </a:lnTo>
                  <a:lnTo>
                    <a:pt x="200" y="260"/>
                  </a:lnTo>
                  <a:lnTo>
                    <a:pt x="206" y="256"/>
                  </a:lnTo>
                  <a:lnTo>
                    <a:pt x="194" y="242"/>
                  </a:lnTo>
                  <a:lnTo>
                    <a:pt x="192" y="238"/>
                  </a:lnTo>
                  <a:lnTo>
                    <a:pt x="192" y="232"/>
                  </a:lnTo>
                  <a:lnTo>
                    <a:pt x="194" y="228"/>
                  </a:lnTo>
                  <a:lnTo>
                    <a:pt x="198" y="222"/>
                  </a:lnTo>
                  <a:lnTo>
                    <a:pt x="198" y="220"/>
                  </a:lnTo>
                  <a:lnTo>
                    <a:pt x="224" y="200"/>
                  </a:lnTo>
                  <a:lnTo>
                    <a:pt x="224" y="194"/>
                  </a:lnTo>
                  <a:lnTo>
                    <a:pt x="222" y="192"/>
                  </a:lnTo>
                  <a:lnTo>
                    <a:pt x="220" y="186"/>
                  </a:lnTo>
                  <a:lnTo>
                    <a:pt x="220" y="178"/>
                  </a:lnTo>
                  <a:lnTo>
                    <a:pt x="220" y="170"/>
                  </a:lnTo>
                  <a:lnTo>
                    <a:pt x="224" y="156"/>
                  </a:lnTo>
                  <a:lnTo>
                    <a:pt x="230" y="146"/>
                  </a:lnTo>
                  <a:lnTo>
                    <a:pt x="238" y="138"/>
                  </a:lnTo>
                  <a:lnTo>
                    <a:pt x="250" y="136"/>
                  </a:lnTo>
                  <a:lnTo>
                    <a:pt x="252" y="136"/>
                  </a:lnTo>
                  <a:lnTo>
                    <a:pt x="262" y="140"/>
                  </a:lnTo>
                  <a:lnTo>
                    <a:pt x="272" y="140"/>
                  </a:lnTo>
                  <a:lnTo>
                    <a:pt x="284" y="128"/>
                  </a:lnTo>
                  <a:lnTo>
                    <a:pt x="296" y="120"/>
                  </a:lnTo>
                  <a:lnTo>
                    <a:pt x="296" y="108"/>
                  </a:lnTo>
                  <a:lnTo>
                    <a:pt x="296" y="106"/>
                  </a:lnTo>
                  <a:lnTo>
                    <a:pt x="296" y="104"/>
                  </a:lnTo>
                  <a:lnTo>
                    <a:pt x="300" y="102"/>
                  </a:lnTo>
                  <a:lnTo>
                    <a:pt x="304" y="98"/>
                  </a:lnTo>
                  <a:lnTo>
                    <a:pt x="304" y="96"/>
                  </a:lnTo>
                  <a:lnTo>
                    <a:pt x="296" y="84"/>
                  </a:lnTo>
                  <a:lnTo>
                    <a:pt x="286" y="68"/>
                  </a:lnTo>
                  <a:lnTo>
                    <a:pt x="276" y="52"/>
                  </a:lnTo>
                  <a:lnTo>
                    <a:pt x="274" y="46"/>
                  </a:lnTo>
                  <a:lnTo>
                    <a:pt x="274" y="40"/>
                  </a:lnTo>
                  <a:lnTo>
                    <a:pt x="276" y="34"/>
                  </a:lnTo>
                  <a:lnTo>
                    <a:pt x="280" y="28"/>
                  </a:lnTo>
                  <a:lnTo>
                    <a:pt x="264" y="20"/>
                  </a:lnTo>
                  <a:lnTo>
                    <a:pt x="240" y="1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00" b="1"/>
            </a:p>
          </p:txBody>
        </p:sp>
        <p:sp>
          <p:nvSpPr>
            <p:cNvPr id="48" name="福建"/>
            <p:cNvSpPr/>
            <p:nvPr/>
          </p:nvSpPr>
          <p:spPr bwMode="auto">
            <a:xfrm>
              <a:off x="5843784" y="4670290"/>
              <a:ext cx="503941" cy="615634"/>
            </a:xfrm>
            <a:custGeom>
              <a:avLst/>
              <a:gdLst>
                <a:gd name="T0" fmla="*/ 2147483646 w 282"/>
                <a:gd name="T1" fmla="*/ 2147483646 h 344"/>
                <a:gd name="T2" fmla="*/ 2147483646 w 282"/>
                <a:gd name="T3" fmla="*/ 2147483646 h 344"/>
                <a:gd name="T4" fmla="*/ 2147483646 w 282"/>
                <a:gd name="T5" fmla="*/ 2147483646 h 344"/>
                <a:gd name="T6" fmla="*/ 2147483646 w 282"/>
                <a:gd name="T7" fmla="*/ 2147483646 h 344"/>
                <a:gd name="T8" fmla="*/ 2147483646 w 282"/>
                <a:gd name="T9" fmla="*/ 2147483646 h 344"/>
                <a:gd name="T10" fmla="*/ 2147483646 w 282"/>
                <a:gd name="T11" fmla="*/ 2147483646 h 344"/>
                <a:gd name="T12" fmla="*/ 2147483646 w 282"/>
                <a:gd name="T13" fmla="*/ 2147483646 h 344"/>
                <a:gd name="T14" fmla="*/ 2147483646 w 282"/>
                <a:gd name="T15" fmla="*/ 2147483646 h 344"/>
                <a:gd name="T16" fmla="*/ 2147483646 w 282"/>
                <a:gd name="T17" fmla="*/ 2147483646 h 344"/>
                <a:gd name="T18" fmla="*/ 2147483646 w 282"/>
                <a:gd name="T19" fmla="*/ 2147483646 h 344"/>
                <a:gd name="T20" fmla="*/ 2147483646 w 282"/>
                <a:gd name="T21" fmla="*/ 2147483646 h 344"/>
                <a:gd name="T22" fmla="*/ 2147483646 w 282"/>
                <a:gd name="T23" fmla="*/ 2147483646 h 344"/>
                <a:gd name="T24" fmla="*/ 2147483646 w 282"/>
                <a:gd name="T25" fmla="*/ 2147483646 h 344"/>
                <a:gd name="T26" fmla="*/ 2147483646 w 282"/>
                <a:gd name="T27" fmla="*/ 2147483646 h 344"/>
                <a:gd name="T28" fmla="*/ 2147483646 w 282"/>
                <a:gd name="T29" fmla="*/ 2147483646 h 344"/>
                <a:gd name="T30" fmla="*/ 2147483646 w 282"/>
                <a:gd name="T31" fmla="*/ 2147483646 h 344"/>
                <a:gd name="T32" fmla="*/ 2147483646 w 282"/>
                <a:gd name="T33" fmla="*/ 2147483646 h 344"/>
                <a:gd name="T34" fmla="*/ 0 w 282"/>
                <a:gd name="T35" fmla="*/ 2147483646 h 344"/>
                <a:gd name="T36" fmla="*/ 2147483646 w 282"/>
                <a:gd name="T37" fmla="*/ 2147483646 h 344"/>
                <a:gd name="T38" fmla="*/ 2147483646 w 282"/>
                <a:gd name="T39" fmla="*/ 2147483646 h 344"/>
                <a:gd name="T40" fmla="*/ 2147483646 w 282"/>
                <a:gd name="T41" fmla="*/ 2147483646 h 344"/>
                <a:gd name="T42" fmla="*/ 2147483646 w 282"/>
                <a:gd name="T43" fmla="*/ 2147483646 h 344"/>
                <a:gd name="T44" fmla="*/ 2147483646 w 282"/>
                <a:gd name="T45" fmla="*/ 2147483646 h 344"/>
                <a:gd name="T46" fmla="*/ 2147483646 w 282"/>
                <a:gd name="T47" fmla="*/ 2147483646 h 344"/>
                <a:gd name="T48" fmla="*/ 2147483646 w 282"/>
                <a:gd name="T49" fmla="*/ 2147483646 h 344"/>
                <a:gd name="T50" fmla="*/ 2147483646 w 282"/>
                <a:gd name="T51" fmla="*/ 2147483646 h 344"/>
                <a:gd name="T52" fmla="*/ 2147483646 w 282"/>
                <a:gd name="T53" fmla="*/ 2147483646 h 344"/>
                <a:gd name="T54" fmla="*/ 2147483646 w 282"/>
                <a:gd name="T55" fmla="*/ 2147483646 h 344"/>
                <a:gd name="T56" fmla="*/ 2147483646 w 282"/>
                <a:gd name="T57" fmla="*/ 2147483646 h 344"/>
                <a:gd name="T58" fmla="*/ 2147483646 w 282"/>
                <a:gd name="T59" fmla="*/ 2147483646 h 344"/>
                <a:gd name="T60" fmla="*/ 2147483646 w 282"/>
                <a:gd name="T61" fmla="*/ 2147483646 h 344"/>
                <a:gd name="T62" fmla="*/ 2147483646 w 282"/>
                <a:gd name="T63" fmla="*/ 2147483646 h 344"/>
                <a:gd name="T64" fmla="*/ 2147483646 w 282"/>
                <a:gd name="T65" fmla="*/ 2147483646 h 344"/>
                <a:gd name="T66" fmla="*/ 2147483646 w 282"/>
                <a:gd name="T67" fmla="*/ 2147483646 h 344"/>
                <a:gd name="T68" fmla="*/ 2147483646 w 282"/>
                <a:gd name="T69" fmla="*/ 2147483646 h 344"/>
                <a:gd name="T70" fmla="*/ 2147483646 w 282"/>
                <a:gd name="T71" fmla="*/ 2147483646 h 344"/>
                <a:gd name="T72" fmla="*/ 2147483646 w 282"/>
                <a:gd name="T73" fmla="*/ 2147483646 h 344"/>
                <a:gd name="T74" fmla="*/ 2147483646 w 282"/>
                <a:gd name="T75" fmla="*/ 2147483646 h 344"/>
                <a:gd name="T76" fmla="*/ 2147483646 w 282"/>
                <a:gd name="T77" fmla="*/ 2147483646 h 344"/>
                <a:gd name="T78" fmla="*/ 2147483646 w 282"/>
                <a:gd name="T79" fmla="*/ 2147483646 h 344"/>
                <a:gd name="T80" fmla="*/ 2147483646 w 282"/>
                <a:gd name="T81" fmla="*/ 2147483646 h 344"/>
                <a:gd name="T82" fmla="*/ 2147483646 w 282"/>
                <a:gd name="T83" fmla="*/ 2147483646 h 344"/>
                <a:gd name="T84" fmla="*/ 2147483646 w 282"/>
                <a:gd name="T85" fmla="*/ 2147483646 h 344"/>
                <a:gd name="T86" fmla="*/ 2147483646 w 282"/>
                <a:gd name="T87" fmla="*/ 2147483646 h 344"/>
                <a:gd name="T88" fmla="*/ 2147483646 w 282"/>
                <a:gd name="T89" fmla="*/ 2147483646 h 344"/>
                <a:gd name="T90" fmla="*/ 2147483646 w 282"/>
                <a:gd name="T91" fmla="*/ 2147483646 h 344"/>
                <a:gd name="T92" fmla="*/ 2147483646 w 282"/>
                <a:gd name="T93" fmla="*/ 2147483646 h 344"/>
                <a:gd name="T94" fmla="*/ 2147483646 w 282"/>
                <a:gd name="T95" fmla="*/ 2147483646 h 344"/>
                <a:gd name="T96" fmla="*/ 2147483646 w 282"/>
                <a:gd name="T97" fmla="*/ 2147483646 h 344"/>
                <a:gd name="T98" fmla="*/ 2147483646 w 282"/>
                <a:gd name="T99" fmla="*/ 2147483646 h 344"/>
                <a:gd name="T100" fmla="*/ 2147483646 w 282"/>
                <a:gd name="T101" fmla="*/ 2147483646 h 344"/>
                <a:gd name="T102" fmla="*/ 2147483646 w 282"/>
                <a:gd name="T103" fmla="*/ 0 h 344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0" t="0" r="r" b="b"/>
              <a:pathLst>
                <a:path w="282" h="344">
                  <a:moveTo>
                    <a:pt x="146" y="14"/>
                  </a:moveTo>
                  <a:lnTo>
                    <a:pt x="146" y="14"/>
                  </a:lnTo>
                  <a:lnTo>
                    <a:pt x="132" y="24"/>
                  </a:lnTo>
                  <a:lnTo>
                    <a:pt x="120" y="38"/>
                  </a:lnTo>
                  <a:lnTo>
                    <a:pt x="118" y="38"/>
                  </a:lnTo>
                  <a:lnTo>
                    <a:pt x="118" y="40"/>
                  </a:lnTo>
                  <a:lnTo>
                    <a:pt x="102" y="40"/>
                  </a:lnTo>
                  <a:lnTo>
                    <a:pt x="92" y="34"/>
                  </a:lnTo>
                  <a:lnTo>
                    <a:pt x="84" y="38"/>
                  </a:lnTo>
                  <a:lnTo>
                    <a:pt x="78" y="42"/>
                  </a:lnTo>
                  <a:lnTo>
                    <a:pt x="74" y="50"/>
                  </a:lnTo>
                  <a:lnTo>
                    <a:pt x="70" y="60"/>
                  </a:lnTo>
                  <a:lnTo>
                    <a:pt x="70" y="74"/>
                  </a:lnTo>
                  <a:lnTo>
                    <a:pt x="80" y="66"/>
                  </a:lnTo>
                  <a:lnTo>
                    <a:pt x="74" y="92"/>
                  </a:lnTo>
                  <a:lnTo>
                    <a:pt x="74" y="94"/>
                  </a:lnTo>
                  <a:lnTo>
                    <a:pt x="46" y="116"/>
                  </a:lnTo>
                  <a:lnTo>
                    <a:pt x="42" y="124"/>
                  </a:lnTo>
                  <a:lnTo>
                    <a:pt x="42" y="128"/>
                  </a:lnTo>
                  <a:lnTo>
                    <a:pt x="48" y="134"/>
                  </a:lnTo>
                  <a:lnTo>
                    <a:pt x="54" y="140"/>
                  </a:lnTo>
                  <a:lnTo>
                    <a:pt x="56" y="142"/>
                  </a:lnTo>
                  <a:lnTo>
                    <a:pt x="56" y="146"/>
                  </a:lnTo>
                  <a:lnTo>
                    <a:pt x="56" y="148"/>
                  </a:lnTo>
                  <a:lnTo>
                    <a:pt x="54" y="152"/>
                  </a:lnTo>
                  <a:lnTo>
                    <a:pt x="36" y="166"/>
                  </a:lnTo>
                  <a:lnTo>
                    <a:pt x="38" y="174"/>
                  </a:lnTo>
                  <a:lnTo>
                    <a:pt x="36" y="184"/>
                  </a:lnTo>
                  <a:lnTo>
                    <a:pt x="36" y="186"/>
                  </a:lnTo>
                  <a:lnTo>
                    <a:pt x="30" y="190"/>
                  </a:lnTo>
                  <a:lnTo>
                    <a:pt x="28" y="194"/>
                  </a:lnTo>
                  <a:lnTo>
                    <a:pt x="24" y="200"/>
                  </a:lnTo>
                  <a:lnTo>
                    <a:pt x="14" y="208"/>
                  </a:lnTo>
                  <a:lnTo>
                    <a:pt x="14" y="210"/>
                  </a:lnTo>
                  <a:lnTo>
                    <a:pt x="16" y="216"/>
                  </a:lnTo>
                  <a:lnTo>
                    <a:pt x="14" y="226"/>
                  </a:lnTo>
                  <a:lnTo>
                    <a:pt x="16" y="236"/>
                  </a:lnTo>
                  <a:lnTo>
                    <a:pt x="16" y="238"/>
                  </a:lnTo>
                  <a:lnTo>
                    <a:pt x="14" y="242"/>
                  </a:lnTo>
                  <a:lnTo>
                    <a:pt x="6" y="250"/>
                  </a:lnTo>
                  <a:lnTo>
                    <a:pt x="4" y="250"/>
                  </a:lnTo>
                  <a:lnTo>
                    <a:pt x="0" y="252"/>
                  </a:lnTo>
                  <a:lnTo>
                    <a:pt x="0" y="254"/>
                  </a:lnTo>
                  <a:lnTo>
                    <a:pt x="6" y="272"/>
                  </a:lnTo>
                  <a:lnTo>
                    <a:pt x="28" y="272"/>
                  </a:lnTo>
                  <a:lnTo>
                    <a:pt x="50" y="272"/>
                  </a:lnTo>
                  <a:lnTo>
                    <a:pt x="52" y="272"/>
                  </a:lnTo>
                  <a:lnTo>
                    <a:pt x="52" y="274"/>
                  </a:lnTo>
                  <a:lnTo>
                    <a:pt x="70" y="290"/>
                  </a:lnTo>
                  <a:lnTo>
                    <a:pt x="70" y="292"/>
                  </a:lnTo>
                  <a:lnTo>
                    <a:pt x="82" y="322"/>
                  </a:lnTo>
                  <a:lnTo>
                    <a:pt x="102" y="342"/>
                  </a:lnTo>
                  <a:lnTo>
                    <a:pt x="112" y="344"/>
                  </a:lnTo>
                  <a:lnTo>
                    <a:pt x="112" y="320"/>
                  </a:lnTo>
                  <a:lnTo>
                    <a:pt x="132" y="340"/>
                  </a:lnTo>
                  <a:lnTo>
                    <a:pt x="136" y="336"/>
                  </a:lnTo>
                  <a:lnTo>
                    <a:pt x="150" y="306"/>
                  </a:lnTo>
                  <a:lnTo>
                    <a:pt x="152" y="290"/>
                  </a:lnTo>
                  <a:lnTo>
                    <a:pt x="154" y="290"/>
                  </a:lnTo>
                  <a:lnTo>
                    <a:pt x="156" y="290"/>
                  </a:lnTo>
                  <a:lnTo>
                    <a:pt x="172" y="292"/>
                  </a:lnTo>
                  <a:lnTo>
                    <a:pt x="170" y="280"/>
                  </a:lnTo>
                  <a:lnTo>
                    <a:pt x="170" y="278"/>
                  </a:lnTo>
                  <a:lnTo>
                    <a:pt x="170" y="276"/>
                  </a:lnTo>
                  <a:lnTo>
                    <a:pt x="174" y="276"/>
                  </a:lnTo>
                  <a:lnTo>
                    <a:pt x="194" y="276"/>
                  </a:lnTo>
                  <a:lnTo>
                    <a:pt x="200" y="270"/>
                  </a:lnTo>
                  <a:lnTo>
                    <a:pt x="204" y="262"/>
                  </a:lnTo>
                  <a:lnTo>
                    <a:pt x="208" y="256"/>
                  </a:lnTo>
                  <a:lnTo>
                    <a:pt x="208" y="250"/>
                  </a:lnTo>
                  <a:lnTo>
                    <a:pt x="206" y="222"/>
                  </a:lnTo>
                  <a:lnTo>
                    <a:pt x="222" y="226"/>
                  </a:lnTo>
                  <a:lnTo>
                    <a:pt x="228" y="218"/>
                  </a:lnTo>
                  <a:lnTo>
                    <a:pt x="220" y="210"/>
                  </a:lnTo>
                  <a:lnTo>
                    <a:pt x="218" y="208"/>
                  </a:lnTo>
                  <a:lnTo>
                    <a:pt x="234" y="192"/>
                  </a:lnTo>
                  <a:lnTo>
                    <a:pt x="234" y="194"/>
                  </a:lnTo>
                  <a:lnTo>
                    <a:pt x="236" y="194"/>
                  </a:lnTo>
                  <a:lnTo>
                    <a:pt x="246" y="198"/>
                  </a:lnTo>
                  <a:lnTo>
                    <a:pt x="246" y="196"/>
                  </a:lnTo>
                  <a:lnTo>
                    <a:pt x="238" y="182"/>
                  </a:lnTo>
                  <a:lnTo>
                    <a:pt x="242" y="180"/>
                  </a:lnTo>
                  <a:lnTo>
                    <a:pt x="246" y="178"/>
                  </a:lnTo>
                  <a:lnTo>
                    <a:pt x="244" y="172"/>
                  </a:lnTo>
                  <a:lnTo>
                    <a:pt x="236" y="156"/>
                  </a:lnTo>
                  <a:lnTo>
                    <a:pt x="238" y="156"/>
                  </a:lnTo>
                  <a:lnTo>
                    <a:pt x="238" y="154"/>
                  </a:lnTo>
                  <a:lnTo>
                    <a:pt x="260" y="142"/>
                  </a:lnTo>
                  <a:lnTo>
                    <a:pt x="262" y="134"/>
                  </a:lnTo>
                  <a:lnTo>
                    <a:pt x="240" y="120"/>
                  </a:lnTo>
                  <a:lnTo>
                    <a:pt x="236" y="116"/>
                  </a:lnTo>
                  <a:lnTo>
                    <a:pt x="234" y="112"/>
                  </a:lnTo>
                  <a:lnTo>
                    <a:pt x="236" y="108"/>
                  </a:lnTo>
                  <a:lnTo>
                    <a:pt x="242" y="108"/>
                  </a:lnTo>
                  <a:lnTo>
                    <a:pt x="266" y="112"/>
                  </a:lnTo>
                  <a:lnTo>
                    <a:pt x="266" y="98"/>
                  </a:lnTo>
                  <a:lnTo>
                    <a:pt x="266" y="96"/>
                  </a:lnTo>
                  <a:lnTo>
                    <a:pt x="278" y="84"/>
                  </a:lnTo>
                  <a:lnTo>
                    <a:pt x="282" y="74"/>
                  </a:lnTo>
                  <a:lnTo>
                    <a:pt x="276" y="72"/>
                  </a:lnTo>
                  <a:lnTo>
                    <a:pt x="270" y="66"/>
                  </a:lnTo>
                  <a:lnTo>
                    <a:pt x="270" y="64"/>
                  </a:lnTo>
                  <a:lnTo>
                    <a:pt x="270" y="60"/>
                  </a:lnTo>
                  <a:lnTo>
                    <a:pt x="270" y="58"/>
                  </a:lnTo>
                  <a:lnTo>
                    <a:pt x="268" y="58"/>
                  </a:lnTo>
                  <a:lnTo>
                    <a:pt x="266" y="58"/>
                  </a:lnTo>
                  <a:lnTo>
                    <a:pt x="262" y="62"/>
                  </a:lnTo>
                  <a:lnTo>
                    <a:pt x="256" y="64"/>
                  </a:lnTo>
                  <a:lnTo>
                    <a:pt x="250" y="62"/>
                  </a:lnTo>
                  <a:lnTo>
                    <a:pt x="244" y="62"/>
                  </a:lnTo>
                  <a:lnTo>
                    <a:pt x="234" y="54"/>
                  </a:lnTo>
                  <a:lnTo>
                    <a:pt x="226" y="42"/>
                  </a:lnTo>
                  <a:lnTo>
                    <a:pt x="226" y="44"/>
                  </a:lnTo>
                  <a:lnTo>
                    <a:pt x="222" y="50"/>
                  </a:lnTo>
                  <a:lnTo>
                    <a:pt x="216" y="58"/>
                  </a:lnTo>
                  <a:lnTo>
                    <a:pt x="208" y="60"/>
                  </a:lnTo>
                  <a:lnTo>
                    <a:pt x="200" y="62"/>
                  </a:lnTo>
                  <a:lnTo>
                    <a:pt x="194" y="62"/>
                  </a:lnTo>
                  <a:lnTo>
                    <a:pt x="186" y="60"/>
                  </a:lnTo>
                  <a:lnTo>
                    <a:pt x="182" y="58"/>
                  </a:lnTo>
                  <a:lnTo>
                    <a:pt x="178" y="54"/>
                  </a:lnTo>
                  <a:lnTo>
                    <a:pt x="174" y="46"/>
                  </a:lnTo>
                  <a:lnTo>
                    <a:pt x="170" y="30"/>
                  </a:lnTo>
                  <a:lnTo>
                    <a:pt x="166" y="12"/>
                  </a:lnTo>
                  <a:lnTo>
                    <a:pt x="164" y="6"/>
                  </a:lnTo>
                  <a:lnTo>
                    <a:pt x="160" y="2"/>
                  </a:lnTo>
                  <a:lnTo>
                    <a:pt x="154" y="0"/>
                  </a:lnTo>
                  <a:lnTo>
                    <a:pt x="146" y="0"/>
                  </a:lnTo>
                  <a:lnTo>
                    <a:pt x="148" y="14"/>
                  </a:lnTo>
                  <a:lnTo>
                    <a:pt x="146" y="14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00" b="1"/>
            </a:p>
          </p:txBody>
        </p:sp>
        <p:sp>
          <p:nvSpPr>
            <p:cNvPr id="49" name="浙江"/>
            <p:cNvSpPr/>
            <p:nvPr/>
          </p:nvSpPr>
          <p:spPr bwMode="auto">
            <a:xfrm>
              <a:off x="6069314" y="4280079"/>
              <a:ext cx="432394" cy="500591"/>
            </a:xfrm>
            <a:custGeom>
              <a:avLst/>
              <a:gdLst>
                <a:gd name="T0" fmla="*/ 2147483646 w 242"/>
                <a:gd name="T1" fmla="*/ 2147483646 h 280"/>
                <a:gd name="T2" fmla="*/ 2147483646 w 242"/>
                <a:gd name="T3" fmla="*/ 2147483646 h 280"/>
                <a:gd name="T4" fmla="*/ 2147483646 w 242"/>
                <a:gd name="T5" fmla="*/ 2147483646 h 280"/>
                <a:gd name="T6" fmla="*/ 2147483646 w 242"/>
                <a:gd name="T7" fmla="*/ 2147483646 h 280"/>
                <a:gd name="T8" fmla="*/ 2147483646 w 242"/>
                <a:gd name="T9" fmla="*/ 2147483646 h 280"/>
                <a:gd name="T10" fmla="*/ 2147483646 w 242"/>
                <a:gd name="T11" fmla="*/ 2147483646 h 280"/>
                <a:gd name="T12" fmla="*/ 2147483646 w 242"/>
                <a:gd name="T13" fmla="*/ 2147483646 h 280"/>
                <a:gd name="T14" fmla="*/ 2147483646 w 242"/>
                <a:gd name="T15" fmla="*/ 2147483646 h 280"/>
                <a:gd name="T16" fmla="*/ 2147483646 w 242"/>
                <a:gd name="T17" fmla="*/ 2147483646 h 280"/>
                <a:gd name="T18" fmla="*/ 0 w 242"/>
                <a:gd name="T19" fmla="*/ 2147483646 h 280"/>
                <a:gd name="T20" fmla="*/ 2147483646 w 242"/>
                <a:gd name="T21" fmla="*/ 2147483646 h 280"/>
                <a:gd name="T22" fmla="*/ 2147483646 w 242"/>
                <a:gd name="T23" fmla="*/ 2147483646 h 280"/>
                <a:gd name="T24" fmla="*/ 2147483646 w 242"/>
                <a:gd name="T25" fmla="*/ 2147483646 h 280"/>
                <a:gd name="T26" fmla="*/ 2147483646 w 242"/>
                <a:gd name="T27" fmla="*/ 2147483646 h 280"/>
                <a:gd name="T28" fmla="*/ 2147483646 w 242"/>
                <a:gd name="T29" fmla="*/ 2147483646 h 280"/>
                <a:gd name="T30" fmla="*/ 2147483646 w 242"/>
                <a:gd name="T31" fmla="*/ 2147483646 h 280"/>
                <a:gd name="T32" fmla="*/ 2147483646 w 242"/>
                <a:gd name="T33" fmla="*/ 2147483646 h 280"/>
                <a:gd name="T34" fmla="*/ 2147483646 w 242"/>
                <a:gd name="T35" fmla="*/ 2147483646 h 280"/>
                <a:gd name="T36" fmla="*/ 2147483646 w 242"/>
                <a:gd name="T37" fmla="*/ 2147483646 h 280"/>
                <a:gd name="T38" fmla="*/ 2147483646 w 242"/>
                <a:gd name="T39" fmla="*/ 2147483646 h 280"/>
                <a:gd name="T40" fmla="*/ 2147483646 w 242"/>
                <a:gd name="T41" fmla="*/ 2147483646 h 280"/>
                <a:gd name="T42" fmla="*/ 2147483646 w 242"/>
                <a:gd name="T43" fmla="*/ 2147483646 h 280"/>
                <a:gd name="T44" fmla="*/ 2147483646 w 242"/>
                <a:gd name="T45" fmla="*/ 2147483646 h 280"/>
                <a:gd name="T46" fmla="*/ 2147483646 w 242"/>
                <a:gd name="T47" fmla="*/ 2147483646 h 280"/>
                <a:gd name="T48" fmla="*/ 2147483646 w 242"/>
                <a:gd name="T49" fmla="*/ 2147483646 h 280"/>
                <a:gd name="T50" fmla="*/ 2147483646 w 242"/>
                <a:gd name="T51" fmla="*/ 2147483646 h 280"/>
                <a:gd name="T52" fmla="*/ 2147483646 w 242"/>
                <a:gd name="T53" fmla="*/ 2147483646 h 280"/>
                <a:gd name="T54" fmla="*/ 2147483646 w 242"/>
                <a:gd name="T55" fmla="*/ 2147483646 h 280"/>
                <a:gd name="T56" fmla="*/ 2147483646 w 242"/>
                <a:gd name="T57" fmla="*/ 2147483646 h 280"/>
                <a:gd name="T58" fmla="*/ 2147483646 w 242"/>
                <a:gd name="T59" fmla="*/ 2147483646 h 280"/>
                <a:gd name="T60" fmla="*/ 2147483646 w 242"/>
                <a:gd name="T61" fmla="*/ 2147483646 h 280"/>
                <a:gd name="T62" fmla="*/ 2147483646 w 242"/>
                <a:gd name="T63" fmla="*/ 2147483646 h 280"/>
                <a:gd name="T64" fmla="*/ 2147483646 w 242"/>
                <a:gd name="T65" fmla="*/ 2147483646 h 280"/>
                <a:gd name="T66" fmla="*/ 2147483646 w 242"/>
                <a:gd name="T67" fmla="*/ 2147483646 h 280"/>
                <a:gd name="T68" fmla="*/ 2147483646 w 242"/>
                <a:gd name="T69" fmla="*/ 2147483646 h 280"/>
                <a:gd name="T70" fmla="*/ 2147483646 w 242"/>
                <a:gd name="T71" fmla="*/ 2147483646 h 280"/>
                <a:gd name="T72" fmla="*/ 2147483646 w 242"/>
                <a:gd name="T73" fmla="*/ 2147483646 h 280"/>
                <a:gd name="T74" fmla="*/ 2147483646 w 242"/>
                <a:gd name="T75" fmla="*/ 2147483646 h 280"/>
                <a:gd name="T76" fmla="*/ 2147483646 w 242"/>
                <a:gd name="T77" fmla="*/ 2147483646 h 280"/>
                <a:gd name="T78" fmla="*/ 2147483646 w 242"/>
                <a:gd name="T79" fmla="*/ 2147483646 h 280"/>
                <a:gd name="T80" fmla="*/ 2147483646 w 242"/>
                <a:gd name="T81" fmla="*/ 2147483646 h 280"/>
                <a:gd name="T82" fmla="*/ 2147483646 w 242"/>
                <a:gd name="T83" fmla="*/ 2147483646 h 280"/>
                <a:gd name="T84" fmla="*/ 2147483646 w 242"/>
                <a:gd name="T85" fmla="*/ 2147483646 h 280"/>
                <a:gd name="T86" fmla="*/ 2147483646 w 242"/>
                <a:gd name="T87" fmla="*/ 2147483646 h 280"/>
                <a:gd name="T88" fmla="*/ 2147483646 w 242"/>
                <a:gd name="T89" fmla="*/ 2147483646 h 280"/>
                <a:gd name="T90" fmla="*/ 2147483646 w 242"/>
                <a:gd name="T91" fmla="*/ 2147483646 h 280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</a:gdLst>
              <a:ahLst/>
              <a:cxnLst>
                <a:cxn ang="T92">
                  <a:pos x="T0" y="T1"/>
                </a:cxn>
                <a:cxn ang="T93">
                  <a:pos x="T2" y="T3"/>
                </a:cxn>
                <a:cxn ang="T94">
                  <a:pos x="T4" y="T5"/>
                </a:cxn>
                <a:cxn ang="T95">
                  <a:pos x="T6" y="T7"/>
                </a:cxn>
                <a:cxn ang="T96">
                  <a:pos x="T8" y="T9"/>
                </a:cxn>
                <a:cxn ang="T97">
                  <a:pos x="T10" y="T11"/>
                </a:cxn>
                <a:cxn ang="T98">
                  <a:pos x="T12" y="T13"/>
                </a:cxn>
                <a:cxn ang="T99">
                  <a:pos x="T14" y="T15"/>
                </a:cxn>
                <a:cxn ang="T100">
                  <a:pos x="T16" y="T17"/>
                </a:cxn>
                <a:cxn ang="T101">
                  <a:pos x="T18" y="T19"/>
                </a:cxn>
                <a:cxn ang="T102">
                  <a:pos x="T20" y="T21"/>
                </a:cxn>
                <a:cxn ang="T103">
                  <a:pos x="T22" y="T23"/>
                </a:cxn>
                <a:cxn ang="T104">
                  <a:pos x="T24" y="T25"/>
                </a:cxn>
                <a:cxn ang="T105">
                  <a:pos x="T26" y="T27"/>
                </a:cxn>
                <a:cxn ang="T106">
                  <a:pos x="T28" y="T29"/>
                </a:cxn>
                <a:cxn ang="T107">
                  <a:pos x="T30" y="T31"/>
                </a:cxn>
                <a:cxn ang="T108">
                  <a:pos x="T32" y="T33"/>
                </a:cxn>
                <a:cxn ang="T109">
                  <a:pos x="T34" y="T35"/>
                </a:cxn>
                <a:cxn ang="T110">
                  <a:pos x="T36" y="T37"/>
                </a:cxn>
                <a:cxn ang="T111">
                  <a:pos x="T38" y="T39"/>
                </a:cxn>
                <a:cxn ang="T112">
                  <a:pos x="T40" y="T41"/>
                </a:cxn>
                <a:cxn ang="T113">
                  <a:pos x="T42" y="T43"/>
                </a:cxn>
                <a:cxn ang="T114">
                  <a:pos x="T44" y="T45"/>
                </a:cxn>
                <a:cxn ang="T115">
                  <a:pos x="T46" y="T47"/>
                </a:cxn>
                <a:cxn ang="T116">
                  <a:pos x="T48" y="T49"/>
                </a:cxn>
                <a:cxn ang="T117">
                  <a:pos x="T50" y="T51"/>
                </a:cxn>
                <a:cxn ang="T118">
                  <a:pos x="T52" y="T53"/>
                </a:cxn>
                <a:cxn ang="T119">
                  <a:pos x="T54" y="T55"/>
                </a:cxn>
                <a:cxn ang="T120">
                  <a:pos x="T56" y="T57"/>
                </a:cxn>
                <a:cxn ang="T121">
                  <a:pos x="T58" y="T59"/>
                </a:cxn>
                <a:cxn ang="T122">
                  <a:pos x="T60" y="T61"/>
                </a:cxn>
                <a:cxn ang="T123">
                  <a:pos x="T62" y="T63"/>
                </a:cxn>
                <a:cxn ang="T124">
                  <a:pos x="T64" y="T65"/>
                </a:cxn>
                <a:cxn ang="T125">
                  <a:pos x="T66" y="T67"/>
                </a:cxn>
                <a:cxn ang="T126">
                  <a:pos x="T68" y="T69"/>
                </a:cxn>
                <a:cxn ang="T127">
                  <a:pos x="T70" y="T71"/>
                </a:cxn>
                <a:cxn ang="T128">
                  <a:pos x="T72" y="T73"/>
                </a:cxn>
                <a:cxn ang="T129">
                  <a:pos x="T74" y="T75"/>
                </a:cxn>
                <a:cxn ang="T130">
                  <a:pos x="T76" y="T77"/>
                </a:cxn>
                <a:cxn ang="T131">
                  <a:pos x="T78" y="T79"/>
                </a:cxn>
                <a:cxn ang="T132">
                  <a:pos x="T80" y="T81"/>
                </a:cxn>
                <a:cxn ang="T133">
                  <a:pos x="T82" y="T83"/>
                </a:cxn>
                <a:cxn ang="T134">
                  <a:pos x="T84" y="T85"/>
                </a:cxn>
                <a:cxn ang="T135">
                  <a:pos x="T86" y="T87"/>
                </a:cxn>
                <a:cxn ang="T136">
                  <a:pos x="T88" y="T89"/>
                </a:cxn>
                <a:cxn ang="T137">
                  <a:pos x="T90" y="T91"/>
                </a:cxn>
              </a:cxnLst>
              <a:rect l="0" t="0" r="r" b="b"/>
              <a:pathLst>
                <a:path w="242" h="280">
                  <a:moveTo>
                    <a:pt x="148" y="4"/>
                  </a:moveTo>
                  <a:lnTo>
                    <a:pt x="148" y="4"/>
                  </a:lnTo>
                  <a:lnTo>
                    <a:pt x="136" y="8"/>
                  </a:lnTo>
                  <a:lnTo>
                    <a:pt x="126" y="12"/>
                  </a:lnTo>
                  <a:lnTo>
                    <a:pt x="116" y="10"/>
                  </a:lnTo>
                  <a:lnTo>
                    <a:pt x="102" y="6"/>
                  </a:lnTo>
                  <a:lnTo>
                    <a:pt x="84" y="4"/>
                  </a:lnTo>
                  <a:lnTo>
                    <a:pt x="78" y="6"/>
                  </a:lnTo>
                  <a:lnTo>
                    <a:pt x="74" y="12"/>
                  </a:lnTo>
                  <a:lnTo>
                    <a:pt x="62" y="28"/>
                  </a:lnTo>
                  <a:lnTo>
                    <a:pt x="74" y="52"/>
                  </a:lnTo>
                  <a:lnTo>
                    <a:pt x="54" y="64"/>
                  </a:lnTo>
                  <a:lnTo>
                    <a:pt x="38" y="60"/>
                  </a:lnTo>
                  <a:lnTo>
                    <a:pt x="44" y="74"/>
                  </a:lnTo>
                  <a:lnTo>
                    <a:pt x="44" y="78"/>
                  </a:lnTo>
                  <a:lnTo>
                    <a:pt x="44" y="82"/>
                  </a:lnTo>
                  <a:lnTo>
                    <a:pt x="42" y="88"/>
                  </a:lnTo>
                  <a:lnTo>
                    <a:pt x="36" y="100"/>
                  </a:lnTo>
                  <a:lnTo>
                    <a:pt x="32" y="106"/>
                  </a:lnTo>
                  <a:lnTo>
                    <a:pt x="4" y="132"/>
                  </a:lnTo>
                  <a:lnTo>
                    <a:pt x="10" y="136"/>
                  </a:lnTo>
                  <a:lnTo>
                    <a:pt x="6" y="140"/>
                  </a:lnTo>
                  <a:lnTo>
                    <a:pt x="2" y="144"/>
                  </a:lnTo>
                  <a:lnTo>
                    <a:pt x="0" y="148"/>
                  </a:lnTo>
                  <a:lnTo>
                    <a:pt x="0" y="152"/>
                  </a:lnTo>
                  <a:lnTo>
                    <a:pt x="0" y="156"/>
                  </a:lnTo>
                  <a:lnTo>
                    <a:pt x="20" y="186"/>
                  </a:lnTo>
                  <a:lnTo>
                    <a:pt x="30" y="202"/>
                  </a:lnTo>
                  <a:lnTo>
                    <a:pt x="30" y="204"/>
                  </a:lnTo>
                  <a:lnTo>
                    <a:pt x="30" y="206"/>
                  </a:lnTo>
                  <a:lnTo>
                    <a:pt x="30" y="208"/>
                  </a:lnTo>
                  <a:lnTo>
                    <a:pt x="28" y="210"/>
                  </a:lnTo>
                  <a:lnTo>
                    <a:pt x="34" y="210"/>
                  </a:lnTo>
                  <a:lnTo>
                    <a:pt x="40" y="214"/>
                  </a:lnTo>
                  <a:lnTo>
                    <a:pt x="44" y="218"/>
                  </a:lnTo>
                  <a:lnTo>
                    <a:pt x="48" y="224"/>
                  </a:lnTo>
                  <a:lnTo>
                    <a:pt x="50" y="234"/>
                  </a:lnTo>
                  <a:lnTo>
                    <a:pt x="52" y="246"/>
                  </a:lnTo>
                  <a:lnTo>
                    <a:pt x="56" y="262"/>
                  </a:lnTo>
                  <a:lnTo>
                    <a:pt x="58" y="266"/>
                  </a:lnTo>
                  <a:lnTo>
                    <a:pt x="64" y="270"/>
                  </a:lnTo>
                  <a:lnTo>
                    <a:pt x="68" y="272"/>
                  </a:lnTo>
                  <a:lnTo>
                    <a:pt x="74" y="272"/>
                  </a:lnTo>
                  <a:lnTo>
                    <a:pt x="80" y="270"/>
                  </a:lnTo>
                  <a:lnTo>
                    <a:pt x="84" y="268"/>
                  </a:lnTo>
                  <a:lnTo>
                    <a:pt x="90" y="264"/>
                  </a:lnTo>
                  <a:lnTo>
                    <a:pt x="90" y="260"/>
                  </a:lnTo>
                  <a:lnTo>
                    <a:pt x="90" y="258"/>
                  </a:lnTo>
                  <a:lnTo>
                    <a:pt x="104" y="248"/>
                  </a:lnTo>
                  <a:lnTo>
                    <a:pt x="104" y="250"/>
                  </a:lnTo>
                  <a:lnTo>
                    <a:pt x="116" y="268"/>
                  </a:lnTo>
                  <a:lnTo>
                    <a:pt x="122" y="270"/>
                  </a:lnTo>
                  <a:lnTo>
                    <a:pt x="130" y="272"/>
                  </a:lnTo>
                  <a:lnTo>
                    <a:pt x="134" y="272"/>
                  </a:lnTo>
                  <a:lnTo>
                    <a:pt x="130" y="262"/>
                  </a:lnTo>
                  <a:lnTo>
                    <a:pt x="146" y="268"/>
                  </a:lnTo>
                  <a:lnTo>
                    <a:pt x="150" y="268"/>
                  </a:lnTo>
                  <a:lnTo>
                    <a:pt x="152" y="270"/>
                  </a:lnTo>
                  <a:lnTo>
                    <a:pt x="166" y="280"/>
                  </a:lnTo>
                  <a:lnTo>
                    <a:pt x="170" y="274"/>
                  </a:lnTo>
                  <a:lnTo>
                    <a:pt x="168" y="248"/>
                  </a:lnTo>
                  <a:lnTo>
                    <a:pt x="170" y="246"/>
                  </a:lnTo>
                  <a:lnTo>
                    <a:pt x="180" y="234"/>
                  </a:lnTo>
                  <a:lnTo>
                    <a:pt x="180" y="232"/>
                  </a:lnTo>
                  <a:lnTo>
                    <a:pt x="176" y="226"/>
                  </a:lnTo>
                  <a:lnTo>
                    <a:pt x="172" y="224"/>
                  </a:lnTo>
                  <a:lnTo>
                    <a:pt x="174" y="222"/>
                  </a:lnTo>
                  <a:lnTo>
                    <a:pt x="176" y="220"/>
                  </a:lnTo>
                  <a:lnTo>
                    <a:pt x="178" y="220"/>
                  </a:lnTo>
                  <a:lnTo>
                    <a:pt x="198" y="186"/>
                  </a:lnTo>
                  <a:lnTo>
                    <a:pt x="200" y="188"/>
                  </a:lnTo>
                  <a:lnTo>
                    <a:pt x="204" y="188"/>
                  </a:lnTo>
                  <a:lnTo>
                    <a:pt x="204" y="190"/>
                  </a:lnTo>
                  <a:lnTo>
                    <a:pt x="204" y="204"/>
                  </a:lnTo>
                  <a:lnTo>
                    <a:pt x="228" y="184"/>
                  </a:lnTo>
                  <a:lnTo>
                    <a:pt x="226" y="172"/>
                  </a:lnTo>
                  <a:lnTo>
                    <a:pt x="222" y="172"/>
                  </a:lnTo>
                  <a:lnTo>
                    <a:pt x="214" y="174"/>
                  </a:lnTo>
                  <a:lnTo>
                    <a:pt x="228" y="136"/>
                  </a:lnTo>
                  <a:lnTo>
                    <a:pt x="216" y="136"/>
                  </a:lnTo>
                  <a:lnTo>
                    <a:pt x="214" y="136"/>
                  </a:lnTo>
                  <a:lnTo>
                    <a:pt x="214" y="134"/>
                  </a:lnTo>
                  <a:lnTo>
                    <a:pt x="210" y="128"/>
                  </a:lnTo>
                  <a:lnTo>
                    <a:pt x="208" y="122"/>
                  </a:lnTo>
                  <a:lnTo>
                    <a:pt x="210" y="116"/>
                  </a:lnTo>
                  <a:lnTo>
                    <a:pt x="230" y="116"/>
                  </a:lnTo>
                  <a:lnTo>
                    <a:pt x="242" y="116"/>
                  </a:lnTo>
                  <a:lnTo>
                    <a:pt x="240" y="106"/>
                  </a:lnTo>
                  <a:lnTo>
                    <a:pt x="232" y="92"/>
                  </a:lnTo>
                  <a:lnTo>
                    <a:pt x="216" y="86"/>
                  </a:lnTo>
                  <a:lnTo>
                    <a:pt x="232" y="70"/>
                  </a:lnTo>
                  <a:lnTo>
                    <a:pt x="232" y="66"/>
                  </a:lnTo>
                  <a:lnTo>
                    <a:pt x="224" y="68"/>
                  </a:lnTo>
                  <a:lnTo>
                    <a:pt x="220" y="68"/>
                  </a:lnTo>
                  <a:lnTo>
                    <a:pt x="220" y="66"/>
                  </a:lnTo>
                  <a:lnTo>
                    <a:pt x="220" y="64"/>
                  </a:lnTo>
                  <a:lnTo>
                    <a:pt x="218" y="58"/>
                  </a:lnTo>
                  <a:lnTo>
                    <a:pt x="214" y="54"/>
                  </a:lnTo>
                  <a:lnTo>
                    <a:pt x="210" y="50"/>
                  </a:lnTo>
                  <a:lnTo>
                    <a:pt x="204" y="48"/>
                  </a:lnTo>
                  <a:lnTo>
                    <a:pt x="172" y="48"/>
                  </a:lnTo>
                  <a:lnTo>
                    <a:pt x="160" y="64"/>
                  </a:lnTo>
                  <a:lnTo>
                    <a:pt x="156" y="64"/>
                  </a:lnTo>
                  <a:lnTo>
                    <a:pt x="104" y="48"/>
                  </a:lnTo>
                  <a:lnTo>
                    <a:pt x="154" y="36"/>
                  </a:lnTo>
                  <a:lnTo>
                    <a:pt x="158" y="34"/>
                  </a:lnTo>
                  <a:lnTo>
                    <a:pt x="162" y="30"/>
                  </a:lnTo>
                  <a:lnTo>
                    <a:pt x="178" y="12"/>
                  </a:lnTo>
                  <a:lnTo>
                    <a:pt x="162" y="0"/>
                  </a:lnTo>
                  <a:lnTo>
                    <a:pt x="148" y="4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00" b="1"/>
            </a:p>
          </p:txBody>
        </p:sp>
        <p:sp>
          <p:nvSpPr>
            <p:cNvPr id="52" name="安徽"/>
            <p:cNvSpPr/>
            <p:nvPr/>
          </p:nvSpPr>
          <p:spPr bwMode="auto">
            <a:xfrm>
              <a:off x="5646252" y="3846336"/>
              <a:ext cx="547492" cy="670046"/>
            </a:xfrm>
            <a:custGeom>
              <a:avLst/>
              <a:gdLst>
                <a:gd name="T0" fmla="*/ 2147483646 w 306"/>
                <a:gd name="T1" fmla="*/ 2147483646 h 374"/>
                <a:gd name="T2" fmla="*/ 2147483646 w 306"/>
                <a:gd name="T3" fmla="*/ 2147483646 h 374"/>
                <a:gd name="T4" fmla="*/ 2147483646 w 306"/>
                <a:gd name="T5" fmla="*/ 2147483646 h 374"/>
                <a:gd name="T6" fmla="*/ 2147483646 w 306"/>
                <a:gd name="T7" fmla="*/ 2147483646 h 374"/>
                <a:gd name="T8" fmla="*/ 2147483646 w 306"/>
                <a:gd name="T9" fmla="*/ 2147483646 h 374"/>
                <a:gd name="T10" fmla="*/ 2147483646 w 306"/>
                <a:gd name="T11" fmla="*/ 2147483646 h 374"/>
                <a:gd name="T12" fmla="*/ 2147483646 w 306"/>
                <a:gd name="T13" fmla="*/ 2147483646 h 374"/>
                <a:gd name="T14" fmla="*/ 2147483646 w 306"/>
                <a:gd name="T15" fmla="*/ 2147483646 h 374"/>
                <a:gd name="T16" fmla="*/ 2147483646 w 306"/>
                <a:gd name="T17" fmla="*/ 2147483646 h 374"/>
                <a:gd name="T18" fmla="*/ 2147483646 w 306"/>
                <a:gd name="T19" fmla="*/ 2147483646 h 374"/>
                <a:gd name="T20" fmla="*/ 2147483646 w 306"/>
                <a:gd name="T21" fmla="*/ 2147483646 h 374"/>
                <a:gd name="T22" fmla="*/ 2147483646 w 306"/>
                <a:gd name="T23" fmla="*/ 2147483646 h 374"/>
                <a:gd name="T24" fmla="*/ 2147483646 w 306"/>
                <a:gd name="T25" fmla="*/ 2147483646 h 374"/>
                <a:gd name="T26" fmla="*/ 2147483646 w 306"/>
                <a:gd name="T27" fmla="*/ 2147483646 h 374"/>
                <a:gd name="T28" fmla="*/ 2147483646 w 306"/>
                <a:gd name="T29" fmla="*/ 2147483646 h 374"/>
                <a:gd name="T30" fmla="*/ 2147483646 w 306"/>
                <a:gd name="T31" fmla="*/ 2147483646 h 374"/>
                <a:gd name="T32" fmla="*/ 2147483646 w 306"/>
                <a:gd name="T33" fmla="*/ 2147483646 h 374"/>
                <a:gd name="T34" fmla="*/ 2147483646 w 306"/>
                <a:gd name="T35" fmla="*/ 2147483646 h 374"/>
                <a:gd name="T36" fmla="*/ 2147483646 w 306"/>
                <a:gd name="T37" fmla="*/ 2147483646 h 374"/>
                <a:gd name="T38" fmla="*/ 2147483646 w 306"/>
                <a:gd name="T39" fmla="*/ 2147483646 h 374"/>
                <a:gd name="T40" fmla="*/ 2147483646 w 306"/>
                <a:gd name="T41" fmla="*/ 2147483646 h 374"/>
                <a:gd name="T42" fmla="*/ 2147483646 w 306"/>
                <a:gd name="T43" fmla="*/ 2147483646 h 374"/>
                <a:gd name="T44" fmla="*/ 2147483646 w 306"/>
                <a:gd name="T45" fmla="*/ 2147483646 h 374"/>
                <a:gd name="T46" fmla="*/ 2147483646 w 306"/>
                <a:gd name="T47" fmla="*/ 2147483646 h 374"/>
                <a:gd name="T48" fmla="*/ 2147483646 w 306"/>
                <a:gd name="T49" fmla="*/ 2147483646 h 374"/>
                <a:gd name="T50" fmla="*/ 2147483646 w 306"/>
                <a:gd name="T51" fmla="*/ 2147483646 h 374"/>
                <a:gd name="T52" fmla="*/ 2147483646 w 306"/>
                <a:gd name="T53" fmla="*/ 2147483646 h 374"/>
                <a:gd name="T54" fmla="*/ 2147483646 w 306"/>
                <a:gd name="T55" fmla="*/ 2147483646 h 374"/>
                <a:gd name="T56" fmla="*/ 2147483646 w 306"/>
                <a:gd name="T57" fmla="*/ 2147483646 h 374"/>
                <a:gd name="T58" fmla="*/ 2147483646 w 306"/>
                <a:gd name="T59" fmla="*/ 2147483646 h 374"/>
                <a:gd name="T60" fmla="*/ 2147483646 w 306"/>
                <a:gd name="T61" fmla="*/ 2147483646 h 374"/>
                <a:gd name="T62" fmla="*/ 2147483646 w 306"/>
                <a:gd name="T63" fmla="*/ 2147483646 h 374"/>
                <a:gd name="T64" fmla="*/ 2147483646 w 306"/>
                <a:gd name="T65" fmla="*/ 2147483646 h 374"/>
                <a:gd name="T66" fmla="*/ 2147483646 w 306"/>
                <a:gd name="T67" fmla="*/ 2147483646 h 374"/>
                <a:gd name="T68" fmla="*/ 2147483646 w 306"/>
                <a:gd name="T69" fmla="*/ 2147483646 h 374"/>
                <a:gd name="T70" fmla="*/ 2147483646 w 306"/>
                <a:gd name="T71" fmla="*/ 2147483646 h 374"/>
                <a:gd name="T72" fmla="*/ 2147483646 w 306"/>
                <a:gd name="T73" fmla="*/ 2147483646 h 374"/>
                <a:gd name="T74" fmla="*/ 2147483646 w 306"/>
                <a:gd name="T75" fmla="*/ 2147483646 h 374"/>
                <a:gd name="T76" fmla="*/ 2147483646 w 306"/>
                <a:gd name="T77" fmla="*/ 2147483646 h 374"/>
                <a:gd name="T78" fmla="*/ 2147483646 w 306"/>
                <a:gd name="T79" fmla="*/ 2147483646 h 374"/>
                <a:gd name="T80" fmla="*/ 2147483646 w 306"/>
                <a:gd name="T81" fmla="*/ 2147483646 h 374"/>
                <a:gd name="T82" fmla="*/ 2147483646 w 306"/>
                <a:gd name="T83" fmla="*/ 2147483646 h 374"/>
                <a:gd name="T84" fmla="*/ 2147483646 w 306"/>
                <a:gd name="T85" fmla="*/ 2147483646 h 374"/>
                <a:gd name="T86" fmla="*/ 2147483646 w 306"/>
                <a:gd name="T87" fmla="*/ 2147483646 h 374"/>
                <a:gd name="T88" fmla="*/ 2147483646 w 306"/>
                <a:gd name="T89" fmla="*/ 2147483646 h 374"/>
                <a:gd name="T90" fmla="*/ 2147483646 w 306"/>
                <a:gd name="T91" fmla="*/ 2147483646 h 374"/>
                <a:gd name="T92" fmla="*/ 2147483646 w 306"/>
                <a:gd name="T93" fmla="*/ 2147483646 h 374"/>
                <a:gd name="T94" fmla="*/ 2147483646 w 306"/>
                <a:gd name="T95" fmla="*/ 2147483646 h 374"/>
                <a:gd name="T96" fmla="*/ 2147483646 w 306"/>
                <a:gd name="T97" fmla="*/ 2147483646 h 374"/>
                <a:gd name="T98" fmla="*/ 2147483646 w 306"/>
                <a:gd name="T99" fmla="*/ 2147483646 h 374"/>
                <a:gd name="T100" fmla="*/ 2147483646 w 306"/>
                <a:gd name="T101" fmla="*/ 2147483646 h 374"/>
                <a:gd name="T102" fmla="*/ 2147483646 w 306"/>
                <a:gd name="T103" fmla="*/ 2147483646 h 374"/>
                <a:gd name="T104" fmla="*/ 2147483646 w 306"/>
                <a:gd name="T105" fmla="*/ 2147483646 h 374"/>
                <a:gd name="T106" fmla="*/ 2147483646 w 306"/>
                <a:gd name="T107" fmla="*/ 2147483646 h 374"/>
                <a:gd name="T108" fmla="*/ 2147483646 w 306"/>
                <a:gd name="T109" fmla="*/ 2147483646 h 374"/>
                <a:gd name="T110" fmla="*/ 2147483646 w 306"/>
                <a:gd name="T111" fmla="*/ 2147483646 h 374"/>
                <a:gd name="T112" fmla="*/ 2147483646 w 306"/>
                <a:gd name="T113" fmla="*/ 2147483646 h 374"/>
                <a:gd name="T114" fmla="*/ 2147483646 w 306"/>
                <a:gd name="T115" fmla="*/ 2147483646 h 374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</a:gdLst>
              <a:ahLst/>
              <a:cxnLst>
                <a:cxn ang="T116">
                  <a:pos x="T0" y="T1"/>
                </a:cxn>
                <a:cxn ang="T117">
                  <a:pos x="T2" y="T3"/>
                </a:cxn>
                <a:cxn ang="T118">
                  <a:pos x="T4" y="T5"/>
                </a:cxn>
                <a:cxn ang="T119">
                  <a:pos x="T6" y="T7"/>
                </a:cxn>
                <a:cxn ang="T120">
                  <a:pos x="T8" y="T9"/>
                </a:cxn>
                <a:cxn ang="T121">
                  <a:pos x="T10" y="T11"/>
                </a:cxn>
                <a:cxn ang="T122">
                  <a:pos x="T12" y="T13"/>
                </a:cxn>
                <a:cxn ang="T123">
                  <a:pos x="T14" y="T15"/>
                </a:cxn>
                <a:cxn ang="T124">
                  <a:pos x="T16" y="T17"/>
                </a:cxn>
                <a:cxn ang="T125">
                  <a:pos x="T18" y="T19"/>
                </a:cxn>
                <a:cxn ang="T126">
                  <a:pos x="T20" y="T21"/>
                </a:cxn>
                <a:cxn ang="T127">
                  <a:pos x="T22" y="T23"/>
                </a:cxn>
                <a:cxn ang="T128">
                  <a:pos x="T24" y="T25"/>
                </a:cxn>
                <a:cxn ang="T129">
                  <a:pos x="T26" y="T27"/>
                </a:cxn>
                <a:cxn ang="T130">
                  <a:pos x="T28" y="T29"/>
                </a:cxn>
                <a:cxn ang="T131">
                  <a:pos x="T30" y="T31"/>
                </a:cxn>
                <a:cxn ang="T132">
                  <a:pos x="T32" y="T33"/>
                </a:cxn>
                <a:cxn ang="T133">
                  <a:pos x="T34" y="T35"/>
                </a:cxn>
                <a:cxn ang="T134">
                  <a:pos x="T36" y="T37"/>
                </a:cxn>
                <a:cxn ang="T135">
                  <a:pos x="T38" y="T39"/>
                </a:cxn>
                <a:cxn ang="T136">
                  <a:pos x="T40" y="T41"/>
                </a:cxn>
                <a:cxn ang="T137">
                  <a:pos x="T42" y="T43"/>
                </a:cxn>
                <a:cxn ang="T138">
                  <a:pos x="T44" y="T45"/>
                </a:cxn>
                <a:cxn ang="T139">
                  <a:pos x="T46" y="T47"/>
                </a:cxn>
                <a:cxn ang="T140">
                  <a:pos x="T48" y="T49"/>
                </a:cxn>
                <a:cxn ang="T141">
                  <a:pos x="T50" y="T51"/>
                </a:cxn>
                <a:cxn ang="T142">
                  <a:pos x="T52" y="T53"/>
                </a:cxn>
                <a:cxn ang="T143">
                  <a:pos x="T54" y="T55"/>
                </a:cxn>
                <a:cxn ang="T144">
                  <a:pos x="T56" y="T57"/>
                </a:cxn>
                <a:cxn ang="T145">
                  <a:pos x="T58" y="T59"/>
                </a:cxn>
                <a:cxn ang="T146">
                  <a:pos x="T60" y="T61"/>
                </a:cxn>
                <a:cxn ang="T147">
                  <a:pos x="T62" y="T63"/>
                </a:cxn>
                <a:cxn ang="T148">
                  <a:pos x="T64" y="T65"/>
                </a:cxn>
                <a:cxn ang="T149">
                  <a:pos x="T66" y="T67"/>
                </a:cxn>
                <a:cxn ang="T150">
                  <a:pos x="T68" y="T69"/>
                </a:cxn>
                <a:cxn ang="T151">
                  <a:pos x="T70" y="T71"/>
                </a:cxn>
                <a:cxn ang="T152">
                  <a:pos x="T72" y="T73"/>
                </a:cxn>
                <a:cxn ang="T153">
                  <a:pos x="T74" y="T75"/>
                </a:cxn>
                <a:cxn ang="T154">
                  <a:pos x="T76" y="T77"/>
                </a:cxn>
                <a:cxn ang="T155">
                  <a:pos x="T78" y="T79"/>
                </a:cxn>
                <a:cxn ang="T156">
                  <a:pos x="T80" y="T81"/>
                </a:cxn>
                <a:cxn ang="T157">
                  <a:pos x="T82" y="T83"/>
                </a:cxn>
                <a:cxn ang="T158">
                  <a:pos x="T84" y="T85"/>
                </a:cxn>
                <a:cxn ang="T159">
                  <a:pos x="T86" y="T87"/>
                </a:cxn>
                <a:cxn ang="T160">
                  <a:pos x="T88" y="T89"/>
                </a:cxn>
                <a:cxn ang="T161">
                  <a:pos x="T90" y="T91"/>
                </a:cxn>
                <a:cxn ang="T162">
                  <a:pos x="T92" y="T93"/>
                </a:cxn>
                <a:cxn ang="T163">
                  <a:pos x="T94" y="T95"/>
                </a:cxn>
                <a:cxn ang="T164">
                  <a:pos x="T96" y="T97"/>
                </a:cxn>
                <a:cxn ang="T165">
                  <a:pos x="T98" y="T99"/>
                </a:cxn>
                <a:cxn ang="T166">
                  <a:pos x="T100" y="T101"/>
                </a:cxn>
                <a:cxn ang="T167">
                  <a:pos x="T102" y="T103"/>
                </a:cxn>
                <a:cxn ang="T168">
                  <a:pos x="T104" y="T105"/>
                </a:cxn>
                <a:cxn ang="T169">
                  <a:pos x="T106" y="T107"/>
                </a:cxn>
                <a:cxn ang="T170">
                  <a:pos x="T108" y="T109"/>
                </a:cxn>
                <a:cxn ang="T171">
                  <a:pos x="T110" y="T111"/>
                </a:cxn>
                <a:cxn ang="T172">
                  <a:pos x="T112" y="T113"/>
                </a:cxn>
                <a:cxn ang="T173">
                  <a:pos x="T114" y="T115"/>
                </a:cxn>
              </a:cxnLst>
              <a:rect l="0" t="0" r="r" b="b"/>
              <a:pathLst>
                <a:path w="306" h="374">
                  <a:moveTo>
                    <a:pt x="192" y="106"/>
                  </a:moveTo>
                  <a:lnTo>
                    <a:pt x="192" y="106"/>
                  </a:lnTo>
                  <a:lnTo>
                    <a:pt x="186" y="86"/>
                  </a:lnTo>
                  <a:lnTo>
                    <a:pt x="180" y="70"/>
                  </a:lnTo>
                  <a:lnTo>
                    <a:pt x="174" y="60"/>
                  </a:lnTo>
                  <a:lnTo>
                    <a:pt x="170" y="56"/>
                  </a:lnTo>
                  <a:lnTo>
                    <a:pt x="142" y="46"/>
                  </a:lnTo>
                  <a:lnTo>
                    <a:pt x="122" y="40"/>
                  </a:lnTo>
                  <a:lnTo>
                    <a:pt x="110" y="34"/>
                  </a:lnTo>
                  <a:lnTo>
                    <a:pt x="104" y="30"/>
                  </a:lnTo>
                  <a:lnTo>
                    <a:pt x="96" y="22"/>
                  </a:lnTo>
                  <a:lnTo>
                    <a:pt x="80" y="0"/>
                  </a:lnTo>
                  <a:lnTo>
                    <a:pt x="74" y="0"/>
                  </a:lnTo>
                  <a:lnTo>
                    <a:pt x="76" y="2"/>
                  </a:lnTo>
                  <a:lnTo>
                    <a:pt x="82" y="14"/>
                  </a:lnTo>
                  <a:lnTo>
                    <a:pt x="96" y="34"/>
                  </a:lnTo>
                  <a:lnTo>
                    <a:pt x="98" y="36"/>
                  </a:lnTo>
                  <a:lnTo>
                    <a:pt x="98" y="38"/>
                  </a:lnTo>
                  <a:lnTo>
                    <a:pt x="86" y="60"/>
                  </a:lnTo>
                  <a:lnTo>
                    <a:pt x="78" y="70"/>
                  </a:lnTo>
                  <a:lnTo>
                    <a:pt x="74" y="72"/>
                  </a:lnTo>
                  <a:lnTo>
                    <a:pt x="72" y="72"/>
                  </a:lnTo>
                  <a:lnTo>
                    <a:pt x="64" y="66"/>
                  </a:lnTo>
                  <a:lnTo>
                    <a:pt x="52" y="50"/>
                  </a:lnTo>
                  <a:lnTo>
                    <a:pt x="38" y="46"/>
                  </a:lnTo>
                  <a:lnTo>
                    <a:pt x="40" y="54"/>
                  </a:lnTo>
                  <a:lnTo>
                    <a:pt x="46" y="70"/>
                  </a:lnTo>
                  <a:lnTo>
                    <a:pt x="46" y="72"/>
                  </a:lnTo>
                  <a:lnTo>
                    <a:pt x="46" y="74"/>
                  </a:lnTo>
                  <a:lnTo>
                    <a:pt x="44" y="82"/>
                  </a:lnTo>
                  <a:lnTo>
                    <a:pt x="28" y="88"/>
                  </a:lnTo>
                  <a:lnTo>
                    <a:pt x="24" y="90"/>
                  </a:lnTo>
                  <a:lnTo>
                    <a:pt x="22" y="94"/>
                  </a:lnTo>
                  <a:lnTo>
                    <a:pt x="22" y="102"/>
                  </a:lnTo>
                  <a:lnTo>
                    <a:pt x="24" y="116"/>
                  </a:lnTo>
                  <a:lnTo>
                    <a:pt x="20" y="124"/>
                  </a:lnTo>
                  <a:lnTo>
                    <a:pt x="18" y="126"/>
                  </a:lnTo>
                  <a:lnTo>
                    <a:pt x="16" y="126"/>
                  </a:lnTo>
                  <a:lnTo>
                    <a:pt x="0" y="122"/>
                  </a:lnTo>
                  <a:lnTo>
                    <a:pt x="2" y="126"/>
                  </a:lnTo>
                  <a:lnTo>
                    <a:pt x="8" y="130"/>
                  </a:lnTo>
                  <a:lnTo>
                    <a:pt x="18" y="144"/>
                  </a:lnTo>
                  <a:lnTo>
                    <a:pt x="28" y="160"/>
                  </a:lnTo>
                  <a:lnTo>
                    <a:pt x="28" y="162"/>
                  </a:lnTo>
                  <a:lnTo>
                    <a:pt x="36" y="162"/>
                  </a:lnTo>
                  <a:lnTo>
                    <a:pt x="42" y="160"/>
                  </a:lnTo>
                  <a:lnTo>
                    <a:pt x="48" y="162"/>
                  </a:lnTo>
                  <a:lnTo>
                    <a:pt x="54" y="164"/>
                  </a:lnTo>
                  <a:lnTo>
                    <a:pt x="60" y="166"/>
                  </a:lnTo>
                  <a:lnTo>
                    <a:pt x="70" y="178"/>
                  </a:lnTo>
                  <a:lnTo>
                    <a:pt x="68" y="200"/>
                  </a:lnTo>
                  <a:lnTo>
                    <a:pt x="72" y="204"/>
                  </a:lnTo>
                  <a:lnTo>
                    <a:pt x="72" y="210"/>
                  </a:lnTo>
                  <a:lnTo>
                    <a:pt x="68" y="214"/>
                  </a:lnTo>
                  <a:lnTo>
                    <a:pt x="60" y="218"/>
                  </a:lnTo>
                  <a:lnTo>
                    <a:pt x="56" y="218"/>
                  </a:lnTo>
                  <a:lnTo>
                    <a:pt x="54" y="220"/>
                  </a:lnTo>
                  <a:lnTo>
                    <a:pt x="52" y="224"/>
                  </a:lnTo>
                  <a:lnTo>
                    <a:pt x="50" y="230"/>
                  </a:lnTo>
                  <a:lnTo>
                    <a:pt x="44" y="244"/>
                  </a:lnTo>
                  <a:lnTo>
                    <a:pt x="52" y="254"/>
                  </a:lnTo>
                  <a:lnTo>
                    <a:pt x="74" y="258"/>
                  </a:lnTo>
                  <a:lnTo>
                    <a:pt x="76" y="258"/>
                  </a:lnTo>
                  <a:lnTo>
                    <a:pt x="86" y="268"/>
                  </a:lnTo>
                  <a:lnTo>
                    <a:pt x="72" y="288"/>
                  </a:lnTo>
                  <a:lnTo>
                    <a:pt x="102" y="352"/>
                  </a:lnTo>
                  <a:lnTo>
                    <a:pt x="104" y="354"/>
                  </a:lnTo>
                  <a:lnTo>
                    <a:pt x="98" y="358"/>
                  </a:lnTo>
                  <a:lnTo>
                    <a:pt x="100" y="364"/>
                  </a:lnTo>
                  <a:lnTo>
                    <a:pt x="156" y="330"/>
                  </a:lnTo>
                  <a:lnTo>
                    <a:pt x="146" y="346"/>
                  </a:lnTo>
                  <a:lnTo>
                    <a:pt x="138" y="362"/>
                  </a:lnTo>
                  <a:lnTo>
                    <a:pt x="134" y="374"/>
                  </a:lnTo>
                  <a:lnTo>
                    <a:pt x="140" y="372"/>
                  </a:lnTo>
                  <a:lnTo>
                    <a:pt x="146" y="366"/>
                  </a:lnTo>
                  <a:lnTo>
                    <a:pt x="152" y="360"/>
                  </a:lnTo>
                  <a:lnTo>
                    <a:pt x="156" y="350"/>
                  </a:lnTo>
                  <a:lnTo>
                    <a:pt x="158" y="350"/>
                  </a:lnTo>
                  <a:lnTo>
                    <a:pt x="172" y="342"/>
                  </a:lnTo>
                  <a:lnTo>
                    <a:pt x="174" y="340"/>
                  </a:lnTo>
                  <a:lnTo>
                    <a:pt x="196" y="358"/>
                  </a:lnTo>
                  <a:lnTo>
                    <a:pt x="220" y="360"/>
                  </a:lnTo>
                  <a:lnTo>
                    <a:pt x="232" y="368"/>
                  </a:lnTo>
                  <a:lnTo>
                    <a:pt x="260" y="342"/>
                  </a:lnTo>
                  <a:lnTo>
                    <a:pt x="264" y="336"/>
                  </a:lnTo>
                  <a:lnTo>
                    <a:pt x="268" y="326"/>
                  </a:lnTo>
                  <a:lnTo>
                    <a:pt x="272" y="320"/>
                  </a:lnTo>
                  <a:lnTo>
                    <a:pt x="270" y="312"/>
                  </a:lnTo>
                  <a:lnTo>
                    <a:pt x="260" y="296"/>
                  </a:lnTo>
                  <a:lnTo>
                    <a:pt x="254" y="286"/>
                  </a:lnTo>
                  <a:lnTo>
                    <a:pt x="288" y="298"/>
                  </a:lnTo>
                  <a:lnTo>
                    <a:pt x="300" y="292"/>
                  </a:lnTo>
                  <a:lnTo>
                    <a:pt x="288" y="270"/>
                  </a:lnTo>
                  <a:lnTo>
                    <a:pt x="288" y="268"/>
                  </a:lnTo>
                  <a:lnTo>
                    <a:pt x="306" y="246"/>
                  </a:lnTo>
                  <a:lnTo>
                    <a:pt x="298" y="234"/>
                  </a:lnTo>
                  <a:lnTo>
                    <a:pt x="290" y="226"/>
                  </a:lnTo>
                  <a:lnTo>
                    <a:pt x="284" y="222"/>
                  </a:lnTo>
                  <a:lnTo>
                    <a:pt x="282" y="222"/>
                  </a:lnTo>
                  <a:lnTo>
                    <a:pt x="272" y="232"/>
                  </a:lnTo>
                  <a:lnTo>
                    <a:pt x="272" y="230"/>
                  </a:lnTo>
                  <a:lnTo>
                    <a:pt x="270" y="230"/>
                  </a:lnTo>
                  <a:lnTo>
                    <a:pt x="256" y="226"/>
                  </a:lnTo>
                  <a:lnTo>
                    <a:pt x="252" y="214"/>
                  </a:lnTo>
                  <a:lnTo>
                    <a:pt x="244" y="210"/>
                  </a:lnTo>
                  <a:lnTo>
                    <a:pt x="236" y="204"/>
                  </a:lnTo>
                  <a:lnTo>
                    <a:pt x="226" y="198"/>
                  </a:lnTo>
                  <a:lnTo>
                    <a:pt x="218" y="192"/>
                  </a:lnTo>
                  <a:lnTo>
                    <a:pt x="216" y="190"/>
                  </a:lnTo>
                  <a:lnTo>
                    <a:pt x="216" y="186"/>
                  </a:lnTo>
                  <a:lnTo>
                    <a:pt x="214" y="184"/>
                  </a:lnTo>
                  <a:lnTo>
                    <a:pt x="216" y="180"/>
                  </a:lnTo>
                  <a:lnTo>
                    <a:pt x="220" y="170"/>
                  </a:lnTo>
                  <a:lnTo>
                    <a:pt x="230" y="152"/>
                  </a:lnTo>
                  <a:lnTo>
                    <a:pt x="232" y="144"/>
                  </a:lnTo>
                  <a:lnTo>
                    <a:pt x="234" y="138"/>
                  </a:lnTo>
                  <a:lnTo>
                    <a:pt x="234" y="128"/>
                  </a:lnTo>
                  <a:lnTo>
                    <a:pt x="240" y="128"/>
                  </a:lnTo>
                  <a:lnTo>
                    <a:pt x="258" y="130"/>
                  </a:lnTo>
                  <a:lnTo>
                    <a:pt x="260" y="122"/>
                  </a:lnTo>
                  <a:lnTo>
                    <a:pt x="264" y="106"/>
                  </a:lnTo>
                  <a:lnTo>
                    <a:pt x="260" y="104"/>
                  </a:lnTo>
                  <a:lnTo>
                    <a:pt x="242" y="116"/>
                  </a:lnTo>
                  <a:lnTo>
                    <a:pt x="230" y="122"/>
                  </a:lnTo>
                  <a:lnTo>
                    <a:pt x="222" y="122"/>
                  </a:lnTo>
                  <a:lnTo>
                    <a:pt x="214" y="120"/>
                  </a:lnTo>
                  <a:lnTo>
                    <a:pt x="204" y="114"/>
                  </a:lnTo>
                  <a:lnTo>
                    <a:pt x="194" y="108"/>
                  </a:lnTo>
                  <a:lnTo>
                    <a:pt x="194" y="106"/>
                  </a:lnTo>
                  <a:lnTo>
                    <a:pt x="192" y="10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00" b="1"/>
            </a:p>
          </p:txBody>
        </p:sp>
        <p:sp>
          <p:nvSpPr>
            <p:cNvPr id="53" name="天津"/>
            <p:cNvSpPr/>
            <p:nvPr/>
          </p:nvSpPr>
          <p:spPr bwMode="auto">
            <a:xfrm>
              <a:off x="5753573" y="3073685"/>
              <a:ext cx="143094" cy="206765"/>
            </a:xfrm>
            <a:custGeom>
              <a:avLst/>
              <a:gdLst>
                <a:gd name="T0" fmla="*/ 2147483646 w 80"/>
                <a:gd name="T1" fmla="*/ 2147483646 h 116"/>
                <a:gd name="T2" fmla="*/ 2147483646 w 80"/>
                <a:gd name="T3" fmla="*/ 0 h 116"/>
                <a:gd name="T4" fmla="*/ 2147483646 w 80"/>
                <a:gd name="T5" fmla="*/ 0 h 116"/>
                <a:gd name="T6" fmla="*/ 2147483646 w 80"/>
                <a:gd name="T7" fmla="*/ 2147483646 h 116"/>
                <a:gd name="T8" fmla="*/ 2147483646 w 80"/>
                <a:gd name="T9" fmla="*/ 2147483646 h 116"/>
                <a:gd name="T10" fmla="*/ 2147483646 w 80"/>
                <a:gd name="T11" fmla="*/ 2147483646 h 116"/>
                <a:gd name="T12" fmla="*/ 2147483646 w 80"/>
                <a:gd name="T13" fmla="*/ 2147483646 h 116"/>
                <a:gd name="T14" fmla="*/ 2147483646 w 80"/>
                <a:gd name="T15" fmla="*/ 2147483646 h 116"/>
                <a:gd name="T16" fmla="*/ 2147483646 w 80"/>
                <a:gd name="T17" fmla="*/ 2147483646 h 116"/>
                <a:gd name="T18" fmla="*/ 2147483646 w 80"/>
                <a:gd name="T19" fmla="*/ 2147483646 h 116"/>
                <a:gd name="T20" fmla="*/ 2147483646 w 80"/>
                <a:gd name="T21" fmla="*/ 2147483646 h 116"/>
                <a:gd name="T22" fmla="*/ 2147483646 w 80"/>
                <a:gd name="T23" fmla="*/ 2147483646 h 116"/>
                <a:gd name="T24" fmla="*/ 2147483646 w 80"/>
                <a:gd name="T25" fmla="*/ 2147483646 h 116"/>
                <a:gd name="T26" fmla="*/ 2147483646 w 80"/>
                <a:gd name="T27" fmla="*/ 2147483646 h 116"/>
                <a:gd name="T28" fmla="*/ 2147483646 w 80"/>
                <a:gd name="T29" fmla="*/ 2147483646 h 116"/>
                <a:gd name="T30" fmla="*/ 2147483646 w 80"/>
                <a:gd name="T31" fmla="*/ 2147483646 h 116"/>
                <a:gd name="T32" fmla="*/ 2147483646 w 80"/>
                <a:gd name="T33" fmla="*/ 2147483646 h 116"/>
                <a:gd name="T34" fmla="*/ 0 w 80"/>
                <a:gd name="T35" fmla="*/ 2147483646 h 116"/>
                <a:gd name="T36" fmla="*/ 0 w 80"/>
                <a:gd name="T37" fmla="*/ 2147483646 h 116"/>
                <a:gd name="T38" fmla="*/ 0 w 80"/>
                <a:gd name="T39" fmla="*/ 2147483646 h 116"/>
                <a:gd name="T40" fmla="*/ 0 w 80"/>
                <a:gd name="T41" fmla="*/ 2147483646 h 116"/>
                <a:gd name="T42" fmla="*/ 2147483646 w 80"/>
                <a:gd name="T43" fmla="*/ 2147483646 h 116"/>
                <a:gd name="T44" fmla="*/ 2147483646 w 80"/>
                <a:gd name="T45" fmla="*/ 2147483646 h 116"/>
                <a:gd name="T46" fmla="*/ 2147483646 w 80"/>
                <a:gd name="T47" fmla="*/ 2147483646 h 116"/>
                <a:gd name="T48" fmla="*/ 2147483646 w 80"/>
                <a:gd name="T49" fmla="*/ 2147483646 h 116"/>
                <a:gd name="T50" fmla="*/ 2147483646 w 80"/>
                <a:gd name="T51" fmla="*/ 2147483646 h 116"/>
                <a:gd name="T52" fmla="*/ 2147483646 w 80"/>
                <a:gd name="T53" fmla="*/ 2147483646 h 116"/>
                <a:gd name="T54" fmla="*/ 2147483646 w 80"/>
                <a:gd name="T55" fmla="*/ 2147483646 h 116"/>
                <a:gd name="T56" fmla="*/ 2147483646 w 80"/>
                <a:gd name="T57" fmla="*/ 2147483646 h 116"/>
                <a:gd name="T58" fmla="*/ 2147483646 w 80"/>
                <a:gd name="T59" fmla="*/ 2147483646 h 116"/>
                <a:gd name="T60" fmla="*/ 2147483646 w 80"/>
                <a:gd name="T61" fmla="*/ 2147483646 h 116"/>
                <a:gd name="T62" fmla="*/ 2147483646 w 80"/>
                <a:gd name="T63" fmla="*/ 2147483646 h 116"/>
                <a:gd name="T64" fmla="*/ 2147483646 w 80"/>
                <a:gd name="T65" fmla="*/ 2147483646 h 116"/>
                <a:gd name="T66" fmla="*/ 2147483646 w 80"/>
                <a:gd name="T67" fmla="*/ 2147483646 h 116"/>
                <a:gd name="T68" fmla="*/ 2147483646 w 80"/>
                <a:gd name="T69" fmla="*/ 2147483646 h 116"/>
                <a:gd name="T70" fmla="*/ 2147483646 w 80"/>
                <a:gd name="T71" fmla="*/ 2147483646 h 116"/>
                <a:gd name="T72" fmla="*/ 2147483646 w 80"/>
                <a:gd name="T73" fmla="*/ 2147483646 h 116"/>
                <a:gd name="T74" fmla="*/ 2147483646 w 80"/>
                <a:gd name="T75" fmla="*/ 2147483646 h 116"/>
                <a:gd name="T76" fmla="*/ 2147483646 w 80"/>
                <a:gd name="T77" fmla="*/ 2147483646 h 116"/>
                <a:gd name="T78" fmla="*/ 2147483646 w 80"/>
                <a:gd name="T79" fmla="*/ 2147483646 h 116"/>
                <a:gd name="T80" fmla="*/ 2147483646 w 80"/>
                <a:gd name="T81" fmla="*/ 2147483646 h 116"/>
                <a:gd name="T82" fmla="*/ 2147483646 w 80"/>
                <a:gd name="T83" fmla="*/ 2147483646 h 116"/>
                <a:gd name="T84" fmla="*/ 2147483646 w 80"/>
                <a:gd name="T85" fmla="*/ 2147483646 h 116"/>
                <a:gd name="T86" fmla="*/ 2147483646 w 80"/>
                <a:gd name="T87" fmla="*/ 2147483646 h 116"/>
                <a:gd name="T88" fmla="*/ 2147483646 w 80"/>
                <a:gd name="T89" fmla="*/ 2147483646 h 116"/>
                <a:gd name="T90" fmla="*/ 2147483646 w 80"/>
                <a:gd name="T91" fmla="*/ 2147483646 h 116"/>
                <a:gd name="T92" fmla="*/ 2147483646 w 80"/>
                <a:gd name="T93" fmla="*/ 2147483646 h 116"/>
                <a:gd name="T94" fmla="*/ 2147483646 w 80"/>
                <a:gd name="T95" fmla="*/ 2147483646 h 11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</a:gdLst>
              <a:ahLst/>
              <a:cxnLst>
                <a:cxn ang="T96">
                  <a:pos x="T0" y="T1"/>
                </a:cxn>
                <a:cxn ang="T97">
                  <a:pos x="T2" y="T3"/>
                </a:cxn>
                <a:cxn ang="T98">
                  <a:pos x="T4" y="T5"/>
                </a:cxn>
                <a:cxn ang="T99">
                  <a:pos x="T6" y="T7"/>
                </a:cxn>
                <a:cxn ang="T100">
                  <a:pos x="T8" y="T9"/>
                </a:cxn>
                <a:cxn ang="T101">
                  <a:pos x="T10" y="T11"/>
                </a:cxn>
                <a:cxn ang="T102">
                  <a:pos x="T12" y="T13"/>
                </a:cxn>
                <a:cxn ang="T103">
                  <a:pos x="T14" y="T15"/>
                </a:cxn>
                <a:cxn ang="T104">
                  <a:pos x="T16" y="T17"/>
                </a:cxn>
                <a:cxn ang="T105">
                  <a:pos x="T18" y="T19"/>
                </a:cxn>
                <a:cxn ang="T106">
                  <a:pos x="T20" y="T21"/>
                </a:cxn>
                <a:cxn ang="T107">
                  <a:pos x="T22" y="T23"/>
                </a:cxn>
                <a:cxn ang="T108">
                  <a:pos x="T24" y="T25"/>
                </a:cxn>
                <a:cxn ang="T109">
                  <a:pos x="T26" y="T27"/>
                </a:cxn>
                <a:cxn ang="T110">
                  <a:pos x="T28" y="T29"/>
                </a:cxn>
                <a:cxn ang="T111">
                  <a:pos x="T30" y="T31"/>
                </a:cxn>
                <a:cxn ang="T112">
                  <a:pos x="T32" y="T33"/>
                </a:cxn>
                <a:cxn ang="T113">
                  <a:pos x="T34" y="T35"/>
                </a:cxn>
                <a:cxn ang="T114">
                  <a:pos x="T36" y="T37"/>
                </a:cxn>
                <a:cxn ang="T115">
                  <a:pos x="T38" y="T39"/>
                </a:cxn>
                <a:cxn ang="T116">
                  <a:pos x="T40" y="T41"/>
                </a:cxn>
                <a:cxn ang="T117">
                  <a:pos x="T42" y="T43"/>
                </a:cxn>
                <a:cxn ang="T118">
                  <a:pos x="T44" y="T45"/>
                </a:cxn>
                <a:cxn ang="T119">
                  <a:pos x="T46" y="T47"/>
                </a:cxn>
                <a:cxn ang="T120">
                  <a:pos x="T48" y="T49"/>
                </a:cxn>
                <a:cxn ang="T121">
                  <a:pos x="T50" y="T51"/>
                </a:cxn>
                <a:cxn ang="T122">
                  <a:pos x="T52" y="T53"/>
                </a:cxn>
                <a:cxn ang="T123">
                  <a:pos x="T54" y="T55"/>
                </a:cxn>
                <a:cxn ang="T124">
                  <a:pos x="T56" y="T57"/>
                </a:cxn>
                <a:cxn ang="T125">
                  <a:pos x="T58" y="T59"/>
                </a:cxn>
                <a:cxn ang="T126">
                  <a:pos x="T60" y="T61"/>
                </a:cxn>
                <a:cxn ang="T127">
                  <a:pos x="T62" y="T63"/>
                </a:cxn>
                <a:cxn ang="T128">
                  <a:pos x="T64" y="T65"/>
                </a:cxn>
                <a:cxn ang="T129">
                  <a:pos x="T66" y="T67"/>
                </a:cxn>
                <a:cxn ang="T130">
                  <a:pos x="T68" y="T69"/>
                </a:cxn>
                <a:cxn ang="T131">
                  <a:pos x="T70" y="T71"/>
                </a:cxn>
                <a:cxn ang="T132">
                  <a:pos x="T72" y="T73"/>
                </a:cxn>
                <a:cxn ang="T133">
                  <a:pos x="T74" y="T75"/>
                </a:cxn>
                <a:cxn ang="T134">
                  <a:pos x="T76" y="T77"/>
                </a:cxn>
                <a:cxn ang="T135">
                  <a:pos x="T78" y="T79"/>
                </a:cxn>
                <a:cxn ang="T136">
                  <a:pos x="T80" y="T81"/>
                </a:cxn>
                <a:cxn ang="T137">
                  <a:pos x="T82" y="T83"/>
                </a:cxn>
                <a:cxn ang="T138">
                  <a:pos x="T84" y="T85"/>
                </a:cxn>
                <a:cxn ang="T139">
                  <a:pos x="T86" y="T87"/>
                </a:cxn>
                <a:cxn ang="T140">
                  <a:pos x="T88" y="T89"/>
                </a:cxn>
                <a:cxn ang="T141">
                  <a:pos x="T90" y="T91"/>
                </a:cxn>
                <a:cxn ang="T142">
                  <a:pos x="T92" y="T93"/>
                </a:cxn>
                <a:cxn ang="T143">
                  <a:pos x="T94" y="T95"/>
                </a:cxn>
              </a:cxnLst>
              <a:rect l="0" t="0" r="r" b="b"/>
              <a:pathLst>
                <a:path w="80" h="116">
                  <a:moveTo>
                    <a:pt x="46" y="2"/>
                  </a:moveTo>
                  <a:lnTo>
                    <a:pt x="44" y="0"/>
                  </a:lnTo>
                  <a:lnTo>
                    <a:pt x="40" y="2"/>
                  </a:lnTo>
                  <a:lnTo>
                    <a:pt x="38" y="4"/>
                  </a:lnTo>
                  <a:lnTo>
                    <a:pt x="32" y="14"/>
                  </a:lnTo>
                  <a:lnTo>
                    <a:pt x="28" y="12"/>
                  </a:lnTo>
                  <a:lnTo>
                    <a:pt x="28" y="14"/>
                  </a:lnTo>
                  <a:lnTo>
                    <a:pt x="22" y="20"/>
                  </a:lnTo>
                  <a:lnTo>
                    <a:pt x="18" y="22"/>
                  </a:lnTo>
                  <a:lnTo>
                    <a:pt x="10" y="26"/>
                  </a:lnTo>
                  <a:lnTo>
                    <a:pt x="8" y="32"/>
                  </a:lnTo>
                  <a:lnTo>
                    <a:pt x="8" y="44"/>
                  </a:lnTo>
                  <a:lnTo>
                    <a:pt x="6" y="48"/>
                  </a:lnTo>
                  <a:lnTo>
                    <a:pt x="4" y="50"/>
                  </a:lnTo>
                  <a:lnTo>
                    <a:pt x="0" y="60"/>
                  </a:lnTo>
                  <a:lnTo>
                    <a:pt x="0" y="66"/>
                  </a:lnTo>
                  <a:lnTo>
                    <a:pt x="0" y="78"/>
                  </a:lnTo>
                  <a:lnTo>
                    <a:pt x="4" y="102"/>
                  </a:lnTo>
                  <a:lnTo>
                    <a:pt x="8" y="106"/>
                  </a:lnTo>
                  <a:lnTo>
                    <a:pt x="18" y="112"/>
                  </a:lnTo>
                  <a:lnTo>
                    <a:pt x="36" y="116"/>
                  </a:lnTo>
                  <a:lnTo>
                    <a:pt x="44" y="114"/>
                  </a:lnTo>
                  <a:lnTo>
                    <a:pt x="54" y="110"/>
                  </a:lnTo>
                  <a:lnTo>
                    <a:pt x="50" y="100"/>
                  </a:lnTo>
                  <a:lnTo>
                    <a:pt x="50" y="98"/>
                  </a:lnTo>
                  <a:lnTo>
                    <a:pt x="52" y="90"/>
                  </a:lnTo>
                  <a:lnTo>
                    <a:pt x="60" y="74"/>
                  </a:lnTo>
                  <a:lnTo>
                    <a:pt x="76" y="74"/>
                  </a:lnTo>
                  <a:lnTo>
                    <a:pt x="80" y="74"/>
                  </a:lnTo>
                  <a:lnTo>
                    <a:pt x="74" y="64"/>
                  </a:lnTo>
                  <a:lnTo>
                    <a:pt x="64" y="48"/>
                  </a:lnTo>
                  <a:lnTo>
                    <a:pt x="58" y="40"/>
                  </a:lnTo>
                  <a:lnTo>
                    <a:pt x="54" y="30"/>
                  </a:lnTo>
                  <a:lnTo>
                    <a:pt x="52" y="18"/>
                  </a:lnTo>
                  <a:lnTo>
                    <a:pt x="48" y="8"/>
                  </a:lnTo>
                  <a:lnTo>
                    <a:pt x="46" y="2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00" b="1"/>
            </a:p>
          </p:txBody>
        </p:sp>
        <p:sp>
          <p:nvSpPr>
            <p:cNvPr id="66" name="北京"/>
            <p:cNvSpPr/>
            <p:nvPr/>
          </p:nvSpPr>
          <p:spPr bwMode="auto">
            <a:xfrm>
              <a:off x="5610478" y="2980407"/>
              <a:ext cx="189756" cy="203656"/>
            </a:xfrm>
            <a:custGeom>
              <a:avLst/>
              <a:gdLst>
                <a:gd name="T0" fmla="*/ 2147483646 w 106"/>
                <a:gd name="T1" fmla="*/ 2147483646 h 114"/>
                <a:gd name="T2" fmla="*/ 2147483646 w 106"/>
                <a:gd name="T3" fmla="*/ 2147483646 h 114"/>
                <a:gd name="T4" fmla="*/ 2147483646 w 106"/>
                <a:gd name="T5" fmla="*/ 2147483646 h 114"/>
                <a:gd name="T6" fmla="*/ 2147483646 w 106"/>
                <a:gd name="T7" fmla="*/ 2147483646 h 114"/>
                <a:gd name="T8" fmla="*/ 2147483646 w 106"/>
                <a:gd name="T9" fmla="*/ 2147483646 h 114"/>
                <a:gd name="T10" fmla="*/ 2147483646 w 106"/>
                <a:gd name="T11" fmla="*/ 2147483646 h 114"/>
                <a:gd name="T12" fmla="*/ 2147483646 w 106"/>
                <a:gd name="T13" fmla="*/ 2147483646 h 114"/>
                <a:gd name="T14" fmla="*/ 2147483646 w 106"/>
                <a:gd name="T15" fmla="*/ 2147483646 h 114"/>
                <a:gd name="T16" fmla="*/ 2147483646 w 106"/>
                <a:gd name="T17" fmla="*/ 2147483646 h 114"/>
                <a:gd name="T18" fmla="*/ 0 w 106"/>
                <a:gd name="T19" fmla="*/ 2147483646 h 114"/>
                <a:gd name="T20" fmla="*/ 2147483646 w 106"/>
                <a:gd name="T21" fmla="*/ 2147483646 h 114"/>
                <a:gd name="T22" fmla="*/ 2147483646 w 106"/>
                <a:gd name="T23" fmla="*/ 2147483646 h 114"/>
                <a:gd name="T24" fmla="*/ 2147483646 w 106"/>
                <a:gd name="T25" fmla="*/ 2147483646 h 114"/>
                <a:gd name="T26" fmla="*/ 2147483646 w 106"/>
                <a:gd name="T27" fmla="*/ 2147483646 h 114"/>
                <a:gd name="T28" fmla="*/ 2147483646 w 106"/>
                <a:gd name="T29" fmla="*/ 2147483646 h 114"/>
                <a:gd name="T30" fmla="*/ 2147483646 w 106"/>
                <a:gd name="T31" fmla="*/ 2147483646 h 114"/>
                <a:gd name="T32" fmla="*/ 2147483646 w 106"/>
                <a:gd name="T33" fmla="*/ 2147483646 h 114"/>
                <a:gd name="T34" fmla="*/ 2147483646 w 106"/>
                <a:gd name="T35" fmla="*/ 2147483646 h 114"/>
                <a:gd name="T36" fmla="*/ 2147483646 w 106"/>
                <a:gd name="T37" fmla="*/ 2147483646 h 114"/>
                <a:gd name="T38" fmla="*/ 2147483646 w 106"/>
                <a:gd name="T39" fmla="*/ 2147483646 h 114"/>
                <a:gd name="T40" fmla="*/ 2147483646 w 106"/>
                <a:gd name="T41" fmla="*/ 2147483646 h 114"/>
                <a:gd name="T42" fmla="*/ 2147483646 w 106"/>
                <a:gd name="T43" fmla="*/ 2147483646 h 114"/>
                <a:gd name="T44" fmla="*/ 2147483646 w 106"/>
                <a:gd name="T45" fmla="*/ 2147483646 h 114"/>
                <a:gd name="T46" fmla="*/ 2147483646 w 106"/>
                <a:gd name="T47" fmla="*/ 2147483646 h 114"/>
                <a:gd name="T48" fmla="*/ 2147483646 w 106"/>
                <a:gd name="T49" fmla="*/ 2147483646 h 114"/>
                <a:gd name="T50" fmla="*/ 2147483646 w 106"/>
                <a:gd name="T51" fmla="*/ 2147483646 h 114"/>
                <a:gd name="T52" fmla="*/ 2147483646 w 106"/>
                <a:gd name="T53" fmla="*/ 2147483646 h 114"/>
                <a:gd name="T54" fmla="*/ 2147483646 w 106"/>
                <a:gd name="T55" fmla="*/ 2147483646 h 114"/>
                <a:gd name="T56" fmla="*/ 2147483646 w 106"/>
                <a:gd name="T57" fmla="*/ 2147483646 h 114"/>
                <a:gd name="T58" fmla="*/ 2147483646 w 106"/>
                <a:gd name="T59" fmla="*/ 2147483646 h 114"/>
                <a:gd name="T60" fmla="*/ 2147483646 w 106"/>
                <a:gd name="T61" fmla="*/ 2147483646 h 114"/>
                <a:gd name="T62" fmla="*/ 2147483646 w 106"/>
                <a:gd name="T63" fmla="*/ 2147483646 h 114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0" t="0" r="r" b="b"/>
              <a:pathLst>
                <a:path w="106" h="114">
                  <a:moveTo>
                    <a:pt x="52" y="24"/>
                  </a:moveTo>
                  <a:lnTo>
                    <a:pt x="52" y="26"/>
                  </a:lnTo>
                  <a:lnTo>
                    <a:pt x="48" y="26"/>
                  </a:lnTo>
                  <a:lnTo>
                    <a:pt x="38" y="24"/>
                  </a:lnTo>
                  <a:lnTo>
                    <a:pt x="38" y="28"/>
                  </a:lnTo>
                  <a:lnTo>
                    <a:pt x="38" y="30"/>
                  </a:lnTo>
                  <a:lnTo>
                    <a:pt x="36" y="30"/>
                  </a:lnTo>
                  <a:lnTo>
                    <a:pt x="18" y="38"/>
                  </a:lnTo>
                  <a:lnTo>
                    <a:pt x="18" y="40"/>
                  </a:lnTo>
                  <a:lnTo>
                    <a:pt x="16" y="44"/>
                  </a:lnTo>
                  <a:lnTo>
                    <a:pt x="18" y="48"/>
                  </a:lnTo>
                  <a:lnTo>
                    <a:pt x="24" y="56"/>
                  </a:lnTo>
                  <a:lnTo>
                    <a:pt x="24" y="58"/>
                  </a:lnTo>
                  <a:lnTo>
                    <a:pt x="24" y="60"/>
                  </a:lnTo>
                  <a:lnTo>
                    <a:pt x="14" y="72"/>
                  </a:lnTo>
                  <a:lnTo>
                    <a:pt x="4" y="82"/>
                  </a:lnTo>
                  <a:lnTo>
                    <a:pt x="0" y="86"/>
                  </a:lnTo>
                  <a:lnTo>
                    <a:pt x="0" y="90"/>
                  </a:lnTo>
                  <a:lnTo>
                    <a:pt x="4" y="96"/>
                  </a:lnTo>
                  <a:lnTo>
                    <a:pt x="14" y="100"/>
                  </a:lnTo>
                  <a:lnTo>
                    <a:pt x="20" y="100"/>
                  </a:lnTo>
                  <a:lnTo>
                    <a:pt x="32" y="102"/>
                  </a:lnTo>
                  <a:lnTo>
                    <a:pt x="36" y="102"/>
                  </a:lnTo>
                  <a:lnTo>
                    <a:pt x="40" y="106"/>
                  </a:lnTo>
                  <a:lnTo>
                    <a:pt x="48" y="110"/>
                  </a:lnTo>
                  <a:lnTo>
                    <a:pt x="56" y="114"/>
                  </a:lnTo>
                  <a:lnTo>
                    <a:pt x="62" y="114"/>
                  </a:lnTo>
                  <a:lnTo>
                    <a:pt x="66" y="112"/>
                  </a:lnTo>
                  <a:lnTo>
                    <a:pt x="72" y="106"/>
                  </a:lnTo>
                  <a:lnTo>
                    <a:pt x="78" y="98"/>
                  </a:lnTo>
                  <a:lnTo>
                    <a:pt x="84" y="84"/>
                  </a:lnTo>
                  <a:lnTo>
                    <a:pt x="80" y="66"/>
                  </a:lnTo>
                  <a:lnTo>
                    <a:pt x="86" y="68"/>
                  </a:lnTo>
                  <a:lnTo>
                    <a:pt x="96" y="68"/>
                  </a:lnTo>
                  <a:lnTo>
                    <a:pt x="100" y="66"/>
                  </a:lnTo>
                  <a:lnTo>
                    <a:pt x="102" y="62"/>
                  </a:lnTo>
                  <a:lnTo>
                    <a:pt x="94" y="38"/>
                  </a:lnTo>
                  <a:lnTo>
                    <a:pt x="96" y="30"/>
                  </a:lnTo>
                  <a:lnTo>
                    <a:pt x="102" y="26"/>
                  </a:lnTo>
                  <a:lnTo>
                    <a:pt x="106" y="22"/>
                  </a:lnTo>
                  <a:lnTo>
                    <a:pt x="104" y="18"/>
                  </a:lnTo>
                  <a:lnTo>
                    <a:pt x="86" y="18"/>
                  </a:lnTo>
                  <a:lnTo>
                    <a:pt x="68" y="6"/>
                  </a:lnTo>
                  <a:lnTo>
                    <a:pt x="62" y="2"/>
                  </a:lnTo>
                  <a:lnTo>
                    <a:pt x="58" y="0"/>
                  </a:lnTo>
                  <a:lnTo>
                    <a:pt x="48" y="2"/>
                  </a:lnTo>
                  <a:lnTo>
                    <a:pt x="44" y="2"/>
                  </a:lnTo>
                  <a:lnTo>
                    <a:pt x="44" y="8"/>
                  </a:lnTo>
                  <a:lnTo>
                    <a:pt x="50" y="10"/>
                  </a:lnTo>
                  <a:lnTo>
                    <a:pt x="54" y="16"/>
                  </a:lnTo>
                  <a:lnTo>
                    <a:pt x="54" y="20"/>
                  </a:lnTo>
                  <a:lnTo>
                    <a:pt x="52" y="24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00" b="1"/>
            </a:p>
          </p:txBody>
        </p:sp>
        <p:sp>
          <p:nvSpPr>
            <p:cNvPr id="67" name="辽宁"/>
            <p:cNvSpPr/>
            <p:nvPr/>
          </p:nvSpPr>
          <p:spPr bwMode="auto">
            <a:xfrm>
              <a:off x="5932441" y="2576203"/>
              <a:ext cx="673477" cy="640508"/>
            </a:xfrm>
            <a:custGeom>
              <a:avLst/>
              <a:gdLst>
                <a:gd name="T0" fmla="*/ 2147483646 w 376"/>
                <a:gd name="T1" fmla="*/ 2147483646 h 358"/>
                <a:gd name="T2" fmla="*/ 2147483646 w 376"/>
                <a:gd name="T3" fmla="*/ 2147483646 h 358"/>
                <a:gd name="T4" fmla="*/ 2147483646 w 376"/>
                <a:gd name="T5" fmla="*/ 2147483646 h 358"/>
                <a:gd name="T6" fmla="*/ 2147483646 w 376"/>
                <a:gd name="T7" fmla="*/ 2147483646 h 358"/>
                <a:gd name="T8" fmla="*/ 2147483646 w 376"/>
                <a:gd name="T9" fmla="*/ 2147483646 h 358"/>
                <a:gd name="T10" fmla="*/ 2147483646 w 376"/>
                <a:gd name="T11" fmla="*/ 2147483646 h 358"/>
                <a:gd name="T12" fmla="*/ 2147483646 w 376"/>
                <a:gd name="T13" fmla="*/ 2147483646 h 358"/>
                <a:gd name="T14" fmla="*/ 2147483646 w 376"/>
                <a:gd name="T15" fmla="*/ 2147483646 h 358"/>
                <a:gd name="T16" fmla="*/ 2147483646 w 376"/>
                <a:gd name="T17" fmla="*/ 2147483646 h 358"/>
                <a:gd name="T18" fmla="*/ 2147483646 w 376"/>
                <a:gd name="T19" fmla="*/ 2147483646 h 358"/>
                <a:gd name="T20" fmla="*/ 2147483646 w 376"/>
                <a:gd name="T21" fmla="*/ 2147483646 h 358"/>
                <a:gd name="T22" fmla="*/ 2147483646 w 376"/>
                <a:gd name="T23" fmla="*/ 2147483646 h 358"/>
                <a:gd name="T24" fmla="*/ 2147483646 w 376"/>
                <a:gd name="T25" fmla="*/ 2147483646 h 358"/>
                <a:gd name="T26" fmla="*/ 2147483646 w 376"/>
                <a:gd name="T27" fmla="*/ 2147483646 h 358"/>
                <a:gd name="T28" fmla="*/ 2147483646 w 376"/>
                <a:gd name="T29" fmla="*/ 2147483646 h 358"/>
                <a:gd name="T30" fmla="*/ 2147483646 w 376"/>
                <a:gd name="T31" fmla="*/ 2147483646 h 358"/>
                <a:gd name="T32" fmla="*/ 2147483646 w 376"/>
                <a:gd name="T33" fmla="*/ 2147483646 h 358"/>
                <a:gd name="T34" fmla="*/ 2147483646 w 376"/>
                <a:gd name="T35" fmla="*/ 2147483646 h 358"/>
                <a:gd name="T36" fmla="*/ 2147483646 w 376"/>
                <a:gd name="T37" fmla="*/ 2147483646 h 358"/>
                <a:gd name="T38" fmla="*/ 2147483646 w 376"/>
                <a:gd name="T39" fmla="*/ 2147483646 h 358"/>
                <a:gd name="T40" fmla="*/ 2147483646 w 376"/>
                <a:gd name="T41" fmla="*/ 2147483646 h 358"/>
                <a:gd name="T42" fmla="*/ 2147483646 w 376"/>
                <a:gd name="T43" fmla="*/ 2147483646 h 358"/>
                <a:gd name="T44" fmla="*/ 2147483646 w 376"/>
                <a:gd name="T45" fmla="*/ 2147483646 h 358"/>
                <a:gd name="T46" fmla="*/ 2147483646 w 376"/>
                <a:gd name="T47" fmla="*/ 2147483646 h 358"/>
                <a:gd name="T48" fmla="*/ 2147483646 w 376"/>
                <a:gd name="T49" fmla="*/ 2147483646 h 358"/>
                <a:gd name="T50" fmla="*/ 2147483646 w 376"/>
                <a:gd name="T51" fmla="*/ 2147483646 h 358"/>
                <a:gd name="T52" fmla="*/ 2147483646 w 376"/>
                <a:gd name="T53" fmla="*/ 2147483646 h 358"/>
                <a:gd name="T54" fmla="*/ 2147483646 w 376"/>
                <a:gd name="T55" fmla="*/ 2147483646 h 358"/>
                <a:gd name="T56" fmla="*/ 2147483646 w 376"/>
                <a:gd name="T57" fmla="*/ 2147483646 h 358"/>
                <a:gd name="T58" fmla="*/ 2147483646 w 376"/>
                <a:gd name="T59" fmla="*/ 2147483646 h 358"/>
                <a:gd name="T60" fmla="*/ 2147483646 w 376"/>
                <a:gd name="T61" fmla="*/ 2147483646 h 358"/>
                <a:gd name="T62" fmla="*/ 2147483646 w 376"/>
                <a:gd name="T63" fmla="*/ 2147483646 h 358"/>
                <a:gd name="T64" fmla="*/ 2147483646 w 376"/>
                <a:gd name="T65" fmla="*/ 2147483646 h 358"/>
                <a:gd name="T66" fmla="*/ 2147483646 w 376"/>
                <a:gd name="T67" fmla="*/ 2147483646 h 358"/>
                <a:gd name="T68" fmla="*/ 2147483646 w 376"/>
                <a:gd name="T69" fmla="*/ 2147483646 h 358"/>
                <a:gd name="T70" fmla="*/ 2147483646 w 376"/>
                <a:gd name="T71" fmla="*/ 2147483646 h 358"/>
                <a:gd name="T72" fmla="*/ 2147483646 w 376"/>
                <a:gd name="T73" fmla="*/ 2147483646 h 358"/>
                <a:gd name="T74" fmla="*/ 2147483646 w 376"/>
                <a:gd name="T75" fmla="*/ 2147483646 h 358"/>
                <a:gd name="T76" fmla="*/ 2147483646 w 376"/>
                <a:gd name="T77" fmla="*/ 2147483646 h 358"/>
                <a:gd name="T78" fmla="*/ 2147483646 w 376"/>
                <a:gd name="T79" fmla="*/ 2147483646 h 358"/>
                <a:gd name="T80" fmla="*/ 2147483646 w 376"/>
                <a:gd name="T81" fmla="*/ 2147483646 h 358"/>
                <a:gd name="T82" fmla="*/ 2147483646 w 376"/>
                <a:gd name="T83" fmla="*/ 2147483646 h 358"/>
                <a:gd name="T84" fmla="*/ 2147483646 w 376"/>
                <a:gd name="T85" fmla="*/ 2147483646 h 358"/>
                <a:gd name="T86" fmla="*/ 2147483646 w 376"/>
                <a:gd name="T87" fmla="*/ 2147483646 h 358"/>
                <a:gd name="T88" fmla="*/ 2147483646 w 376"/>
                <a:gd name="T89" fmla="*/ 2147483646 h 358"/>
                <a:gd name="T90" fmla="*/ 2147483646 w 376"/>
                <a:gd name="T91" fmla="*/ 2147483646 h 358"/>
                <a:gd name="T92" fmla="*/ 2147483646 w 376"/>
                <a:gd name="T93" fmla="*/ 2147483646 h 358"/>
                <a:gd name="T94" fmla="*/ 2147483646 w 376"/>
                <a:gd name="T95" fmla="*/ 2147483646 h 358"/>
                <a:gd name="T96" fmla="*/ 2147483646 w 376"/>
                <a:gd name="T97" fmla="*/ 2147483646 h 358"/>
                <a:gd name="T98" fmla="*/ 2147483646 w 376"/>
                <a:gd name="T99" fmla="*/ 2147483646 h 358"/>
                <a:gd name="T100" fmla="*/ 2147483646 w 376"/>
                <a:gd name="T101" fmla="*/ 2147483646 h 358"/>
                <a:gd name="T102" fmla="*/ 2147483646 w 376"/>
                <a:gd name="T103" fmla="*/ 2147483646 h 358"/>
                <a:gd name="T104" fmla="*/ 2147483646 w 376"/>
                <a:gd name="T105" fmla="*/ 0 h 358"/>
                <a:gd name="T106" fmla="*/ 2147483646 w 376"/>
                <a:gd name="T107" fmla="*/ 2147483646 h 358"/>
                <a:gd name="T108" fmla="*/ 2147483646 w 376"/>
                <a:gd name="T109" fmla="*/ 2147483646 h 358"/>
                <a:gd name="T110" fmla="*/ 2147483646 w 376"/>
                <a:gd name="T111" fmla="*/ 2147483646 h 358"/>
                <a:gd name="T112" fmla="*/ 2147483646 w 376"/>
                <a:gd name="T113" fmla="*/ 2147483646 h 358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0" t="0" r="r" b="b"/>
              <a:pathLst>
                <a:path w="376" h="358">
                  <a:moveTo>
                    <a:pt x="172" y="46"/>
                  </a:moveTo>
                  <a:lnTo>
                    <a:pt x="162" y="60"/>
                  </a:lnTo>
                  <a:lnTo>
                    <a:pt x="160" y="64"/>
                  </a:lnTo>
                  <a:lnTo>
                    <a:pt x="160" y="74"/>
                  </a:lnTo>
                  <a:lnTo>
                    <a:pt x="160" y="80"/>
                  </a:lnTo>
                  <a:lnTo>
                    <a:pt x="142" y="80"/>
                  </a:lnTo>
                  <a:lnTo>
                    <a:pt x="140" y="80"/>
                  </a:lnTo>
                  <a:lnTo>
                    <a:pt x="128" y="76"/>
                  </a:lnTo>
                  <a:lnTo>
                    <a:pt x="116" y="92"/>
                  </a:lnTo>
                  <a:lnTo>
                    <a:pt x="102" y="100"/>
                  </a:lnTo>
                  <a:lnTo>
                    <a:pt x="92" y="112"/>
                  </a:lnTo>
                  <a:lnTo>
                    <a:pt x="90" y="116"/>
                  </a:lnTo>
                  <a:lnTo>
                    <a:pt x="70" y="138"/>
                  </a:lnTo>
                  <a:lnTo>
                    <a:pt x="70" y="140"/>
                  </a:lnTo>
                  <a:lnTo>
                    <a:pt x="68" y="140"/>
                  </a:lnTo>
                  <a:lnTo>
                    <a:pt x="54" y="148"/>
                  </a:lnTo>
                  <a:lnTo>
                    <a:pt x="42" y="140"/>
                  </a:lnTo>
                  <a:lnTo>
                    <a:pt x="42" y="138"/>
                  </a:lnTo>
                  <a:lnTo>
                    <a:pt x="30" y="126"/>
                  </a:lnTo>
                  <a:lnTo>
                    <a:pt x="24" y="122"/>
                  </a:lnTo>
                  <a:lnTo>
                    <a:pt x="28" y="156"/>
                  </a:lnTo>
                  <a:lnTo>
                    <a:pt x="34" y="172"/>
                  </a:lnTo>
                  <a:lnTo>
                    <a:pt x="22" y="184"/>
                  </a:lnTo>
                  <a:lnTo>
                    <a:pt x="4" y="208"/>
                  </a:lnTo>
                  <a:lnTo>
                    <a:pt x="4" y="220"/>
                  </a:lnTo>
                  <a:lnTo>
                    <a:pt x="0" y="226"/>
                  </a:lnTo>
                  <a:lnTo>
                    <a:pt x="2" y="232"/>
                  </a:lnTo>
                  <a:lnTo>
                    <a:pt x="8" y="232"/>
                  </a:lnTo>
                  <a:lnTo>
                    <a:pt x="32" y="238"/>
                  </a:lnTo>
                  <a:lnTo>
                    <a:pt x="34" y="238"/>
                  </a:lnTo>
                  <a:lnTo>
                    <a:pt x="34" y="240"/>
                  </a:lnTo>
                  <a:lnTo>
                    <a:pt x="40" y="244"/>
                  </a:lnTo>
                  <a:lnTo>
                    <a:pt x="46" y="248"/>
                  </a:lnTo>
                  <a:lnTo>
                    <a:pt x="48" y="248"/>
                  </a:lnTo>
                  <a:lnTo>
                    <a:pt x="50" y="252"/>
                  </a:lnTo>
                  <a:lnTo>
                    <a:pt x="52" y="258"/>
                  </a:lnTo>
                  <a:lnTo>
                    <a:pt x="54" y="264"/>
                  </a:lnTo>
                  <a:lnTo>
                    <a:pt x="78" y="272"/>
                  </a:lnTo>
                  <a:lnTo>
                    <a:pt x="86" y="270"/>
                  </a:lnTo>
                  <a:lnTo>
                    <a:pt x="92" y="260"/>
                  </a:lnTo>
                  <a:lnTo>
                    <a:pt x="112" y="224"/>
                  </a:lnTo>
                  <a:lnTo>
                    <a:pt x="122" y="212"/>
                  </a:lnTo>
                  <a:lnTo>
                    <a:pt x="122" y="210"/>
                  </a:lnTo>
                  <a:lnTo>
                    <a:pt x="138" y="204"/>
                  </a:lnTo>
                  <a:lnTo>
                    <a:pt x="148" y="202"/>
                  </a:lnTo>
                  <a:lnTo>
                    <a:pt x="154" y="196"/>
                  </a:lnTo>
                  <a:lnTo>
                    <a:pt x="160" y="192"/>
                  </a:lnTo>
                  <a:lnTo>
                    <a:pt x="164" y="194"/>
                  </a:lnTo>
                  <a:lnTo>
                    <a:pt x="172" y="198"/>
                  </a:lnTo>
                  <a:lnTo>
                    <a:pt x="174" y="198"/>
                  </a:lnTo>
                  <a:lnTo>
                    <a:pt x="174" y="200"/>
                  </a:lnTo>
                  <a:lnTo>
                    <a:pt x="188" y="220"/>
                  </a:lnTo>
                  <a:lnTo>
                    <a:pt x="188" y="222"/>
                  </a:lnTo>
                  <a:lnTo>
                    <a:pt x="190" y="238"/>
                  </a:lnTo>
                  <a:lnTo>
                    <a:pt x="188" y="254"/>
                  </a:lnTo>
                  <a:lnTo>
                    <a:pt x="184" y="268"/>
                  </a:lnTo>
                  <a:lnTo>
                    <a:pt x="184" y="270"/>
                  </a:lnTo>
                  <a:lnTo>
                    <a:pt x="174" y="284"/>
                  </a:lnTo>
                  <a:lnTo>
                    <a:pt x="168" y="294"/>
                  </a:lnTo>
                  <a:lnTo>
                    <a:pt x="170" y="312"/>
                  </a:lnTo>
                  <a:lnTo>
                    <a:pt x="172" y="312"/>
                  </a:lnTo>
                  <a:lnTo>
                    <a:pt x="176" y="308"/>
                  </a:lnTo>
                  <a:lnTo>
                    <a:pt x="184" y="304"/>
                  </a:lnTo>
                  <a:lnTo>
                    <a:pt x="184" y="302"/>
                  </a:lnTo>
                  <a:lnTo>
                    <a:pt x="186" y="300"/>
                  </a:lnTo>
                  <a:lnTo>
                    <a:pt x="194" y="308"/>
                  </a:lnTo>
                  <a:lnTo>
                    <a:pt x="194" y="320"/>
                  </a:lnTo>
                  <a:lnTo>
                    <a:pt x="192" y="320"/>
                  </a:lnTo>
                  <a:lnTo>
                    <a:pt x="186" y="324"/>
                  </a:lnTo>
                  <a:lnTo>
                    <a:pt x="184" y="328"/>
                  </a:lnTo>
                  <a:lnTo>
                    <a:pt x="184" y="334"/>
                  </a:lnTo>
                  <a:lnTo>
                    <a:pt x="182" y="336"/>
                  </a:lnTo>
                  <a:lnTo>
                    <a:pt x="178" y="344"/>
                  </a:lnTo>
                  <a:lnTo>
                    <a:pt x="176" y="344"/>
                  </a:lnTo>
                  <a:lnTo>
                    <a:pt x="168" y="346"/>
                  </a:lnTo>
                  <a:lnTo>
                    <a:pt x="162" y="348"/>
                  </a:lnTo>
                  <a:lnTo>
                    <a:pt x="158" y="356"/>
                  </a:lnTo>
                  <a:lnTo>
                    <a:pt x="158" y="358"/>
                  </a:lnTo>
                  <a:lnTo>
                    <a:pt x="184" y="354"/>
                  </a:lnTo>
                  <a:lnTo>
                    <a:pt x="190" y="350"/>
                  </a:lnTo>
                  <a:lnTo>
                    <a:pt x="198" y="328"/>
                  </a:lnTo>
                  <a:lnTo>
                    <a:pt x="258" y="266"/>
                  </a:lnTo>
                  <a:lnTo>
                    <a:pt x="260" y="266"/>
                  </a:lnTo>
                  <a:lnTo>
                    <a:pt x="272" y="260"/>
                  </a:lnTo>
                  <a:lnTo>
                    <a:pt x="284" y="260"/>
                  </a:lnTo>
                  <a:lnTo>
                    <a:pt x="294" y="258"/>
                  </a:lnTo>
                  <a:lnTo>
                    <a:pt x="304" y="252"/>
                  </a:lnTo>
                  <a:lnTo>
                    <a:pt x="312" y="244"/>
                  </a:lnTo>
                  <a:lnTo>
                    <a:pt x="326" y="208"/>
                  </a:lnTo>
                  <a:lnTo>
                    <a:pt x="376" y="156"/>
                  </a:lnTo>
                  <a:lnTo>
                    <a:pt x="372" y="128"/>
                  </a:lnTo>
                  <a:lnTo>
                    <a:pt x="368" y="126"/>
                  </a:lnTo>
                  <a:lnTo>
                    <a:pt x="364" y="122"/>
                  </a:lnTo>
                  <a:lnTo>
                    <a:pt x="364" y="120"/>
                  </a:lnTo>
                  <a:lnTo>
                    <a:pt x="364" y="122"/>
                  </a:lnTo>
                  <a:lnTo>
                    <a:pt x="356" y="122"/>
                  </a:lnTo>
                  <a:lnTo>
                    <a:pt x="350" y="120"/>
                  </a:lnTo>
                  <a:lnTo>
                    <a:pt x="346" y="116"/>
                  </a:lnTo>
                  <a:lnTo>
                    <a:pt x="344" y="110"/>
                  </a:lnTo>
                  <a:lnTo>
                    <a:pt x="342" y="108"/>
                  </a:lnTo>
                  <a:lnTo>
                    <a:pt x="342" y="66"/>
                  </a:lnTo>
                  <a:lnTo>
                    <a:pt x="336" y="62"/>
                  </a:lnTo>
                  <a:lnTo>
                    <a:pt x="328" y="56"/>
                  </a:lnTo>
                  <a:lnTo>
                    <a:pt x="316" y="44"/>
                  </a:lnTo>
                  <a:lnTo>
                    <a:pt x="308" y="30"/>
                  </a:lnTo>
                  <a:lnTo>
                    <a:pt x="306" y="24"/>
                  </a:lnTo>
                  <a:lnTo>
                    <a:pt x="306" y="16"/>
                  </a:lnTo>
                  <a:lnTo>
                    <a:pt x="308" y="12"/>
                  </a:lnTo>
                  <a:lnTo>
                    <a:pt x="302" y="4"/>
                  </a:lnTo>
                  <a:lnTo>
                    <a:pt x="300" y="10"/>
                  </a:lnTo>
                  <a:lnTo>
                    <a:pt x="294" y="24"/>
                  </a:lnTo>
                  <a:lnTo>
                    <a:pt x="292" y="24"/>
                  </a:lnTo>
                  <a:lnTo>
                    <a:pt x="282" y="24"/>
                  </a:lnTo>
                  <a:lnTo>
                    <a:pt x="274" y="20"/>
                  </a:lnTo>
                  <a:lnTo>
                    <a:pt x="270" y="16"/>
                  </a:lnTo>
                  <a:lnTo>
                    <a:pt x="268" y="10"/>
                  </a:lnTo>
                  <a:lnTo>
                    <a:pt x="268" y="8"/>
                  </a:lnTo>
                  <a:lnTo>
                    <a:pt x="264" y="8"/>
                  </a:lnTo>
                  <a:lnTo>
                    <a:pt x="248" y="12"/>
                  </a:lnTo>
                  <a:lnTo>
                    <a:pt x="236" y="0"/>
                  </a:lnTo>
                  <a:lnTo>
                    <a:pt x="232" y="0"/>
                  </a:lnTo>
                  <a:lnTo>
                    <a:pt x="228" y="4"/>
                  </a:lnTo>
                  <a:lnTo>
                    <a:pt x="234" y="12"/>
                  </a:lnTo>
                  <a:lnTo>
                    <a:pt x="236" y="14"/>
                  </a:lnTo>
                  <a:lnTo>
                    <a:pt x="228" y="30"/>
                  </a:lnTo>
                  <a:lnTo>
                    <a:pt x="226" y="30"/>
                  </a:lnTo>
                  <a:lnTo>
                    <a:pt x="226" y="32"/>
                  </a:lnTo>
                  <a:lnTo>
                    <a:pt x="212" y="48"/>
                  </a:lnTo>
                  <a:lnTo>
                    <a:pt x="210" y="48"/>
                  </a:lnTo>
                  <a:lnTo>
                    <a:pt x="208" y="48"/>
                  </a:lnTo>
                  <a:lnTo>
                    <a:pt x="186" y="50"/>
                  </a:lnTo>
                  <a:lnTo>
                    <a:pt x="172" y="4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00" b="1"/>
            </a:p>
          </p:txBody>
        </p:sp>
        <p:sp>
          <p:nvSpPr>
            <p:cNvPr id="68" name="吉林"/>
            <p:cNvSpPr/>
            <p:nvPr/>
          </p:nvSpPr>
          <p:spPr bwMode="auto">
            <a:xfrm>
              <a:off x="6083312" y="2189100"/>
              <a:ext cx="959667" cy="651391"/>
            </a:xfrm>
            <a:custGeom>
              <a:avLst/>
              <a:gdLst>
                <a:gd name="T0" fmla="*/ 2147483646 w 536"/>
                <a:gd name="T1" fmla="*/ 2147483646 h 364"/>
                <a:gd name="T2" fmla="*/ 2147483646 w 536"/>
                <a:gd name="T3" fmla="*/ 2147483646 h 364"/>
                <a:gd name="T4" fmla="*/ 2147483646 w 536"/>
                <a:gd name="T5" fmla="*/ 2147483646 h 364"/>
                <a:gd name="T6" fmla="*/ 2147483646 w 536"/>
                <a:gd name="T7" fmla="*/ 2147483646 h 364"/>
                <a:gd name="T8" fmla="*/ 2147483646 w 536"/>
                <a:gd name="T9" fmla="*/ 2147483646 h 364"/>
                <a:gd name="T10" fmla="*/ 2147483646 w 536"/>
                <a:gd name="T11" fmla="*/ 2147483646 h 364"/>
                <a:gd name="T12" fmla="*/ 2147483646 w 536"/>
                <a:gd name="T13" fmla="*/ 2147483646 h 364"/>
                <a:gd name="T14" fmla="*/ 2147483646 w 536"/>
                <a:gd name="T15" fmla="*/ 2147483646 h 364"/>
                <a:gd name="T16" fmla="*/ 2147483646 w 536"/>
                <a:gd name="T17" fmla="*/ 2147483646 h 364"/>
                <a:gd name="T18" fmla="*/ 2147483646 w 536"/>
                <a:gd name="T19" fmla="*/ 2147483646 h 364"/>
                <a:gd name="T20" fmla="*/ 2147483646 w 536"/>
                <a:gd name="T21" fmla="*/ 2147483646 h 364"/>
                <a:gd name="T22" fmla="*/ 2147483646 w 536"/>
                <a:gd name="T23" fmla="*/ 2147483646 h 364"/>
                <a:gd name="T24" fmla="*/ 2147483646 w 536"/>
                <a:gd name="T25" fmla="*/ 2147483646 h 364"/>
                <a:gd name="T26" fmla="*/ 2147483646 w 536"/>
                <a:gd name="T27" fmla="*/ 2147483646 h 364"/>
                <a:gd name="T28" fmla="*/ 2147483646 w 536"/>
                <a:gd name="T29" fmla="*/ 2147483646 h 364"/>
                <a:gd name="T30" fmla="*/ 2147483646 w 536"/>
                <a:gd name="T31" fmla="*/ 2147483646 h 364"/>
                <a:gd name="T32" fmla="*/ 2147483646 w 536"/>
                <a:gd name="T33" fmla="*/ 2147483646 h 364"/>
                <a:gd name="T34" fmla="*/ 2147483646 w 536"/>
                <a:gd name="T35" fmla="*/ 2147483646 h 364"/>
                <a:gd name="T36" fmla="*/ 2147483646 w 536"/>
                <a:gd name="T37" fmla="*/ 2147483646 h 364"/>
                <a:gd name="T38" fmla="*/ 2147483646 w 536"/>
                <a:gd name="T39" fmla="*/ 2147483646 h 364"/>
                <a:gd name="T40" fmla="*/ 2147483646 w 536"/>
                <a:gd name="T41" fmla="*/ 2147483646 h 364"/>
                <a:gd name="T42" fmla="*/ 2147483646 w 536"/>
                <a:gd name="T43" fmla="*/ 2147483646 h 364"/>
                <a:gd name="T44" fmla="*/ 2147483646 w 536"/>
                <a:gd name="T45" fmla="*/ 2147483646 h 364"/>
                <a:gd name="T46" fmla="*/ 2147483646 w 536"/>
                <a:gd name="T47" fmla="*/ 2147483646 h 364"/>
                <a:gd name="T48" fmla="*/ 2147483646 w 536"/>
                <a:gd name="T49" fmla="*/ 2147483646 h 364"/>
                <a:gd name="T50" fmla="*/ 2147483646 w 536"/>
                <a:gd name="T51" fmla="*/ 2147483646 h 364"/>
                <a:gd name="T52" fmla="*/ 2147483646 w 536"/>
                <a:gd name="T53" fmla="*/ 2147483646 h 364"/>
                <a:gd name="T54" fmla="*/ 2147483646 w 536"/>
                <a:gd name="T55" fmla="*/ 2147483646 h 364"/>
                <a:gd name="T56" fmla="*/ 2147483646 w 536"/>
                <a:gd name="T57" fmla="*/ 2147483646 h 364"/>
                <a:gd name="T58" fmla="*/ 2147483646 w 536"/>
                <a:gd name="T59" fmla="*/ 2147483646 h 364"/>
                <a:gd name="T60" fmla="*/ 2147483646 w 536"/>
                <a:gd name="T61" fmla="*/ 2147483646 h 364"/>
                <a:gd name="T62" fmla="*/ 2147483646 w 536"/>
                <a:gd name="T63" fmla="*/ 2147483646 h 364"/>
                <a:gd name="T64" fmla="*/ 2147483646 w 536"/>
                <a:gd name="T65" fmla="*/ 2147483646 h 364"/>
                <a:gd name="T66" fmla="*/ 2147483646 w 536"/>
                <a:gd name="T67" fmla="*/ 2147483646 h 364"/>
                <a:gd name="T68" fmla="*/ 2147483646 w 536"/>
                <a:gd name="T69" fmla="*/ 2147483646 h 364"/>
                <a:gd name="T70" fmla="*/ 2147483646 w 536"/>
                <a:gd name="T71" fmla="*/ 2147483646 h 364"/>
                <a:gd name="T72" fmla="*/ 2147483646 w 536"/>
                <a:gd name="T73" fmla="*/ 2147483646 h 364"/>
                <a:gd name="T74" fmla="*/ 2147483646 w 536"/>
                <a:gd name="T75" fmla="*/ 2147483646 h 364"/>
                <a:gd name="T76" fmla="*/ 2147483646 w 536"/>
                <a:gd name="T77" fmla="*/ 2147483646 h 364"/>
                <a:gd name="T78" fmla="*/ 2147483646 w 536"/>
                <a:gd name="T79" fmla="*/ 2147483646 h 364"/>
                <a:gd name="T80" fmla="*/ 2147483646 w 536"/>
                <a:gd name="T81" fmla="*/ 2147483646 h 364"/>
                <a:gd name="T82" fmla="*/ 2147483646 w 536"/>
                <a:gd name="T83" fmla="*/ 2147483646 h 364"/>
                <a:gd name="T84" fmla="*/ 2147483646 w 536"/>
                <a:gd name="T85" fmla="*/ 2147483646 h 364"/>
                <a:gd name="T86" fmla="*/ 2147483646 w 536"/>
                <a:gd name="T87" fmla="*/ 2147483646 h 364"/>
                <a:gd name="T88" fmla="*/ 2147483646 w 536"/>
                <a:gd name="T89" fmla="*/ 2147483646 h 364"/>
                <a:gd name="T90" fmla="*/ 2147483646 w 536"/>
                <a:gd name="T91" fmla="*/ 2147483646 h 364"/>
                <a:gd name="T92" fmla="*/ 2147483646 w 536"/>
                <a:gd name="T93" fmla="*/ 2147483646 h 364"/>
                <a:gd name="T94" fmla="*/ 2147483646 w 536"/>
                <a:gd name="T95" fmla="*/ 2147483646 h 364"/>
                <a:gd name="T96" fmla="*/ 2147483646 w 536"/>
                <a:gd name="T97" fmla="*/ 2147483646 h 364"/>
                <a:gd name="T98" fmla="*/ 2147483646 w 536"/>
                <a:gd name="T99" fmla="*/ 2147483646 h 364"/>
                <a:gd name="T100" fmla="*/ 2147483646 w 536"/>
                <a:gd name="T101" fmla="*/ 2147483646 h 364"/>
                <a:gd name="T102" fmla="*/ 2147483646 w 536"/>
                <a:gd name="T103" fmla="*/ 2147483646 h 364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0" t="0" r="r" b="b"/>
              <a:pathLst>
                <a:path w="536" h="364">
                  <a:moveTo>
                    <a:pt x="104" y="18"/>
                  </a:moveTo>
                  <a:lnTo>
                    <a:pt x="102" y="0"/>
                  </a:lnTo>
                  <a:lnTo>
                    <a:pt x="94" y="6"/>
                  </a:lnTo>
                  <a:lnTo>
                    <a:pt x="92" y="6"/>
                  </a:lnTo>
                  <a:lnTo>
                    <a:pt x="74" y="12"/>
                  </a:lnTo>
                  <a:lnTo>
                    <a:pt x="72" y="12"/>
                  </a:lnTo>
                  <a:lnTo>
                    <a:pt x="70" y="10"/>
                  </a:lnTo>
                  <a:lnTo>
                    <a:pt x="70" y="20"/>
                  </a:lnTo>
                  <a:lnTo>
                    <a:pt x="68" y="20"/>
                  </a:lnTo>
                  <a:lnTo>
                    <a:pt x="60" y="34"/>
                  </a:lnTo>
                  <a:lnTo>
                    <a:pt x="58" y="34"/>
                  </a:lnTo>
                  <a:lnTo>
                    <a:pt x="58" y="36"/>
                  </a:lnTo>
                  <a:lnTo>
                    <a:pt x="44" y="48"/>
                  </a:lnTo>
                  <a:lnTo>
                    <a:pt x="42" y="48"/>
                  </a:lnTo>
                  <a:lnTo>
                    <a:pt x="40" y="48"/>
                  </a:lnTo>
                  <a:lnTo>
                    <a:pt x="28" y="40"/>
                  </a:lnTo>
                  <a:lnTo>
                    <a:pt x="22" y="34"/>
                  </a:lnTo>
                  <a:lnTo>
                    <a:pt x="18" y="32"/>
                  </a:lnTo>
                  <a:lnTo>
                    <a:pt x="8" y="34"/>
                  </a:lnTo>
                  <a:lnTo>
                    <a:pt x="0" y="40"/>
                  </a:lnTo>
                  <a:lnTo>
                    <a:pt x="18" y="54"/>
                  </a:lnTo>
                  <a:lnTo>
                    <a:pt x="32" y="60"/>
                  </a:lnTo>
                  <a:lnTo>
                    <a:pt x="34" y="62"/>
                  </a:lnTo>
                  <a:lnTo>
                    <a:pt x="34" y="64"/>
                  </a:lnTo>
                  <a:lnTo>
                    <a:pt x="36" y="80"/>
                  </a:lnTo>
                  <a:lnTo>
                    <a:pt x="36" y="104"/>
                  </a:lnTo>
                  <a:lnTo>
                    <a:pt x="40" y="118"/>
                  </a:lnTo>
                  <a:lnTo>
                    <a:pt x="50" y="140"/>
                  </a:lnTo>
                  <a:lnTo>
                    <a:pt x="60" y="152"/>
                  </a:lnTo>
                  <a:lnTo>
                    <a:pt x="70" y="144"/>
                  </a:lnTo>
                  <a:lnTo>
                    <a:pt x="76" y="136"/>
                  </a:lnTo>
                  <a:lnTo>
                    <a:pt x="88" y="122"/>
                  </a:lnTo>
                  <a:lnTo>
                    <a:pt x="98" y="132"/>
                  </a:lnTo>
                  <a:lnTo>
                    <a:pt x="108" y="152"/>
                  </a:lnTo>
                  <a:lnTo>
                    <a:pt x="120" y="156"/>
                  </a:lnTo>
                  <a:lnTo>
                    <a:pt x="126" y="176"/>
                  </a:lnTo>
                  <a:lnTo>
                    <a:pt x="124" y="194"/>
                  </a:lnTo>
                  <a:lnTo>
                    <a:pt x="124" y="196"/>
                  </a:lnTo>
                  <a:lnTo>
                    <a:pt x="120" y="212"/>
                  </a:lnTo>
                  <a:lnTo>
                    <a:pt x="128" y="220"/>
                  </a:lnTo>
                  <a:lnTo>
                    <a:pt x="138" y="214"/>
                  </a:lnTo>
                  <a:lnTo>
                    <a:pt x="148" y="204"/>
                  </a:lnTo>
                  <a:lnTo>
                    <a:pt x="150" y="206"/>
                  </a:lnTo>
                  <a:lnTo>
                    <a:pt x="158" y="208"/>
                  </a:lnTo>
                  <a:lnTo>
                    <a:pt x="168" y="218"/>
                  </a:lnTo>
                  <a:lnTo>
                    <a:pt x="178" y="216"/>
                  </a:lnTo>
                  <a:lnTo>
                    <a:pt x="184" y="214"/>
                  </a:lnTo>
                  <a:lnTo>
                    <a:pt x="188" y="216"/>
                  </a:lnTo>
                  <a:lnTo>
                    <a:pt x="190" y="218"/>
                  </a:lnTo>
                  <a:lnTo>
                    <a:pt x="192" y="220"/>
                  </a:lnTo>
                  <a:lnTo>
                    <a:pt x="192" y="228"/>
                  </a:lnTo>
                  <a:lnTo>
                    <a:pt x="194" y="228"/>
                  </a:lnTo>
                  <a:lnTo>
                    <a:pt x="204" y="232"/>
                  </a:lnTo>
                  <a:lnTo>
                    <a:pt x="210" y="222"/>
                  </a:lnTo>
                  <a:lnTo>
                    <a:pt x="210" y="218"/>
                  </a:lnTo>
                  <a:lnTo>
                    <a:pt x="210" y="214"/>
                  </a:lnTo>
                  <a:lnTo>
                    <a:pt x="212" y="210"/>
                  </a:lnTo>
                  <a:lnTo>
                    <a:pt x="220" y="212"/>
                  </a:lnTo>
                  <a:lnTo>
                    <a:pt x="226" y="214"/>
                  </a:lnTo>
                  <a:lnTo>
                    <a:pt x="230" y="218"/>
                  </a:lnTo>
                  <a:lnTo>
                    <a:pt x="232" y="222"/>
                  </a:lnTo>
                  <a:lnTo>
                    <a:pt x="232" y="228"/>
                  </a:lnTo>
                  <a:lnTo>
                    <a:pt x="232" y="232"/>
                  </a:lnTo>
                  <a:lnTo>
                    <a:pt x="232" y="242"/>
                  </a:lnTo>
                  <a:lnTo>
                    <a:pt x="240" y="256"/>
                  </a:lnTo>
                  <a:lnTo>
                    <a:pt x="250" y="266"/>
                  </a:lnTo>
                  <a:lnTo>
                    <a:pt x="256" y="272"/>
                  </a:lnTo>
                  <a:lnTo>
                    <a:pt x="262" y="274"/>
                  </a:lnTo>
                  <a:lnTo>
                    <a:pt x="264" y="274"/>
                  </a:lnTo>
                  <a:lnTo>
                    <a:pt x="266" y="278"/>
                  </a:lnTo>
                  <a:lnTo>
                    <a:pt x="268" y="288"/>
                  </a:lnTo>
                  <a:lnTo>
                    <a:pt x="268" y="324"/>
                  </a:lnTo>
                  <a:lnTo>
                    <a:pt x="270" y="328"/>
                  </a:lnTo>
                  <a:lnTo>
                    <a:pt x="274" y="330"/>
                  </a:lnTo>
                  <a:lnTo>
                    <a:pt x="276" y="330"/>
                  </a:lnTo>
                  <a:lnTo>
                    <a:pt x="282" y="330"/>
                  </a:lnTo>
                  <a:lnTo>
                    <a:pt x="288" y="332"/>
                  </a:lnTo>
                  <a:lnTo>
                    <a:pt x="290" y="334"/>
                  </a:lnTo>
                  <a:lnTo>
                    <a:pt x="294" y="338"/>
                  </a:lnTo>
                  <a:lnTo>
                    <a:pt x="298" y="344"/>
                  </a:lnTo>
                  <a:lnTo>
                    <a:pt x="300" y="364"/>
                  </a:lnTo>
                  <a:lnTo>
                    <a:pt x="318" y="328"/>
                  </a:lnTo>
                  <a:lnTo>
                    <a:pt x="322" y="314"/>
                  </a:lnTo>
                  <a:lnTo>
                    <a:pt x="326" y="304"/>
                  </a:lnTo>
                  <a:lnTo>
                    <a:pt x="332" y="296"/>
                  </a:lnTo>
                  <a:lnTo>
                    <a:pt x="338" y="294"/>
                  </a:lnTo>
                  <a:lnTo>
                    <a:pt x="344" y="294"/>
                  </a:lnTo>
                  <a:lnTo>
                    <a:pt x="352" y="294"/>
                  </a:lnTo>
                  <a:lnTo>
                    <a:pt x="372" y="304"/>
                  </a:lnTo>
                  <a:lnTo>
                    <a:pt x="424" y="308"/>
                  </a:lnTo>
                  <a:lnTo>
                    <a:pt x="424" y="296"/>
                  </a:lnTo>
                  <a:lnTo>
                    <a:pt x="400" y="272"/>
                  </a:lnTo>
                  <a:lnTo>
                    <a:pt x="388" y="264"/>
                  </a:lnTo>
                  <a:lnTo>
                    <a:pt x="386" y="262"/>
                  </a:lnTo>
                  <a:lnTo>
                    <a:pt x="386" y="258"/>
                  </a:lnTo>
                  <a:lnTo>
                    <a:pt x="404" y="260"/>
                  </a:lnTo>
                  <a:lnTo>
                    <a:pt x="412" y="260"/>
                  </a:lnTo>
                  <a:lnTo>
                    <a:pt x="418" y="260"/>
                  </a:lnTo>
                  <a:lnTo>
                    <a:pt x="424" y="260"/>
                  </a:lnTo>
                  <a:lnTo>
                    <a:pt x="430" y="256"/>
                  </a:lnTo>
                  <a:lnTo>
                    <a:pt x="436" y="252"/>
                  </a:lnTo>
                  <a:lnTo>
                    <a:pt x="442" y="246"/>
                  </a:lnTo>
                  <a:lnTo>
                    <a:pt x="452" y="228"/>
                  </a:lnTo>
                  <a:lnTo>
                    <a:pt x="454" y="228"/>
                  </a:lnTo>
                  <a:lnTo>
                    <a:pt x="472" y="212"/>
                  </a:lnTo>
                  <a:lnTo>
                    <a:pt x="474" y="174"/>
                  </a:lnTo>
                  <a:lnTo>
                    <a:pt x="474" y="170"/>
                  </a:lnTo>
                  <a:lnTo>
                    <a:pt x="476" y="170"/>
                  </a:lnTo>
                  <a:lnTo>
                    <a:pt x="478" y="170"/>
                  </a:lnTo>
                  <a:lnTo>
                    <a:pt x="492" y="168"/>
                  </a:lnTo>
                  <a:lnTo>
                    <a:pt x="494" y="168"/>
                  </a:lnTo>
                  <a:lnTo>
                    <a:pt x="496" y="168"/>
                  </a:lnTo>
                  <a:lnTo>
                    <a:pt x="524" y="198"/>
                  </a:lnTo>
                  <a:lnTo>
                    <a:pt x="532" y="196"/>
                  </a:lnTo>
                  <a:lnTo>
                    <a:pt x="532" y="190"/>
                  </a:lnTo>
                  <a:lnTo>
                    <a:pt x="518" y="176"/>
                  </a:lnTo>
                  <a:lnTo>
                    <a:pt x="516" y="174"/>
                  </a:lnTo>
                  <a:lnTo>
                    <a:pt x="514" y="172"/>
                  </a:lnTo>
                  <a:lnTo>
                    <a:pt x="536" y="158"/>
                  </a:lnTo>
                  <a:lnTo>
                    <a:pt x="536" y="124"/>
                  </a:lnTo>
                  <a:lnTo>
                    <a:pt x="526" y="126"/>
                  </a:lnTo>
                  <a:lnTo>
                    <a:pt x="524" y="126"/>
                  </a:lnTo>
                  <a:lnTo>
                    <a:pt x="512" y="120"/>
                  </a:lnTo>
                  <a:lnTo>
                    <a:pt x="504" y="118"/>
                  </a:lnTo>
                  <a:lnTo>
                    <a:pt x="492" y="110"/>
                  </a:lnTo>
                  <a:lnTo>
                    <a:pt x="486" y="106"/>
                  </a:lnTo>
                  <a:lnTo>
                    <a:pt x="484" y="102"/>
                  </a:lnTo>
                  <a:lnTo>
                    <a:pt x="484" y="104"/>
                  </a:lnTo>
                  <a:lnTo>
                    <a:pt x="482" y="108"/>
                  </a:lnTo>
                  <a:lnTo>
                    <a:pt x="480" y="108"/>
                  </a:lnTo>
                  <a:lnTo>
                    <a:pt x="476" y="110"/>
                  </a:lnTo>
                  <a:lnTo>
                    <a:pt x="470" y="112"/>
                  </a:lnTo>
                  <a:lnTo>
                    <a:pt x="468" y="112"/>
                  </a:lnTo>
                  <a:lnTo>
                    <a:pt x="468" y="110"/>
                  </a:lnTo>
                  <a:lnTo>
                    <a:pt x="456" y="102"/>
                  </a:lnTo>
                  <a:lnTo>
                    <a:pt x="446" y="110"/>
                  </a:lnTo>
                  <a:lnTo>
                    <a:pt x="440" y="116"/>
                  </a:lnTo>
                  <a:lnTo>
                    <a:pt x="438" y="120"/>
                  </a:lnTo>
                  <a:lnTo>
                    <a:pt x="444" y="132"/>
                  </a:lnTo>
                  <a:lnTo>
                    <a:pt x="446" y="136"/>
                  </a:lnTo>
                  <a:lnTo>
                    <a:pt x="444" y="138"/>
                  </a:lnTo>
                  <a:lnTo>
                    <a:pt x="440" y="142"/>
                  </a:lnTo>
                  <a:lnTo>
                    <a:pt x="434" y="144"/>
                  </a:lnTo>
                  <a:lnTo>
                    <a:pt x="428" y="146"/>
                  </a:lnTo>
                  <a:lnTo>
                    <a:pt x="422" y="148"/>
                  </a:lnTo>
                  <a:lnTo>
                    <a:pt x="418" y="146"/>
                  </a:lnTo>
                  <a:lnTo>
                    <a:pt x="416" y="144"/>
                  </a:lnTo>
                  <a:lnTo>
                    <a:pt x="414" y="140"/>
                  </a:lnTo>
                  <a:lnTo>
                    <a:pt x="392" y="120"/>
                  </a:lnTo>
                  <a:lnTo>
                    <a:pt x="382" y="114"/>
                  </a:lnTo>
                  <a:lnTo>
                    <a:pt x="376" y="108"/>
                  </a:lnTo>
                  <a:lnTo>
                    <a:pt x="374" y="104"/>
                  </a:lnTo>
                  <a:lnTo>
                    <a:pt x="374" y="100"/>
                  </a:lnTo>
                  <a:lnTo>
                    <a:pt x="372" y="92"/>
                  </a:lnTo>
                  <a:lnTo>
                    <a:pt x="370" y="86"/>
                  </a:lnTo>
                  <a:lnTo>
                    <a:pt x="366" y="88"/>
                  </a:lnTo>
                  <a:lnTo>
                    <a:pt x="364" y="90"/>
                  </a:lnTo>
                  <a:lnTo>
                    <a:pt x="366" y="94"/>
                  </a:lnTo>
                  <a:lnTo>
                    <a:pt x="368" y="98"/>
                  </a:lnTo>
                  <a:lnTo>
                    <a:pt x="368" y="100"/>
                  </a:lnTo>
                  <a:lnTo>
                    <a:pt x="370" y="100"/>
                  </a:lnTo>
                  <a:lnTo>
                    <a:pt x="368" y="102"/>
                  </a:lnTo>
                  <a:lnTo>
                    <a:pt x="358" y="120"/>
                  </a:lnTo>
                  <a:lnTo>
                    <a:pt x="340" y="116"/>
                  </a:lnTo>
                  <a:lnTo>
                    <a:pt x="336" y="114"/>
                  </a:lnTo>
                  <a:lnTo>
                    <a:pt x="336" y="112"/>
                  </a:lnTo>
                  <a:lnTo>
                    <a:pt x="336" y="106"/>
                  </a:lnTo>
                  <a:lnTo>
                    <a:pt x="336" y="100"/>
                  </a:lnTo>
                  <a:lnTo>
                    <a:pt x="332" y="94"/>
                  </a:lnTo>
                  <a:lnTo>
                    <a:pt x="318" y="84"/>
                  </a:lnTo>
                  <a:lnTo>
                    <a:pt x="316" y="82"/>
                  </a:lnTo>
                  <a:lnTo>
                    <a:pt x="314" y="84"/>
                  </a:lnTo>
                  <a:lnTo>
                    <a:pt x="312" y="86"/>
                  </a:lnTo>
                  <a:lnTo>
                    <a:pt x="298" y="84"/>
                  </a:lnTo>
                  <a:lnTo>
                    <a:pt x="292" y="82"/>
                  </a:lnTo>
                  <a:lnTo>
                    <a:pt x="288" y="80"/>
                  </a:lnTo>
                  <a:lnTo>
                    <a:pt x="288" y="76"/>
                  </a:lnTo>
                  <a:lnTo>
                    <a:pt x="288" y="70"/>
                  </a:lnTo>
                  <a:lnTo>
                    <a:pt x="290" y="68"/>
                  </a:lnTo>
                  <a:lnTo>
                    <a:pt x="284" y="56"/>
                  </a:lnTo>
                  <a:lnTo>
                    <a:pt x="256" y="58"/>
                  </a:lnTo>
                  <a:lnTo>
                    <a:pt x="256" y="64"/>
                  </a:lnTo>
                  <a:lnTo>
                    <a:pt x="254" y="68"/>
                  </a:lnTo>
                  <a:lnTo>
                    <a:pt x="252" y="70"/>
                  </a:lnTo>
                  <a:lnTo>
                    <a:pt x="248" y="72"/>
                  </a:lnTo>
                  <a:lnTo>
                    <a:pt x="240" y="72"/>
                  </a:lnTo>
                  <a:lnTo>
                    <a:pt x="234" y="68"/>
                  </a:lnTo>
                  <a:lnTo>
                    <a:pt x="234" y="66"/>
                  </a:lnTo>
                  <a:lnTo>
                    <a:pt x="226" y="56"/>
                  </a:lnTo>
                  <a:lnTo>
                    <a:pt x="224" y="48"/>
                  </a:lnTo>
                  <a:lnTo>
                    <a:pt x="220" y="40"/>
                  </a:lnTo>
                  <a:lnTo>
                    <a:pt x="212" y="46"/>
                  </a:lnTo>
                  <a:lnTo>
                    <a:pt x="202" y="50"/>
                  </a:lnTo>
                  <a:lnTo>
                    <a:pt x="200" y="50"/>
                  </a:lnTo>
                  <a:lnTo>
                    <a:pt x="196" y="48"/>
                  </a:lnTo>
                  <a:lnTo>
                    <a:pt x="194" y="46"/>
                  </a:lnTo>
                  <a:lnTo>
                    <a:pt x="186" y="48"/>
                  </a:lnTo>
                  <a:lnTo>
                    <a:pt x="164" y="54"/>
                  </a:lnTo>
                  <a:lnTo>
                    <a:pt x="158" y="58"/>
                  </a:lnTo>
                  <a:lnTo>
                    <a:pt x="152" y="58"/>
                  </a:lnTo>
                  <a:lnTo>
                    <a:pt x="150" y="58"/>
                  </a:lnTo>
                  <a:lnTo>
                    <a:pt x="140" y="56"/>
                  </a:lnTo>
                  <a:lnTo>
                    <a:pt x="134" y="52"/>
                  </a:lnTo>
                  <a:lnTo>
                    <a:pt x="120" y="42"/>
                  </a:lnTo>
                  <a:lnTo>
                    <a:pt x="104" y="18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00" b="1"/>
            </a:p>
          </p:txBody>
        </p:sp>
        <p:sp>
          <p:nvSpPr>
            <p:cNvPr id="69" name="黑龙江"/>
            <p:cNvSpPr/>
            <p:nvPr/>
          </p:nvSpPr>
          <p:spPr bwMode="auto">
            <a:xfrm>
              <a:off x="5879557" y="1268758"/>
              <a:ext cx="1284739" cy="1167528"/>
            </a:xfrm>
            <a:custGeom>
              <a:avLst/>
              <a:gdLst>
                <a:gd name="T0" fmla="*/ 2147483646 w 718"/>
                <a:gd name="T1" fmla="*/ 2147483646 h 652"/>
                <a:gd name="T2" fmla="*/ 2147483646 w 718"/>
                <a:gd name="T3" fmla="*/ 2147483646 h 652"/>
                <a:gd name="T4" fmla="*/ 2147483646 w 718"/>
                <a:gd name="T5" fmla="*/ 2147483646 h 652"/>
                <a:gd name="T6" fmla="*/ 2147483646 w 718"/>
                <a:gd name="T7" fmla="*/ 2147483646 h 652"/>
                <a:gd name="T8" fmla="*/ 2147483646 w 718"/>
                <a:gd name="T9" fmla="*/ 2147483646 h 652"/>
                <a:gd name="T10" fmla="*/ 2147483646 w 718"/>
                <a:gd name="T11" fmla="*/ 2147483646 h 652"/>
                <a:gd name="T12" fmla="*/ 2147483646 w 718"/>
                <a:gd name="T13" fmla="*/ 2147483646 h 652"/>
                <a:gd name="T14" fmla="*/ 2147483646 w 718"/>
                <a:gd name="T15" fmla="*/ 2147483646 h 652"/>
                <a:gd name="T16" fmla="*/ 2147483646 w 718"/>
                <a:gd name="T17" fmla="*/ 2147483646 h 652"/>
                <a:gd name="T18" fmla="*/ 2147483646 w 718"/>
                <a:gd name="T19" fmla="*/ 2147483646 h 652"/>
                <a:gd name="T20" fmla="*/ 2147483646 w 718"/>
                <a:gd name="T21" fmla="*/ 2147483646 h 652"/>
                <a:gd name="T22" fmla="*/ 2147483646 w 718"/>
                <a:gd name="T23" fmla="*/ 2147483646 h 652"/>
                <a:gd name="T24" fmla="*/ 2147483646 w 718"/>
                <a:gd name="T25" fmla="*/ 2147483646 h 652"/>
                <a:gd name="T26" fmla="*/ 2147483646 w 718"/>
                <a:gd name="T27" fmla="*/ 0 h 652"/>
                <a:gd name="T28" fmla="*/ 2147483646 w 718"/>
                <a:gd name="T29" fmla="*/ 2147483646 h 652"/>
                <a:gd name="T30" fmla="*/ 2147483646 w 718"/>
                <a:gd name="T31" fmla="*/ 2147483646 h 652"/>
                <a:gd name="T32" fmla="*/ 0 w 718"/>
                <a:gd name="T33" fmla="*/ 2147483646 h 652"/>
                <a:gd name="T34" fmla="*/ 2147483646 w 718"/>
                <a:gd name="T35" fmla="*/ 2147483646 h 652"/>
                <a:gd name="T36" fmla="*/ 2147483646 w 718"/>
                <a:gd name="T37" fmla="*/ 2147483646 h 652"/>
                <a:gd name="T38" fmla="*/ 2147483646 w 718"/>
                <a:gd name="T39" fmla="*/ 2147483646 h 652"/>
                <a:gd name="T40" fmla="*/ 2147483646 w 718"/>
                <a:gd name="T41" fmla="*/ 2147483646 h 652"/>
                <a:gd name="T42" fmla="*/ 2147483646 w 718"/>
                <a:gd name="T43" fmla="*/ 2147483646 h 652"/>
                <a:gd name="T44" fmla="*/ 2147483646 w 718"/>
                <a:gd name="T45" fmla="*/ 2147483646 h 652"/>
                <a:gd name="T46" fmla="*/ 2147483646 w 718"/>
                <a:gd name="T47" fmla="*/ 2147483646 h 652"/>
                <a:gd name="T48" fmla="*/ 2147483646 w 718"/>
                <a:gd name="T49" fmla="*/ 2147483646 h 652"/>
                <a:gd name="T50" fmla="*/ 2147483646 w 718"/>
                <a:gd name="T51" fmla="*/ 2147483646 h 652"/>
                <a:gd name="T52" fmla="*/ 2147483646 w 718"/>
                <a:gd name="T53" fmla="*/ 2147483646 h 652"/>
                <a:gd name="T54" fmla="*/ 2147483646 w 718"/>
                <a:gd name="T55" fmla="*/ 2147483646 h 652"/>
                <a:gd name="T56" fmla="*/ 2147483646 w 718"/>
                <a:gd name="T57" fmla="*/ 2147483646 h 652"/>
                <a:gd name="T58" fmla="*/ 2147483646 w 718"/>
                <a:gd name="T59" fmla="*/ 2147483646 h 652"/>
                <a:gd name="T60" fmla="*/ 2147483646 w 718"/>
                <a:gd name="T61" fmla="*/ 2147483646 h 652"/>
                <a:gd name="T62" fmla="*/ 2147483646 w 718"/>
                <a:gd name="T63" fmla="*/ 2147483646 h 652"/>
                <a:gd name="T64" fmla="*/ 2147483646 w 718"/>
                <a:gd name="T65" fmla="*/ 2147483646 h 652"/>
                <a:gd name="T66" fmla="*/ 2147483646 w 718"/>
                <a:gd name="T67" fmla="*/ 2147483646 h 652"/>
                <a:gd name="T68" fmla="*/ 2147483646 w 718"/>
                <a:gd name="T69" fmla="*/ 2147483646 h 652"/>
                <a:gd name="T70" fmla="*/ 2147483646 w 718"/>
                <a:gd name="T71" fmla="*/ 2147483646 h 652"/>
                <a:gd name="T72" fmla="*/ 2147483646 w 718"/>
                <a:gd name="T73" fmla="*/ 2147483646 h 652"/>
                <a:gd name="T74" fmla="*/ 2147483646 w 718"/>
                <a:gd name="T75" fmla="*/ 2147483646 h 652"/>
                <a:gd name="T76" fmla="*/ 2147483646 w 718"/>
                <a:gd name="T77" fmla="*/ 2147483646 h 652"/>
                <a:gd name="T78" fmla="*/ 2147483646 w 718"/>
                <a:gd name="T79" fmla="*/ 2147483646 h 652"/>
                <a:gd name="T80" fmla="*/ 2147483646 w 718"/>
                <a:gd name="T81" fmla="*/ 2147483646 h 652"/>
                <a:gd name="T82" fmla="*/ 2147483646 w 718"/>
                <a:gd name="T83" fmla="*/ 2147483646 h 652"/>
                <a:gd name="T84" fmla="*/ 2147483646 w 718"/>
                <a:gd name="T85" fmla="*/ 2147483646 h 652"/>
                <a:gd name="T86" fmla="*/ 2147483646 w 718"/>
                <a:gd name="T87" fmla="*/ 2147483646 h 652"/>
                <a:gd name="T88" fmla="*/ 2147483646 w 718"/>
                <a:gd name="T89" fmla="*/ 2147483646 h 652"/>
                <a:gd name="T90" fmla="*/ 2147483646 w 718"/>
                <a:gd name="T91" fmla="*/ 2147483646 h 652"/>
                <a:gd name="T92" fmla="*/ 2147483646 w 718"/>
                <a:gd name="T93" fmla="*/ 2147483646 h 652"/>
                <a:gd name="T94" fmla="*/ 2147483646 w 718"/>
                <a:gd name="T95" fmla="*/ 2147483646 h 652"/>
                <a:gd name="T96" fmla="*/ 2147483646 w 718"/>
                <a:gd name="T97" fmla="*/ 2147483646 h 652"/>
                <a:gd name="T98" fmla="*/ 2147483646 w 718"/>
                <a:gd name="T99" fmla="*/ 2147483646 h 652"/>
                <a:gd name="T100" fmla="*/ 2147483646 w 718"/>
                <a:gd name="T101" fmla="*/ 2147483646 h 652"/>
                <a:gd name="T102" fmla="*/ 2147483646 w 718"/>
                <a:gd name="T103" fmla="*/ 2147483646 h 652"/>
                <a:gd name="T104" fmla="*/ 2147483646 w 718"/>
                <a:gd name="T105" fmla="*/ 2147483646 h 652"/>
                <a:gd name="T106" fmla="*/ 2147483646 w 718"/>
                <a:gd name="T107" fmla="*/ 2147483646 h 652"/>
                <a:gd name="T108" fmla="*/ 2147483646 w 718"/>
                <a:gd name="T109" fmla="*/ 2147483646 h 652"/>
                <a:gd name="T110" fmla="*/ 2147483646 w 718"/>
                <a:gd name="T111" fmla="*/ 2147483646 h 652"/>
                <a:gd name="T112" fmla="*/ 2147483646 w 718"/>
                <a:gd name="T113" fmla="*/ 2147483646 h 652"/>
                <a:gd name="T114" fmla="*/ 2147483646 w 718"/>
                <a:gd name="T115" fmla="*/ 2147483646 h 652"/>
                <a:gd name="T116" fmla="*/ 2147483646 w 718"/>
                <a:gd name="T117" fmla="*/ 2147483646 h 652"/>
                <a:gd name="T118" fmla="*/ 2147483646 w 718"/>
                <a:gd name="T119" fmla="*/ 2147483646 h 652"/>
                <a:gd name="T120" fmla="*/ 2147483646 w 718"/>
                <a:gd name="T121" fmla="*/ 2147483646 h 652"/>
                <a:gd name="T122" fmla="*/ 2147483646 w 718"/>
                <a:gd name="T123" fmla="*/ 2147483646 h 652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0" t="0" r="r" b="b"/>
              <a:pathLst>
                <a:path w="718" h="652">
                  <a:moveTo>
                    <a:pt x="716" y="382"/>
                  </a:moveTo>
                  <a:lnTo>
                    <a:pt x="704" y="302"/>
                  </a:lnTo>
                  <a:lnTo>
                    <a:pt x="706" y="302"/>
                  </a:lnTo>
                  <a:lnTo>
                    <a:pt x="712" y="290"/>
                  </a:lnTo>
                  <a:lnTo>
                    <a:pt x="714" y="284"/>
                  </a:lnTo>
                  <a:lnTo>
                    <a:pt x="714" y="280"/>
                  </a:lnTo>
                  <a:lnTo>
                    <a:pt x="710" y="274"/>
                  </a:lnTo>
                  <a:lnTo>
                    <a:pt x="704" y="270"/>
                  </a:lnTo>
                  <a:lnTo>
                    <a:pt x="700" y="260"/>
                  </a:lnTo>
                  <a:lnTo>
                    <a:pt x="700" y="250"/>
                  </a:lnTo>
                  <a:lnTo>
                    <a:pt x="700" y="234"/>
                  </a:lnTo>
                  <a:lnTo>
                    <a:pt x="692" y="234"/>
                  </a:lnTo>
                  <a:lnTo>
                    <a:pt x="684" y="236"/>
                  </a:lnTo>
                  <a:lnTo>
                    <a:pt x="674" y="240"/>
                  </a:lnTo>
                  <a:lnTo>
                    <a:pt x="666" y="248"/>
                  </a:lnTo>
                  <a:lnTo>
                    <a:pt x="662" y="254"/>
                  </a:lnTo>
                  <a:lnTo>
                    <a:pt x="660" y="262"/>
                  </a:lnTo>
                  <a:lnTo>
                    <a:pt x="652" y="268"/>
                  </a:lnTo>
                  <a:lnTo>
                    <a:pt x="644" y="272"/>
                  </a:lnTo>
                  <a:lnTo>
                    <a:pt x="632" y="276"/>
                  </a:lnTo>
                  <a:lnTo>
                    <a:pt x="628" y="302"/>
                  </a:lnTo>
                  <a:lnTo>
                    <a:pt x="626" y="302"/>
                  </a:lnTo>
                  <a:lnTo>
                    <a:pt x="618" y="318"/>
                  </a:lnTo>
                  <a:lnTo>
                    <a:pt x="618" y="320"/>
                  </a:lnTo>
                  <a:lnTo>
                    <a:pt x="616" y="320"/>
                  </a:lnTo>
                  <a:lnTo>
                    <a:pt x="536" y="334"/>
                  </a:lnTo>
                  <a:lnTo>
                    <a:pt x="534" y="334"/>
                  </a:lnTo>
                  <a:lnTo>
                    <a:pt x="510" y="308"/>
                  </a:lnTo>
                  <a:lnTo>
                    <a:pt x="518" y="302"/>
                  </a:lnTo>
                  <a:lnTo>
                    <a:pt x="508" y="290"/>
                  </a:lnTo>
                  <a:lnTo>
                    <a:pt x="498" y="282"/>
                  </a:lnTo>
                  <a:lnTo>
                    <a:pt x="496" y="280"/>
                  </a:lnTo>
                  <a:lnTo>
                    <a:pt x="496" y="278"/>
                  </a:lnTo>
                  <a:lnTo>
                    <a:pt x="492" y="258"/>
                  </a:lnTo>
                  <a:lnTo>
                    <a:pt x="470" y="258"/>
                  </a:lnTo>
                  <a:lnTo>
                    <a:pt x="452" y="246"/>
                  </a:lnTo>
                  <a:lnTo>
                    <a:pt x="388" y="236"/>
                  </a:lnTo>
                  <a:lnTo>
                    <a:pt x="336" y="234"/>
                  </a:lnTo>
                  <a:lnTo>
                    <a:pt x="334" y="234"/>
                  </a:lnTo>
                  <a:lnTo>
                    <a:pt x="332" y="234"/>
                  </a:lnTo>
                  <a:lnTo>
                    <a:pt x="330" y="232"/>
                  </a:lnTo>
                  <a:lnTo>
                    <a:pt x="298" y="164"/>
                  </a:lnTo>
                  <a:lnTo>
                    <a:pt x="286" y="146"/>
                  </a:lnTo>
                  <a:lnTo>
                    <a:pt x="258" y="110"/>
                  </a:lnTo>
                  <a:lnTo>
                    <a:pt x="230" y="76"/>
                  </a:lnTo>
                  <a:lnTo>
                    <a:pt x="216" y="62"/>
                  </a:lnTo>
                  <a:lnTo>
                    <a:pt x="170" y="18"/>
                  </a:lnTo>
                  <a:lnTo>
                    <a:pt x="164" y="14"/>
                  </a:lnTo>
                  <a:lnTo>
                    <a:pt x="108" y="12"/>
                  </a:lnTo>
                  <a:lnTo>
                    <a:pt x="106" y="12"/>
                  </a:lnTo>
                  <a:lnTo>
                    <a:pt x="106" y="10"/>
                  </a:lnTo>
                  <a:lnTo>
                    <a:pt x="94" y="6"/>
                  </a:lnTo>
                  <a:lnTo>
                    <a:pt x="80" y="0"/>
                  </a:lnTo>
                  <a:lnTo>
                    <a:pt x="76" y="0"/>
                  </a:lnTo>
                  <a:lnTo>
                    <a:pt x="70" y="0"/>
                  </a:lnTo>
                  <a:lnTo>
                    <a:pt x="54" y="4"/>
                  </a:lnTo>
                  <a:lnTo>
                    <a:pt x="34" y="12"/>
                  </a:lnTo>
                  <a:lnTo>
                    <a:pt x="8" y="24"/>
                  </a:lnTo>
                  <a:lnTo>
                    <a:pt x="6" y="26"/>
                  </a:lnTo>
                  <a:lnTo>
                    <a:pt x="8" y="36"/>
                  </a:lnTo>
                  <a:lnTo>
                    <a:pt x="8" y="38"/>
                  </a:lnTo>
                  <a:lnTo>
                    <a:pt x="2" y="52"/>
                  </a:lnTo>
                  <a:lnTo>
                    <a:pt x="0" y="52"/>
                  </a:lnTo>
                  <a:lnTo>
                    <a:pt x="0" y="62"/>
                  </a:lnTo>
                  <a:lnTo>
                    <a:pt x="0" y="72"/>
                  </a:lnTo>
                  <a:lnTo>
                    <a:pt x="4" y="82"/>
                  </a:lnTo>
                  <a:lnTo>
                    <a:pt x="10" y="86"/>
                  </a:lnTo>
                  <a:lnTo>
                    <a:pt x="22" y="86"/>
                  </a:lnTo>
                  <a:lnTo>
                    <a:pt x="32" y="88"/>
                  </a:lnTo>
                  <a:lnTo>
                    <a:pt x="36" y="86"/>
                  </a:lnTo>
                  <a:lnTo>
                    <a:pt x="38" y="76"/>
                  </a:lnTo>
                  <a:lnTo>
                    <a:pt x="42" y="70"/>
                  </a:lnTo>
                  <a:lnTo>
                    <a:pt x="50" y="70"/>
                  </a:lnTo>
                  <a:lnTo>
                    <a:pt x="78" y="78"/>
                  </a:lnTo>
                  <a:lnTo>
                    <a:pt x="84" y="80"/>
                  </a:lnTo>
                  <a:lnTo>
                    <a:pt x="74" y="94"/>
                  </a:lnTo>
                  <a:lnTo>
                    <a:pt x="74" y="114"/>
                  </a:lnTo>
                  <a:lnTo>
                    <a:pt x="76" y="118"/>
                  </a:lnTo>
                  <a:lnTo>
                    <a:pt x="80" y="124"/>
                  </a:lnTo>
                  <a:lnTo>
                    <a:pt x="96" y="140"/>
                  </a:lnTo>
                  <a:lnTo>
                    <a:pt x="108" y="148"/>
                  </a:lnTo>
                  <a:lnTo>
                    <a:pt x="116" y="150"/>
                  </a:lnTo>
                  <a:lnTo>
                    <a:pt x="120" y="150"/>
                  </a:lnTo>
                  <a:lnTo>
                    <a:pt x="124" y="148"/>
                  </a:lnTo>
                  <a:lnTo>
                    <a:pt x="138" y="134"/>
                  </a:lnTo>
                  <a:lnTo>
                    <a:pt x="148" y="128"/>
                  </a:lnTo>
                  <a:lnTo>
                    <a:pt x="170" y="124"/>
                  </a:lnTo>
                  <a:lnTo>
                    <a:pt x="176" y="110"/>
                  </a:lnTo>
                  <a:lnTo>
                    <a:pt x="194" y="100"/>
                  </a:lnTo>
                  <a:lnTo>
                    <a:pt x="212" y="110"/>
                  </a:lnTo>
                  <a:lnTo>
                    <a:pt x="214" y="110"/>
                  </a:lnTo>
                  <a:lnTo>
                    <a:pt x="230" y="138"/>
                  </a:lnTo>
                  <a:lnTo>
                    <a:pt x="236" y="156"/>
                  </a:lnTo>
                  <a:lnTo>
                    <a:pt x="236" y="158"/>
                  </a:lnTo>
                  <a:lnTo>
                    <a:pt x="232" y="182"/>
                  </a:lnTo>
                  <a:lnTo>
                    <a:pt x="238" y="196"/>
                  </a:lnTo>
                  <a:lnTo>
                    <a:pt x="238" y="198"/>
                  </a:lnTo>
                  <a:lnTo>
                    <a:pt x="234" y="216"/>
                  </a:lnTo>
                  <a:lnTo>
                    <a:pt x="234" y="232"/>
                  </a:lnTo>
                  <a:lnTo>
                    <a:pt x="240" y="250"/>
                  </a:lnTo>
                  <a:lnTo>
                    <a:pt x="242" y="258"/>
                  </a:lnTo>
                  <a:lnTo>
                    <a:pt x="240" y="272"/>
                  </a:lnTo>
                  <a:lnTo>
                    <a:pt x="240" y="274"/>
                  </a:lnTo>
                  <a:lnTo>
                    <a:pt x="232" y="284"/>
                  </a:lnTo>
                  <a:lnTo>
                    <a:pt x="232" y="286"/>
                  </a:lnTo>
                  <a:lnTo>
                    <a:pt x="224" y="294"/>
                  </a:lnTo>
                  <a:lnTo>
                    <a:pt x="222" y="312"/>
                  </a:lnTo>
                  <a:lnTo>
                    <a:pt x="228" y="330"/>
                  </a:lnTo>
                  <a:lnTo>
                    <a:pt x="228" y="332"/>
                  </a:lnTo>
                  <a:lnTo>
                    <a:pt x="222" y="360"/>
                  </a:lnTo>
                  <a:lnTo>
                    <a:pt x="218" y="364"/>
                  </a:lnTo>
                  <a:lnTo>
                    <a:pt x="214" y="366"/>
                  </a:lnTo>
                  <a:lnTo>
                    <a:pt x="206" y="364"/>
                  </a:lnTo>
                  <a:lnTo>
                    <a:pt x="198" y="356"/>
                  </a:lnTo>
                  <a:lnTo>
                    <a:pt x="190" y="358"/>
                  </a:lnTo>
                  <a:lnTo>
                    <a:pt x="180" y="370"/>
                  </a:lnTo>
                  <a:lnTo>
                    <a:pt x="168" y="402"/>
                  </a:lnTo>
                  <a:lnTo>
                    <a:pt x="168" y="404"/>
                  </a:lnTo>
                  <a:lnTo>
                    <a:pt x="156" y="414"/>
                  </a:lnTo>
                  <a:lnTo>
                    <a:pt x="154" y="414"/>
                  </a:lnTo>
                  <a:lnTo>
                    <a:pt x="148" y="414"/>
                  </a:lnTo>
                  <a:lnTo>
                    <a:pt x="136" y="434"/>
                  </a:lnTo>
                  <a:lnTo>
                    <a:pt x="142" y="446"/>
                  </a:lnTo>
                  <a:lnTo>
                    <a:pt x="144" y="446"/>
                  </a:lnTo>
                  <a:lnTo>
                    <a:pt x="160" y="466"/>
                  </a:lnTo>
                  <a:lnTo>
                    <a:pt x="160" y="468"/>
                  </a:lnTo>
                  <a:lnTo>
                    <a:pt x="160" y="474"/>
                  </a:lnTo>
                  <a:lnTo>
                    <a:pt x="178" y="476"/>
                  </a:lnTo>
                  <a:lnTo>
                    <a:pt x="180" y="492"/>
                  </a:lnTo>
                  <a:lnTo>
                    <a:pt x="180" y="494"/>
                  </a:lnTo>
                  <a:lnTo>
                    <a:pt x="182" y="512"/>
                  </a:lnTo>
                  <a:lnTo>
                    <a:pt x="188" y="516"/>
                  </a:lnTo>
                  <a:lnTo>
                    <a:pt x="204" y="512"/>
                  </a:lnTo>
                  <a:lnTo>
                    <a:pt x="218" y="502"/>
                  </a:lnTo>
                  <a:lnTo>
                    <a:pt x="222" y="502"/>
                  </a:lnTo>
                  <a:lnTo>
                    <a:pt x="226" y="528"/>
                  </a:lnTo>
                  <a:lnTo>
                    <a:pt x="234" y="538"/>
                  </a:lnTo>
                  <a:lnTo>
                    <a:pt x="236" y="540"/>
                  </a:lnTo>
                  <a:lnTo>
                    <a:pt x="242" y="550"/>
                  </a:lnTo>
                  <a:lnTo>
                    <a:pt x="254" y="560"/>
                  </a:lnTo>
                  <a:lnTo>
                    <a:pt x="258" y="562"/>
                  </a:lnTo>
                  <a:lnTo>
                    <a:pt x="262" y="562"/>
                  </a:lnTo>
                  <a:lnTo>
                    <a:pt x="266" y="564"/>
                  </a:lnTo>
                  <a:lnTo>
                    <a:pt x="274" y="560"/>
                  </a:lnTo>
                  <a:lnTo>
                    <a:pt x="282" y="558"/>
                  </a:lnTo>
                  <a:lnTo>
                    <a:pt x="292" y="554"/>
                  </a:lnTo>
                  <a:lnTo>
                    <a:pt x="296" y="552"/>
                  </a:lnTo>
                  <a:lnTo>
                    <a:pt x="308" y="552"/>
                  </a:lnTo>
                  <a:lnTo>
                    <a:pt x="312" y="552"/>
                  </a:lnTo>
                  <a:lnTo>
                    <a:pt x="316" y="554"/>
                  </a:lnTo>
                  <a:lnTo>
                    <a:pt x="332" y="544"/>
                  </a:lnTo>
                  <a:lnTo>
                    <a:pt x="334" y="544"/>
                  </a:lnTo>
                  <a:lnTo>
                    <a:pt x="334" y="546"/>
                  </a:lnTo>
                  <a:lnTo>
                    <a:pt x="336" y="544"/>
                  </a:lnTo>
                  <a:lnTo>
                    <a:pt x="338" y="546"/>
                  </a:lnTo>
                  <a:lnTo>
                    <a:pt x="344" y="556"/>
                  </a:lnTo>
                  <a:lnTo>
                    <a:pt x="346" y="562"/>
                  </a:lnTo>
                  <a:lnTo>
                    <a:pt x="354" y="574"/>
                  </a:lnTo>
                  <a:lnTo>
                    <a:pt x="360" y="576"/>
                  </a:lnTo>
                  <a:lnTo>
                    <a:pt x="362" y="576"/>
                  </a:lnTo>
                  <a:lnTo>
                    <a:pt x="360" y="574"/>
                  </a:lnTo>
                  <a:lnTo>
                    <a:pt x="360" y="570"/>
                  </a:lnTo>
                  <a:lnTo>
                    <a:pt x="360" y="566"/>
                  </a:lnTo>
                  <a:lnTo>
                    <a:pt x="364" y="564"/>
                  </a:lnTo>
                  <a:lnTo>
                    <a:pt x="370" y="562"/>
                  </a:lnTo>
                  <a:lnTo>
                    <a:pt x="398" y="562"/>
                  </a:lnTo>
                  <a:lnTo>
                    <a:pt x="400" y="562"/>
                  </a:lnTo>
                  <a:lnTo>
                    <a:pt x="402" y="562"/>
                  </a:lnTo>
                  <a:lnTo>
                    <a:pt x="412" y="580"/>
                  </a:lnTo>
                  <a:lnTo>
                    <a:pt x="410" y="588"/>
                  </a:lnTo>
                  <a:lnTo>
                    <a:pt x="422" y="590"/>
                  </a:lnTo>
                  <a:lnTo>
                    <a:pt x="422" y="588"/>
                  </a:lnTo>
                  <a:lnTo>
                    <a:pt x="422" y="586"/>
                  </a:lnTo>
                  <a:lnTo>
                    <a:pt x="426" y="584"/>
                  </a:lnTo>
                  <a:lnTo>
                    <a:pt x="454" y="602"/>
                  </a:lnTo>
                  <a:lnTo>
                    <a:pt x="456" y="608"/>
                  </a:lnTo>
                  <a:lnTo>
                    <a:pt x="458" y="612"/>
                  </a:lnTo>
                  <a:lnTo>
                    <a:pt x="458" y="624"/>
                  </a:lnTo>
                  <a:lnTo>
                    <a:pt x="468" y="626"/>
                  </a:lnTo>
                  <a:lnTo>
                    <a:pt x="474" y="616"/>
                  </a:lnTo>
                  <a:lnTo>
                    <a:pt x="470" y="608"/>
                  </a:lnTo>
                  <a:lnTo>
                    <a:pt x="470" y="602"/>
                  </a:lnTo>
                  <a:lnTo>
                    <a:pt x="472" y="598"/>
                  </a:lnTo>
                  <a:lnTo>
                    <a:pt x="474" y="596"/>
                  </a:lnTo>
                  <a:lnTo>
                    <a:pt x="478" y="594"/>
                  </a:lnTo>
                  <a:lnTo>
                    <a:pt x="478" y="592"/>
                  </a:lnTo>
                  <a:lnTo>
                    <a:pt x="480" y="590"/>
                  </a:lnTo>
                  <a:lnTo>
                    <a:pt x="486" y="590"/>
                  </a:lnTo>
                  <a:lnTo>
                    <a:pt x="490" y="594"/>
                  </a:lnTo>
                  <a:lnTo>
                    <a:pt x="492" y="598"/>
                  </a:lnTo>
                  <a:lnTo>
                    <a:pt x="496" y="614"/>
                  </a:lnTo>
                  <a:lnTo>
                    <a:pt x="496" y="616"/>
                  </a:lnTo>
                  <a:lnTo>
                    <a:pt x="498" y="618"/>
                  </a:lnTo>
                  <a:lnTo>
                    <a:pt x="502" y="622"/>
                  </a:lnTo>
                  <a:lnTo>
                    <a:pt x="510" y="626"/>
                  </a:lnTo>
                  <a:lnTo>
                    <a:pt x="512" y="626"/>
                  </a:lnTo>
                  <a:lnTo>
                    <a:pt x="538" y="652"/>
                  </a:lnTo>
                  <a:lnTo>
                    <a:pt x="550" y="648"/>
                  </a:lnTo>
                  <a:lnTo>
                    <a:pt x="548" y="644"/>
                  </a:lnTo>
                  <a:lnTo>
                    <a:pt x="544" y="638"/>
                  </a:lnTo>
                  <a:lnTo>
                    <a:pt x="544" y="634"/>
                  </a:lnTo>
                  <a:lnTo>
                    <a:pt x="544" y="630"/>
                  </a:lnTo>
                  <a:lnTo>
                    <a:pt x="546" y="626"/>
                  </a:lnTo>
                  <a:lnTo>
                    <a:pt x="556" y="618"/>
                  </a:lnTo>
                  <a:lnTo>
                    <a:pt x="570" y="606"/>
                  </a:lnTo>
                  <a:lnTo>
                    <a:pt x="586" y="616"/>
                  </a:lnTo>
                  <a:lnTo>
                    <a:pt x="588" y="616"/>
                  </a:lnTo>
                  <a:lnTo>
                    <a:pt x="592" y="598"/>
                  </a:lnTo>
                  <a:lnTo>
                    <a:pt x="592" y="596"/>
                  </a:lnTo>
                  <a:lnTo>
                    <a:pt x="594" y="594"/>
                  </a:lnTo>
                  <a:lnTo>
                    <a:pt x="608" y="596"/>
                  </a:lnTo>
                  <a:lnTo>
                    <a:pt x="610" y="600"/>
                  </a:lnTo>
                  <a:lnTo>
                    <a:pt x="612" y="606"/>
                  </a:lnTo>
                  <a:lnTo>
                    <a:pt x="610" y="610"/>
                  </a:lnTo>
                  <a:lnTo>
                    <a:pt x="606" y="616"/>
                  </a:lnTo>
                  <a:lnTo>
                    <a:pt x="610" y="618"/>
                  </a:lnTo>
                  <a:lnTo>
                    <a:pt x="620" y="622"/>
                  </a:lnTo>
                  <a:lnTo>
                    <a:pt x="628" y="626"/>
                  </a:lnTo>
                  <a:lnTo>
                    <a:pt x="630" y="626"/>
                  </a:lnTo>
                  <a:lnTo>
                    <a:pt x="640" y="630"/>
                  </a:lnTo>
                  <a:lnTo>
                    <a:pt x="648" y="630"/>
                  </a:lnTo>
                  <a:lnTo>
                    <a:pt x="636" y="572"/>
                  </a:lnTo>
                  <a:lnTo>
                    <a:pt x="630" y="568"/>
                  </a:lnTo>
                  <a:lnTo>
                    <a:pt x="624" y="562"/>
                  </a:lnTo>
                  <a:lnTo>
                    <a:pt x="614" y="546"/>
                  </a:lnTo>
                  <a:lnTo>
                    <a:pt x="610" y="538"/>
                  </a:lnTo>
                  <a:lnTo>
                    <a:pt x="612" y="528"/>
                  </a:lnTo>
                  <a:lnTo>
                    <a:pt x="616" y="518"/>
                  </a:lnTo>
                  <a:lnTo>
                    <a:pt x="624" y="506"/>
                  </a:lnTo>
                  <a:lnTo>
                    <a:pt x="636" y="494"/>
                  </a:lnTo>
                  <a:lnTo>
                    <a:pt x="650" y="482"/>
                  </a:lnTo>
                  <a:lnTo>
                    <a:pt x="662" y="482"/>
                  </a:lnTo>
                  <a:lnTo>
                    <a:pt x="672" y="486"/>
                  </a:lnTo>
                  <a:lnTo>
                    <a:pt x="692" y="486"/>
                  </a:lnTo>
                  <a:lnTo>
                    <a:pt x="698" y="482"/>
                  </a:lnTo>
                  <a:lnTo>
                    <a:pt x="704" y="476"/>
                  </a:lnTo>
                  <a:lnTo>
                    <a:pt x="714" y="452"/>
                  </a:lnTo>
                  <a:lnTo>
                    <a:pt x="718" y="442"/>
                  </a:lnTo>
                  <a:lnTo>
                    <a:pt x="718" y="426"/>
                  </a:lnTo>
                  <a:lnTo>
                    <a:pt x="716" y="382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00" b="1"/>
            </a:p>
          </p:txBody>
        </p:sp>
        <p:sp>
          <p:nvSpPr>
            <p:cNvPr id="70" name="山东"/>
            <p:cNvSpPr/>
            <p:nvPr/>
          </p:nvSpPr>
          <p:spPr bwMode="auto">
            <a:xfrm>
              <a:off x="5624476" y="3362847"/>
              <a:ext cx="777687" cy="488154"/>
            </a:xfrm>
            <a:custGeom>
              <a:avLst/>
              <a:gdLst>
                <a:gd name="T0" fmla="*/ 2147483646 w 434"/>
                <a:gd name="T1" fmla="*/ 2147483646 h 272"/>
                <a:gd name="T2" fmla="*/ 2147483646 w 434"/>
                <a:gd name="T3" fmla="*/ 2147483646 h 272"/>
                <a:gd name="T4" fmla="*/ 2147483646 w 434"/>
                <a:gd name="T5" fmla="*/ 0 h 272"/>
                <a:gd name="T6" fmla="*/ 2147483646 w 434"/>
                <a:gd name="T7" fmla="*/ 2147483646 h 272"/>
                <a:gd name="T8" fmla="*/ 2147483646 w 434"/>
                <a:gd name="T9" fmla="*/ 2147483646 h 272"/>
                <a:gd name="T10" fmla="*/ 2147483646 w 434"/>
                <a:gd name="T11" fmla="*/ 2147483646 h 272"/>
                <a:gd name="T12" fmla="*/ 2147483646 w 434"/>
                <a:gd name="T13" fmla="*/ 2147483646 h 272"/>
                <a:gd name="T14" fmla="*/ 2147483646 w 434"/>
                <a:gd name="T15" fmla="*/ 2147483646 h 272"/>
                <a:gd name="T16" fmla="*/ 2147483646 w 434"/>
                <a:gd name="T17" fmla="*/ 0 h 272"/>
                <a:gd name="T18" fmla="*/ 2147483646 w 434"/>
                <a:gd name="T19" fmla="*/ 2147483646 h 272"/>
                <a:gd name="T20" fmla="*/ 2147483646 w 434"/>
                <a:gd name="T21" fmla="*/ 2147483646 h 272"/>
                <a:gd name="T22" fmla="*/ 2147483646 w 434"/>
                <a:gd name="T23" fmla="*/ 2147483646 h 272"/>
                <a:gd name="T24" fmla="*/ 2147483646 w 434"/>
                <a:gd name="T25" fmla="*/ 2147483646 h 272"/>
                <a:gd name="T26" fmla="*/ 2147483646 w 434"/>
                <a:gd name="T27" fmla="*/ 2147483646 h 272"/>
                <a:gd name="T28" fmla="*/ 2147483646 w 434"/>
                <a:gd name="T29" fmla="*/ 2147483646 h 272"/>
                <a:gd name="T30" fmla="*/ 2147483646 w 434"/>
                <a:gd name="T31" fmla="*/ 2147483646 h 272"/>
                <a:gd name="T32" fmla="*/ 0 w 434"/>
                <a:gd name="T33" fmla="*/ 2147483646 h 272"/>
                <a:gd name="T34" fmla="*/ 2147483646 w 434"/>
                <a:gd name="T35" fmla="*/ 2147483646 h 272"/>
                <a:gd name="T36" fmla="*/ 2147483646 w 434"/>
                <a:gd name="T37" fmla="*/ 2147483646 h 272"/>
                <a:gd name="T38" fmla="*/ 2147483646 w 434"/>
                <a:gd name="T39" fmla="*/ 2147483646 h 272"/>
                <a:gd name="T40" fmla="*/ 2147483646 w 434"/>
                <a:gd name="T41" fmla="*/ 2147483646 h 272"/>
                <a:gd name="T42" fmla="*/ 2147483646 w 434"/>
                <a:gd name="T43" fmla="*/ 2147483646 h 272"/>
                <a:gd name="T44" fmla="*/ 2147483646 w 434"/>
                <a:gd name="T45" fmla="*/ 2147483646 h 272"/>
                <a:gd name="T46" fmla="*/ 2147483646 w 434"/>
                <a:gd name="T47" fmla="*/ 2147483646 h 272"/>
                <a:gd name="T48" fmla="*/ 2147483646 w 434"/>
                <a:gd name="T49" fmla="*/ 2147483646 h 272"/>
                <a:gd name="T50" fmla="*/ 2147483646 w 434"/>
                <a:gd name="T51" fmla="*/ 2147483646 h 272"/>
                <a:gd name="T52" fmla="*/ 2147483646 w 434"/>
                <a:gd name="T53" fmla="*/ 2147483646 h 272"/>
                <a:gd name="T54" fmla="*/ 2147483646 w 434"/>
                <a:gd name="T55" fmla="*/ 2147483646 h 272"/>
                <a:gd name="T56" fmla="*/ 2147483646 w 434"/>
                <a:gd name="T57" fmla="*/ 2147483646 h 272"/>
                <a:gd name="T58" fmla="*/ 2147483646 w 434"/>
                <a:gd name="T59" fmla="*/ 2147483646 h 272"/>
                <a:gd name="T60" fmla="*/ 2147483646 w 434"/>
                <a:gd name="T61" fmla="*/ 2147483646 h 272"/>
                <a:gd name="T62" fmla="*/ 2147483646 w 434"/>
                <a:gd name="T63" fmla="*/ 2147483646 h 272"/>
                <a:gd name="T64" fmla="*/ 2147483646 w 434"/>
                <a:gd name="T65" fmla="*/ 2147483646 h 272"/>
                <a:gd name="T66" fmla="*/ 2147483646 w 434"/>
                <a:gd name="T67" fmla="*/ 2147483646 h 272"/>
                <a:gd name="T68" fmla="*/ 2147483646 w 434"/>
                <a:gd name="T69" fmla="*/ 2147483646 h 272"/>
                <a:gd name="T70" fmla="*/ 2147483646 w 434"/>
                <a:gd name="T71" fmla="*/ 2147483646 h 272"/>
                <a:gd name="T72" fmla="*/ 2147483646 w 434"/>
                <a:gd name="T73" fmla="*/ 2147483646 h 272"/>
                <a:gd name="T74" fmla="*/ 2147483646 w 434"/>
                <a:gd name="T75" fmla="*/ 2147483646 h 272"/>
                <a:gd name="T76" fmla="*/ 2147483646 w 434"/>
                <a:gd name="T77" fmla="*/ 2147483646 h 272"/>
                <a:gd name="T78" fmla="*/ 2147483646 w 434"/>
                <a:gd name="T79" fmla="*/ 2147483646 h 272"/>
                <a:gd name="T80" fmla="*/ 2147483646 w 434"/>
                <a:gd name="T81" fmla="*/ 2147483646 h 272"/>
                <a:gd name="T82" fmla="*/ 2147483646 w 434"/>
                <a:gd name="T83" fmla="*/ 2147483646 h 272"/>
                <a:gd name="T84" fmla="*/ 2147483646 w 434"/>
                <a:gd name="T85" fmla="*/ 2147483646 h 272"/>
                <a:gd name="T86" fmla="*/ 2147483646 w 434"/>
                <a:gd name="T87" fmla="*/ 2147483646 h 272"/>
                <a:gd name="T88" fmla="*/ 2147483646 w 434"/>
                <a:gd name="T89" fmla="*/ 2147483646 h 272"/>
                <a:gd name="T90" fmla="*/ 2147483646 w 434"/>
                <a:gd name="T91" fmla="*/ 2147483646 h 272"/>
                <a:gd name="T92" fmla="*/ 2147483646 w 434"/>
                <a:gd name="T93" fmla="*/ 2147483646 h 272"/>
                <a:gd name="T94" fmla="*/ 2147483646 w 434"/>
                <a:gd name="T95" fmla="*/ 2147483646 h 272"/>
                <a:gd name="T96" fmla="*/ 2147483646 w 434"/>
                <a:gd name="T97" fmla="*/ 2147483646 h 272"/>
                <a:gd name="T98" fmla="*/ 2147483646 w 434"/>
                <a:gd name="T99" fmla="*/ 2147483646 h 272"/>
                <a:gd name="T100" fmla="*/ 2147483646 w 434"/>
                <a:gd name="T101" fmla="*/ 2147483646 h 272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0" t="0" r="r" b="b"/>
              <a:pathLst>
                <a:path w="434" h="272">
                  <a:moveTo>
                    <a:pt x="396" y="8"/>
                  </a:moveTo>
                  <a:lnTo>
                    <a:pt x="396" y="8"/>
                  </a:lnTo>
                  <a:lnTo>
                    <a:pt x="394" y="12"/>
                  </a:lnTo>
                  <a:lnTo>
                    <a:pt x="388" y="14"/>
                  </a:lnTo>
                  <a:lnTo>
                    <a:pt x="358" y="12"/>
                  </a:lnTo>
                  <a:lnTo>
                    <a:pt x="330" y="6"/>
                  </a:lnTo>
                  <a:lnTo>
                    <a:pt x="314" y="0"/>
                  </a:lnTo>
                  <a:lnTo>
                    <a:pt x="270" y="42"/>
                  </a:lnTo>
                  <a:lnTo>
                    <a:pt x="272" y="60"/>
                  </a:lnTo>
                  <a:lnTo>
                    <a:pt x="268" y="62"/>
                  </a:lnTo>
                  <a:lnTo>
                    <a:pt x="246" y="64"/>
                  </a:lnTo>
                  <a:lnTo>
                    <a:pt x="228" y="62"/>
                  </a:lnTo>
                  <a:lnTo>
                    <a:pt x="222" y="62"/>
                  </a:lnTo>
                  <a:lnTo>
                    <a:pt x="218" y="60"/>
                  </a:lnTo>
                  <a:lnTo>
                    <a:pt x="214" y="56"/>
                  </a:lnTo>
                  <a:lnTo>
                    <a:pt x="212" y="52"/>
                  </a:lnTo>
                  <a:lnTo>
                    <a:pt x="208" y="2"/>
                  </a:lnTo>
                  <a:lnTo>
                    <a:pt x="168" y="0"/>
                  </a:lnTo>
                  <a:lnTo>
                    <a:pt x="152" y="36"/>
                  </a:lnTo>
                  <a:lnTo>
                    <a:pt x="150" y="20"/>
                  </a:lnTo>
                  <a:lnTo>
                    <a:pt x="148" y="6"/>
                  </a:lnTo>
                  <a:lnTo>
                    <a:pt x="144" y="0"/>
                  </a:lnTo>
                  <a:lnTo>
                    <a:pt x="128" y="8"/>
                  </a:lnTo>
                  <a:lnTo>
                    <a:pt x="120" y="18"/>
                  </a:lnTo>
                  <a:lnTo>
                    <a:pt x="118" y="20"/>
                  </a:lnTo>
                  <a:lnTo>
                    <a:pt x="102" y="24"/>
                  </a:lnTo>
                  <a:lnTo>
                    <a:pt x="78" y="48"/>
                  </a:lnTo>
                  <a:lnTo>
                    <a:pt x="56" y="70"/>
                  </a:lnTo>
                  <a:lnTo>
                    <a:pt x="12" y="128"/>
                  </a:lnTo>
                  <a:lnTo>
                    <a:pt x="22" y="148"/>
                  </a:lnTo>
                  <a:lnTo>
                    <a:pt x="22" y="152"/>
                  </a:lnTo>
                  <a:lnTo>
                    <a:pt x="20" y="152"/>
                  </a:lnTo>
                  <a:lnTo>
                    <a:pt x="20" y="156"/>
                  </a:lnTo>
                  <a:lnTo>
                    <a:pt x="20" y="160"/>
                  </a:lnTo>
                  <a:lnTo>
                    <a:pt x="24" y="172"/>
                  </a:lnTo>
                  <a:lnTo>
                    <a:pt x="32" y="188"/>
                  </a:lnTo>
                  <a:lnTo>
                    <a:pt x="34" y="198"/>
                  </a:lnTo>
                  <a:lnTo>
                    <a:pt x="34" y="206"/>
                  </a:lnTo>
                  <a:lnTo>
                    <a:pt x="34" y="208"/>
                  </a:lnTo>
                  <a:lnTo>
                    <a:pt x="0" y="228"/>
                  </a:lnTo>
                  <a:lnTo>
                    <a:pt x="0" y="236"/>
                  </a:lnTo>
                  <a:lnTo>
                    <a:pt x="16" y="244"/>
                  </a:lnTo>
                  <a:lnTo>
                    <a:pt x="18" y="248"/>
                  </a:lnTo>
                  <a:lnTo>
                    <a:pt x="18" y="252"/>
                  </a:lnTo>
                  <a:lnTo>
                    <a:pt x="22" y="256"/>
                  </a:lnTo>
                  <a:lnTo>
                    <a:pt x="36" y="264"/>
                  </a:lnTo>
                  <a:lnTo>
                    <a:pt x="64" y="272"/>
                  </a:lnTo>
                  <a:lnTo>
                    <a:pt x="74" y="266"/>
                  </a:lnTo>
                  <a:lnTo>
                    <a:pt x="84" y="252"/>
                  </a:lnTo>
                  <a:lnTo>
                    <a:pt x="92" y="230"/>
                  </a:lnTo>
                  <a:lnTo>
                    <a:pt x="114" y="238"/>
                  </a:lnTo>
                  <a:lnTo>
                    <a:pt x="118" y="240"/>
                  </a:lnTo>
                  <a:lnTo>
                    <a:pt x="118" y="242"/>
                  </a:lnTo>
                  <a:lnTo>
                    <a:pt x="118" y="244"/>
                  </a:lnTo>
                  <a:lnTo>
                    <a:pt x="116" y="250"/>
                  </a:lnTo>
                  <a:lnTo>
                    <a:pt x="116" y="256"/>
                  </a:lnTo>
                  <a:lnTo>
                    <a:pt x="118" y="260"/>
                  </a:lnTo>
                  <a:lnTo>
                    <a:pt x="124" y="264"/>
                  </a:lnTo>
                  <a:lnTo>
                    <a:pt x="148" y="264"/>
                  </a:lnTo>
                  <a:lnTo>
                    <a:pt x="160" y="260"/>
                  </a:lnTo>
                  <a:lnTo>
                    <a:pt x="170" y="256"/>
                  </a:lnTo>
                  <a:lnTo>
                    <a:pt x="172" y="252"/>
                  </a:lnTo>
                  <a:lnTo>
                    <a:pt x="176" y="252"/>
                  </a:lnTo>
                  <a:lnTo>
                    <a:pt x="184" y="252"/>
                  </a:lnTo>
                  <a:lnTo>
                    <a:pt x="198" y="256"/>
                  </a:lnTo>
                  <a:lnTo>
                    <a:pt x="202" y="258"/>
                  </a:lnTo>
                  <a:lnTo>
                    <a:pt x="208" y="264"/>
                  </a:lnTo>
                  <a:lnTo>
                    <a:pt x="212" y="250"/>
                  </a:lnTo>
                  <a:lnTo>
                    <a:pt x="214" y="248"/>
                  </a:lnTo>
                  <a:lnTo>
                    <a:pt x="216" y="248"/>
                  </a:lnTo>
                  <a:lnTo>
                    <a:pt x="220" y="242"/>
                  </a:lnTo>
                  <a:lnTo>
                    <a:pt x="224" y="236"/>
                  </a:lnTo>
                  <a:lnTo>
                    <a:pt x="230" y="228"/>
                  </a:lnTo>
                  <a:lnTo>
                    <a:pt x="238" y="220"/>
                  </a:lnTo>
                  <a:lnTo>
                    <a:pt x="248" y="214"/>
                  </a:lnTo>
                  <a:lnTo>
                    <a:pt x="250" y="212"/>
                  </a:lnTo>
                  <a:lnTo>
                    <a:pt x="250" y="214"/>
                  </a:lnTo>
                  <a:lnTo>
                    <a:pt x="252" y="214"/>
                  </a:lnTo>
                  <a:lnTo>
                    <a:pt x="258" y="216"/>
                  </a:lnTo>
                  <a:lnTo>
                    <a:pt x="260" y="216"/>
                  </a:lnTo>
                  <a:lnTo>
                    <a:pt x="268" y="176"/>
                  </a:lnTo>
                  <a:lnTo>
                    <a:pt x="280" y="172"/>
                  </a:lnTo>
                  <a:lnTo>
                    <a:pt x="290" y="166"/>
                  </a:lnTo>
                  <a:lnTo>
                    <a:pt x="296" y="160"/>
                  </a:lnTo>
                  <a:lnTo>
                    <a:pt x="298" y="156"/>
                  </a:lnTo>
                  <a:lnTo>
                    <a:pt x="300" y="150"/>
                  </a:lnTo>
                  <a:lnTo>
                    <a:pt x="296" y="138"/>
                  </a:lnTo>
                  <a:lnTo>
                    <a:pt x="294" y="128"/>
                  </a:lnTo>
                  <a:lnTo>
                    <a:pt x="296" y="122"/>
                  </a:lnTo>
                  <a:lnTo>
                    <a:pt x="298" y="120"/>
                  </a:lnTo>
                  <a:lnTo>
                    <a:pt x="302" y="120"/>
                  </a:lnTo>
                  <a:lnTo>
                    <a:pt x="310" y="120"/>
                  </a:lnTo>
                  <a:lnTo>
                    <a:pt x="320" y="124"/>
                  </a:lnTo>
                  <a:lnTo>
                    <a:pt x="322" y="112"/>
                  </a:lnTo>
                  <a:lnTo>
                    <a:pt x="322" y="110"/>
                  </a:lnTo>
                  <a:lnTo>
                    <a:pt x="322" y="108"/>
                  </a:lnTo>
                  <a:lnTo>
                    <a:pt x="336" y="102"/>
                  </a:lnTo>
                  <a:lnTo>
                    <a:pt x="338" y="96"/>
                  </a:lnTo>
                  <a:lnTo>
                    <a:pt x="330" y="96"/>
                  </a:lnTo>
                  <a:lnTo>
                    <a:pt x="328" y="94"/>
                  </a:lnTo>
                  <a:lnTo>
                    <a:pt x="328" y="90"/>
                  </a:lnTo>
                  <a:lnTo>
                    <a:pt x="328" y="88"/>
                  </a:lnTo>
                  <a:lnTo>
                    <a:pt x="330" y="86"/>
                  </a:lnTo>
                  <a:lnTo>
                    <a:pt x="332" y="86"/>
                  </a:lnTo>
                  <a:lnTo>
                    <a:pt x="334" y="86"/>
                  </a:lnTo>
                  <a:lnTo>
                    <a:pt x="342" y="84"/>
                  </a:lnTo>
                  <a:lnTo>
                    <a:pt x="352" y="76"/>
                  </a:lnTo>
                  <a:lnTo>
                    <a:pt x="404" y="40"/>
                  </a:lnTo>
                  <a:lnTo>
                    <a:pt x="420" y="48"/>
                  </a:lnTo>
                  <a:lnTo>
                    <a:pt x="428" y="48"/>
                  </a:lnTo>
                  <a:lnTo>
                    <a:pt x="424" y="30"/>
                  </a:lnTo>
                  <a:lnTo>
                    <a:pt x="424" y="28"/>
                  </a:lnTo>
                  <a:lnTo>
                    <a:pt x="434" y="12"/>
                  </a:lnTo>
                  <a:lnTo>
                    <a:pt x="432" y="12"/>
                  </a:lnTo>
                  <a:lnTo>
                    <a:pt x="426" y="12"/>
                  </a:lnTo>
                  <a:lnTo>
                    <a:pt x="426" y="14"/>
                  </a:lnTo>
                  <a:lnTo>
                    <a:pt x="424" y="14"/>
                  </a:lnTo>
                  <a:lnTo>
                    <a:pt x="408" y="16"/>
                  </a:lnTo>
                  <a:lnTo>
                    <a:pt x="404" y="16"/>
                  </a:lnTo>
                  <a:lnTo>
                    <a:pt x="404" y="12"/>
                  </a:lnTo>
                  <a:lnTo>
                    <a:pt x="400" y="8"/>
                  </a:lnTo>
                  <a:lnTo>
                    <a:pt x="396" y="8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00" b="1"/>
            </a:p>
          </p:txBody>
        </p:sp>
        <p:sp>
          <p:nvSpPr>
            <p:cNvPr id="71" name="上海"/>
            <p:cNvSpPr/>
            <p:nvPr/>
          </p:nvSpPr>
          <p:spPr bwMode="auto">
            <a:xfrm>
              <a:off x="6350835" y="4172809"/>
              <a:ext cx="122875" cy="107270"/>
            </a:xfrm>
            <a:custGeom>
              <a:avLst/>
              <a:gdLst>
                <a:gd name="T0" fmla="*/ 2147483646 w 68"/>
                <a:gd name="T1" fmla="*/ 2147483646 h 60"/>
                <a:gd name="T2" fmla="*/ 2147483646 w 68"/>
                <a:gd name="T3" fmla="*/ 2147483646 h 60"/>
                <a:gd name="T4" fmla="*/ 2147483646 w 68"/>
                <a:gd name="T5" fmla="*/ 2147483646 h 60"/>
                <a:gd name="T6" fmla="*/ 2147483646 w 68"/>
                <a:gd name="T7" fmla="*/ 2147483646 h 60"/>
                <a:gd name="T8" fmla="*/ 2147483646 w 68"/>
                <a:gd name="T9" fmla="*/ 2147483646 h 60"/>
                <a:gd name="T10" fmla="*/ 2147483646 w 68"/>
                <a:gd name="T11" fmla="*/ 2147483646 h 60"/>
                <a:gd name="T12" fmla="*/ 2147483646 w 68"/>
                <a:gd name="T13" fmla="*/ 2147483646 h 60"/>
                <a:gd name="T14" fmla="*/ 2147483646 w 68"/>
                <a:gd name="T15" fmla="*/ 2147483646 h 60"/>
                <a:gd name="T16" fmla="*/ 2147483646 w 68"/>
                <a:gd name="T17" fmla="*/ 0 h 60"/>
                <a:gd name="T18" fmla="*/ 2147483646 w 68"/>
                <a:gd name="T19" fmla="*/ 0 h 60"/>
                <a:gd name="T20" fmla="*/ 2147483646 w 68"/>
                <a:gd name="T21" fmla="*/ 0 h 60"/>
                <a:gd name="T22" fmla="*/ 2147483646 w 68"/>
                <a:gd name="T23" fmla="*/ 2147483646 h 60"/>
                <a:gd name="T24" fmla="*/ 2147483646 w 68"/>
                <a:gd name="T25" fmla="*/ 2147483646 h 60"/>
                <a:gd name="T26" fmla="*/ 2147483646 w 68"/>
                <a:gd name="T27" fmla="*/ 2147483646 h 60"/>
                <a:gd name="T28" fmla="*/ 2147483646 w 68"/>
                <a:gd name="T29" fmla="*/ 2147483646 h 60"/>
                <a:gd name="T30" fmla="*/ 2147483646 w 68"/>
                <a:gd name="T31" fmla="*/ 2147483646 h 60"/>
                <a:gd name="T32" fmla="*/ 0 w 68"/>
                <a:gd name="T33" fmla="*/ 2147483646 h 60"/>
                <a:gd name="T34" fmla="*/ 2147483646 w 68"/>
                <a:gd name="T35" fmla="*/ 2147483646 h 60"/>
                <a:gd name="T36" fmla="*/ 2147483646 w 68"/>
                <a:gd name="T37" fmla="*/ 2147483646 h 60"/>
                <a:gd name="T38" fmla="*/ 2147483646 w 68"/>
                <a:gd name="T39" fmla="*/ 2147483646 h 60"/>
                <a:gd name="T40" fmla="*/ 2147483646 w 68"/>
                <a:gd name="T41" fmla="*/ 2147483646 h 60"/>
                <a:gd name="T42" fmla="*/ 2147483646 w 68"/>
                <a:gd name="T43" fmla="*/ 2147483646 h 60"/>
                <a:gd name="T44" fmla="*/ 2147483646 w 68"/>
                <a:gd name="T45" fmla="*/ 2147483646 h 60"/>
                <a:gd name="T46" fmla="*/ 2147483646 w 68"/>
                <a:gd name="T47" fmla="*/ 2147483646 h 60"/>
                <a:gd name="T48" fmla="*/ 2147483646 w 68"/>
                <a:gd name="T49" fmla="*/ 2147483646 h 60"/>
                <a:gd name="T50" fmla="*/ 2147483646 w 68"/>
                <a:gd name="T51" fmla="*/ 2147483646 h 60"/>
                <a:gd name="T52" fmla="*/ 2147483646 w 68"/>
                <a:gd name="T53" fmla="*/ 2147483646 h 60"/>
                <a:gd name="T54" fmla="*/ 2147483646 w 68"/>
                <a:gd name="T55" fmla="*/ 2147483646 h 60"/>
                <a:gd name="T56" fmla="*/ 2147483646 w 68"/>
                <a:gd name="T57" fmla="*/ 2147483646 h 60"/>
                <a:gd name="T58" fmla="*/ 2147483646 w 68"/>
                <a:gd name="T59" fmla="*/ 2147483646 h 60"/>
                <a:gd name="T60" fmla="*/ 2147483646 w 68"/>
                <a:gd name="T61" fmla="*/ 2147483646 h 60"/>
                <a:gd name="T62" fmla="*/ 2147483646 w 68"/>
                <a:gd name="T63" fmla="*/ 2147483646 h 60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0" t="0" r="r" b="b"/>
              <a:pathLst>
                <a:path w="68" h="60">
                  <a:moveTo>
                    <a:pt x="62" y="32"/>
                  </a:moveTo>
                  <a:lnTo>
                    <a:pt x="68" y="24"/>
                  </a:lnTo>
                  <a:lnTo>
                    <a:pt x="48" y="8"/>
                  </a:lnTo>
                  <a:lnTo>
                    <a:pt x="40" y="4"/>
                  </a:lnTo>
                  <a:lnTo>
                    <a:pt x="34" y="0"/>
                  </a:lnTo>
                  <a:lnTo>
                    <a:pt x="28" y="0"/>
                  </a:lnTo>
                  <a:lnTo>
                    <a:pt x="22" y="0"/>
                  </a:lnTo>
                  <a:lnTo>
                    <a:pt x="14" y="2"/>
                  </a:lnTo>
                  <a:lnTo>
                    <a:pt x="14" y="20"/>
                  </a:lnTo>
                  <a:lnTo>
                    <a:pt x="10" y="28"/>
                  </a:lnTo>
                  <a:lnTo>
                    <a:pt x="4" y="36"/>
                  </a:lnTo>
                  <a:lnTo>
                    <a:pt x="0" y="40"/>
                  </a:lnTo>
                  <a:lnTo>
                    <a:pt x="8" y="48"/>
                  </a:lnTo>
                  <a:lnTo>
                    <a:pt x="10" y="48"/>
                  </a:lnTo>
                  <a:lnTo>
                    <a:pt x="12" y="56"/>
                  </a:lnTo>
                  <a:lnTo>
                    <a:pt x="22" y="60"/>
                  </a:lnTo>
                  <a:lnTo>
                    <a:pt x="28" y="56"/>
                  </a:lnTo>
                  <a:lnTo>
                    <a:pt x="34" y="54"/>
                  </a:lnTo>
                  <a:lnTo>
                    <a:pt x="52" y="58"/>
                  </a:lnTo>
                  <a:lnTo>
                    <a:pt x="52" y="52"/>
                  </a:lnTo>
                  <a:lnTo>
                    <a:pt x="54" y="44"/>
                  </a:lnTo>
                  <a:lnTo>
                    <a:pt x="56" y="38"/>
                  </a:lnTo>
                  <a:lnTo>
                    <a:pt x="58" y="34"/>
                  </a:lnTo>
                  <a:lnTo>
                    <a:pt x="62" y="32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00" b="1"/>
            </a:p>
          </p:txBody>
        </p:sp>
        <p:sp>
          <p:nvSpPr>
            <p:cNvPr id="72" name="江苏"/>
            <p:cNvSpPr/>
            <p:nvPr/>
          </p:nvSpPr>
          <p:spPr bwMode="auto">
            <a:xfrm>
              <a:off x="5781568" y="3760832"/>
              <a:ext cx="678143" cy="522356"/>
            </a:xfrm>
            <a:custGeom>
              <a:avLst/>
              <a:gdLst>
                <a:gd name="T0" fmla="*/ 2147483646 w 378"/>
                <a:gd name="T1" fmla="*/ 2147483646 h 292"/>
                <a:gd name="T2" fmla="*/ 2147483646 w 378"/>
                <a:gd name="T3" fmla="*/ 2147483646 h 292"/>
                <a:gd name="T4" fmla="*/ 2147483646 w 378"/>
                <a:gd name="T5" fmla="*/ 2147483646 h 292"/>
                <a:gd name="T6" fmla="*/ 2147483646 w 378"/>
                <a:gd name="T7" fmla="*/ 2147483646 h 292"/>
                <a:gd name="T8" fmla="*/ 2147483646 w 378"/>
                <a:gd name="T9" fmla="*/ 2147483646 h 292"/>
                <a:gd name="T10" fmla="*/ 2147483646 w 378"/>
                <a:gd name="T11" fmla="*/ 0 h 292"/>
                <a:gd name="T12" fmla="*/ 2147483646 w 378"/>
                <a:gd name="T13" fmla="*/ 2147483646 h 292"/>
                <a:gd name="T14" fmla="*/ 2147483646 w 378"/>
                <a:gd name="T15" fmla="*/ 2147483646 h 292"/>
                <a:gd name="T16" fmla="*/ 2147483646 w 378"/>
                <a:gd name="T17" fmla="*/ 2147483646 h 292"/>
                <a:gd name="T18" fmla="*/ 2147483646 w 378"/>
                <a:gd name="T19" fmla="*/ 2147483646 h 292"/>
                <a:gd name="T20" fmla="*/ 2147483646 w 378"/>
                <a:gd name="T21" fmla="*/ 2147483646 h 292"/>
                <a:gd name="T22" fmla="*/ 2147483646 w 378"/>
                <a:gd name="T23" fmla="*/ 2147483646 h 292"/>
                <a:gd name="T24" fmla="*/ 2147483646 w 378"/>
                <a:gd name="T25" fmla="*/ 2147483646 h 292"/>
                <a:gd name="T26" fmla="*/ 2147483646 w 378"/>
                <a:gd name="T27" fmla="*/ 2147483646 h 292"/>
                <a:gd name="T28" fmla="*/ 2147483646 w 378"/>
                <a:gd name="T29" fmla="*/ 2147483646 h 292"/>
                <a:gd name="T30" fmla="*/ 2147483646 w 378"/>
                <a:gd name="T31" fmla="*/ 2147483646 h 292"/>
                <a:gd name="T32" fmla="*/ 2147483646 w 378"/>
                <a:gd name="T33" fmla="*/ 2147483646 h 292"/>
                <a:gd name="T34" fmla="*/ 2147483646 w 378"/>
                <a:gd name="T35" fmla="*/ 2147483646 h 292"/>
                <a:gd name="T36" fmla="*/ 2147483646 w 378"/>
                <a:gd name="T37" fmla="*/ 2147483646 h 292"/>
                <a:gd name="T38" fmla="*/ 2147483646 w 378"/>
                <a:gd name="T39" fmla="*/ 2147483646 h 292"/>
                <a:gd name="T40" fmla="*/ 2147483646 w 378"/>
                <a:gd name="T41" fmla="*/ 2147483646 h 292"/>
                <a:gd name="T42" fmla="*/ 2147483646 w 378"/>
                <a:gd name="T43" fmla="*/ 2147483646 h 292"/>
                <a:gd name="T44" fmla="*/ 2147483646 w 378"/>
                <a:gd name="T45" fmla="*/ 2147483646 h 292"/>
                <a:gd name="T46" fmla="*/ 2147483646 w 378"/>
                <a:gd name="T47" fmla="*/ 2147483646 h 292"/>
                <a:gd name="T48" fmla="*/ 2147483646 w 378"/>
                <a:gd name="T49" fmla="*/ 2147483646 h 292"/>
                <a:gd name="T50" fmla="*/ 2147483646 w 378"/>
                <a:gd name="T51" fmla="*/ 2147483646 h 292"/>
                <a:gd name="T52" fmla="*/ 2147483646 w 378"/>
                <a:gd name="T53" fmla="*/ 2147483646 h 292"/>
                <a:gd name="T54" fmla="*/ 2147483646 w 378"/>
                <a:gd name="T55" fmla="*/ 2147483646 h 292"/>
                <a:gd name="T56" fmla="*/ 2147483646 w 378"/>
                <a:gd name="T57" fmla="*/ 2147483646 h 292"/>
                <a:gd name="T58" fmla="*/ 2147483646 w 378"/>
                <a:gd name="T59" fmla="*/ 2147483646 h 292"/>
                <a:gd name="T60" fmla="*/ 2147483646 w 378"/>
                <a:gd name="T61" fmla="*/ 2147483646 h 292"/>
                <a:gd name="T62" fmla="*/ 2147483646 w 378"/>
                <a:gd name="T63" fmla="*/ 2147483646 h 292"/>
                <a:gd name="T64" fmla="*/ 2147483646 w 378"/>
                <a:gd name="T65" fmla="*/ 2147483646 h 292"/>
                <a:gd name="T66" fmla="*/ 2147483646 w 378"/>
                <a:gd name="T67" fmla="*/ 2147483646 h 292"/>
                <a:gd name="T68" fmla="*/ 2147483646 w 378"/>
                <a:gd name="T69" fmla="*/ 2147483646 h 292"/>
                <a:gd name="T70" fmla="*/ 2147483646 w 378"/>
                <a:gd name="T71" fmla="*/ 2147483646 h 292"/>
                <a:gd name="T72" fmla="*/ 2147483646 w 378"/>
                <a:gd name="T73" fmla="*/ 2147483646 h 292"/>
                <a:gd name="T74" fmla="*/ 2147483646 w 378"/>
                <a:gd name="T75" fmla="*/ 2147483646 h 292"/>
                <a:gd name="T76" fmla="*/ 2147483646 w 378"/>
                <a:gd name="T77" fmla="*/ 2147483646 h 292"/>
                <a:gd name="T78" fmla="*/ 2147483646 w 378"/>
                <a:gd name="T79" fmla="*/ 2147483646 h 292"/>
                <a:gd name="T80" fmla="*/ 2147483646 w 378"/>
                <a:gd name="T81" fmla="*/ 2147483646 h 292"/>
                <a:gd name="T82" fmla="*/ 2147483646 w 378"/>
                <a:gd name="T83" fmla="*/ 2147483646 h 292"/>
                <a:gd name="T84" fmla="*/ 2147483646 w 378"/>
                <a:gd name="T85" fmla="*/ 2147483646 h 292"/>
                <a:gd name="T86" fmla="*/ 2147483646 w 378"/>
                <a:gd name="T87" fmla="*/ 2147483646 h 292"/>
                <a:gd name="T88" fmla="*/ 2147483646 w 378"/>
                <a:gd name="T89" fmla="*/ 2147483646 h 292"/>
                <a:gd name="T90" fmla="*/ 2147483646 w 378"/>
                <a:gd name="T91" fmla="*/ 2147483646 h 292"/>
                <a:gd name="T92" fmla="*/ 2147483646 w 378"/>
                <a:gd name="T93" fmla="*/ 2147483646 h 292"/>
                <a:gd name="T94" fmla="*/ 2147483646 w 378"/>
                <a:gd name="T95" fmla="*/ 2147483646 h 292"/>
                <a:gd name="T96" fmla="*/ 2147483646 w 378"/>
                <a:gd name="T97" fmla="*/ 2147483646 h 292"/>
                <a:gd name="T98" fmla="*/ 2147483646 w 378"/>
                <a:gd name="T99" fmla="*/ 2147483646 h 292"/>
                <a:gd name="T100" fmla="*/ 2147483646 w 378"/>
                <a:gd name="T101" fmla="*/ 2147483646 h 292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0" t="0" r="r" b="b"/>
              <a:pathLst>
                <a:path w="378" h="292">
                  <a:moveTo>
                    <a:pt x="264" y="86"/>
                  </a:moveTo>
                  <a:lnTo>
                    <a:pt x="264" y="86"/>
                  </a:lnTo>
                  <a:lnTo>
                    <a:pt x="258" y="78"/>
                  </a:lnTo>
                  <a:lnTo>
                    <a:pt x="252" y="70"/>
                  </a:lnTo>
                  <a:lnTo>
                    <a:pt x="240" y="46"/>
                  </a:lnTo>
                  <a:lnTo>
                    <a:pt x="226" y="44"/>
                  </a:lnTo>
                  <a:lnTo>
                    <a:pt x="214" y="42"/>
                  </a:lnTo>
                  <a:lnTo>
                    <a:pt x="204" y="38"/>
                  </a:lnTo>
                  <a:lnTo>
                    <a:pt x="198" y="34"/>
                  </a:lnTo>
                  <a:lnTo>
                    <a:pt x="194" y="28"/>
                  </a:lnTo>
                  <a:lnTo>
                    <a:pt x="188" y="24"/>
                  </a:lnTo>
                  <a:lnTo>
                    <a:pt x="170" y="18"/>
                  </a:lnTo>
                  <a:lnTo>
                    <a:pt x="166" y="16"/>
                  </a:lnTo>
                  <a:lnTo>
                    <a:pt x="170" y="2"/>
                  </a:lnTo>
                  <a:lnTo>
                    <a:pt x="168" y="2"/>
                  </a:lnTo>
                  <a:lnTo>
                    <a:pt x="164" y="0"/>
                  </a:lnTo>
                  <a:lnTo>
                    <a:pt x="152" y="8"/>
                  </a:lnTo>
                  <a:lnTo>
                    <a:pt x="148" y="12"/>
                  </a:lnTo>
                  <a:lnTo>
                    <a:pt x="144" y="16"/>
                  </a:lnTo>
                  <a:lnTo>
                    <a:pt x="140" y="26"/>
                  </a:lnTo>
                  <a:lnTo>
                    <a:pt x="132" y="32"/>
                  </a:lnTo>
                  <a:lnTo>
                    <a:pt x="126" y="46"/>
                  </a:lnTo>
                  <a:lnTo>
                    <a:pt x="124" y="50"/>
                  </a:lnTo>
                  <a:lnTo>
                    <a:pt x="120" y="52"/>
                  </a:lnTo>
                  <a:lnTo>
                    <a:pt x="118" y="52"/>
                  </a:lnTo>
                  <a:lnTo>
                    <a:pt x="116" y="48"/>
                  </a:lnTo>
                  <a:lnTo>
                    <a:pt x="108" y="42"/>
                  </a:lnTo>
                  <a:lnTo>
                    <a:pt x="102" y="40"/>
                  </a:lnTo>
                  <a:lnTo>
                    <a:pt x="96" y="38"/>
                  </a:lnTo>
                  <a:lnTo>
                    <a:pt x="88" y="40"/>
                  </a:lnTo>
                  <a:lnTo>
                    <a:pt x="76" y="46"/>
                  </a:lnTo>
                  <a:lnTo>
                    <a:pt x="62" y="50"/>
                  </a:lnTo>
                  <a:lnTo>
                    <a:pt x="32" y="50"/>
                  </a:lnTo>
                  <a:lnTo>
                    <a:pt x="26" y="44"/>
                  </a:lnTo>
                  <a:lnTo>
                    <a:pt x="22" y="38"/>
                  </a:lnTo>
                  <a:lnTo>
                    <a:pt x="20" y="32"/>
                  </a:lnTo>
                  <a:lnTo>
                    <a:pt x="20" y="22"/>
                  </a:lnTo>
                  <a:lnTo>
                    <a:pt x="8" y="18"/>
                  </a:lnTo>
                  <a:lnTo>
                    <a:pt x="4" y="34"/>
                  </a:lnTo>
                  <a:lnTo>
                    <a:pt x="4" y="36"/>
                  </a:lnTo>
                  <a:lnTo>
                    <a:pt x="2" y="36"/>
                  </a:lnTo>
                  <a:lnTo>
                    <a:pt x="0" y="40"/>
                  </a:lnTo>
                  <a:lnTo>
                    <a:pt x="8" y="42"/>
                  </a:lnTo>
                  <a:lnTo>
                    <a:pt x="10" y="42"/>
                  </a:lnTo>
                  <a:lnTo>
                    <a:pt x="28" y="66"/>
                  </a:lnTo>
                  <a:lnTo>
                    <a:pt x="40" y="76"/>
                  </a:lnTo>
                  <a:lnTo>
                    <a:pt x="68" y="86"/>
                  </a:lnTo>
                  <a:lnTo>
                    <a:pt x="98" y="96"/>
                  </a:lnTo>
                  <a:lnTo>
                    <a:pt x="104" y="102"/>
                  </a:lnTo>
                  <a:lnTo>
                    <a:pt x="112" y="112"/>
                  </a:lnTo>
                  <a:lnTo>
                    <a:pt x="118" y="128"/>
                  </a:lnTo>
                  <a:lnTo>
                    <a:pt x="124" y="150"/>
                  </a:lnTo>
                  <a:lnTo>
                    <a:pt x="140" y="158"/>
                  </a:lnTo>
                  <a:lnTo>
                    <a:pt x="146" y="162"/>
                  </a:lnTo>
                  <a:lnTo>
                    <a:pt x="152" y="162"/>
                  </a:lnTo>
                  <a:lnTo>
                    <a:pt x="180" y="144"/>
                  </a:lnTo>
                  <a:lnTo>
                    <a:pt x="182" y="142"/>
                  </a:lnTo>
                  <a:lnTo>
                    <a:pt x="184" y="144"/>
                  </a:lnTo>
                  <a:lnTo>
                    <a:pt x="198" y="146"/>
                  </a:lnTo>
                  <a:lnTo>
                    <a:pt x="200" y="146"/>
                  </a:lnTo>
                  <a:lnTo>
                    <a:pt x="200" y="150"/>
                  </a:lnTo>
                  <a:lnTo>
                    <a:pt x="198" y="152"/>
                  </a:lnTo>
                  <a:lnTo>
                    <a:pt x="192" y="174"/>
                  </a:lnTo>
                  <a:lnTo>
                    <a:pt x="186" y="186"/>
                  </a:lnTo>
                  <a:lnTo>
                    <a:pt x="168" y="186"/>
                  </a:lnTo>
                  <a:lnTo>
                    <a:pt x="166" y="194"/>
                  </a:lnTo>
                  <a:lnTo>
                    <a:pt x="164" y="202"/>
                  </a:lnTo>
                  <a:lnTo>
                    <a:pt x="152" y="222"/>
                  </a:lnTo>
                  <a:lnTo>
                    <a:pt x="148" y="228"/>
                  </a:lnTo>
                  <a:lnTo>
                    <a:pt x="148" y="234"/>
                  </a:lnTo>
                  <a:lnTo>
                    <a:pt x="166" y="246"/>
                  </a:lnTo>
                  <a:lnTo>
                    <a:pt x="172" y="252"/>
                  </a:lnTo>
                  <a:lnTo>
                    <a:pt x="178" y="254"/>
                  </a:lnTo>
                  <a:lnTo>
                    <a:pt x="182" y="254"/>
                  </a:lnTo>
                  <a:lnTo>
                    <a:pt x="186" y="266"/>
                  </a:lnTo>
                  <a:lnTo>
                    <a:pt x="194" y="270"/>
                  </a:lnTo>
                  <a:lnTo>
                    <a:pt x="200" y="266"/>
                  </a:lnTo>
                  <a:lnTo>
                    <a:pt x="204" y="262"/>
                  </a:lnTo>
                  <a:lnTo>
                    <a:pt x="208" y="262"/>
                  </a:lnTo>
                  <a:lnTo>
                    <a:pt x="214" y="264"/>
                  </a:lnTo>
                  <a:lnTo>
                    <a:pt x="218" y="266"/>
                  </a:lnTo>
                  <a:lnTo>
                    <a:pt x="224" y="270"/>
                  </a:lnTo>
                  <a:lnTo>
                    <a:pt x="230" y="278"/>
                  </a:lnTo>
                  <a:lnTo>
                    <a:pt x="236" y="286"/>
                  </a:lnTo>
                  <a:lnTo>
                    <a:pt x="238" y="286"/>
                  </a:lnTo>
                  <a:lnTo>
                    <a:pt x="242" y="284"/>
                  </a:lnTo>
                  <a:lnTo>
                    <a:pt x="248" y="284"/>
                  </a:lnTo>
                  <a:lnTo>
                    <a:pt x="264" y="288"/>
                  </a:lnTo>
                  <a:lnTo>
                    <a:pt x="284" y="292"/>
                  </a:lnTo>
                  <a:lnTo>
                    <a:pt x="304" y="286"/>
                  </a:lnTo>
                  <a:lnTo>
                    <a:pt x="312" y="282"/>
                  </a:lnTo>
                  <a:lnTo>
                    <a:pt x="318" y="278"/>
                  </a:lnTo>
                  <a:lnTo>
                    <a:pt x="312" y="272"/>
                  </a:lnTo>
                  <a:lnTo>
                    <a:pt x="312" y="268"/>
                  </a:lnTo>
                  <a:lnTo>
                    <a:pt x="316" y="262"/>
                  </a:lnTo>
                  <a:lnTo>
                    <a:pt x="322" y="256"/>
                  </a:lnTo>
                  <a:lnTo>
                    <a:pt x="324" y="248"/>
                  </a:lnTo>
                  <a:lnTo>
                    <a:pt x="324" y="238"/>
                  </a:lnTo>
                  <a:lnTo>
                    <a:pt x="324" y="232"/>
                  </a:lnTo>
                  <a:lnTo>
                    <a:pt x="326" y="230"/>
                  </a:lnTo>
                  <a:lnTo>
                    <a:pt x="330" y="226"/>
                  </a:lnTo>
                  <a:lnTo>
                    <a:pt x="340" y="222"/>
                  </a:lnTo>
                  <a:lnTo>
                    <a:pt x="348" y="222"/>
                  </a:lnTo>
                  <a:lnTo>
                    <a:pt x="356" y="226"/>
                  </a:lnTo>
                  <a:lnTo>
                    <a:pt x="366" y="230"/>
                  </a:lnTo>
                  <a:lnTo>
                    <a:pt x="378" y="238"/>
                  </a:lnTo>
                  <a:lnTo>
                    <a:pt x="372" y="222"/>
                  </a:lnTo>
                  <a:lnTo>
                    <a:pt x="364" y="210"/>
                  </a:lnTo>
                  <a:lnTo>
                    <a:pt x="362" y="196"/>
                  </a:lnTo>
                  <a:lnTo>
                    <a:pt x="348" y="194"/>
                  </a:lnTo>
                  <a:lnTo>
                    <a:pt x="312" y="172"/>
                  </a:lnTo>
                  <a:lnTo>
                    <a:pt x="294" y="170"/>
                  </a:lnTo>
                  <a:lnTo>
                    <a:pt x="294" y="166"/>
                  </a:lnTo>
                  <a:lnTo>
                    <a:pt x="292" y="146"/>
                  </a:lnTo>
                  <a:lnTo>
                    <a:pt x="276" y="106"/>
                  </a:lnTo>
                  <a:lnTo>
                    <a:pt x="270" y="94"/>
                  </a:lnTo>
                  <a:lnTo>
                    <a:pt x="264" y="8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00" b="1"/>
            </a:p>
          </p:txBody>
        </p:sp>
        <p:sp>
          <p:nvSpPr>
            <p:cNvPr id="73" name="河北"/>
            <p:cNvSpPr/>
            <p:nvPr/>
          </p:nvSpPr>
          <p:spPr bwMode="auto">
            <a:xfrm>
              <a:off x="5428499" y="2761203"/>
              <a:ext cx="629926" cy="898577"/>
            </a:xfrm>
            <a:custGeom>
              <a:avLst/>
              <a:gdLst>
                <a:gd name="T0" fmla="*/ 2147483646 w 352"/>
                <a:gd name="T1" fmla="*/ 2147483646 h 502"/>
                <a:gd name="T2" fmla="*/ 2147483646 w 352"/>
                <a:gd name="T3" fmla="*/ 2147483646 h 502"/>
                <a:gd name="T4" fmla="*/ 2147483646 w 352"/>
                <a:gd name="T5" fmla="*/ 2147483646 h 502"/>
                <a:gd name="T6" fmla="*/ 2147483646 w 352"/>
                <a:gd name="T7" fmla="*/ 2147483646 h 502"/>
                <a:gd name="T8" fmla="*/ 2147483646 w 352"/>
                <a:gd name="T9" fmla="*/ 2147483646 h 502"/>
                <a:gd name="T10" fmla="*/ 2147483646 w 352"/>
                <a:gd name="T11" fmla="*/ 2147483646 h 502"/>
                <a:gd name="T12" fmla="*/ 2147483646 w 352"/>
                <a:gd name="T13" fmla="*/ 2147483646 h 502"/>
                <a:gd name="T14" fmla="*/ 2147483646 w 352"/>
                <a:gd name="T15" fmla="*/ 2147483646 h 502"/>
                <a:gd name="T16" fmla="*/ 2147483646 w 352"/>
                <a:gd name="T17" fmla="*/ 2147483646 h 502"/>
                <a:gd name="T18" fmla="*/ 2147483646 w 352"/>
                <a:gd name="T19" fmla="*/ 2147483646 h 502"/>
                <a:gd name="T20" fmla="*/ 2147483646 w 352"/>
                <a:gd name="T21" fmla="*/ 2147483646 h 502"/>
                <a:gd name="T22" fmla="*/ 2147483646 w 352"/>
                <a:gd name="T23" fmla="*/ 2147483646 h 502"/>
                <a:gd name="T24" fmla="*/ 2147483646 w 352"/>
                <a:gd name="T25" fmla="*/ 2147483646 h 502"/>
                <a:gd name="T26" fmla="*/ 2147483646 w 352"/>
                <a:gd name="T27" fmla="*/ 2147483646 h 502"/>
                <a:gd name="T28" fmla="*/ 2147483646 w 352"/>
                <a:gd name="T29" fmla="*/ 2147483646 h 502"/>
                <a:gd name="T30" fmla="*/ 2147483646 w 352"/>
                <a:gd name="T31" fmla="*/ 2147483646 h 502"/>
                <a:gd name="T32" fmla="*/ 2147483646 w 352"/>
                <a:gd name="T33" fmla="*/ 2147483646 h 502"/>
                <a:gd name="T34" fmla="*/ 2147483646 w 352"/>
                <a:gd name="T35" fmla="*/ 2147483646 h 502"/>
                <a:gd name="T36" fmla="*/ 2147483646 w 352"/>
                <a:gd name="T37" fmla="*/ 2147483646 h 502"/>
                <a:gd name="T38" fmla="*/ 2147483646 w 352"/>
                <a:gd name="T39" fmla="*/ 2147483646 h 502"/>
                <a:gd name="T40" fmla="*/ 2147483646 w 352"/>
                <a:gd name="T41" fmla="*/ 2147483646 h 502"/>
                <a:gd name="T42" fmla="*/ 2147483646 w 352"/>
                <a:gd name="T43" fmla="*/ 2147483646 h 502"/>
                <a:gd name="T44" fmla="*/ 2147483646 w 352"/>
                <a:gd name="T45" fmla="*/ 2147483646 h 502"/>
                <a:gd name="T46" fmla="*/ 2147483646 w 352"/>
                <a:gd name="T47" fmla="*/ 2147483646 h 502"/>
                <a:gd name="T48" fmla="*/ 2147483646 w 352"/>
                <a:gd name="T49" fmla="*/ 2147483646 h 502"/>
                <a:gd name="T50" fmla="*/ 2147483646 w 352"/>
                <a:gd name="T51" fmla="*/ 2147483646 h 502"/>
                <a:gd name="T52" fmla="*/ 2147483646 w 352"/>
                <a:gd name="T53" fmla="*/ 2147483646 h 502"/>
                <a:gd name="T54" fmla="*/ 2147483646 w 352"/>
                <a:gd name="T55" fmla="*/ 2147483646 h 502"/>
                <a:gd name="T56" fmla="*/ 2147483646 w 352"/>
                <a:gd name="T57" fmla="*/ 2147483646 h 502"/>
                <a:gd name="T58" fmla="*/ 2147483646 w 352"/>
                <a:gd name="T59" fmla="*/ 2147483646 h 502"/>
                <a:gd name="T60" fmla="*/ 2147483646 w 352"/>
                <a:gd name="T61" fmla="*/ 2147483646 h 502"/>
                <a:gd name="T62" fmla="*/ 2147483646 w 352"/>
                <a:gd name="T63" fmla="*/ 2147483646 h 502"/>
                <a:gd name="T64" fmla="*/ 2147483646 w 352"/>
                <a:gd name="T65" fmla="*/ 2147483646 h 502"/>
                <a:gd name="T66" fmla="*/ 2147483646 w 352"/>
                <a:gd name="T67" fmla="*/ 2147483646 h 502"/>
                <a:gd name="T68" fmla="*/ 2147483646 w 352"/>
                <a:gd name="T69" fmla="*/ 2147483646 h 502"/>
                <a:gd name="T70" fmla="*/ 2147483646 w 352"/>
                <a:gd name="T71" fmla="*/ 2147483646 h 502"/>
                <a:gd name="T72" fmla="*/ 2147483646 w 352"/>
                <a:gd name="T73" fmla="*/ 2147483646 h 502"/>
                <a:gd name="T74" fmla="*/ 2147483646 w 352"/>
                <a:gd name="T75" fmla="*/ 2147483646 h 502"/>
                <a:gd name="T76" fmla="*/ 2147483646 w 352"/>
                <a:gd name="T77" fmla="*/ 2147483646 h 502"/>
                <a:gd name="T78" fmla="*/ 2147483646 w 352"/>
                <a:gd name="T79" fmla="*/ 2147483646 h 502"/>
                <a:gd name="T80" fmla="*/ 2147483646 w 352"/>
                <a:gd name="T81" fmla="*/ 2147483646 h 502"/>
                <a:gd name="T82" fmla="*/ 2147483646 w 352"/>
                <a:gd name="T83" fmla="*/ 2147483646 h 502"/>
                <a:gd name="T84" fmla="*/ 2147483646 w 352"/>
                <a:gd name="T85" fmla="*/ 2147483646 h 502"/>
                <a:gd name="T86" fmla="*/ 2147483646 w 352"/>
                <a:gd name="T87" fmla="*/ 2147483646 h 502"/>
                <a:gd name="T88" fmla="*/ 2147483646 w 352"/>
                <a:gd name="T89" fmla="*/ 2147483646 h 502"/>
                <a:gd name="T90" fmla="*/ 2147483646 w 352"/>
                <a:gd name="T91" fmla="*/ 2147483646 h 502"/>
                <a:gd name="T92" fmla="*/ 2147483646 w 352"/>
                <a:gd name="T93" fmla="*/ 2147483646 h 502"/>
                <a:gd name="T94" fmla="*/ 2147483646 w 352"/>
                <a:gd name="T95" fmla="*/ 2147483646 h 502"/>
                <a:gd name="T96" fmla="*/ 2147483646 w 352"/>
                <a:gd name="T97" fmla="*/ 2147483646 h 502"/>
                <a:gd name="T98" fmla="*/ 2147483646 w 352"/>
                <a:gd name="T99" fmla="*/ 2147483646 h 502"/>
                <a:gd name="T100" fmla="*/ 2147483646 w 352"/>
                <a:gd name="T101" fmla="*/ 2147483646 h 502"/>
                <a:gd name="T102" fmla="*/ 2147483646 w 352"/>
                <a:gd name="T103" fmla="*/ 2147483646 h 502"/>
                <a:gd name="T104" fmla="*/ 2147483646 w 352"/>
                <a:gd name="T105" fmla="*/ 2147483646 h 502"/>
                <a:gd name="T106" fmla="*/ 2147483646 w 352"/>
                <a:gd name="T107" fmla="*/ 2147483646 h 502"/>
                <a:gd name="T108" fmla="*/ 2147483646 w 352"/>
                <a:gd name="T109" fmla="*/ 2147483646 h 502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0" t="0" r="r" b="b"/>
              <a:pathLst>
                <a:path w="352" h="502">
                  <a:moveTo>
                    <a:pt x="324" y="152"/>
                  </a:moveTo>
                  <a:lnTo>
                    <a:pt x="318" y="148"/>
                  </a:lnTo>
                  <a:lnTo>
                    <a:pt x="316" y="148"/>
                  </a:lnTo>
                  <a:lnTo>
                    <a:pt x="312" y="144"/>
                  </a:lnTo>
                  <a:lnTo>
                    <a:pt x="290" y="136"/>
                  </a:lnTo>
                  <a:lnTo>
                    <a:pt x="284" y="136"/>
                  </a:lnTo>
                  <a:lnTo>
                    <a:pt x="280" y="138"/>
                  </a:lnTo>
                  <a:lnTo>
                    <a:pt x="270" y="122"/>
                  </a:lnTo>
                  <a:lnTo>
                    <a:pt x="272" y="120"/>
                  </a:lnTo>
                  <a:lnTo>
                    <a:pt x="278" y="112"/>
                  </a:lnTo>
                  <a:lnTo>
                    <a:pt x="278" y="104"/>
                  </a:lnTo>
                  <a:lnTo>
                    <a:pt x="278" y="102"/>
                  </a:lnTo>
                  <a:lnTo>
                    <a:pt x="282" y="96"/>
                  </a:lnTo>
                  <a:lnTo>
                    <a:pt x="280" y="94"/>
                  </a:lnTo>
                  <a:lnTo>
                    <a:pt x="268" y="92"/>
                  </a:lnTo>
                  <a:lnTo>
                    <a:pt x="246" y="88"/>
                  </a:lnTo>
                  <a:lnTo>
                    <a:pt x="234" y="76"/>
                  </a:lnTo>
                  <a:lnTo>
                    <a:pt x="230" y="68"/>
                  </a:lnTo>
                  <a:lnTo>
                    <a:pt x="228" y="64"/>
                  </a:lnTo>
                  <a:lnTo>
                    <a:pt x="234" y="48"/>
                  </a:lnTo>
                  <a:lnTo>
                    <a:pt x="234" y="36"/>
                  </a:lnTo>
                  <a:lnTo>
                    <a:pt x="234" y="32"/>
                  </a:lnTo>
                  <a:lnTo>
                    <a:pt x="228" y="40"/>
                  </a:lnTo>
                  <a:lnTo>
                    <a:pt x="226" y="40"/>
                  </a:lnTo>
                  <a:lnTo>
                    <a:pt x="226" y="42"/>
                  </a:lnTo>
                  <a:lnTo>
                    <a:pt x="224" y="40"/>
                  </a:lnTo>
                  <a:lnTo>
                    <a:pt x="222" y="40"/>
                  </a:lnTo>
                  <a:lnTo>
                    <a:pt x="210" y="30"/>
                  </a:lnTo>
                  <a:lnTo>
                    <a:pt x="208" y="28"/>
                  </a:lnTo>
                  <a:lnTo>
                    <a:pt x="208" y="26"/>
                  </a:lnTo>
                  <a:lnTo>
                    <a:pt x="206" y="8"/>
                  </a:lnTo>
                  <a:lnTo>
                    <a:pt x="200" y="0"/>
                  </a:lnTo>
                  <a:lnTo>
                    <a:pt x="188" y="0"/>
                  </a:lnTo>
                  <a:lnTo>
                    <a:pt x="180" y="14"/>
                  </a:lnTo>
                  <a:lnTo>
                    <a:pt x="180" y="16"/>
                  </a:lnTo>
                  <a:lnTo>
                    <a:pt x="178" y="16"/>
                  </a:lnTo>
                  <a:lnTo>
                    <a:pt x="160" y="12"/>
                  </a:lnTo>
                  <a:lnTo>
                    <a:pt x="156" y="30"/>
                  </a:lnTo>
                  <a:lnTo>
                    <a:pt x="156" y="48"/>
                  </a:lnTo>
                  <a:lnTo>
                    <a:pt x="146" y="64"/>
                  </a:lnTo>
                  <a:lnTo>
                    <a:pt x="146" y="66"/>
                  </a:lnTo>
                  <a:lnTo>
                    <a:pt x="144" y="66"/>
                  </a:lnTo>
                  <a:lnTo>
                    <a:pt x="142" y="66"/>
                  </a:lnTo>
                  <a:lnTo>
                    <a:pt x="130" y="68"/>
                  </a:lnTo>
                  <a:lnTo>
                    <a:pt x="118" y="76"/>
                  </a:lnTo>
                  <a:lnTo>
                    <a:pt x="118" y="78"/>
                  </a:lnTo>
                  <a:lnTo>
                    <a:pt x="116" y="78"/>
                  </a:lnTo>
                  <a:lnTo>
                    <a:pt x="114" y="78"/>
                  </a:lnTo>
                  <a:lnTo>
                    <a:pt x="92" y="70"/>
                  </a:lnTo>
                  <a:lnTo>
                    <a:pt x="90" y="78"/>
                  </a:lnTo>
                  <a:lnTo>
                    <a:pt x="90" y="80"/>
                  </a:lnTo>
                  <a:lnTo>
                    <a:pt x="80" y="96"/>
                  </a:lnTo>
                  <a:lnTo>
                    <a:pt x="76" y="100"/>
                  </a:lnTo>
                  <a:lnTo>
                    <a:pt x="74" y="100"/>
                  </a:lnTo>
                  <a:lnTo>
                    <a:pt x="64" y="100"/>
                  </a:lnTo>
                  <a:lnTo>
                    <a:pt x="50" y="94"/>
                  </a:lnTo>
                  <a:lnTo>
                    <a:pt x="48" y="92"/>
                  </a:lnTo>
                  <a:lnTo>
                    <a:pt x="48" y="90"/>
                  </a:lnTo>
                  <a:lnTo>
                    <a:pt x="46" y="72"/>
                  </a:lnTo>
                  <a:lnTo>
                    <a:pt x="42" y="56"/>
                  </a:lnTo>
                  <a:lnTo>
                    <a:pt x="38" y="52"/>
                  </a:lnTo>
                  <a:lnTo>
                    <a:pt x="34" y="64"/>
                  </a:lnTo>
                  <a:lnTo>
                    <a:pt x="24" y="76"/>
                  </a:lnTo>
                  <a:lnTo>
                    <a:pt x="16" y="96"/>
                  </a:lnTo>
                  <a:lnTo>
                    <a:pt x="14" y="96"/>
                  </a:lnTo>
                  <a:lnTo>
                    <a:pt x="8" y="108"/>
                  </a:lnTo>
                  <a:lnTo>
                    <a:pt x="6" y="114"/>
                  </a:lnTo>
                  <a:lnTo>
                    <a:pt x="0" y="122"/>
                  </a:lnTo>
                  <a:lnTo>
                    <a:pt x="6" y="140"/>
                  </a:lnTo>
                  <a:lnTo>
                    <a:pt x="30" y="168"/>
                  </a:lnTo>
                  <a:lnTo>
                    <a:pt x="38" y="184"/>
                  </a:lnTo>
                  <a:lnTo>
                    <a:pt x="38" y="186"/>
                  </a:lnTo>
                  <a:lnTo>
                    <a:pt x="36" y="188"/>
                  </a:lnTo>
                  <a:lnTo>
                    <a:pt x="30" y="196"/>
                  </a:lnTo>
                  <a:lnTo>
                    <a:pt x="28" y="196"/>
                  </a:lnTo>
                  <a:lnTo>
                    <a:pt x="12" y="200"/>
                  </a:lnTo>
                  <a:lnTo>
                    <a:pt x="14" y="212"/>
                  </a:lnTo>
                  <a:lnTo>
                    <a:pt x="26" y="220"/>
                  </a:lnTo>
                  <a:lnTo>
                    <a:pt x="42" y="224"/>
                  </a:lnTo>
                  <a:lnTo>
                    <a:pt x="48" y="240"/>
                  </a:lnTo>
                  <a:lnTo>
                    <a:pt x="44" y="268"/>
                  </a:lnTo>
                  <a:lnTo>
                    <a:pt x="38" y="280"/>
                  </a:lnTo>
                  <a:lnTo>
                    <a:pt x="38" y="284"/>
                  </a:lnTo>
                  <a:lnTo>
                    <a:pt x="36" y="284"/>
                  </a:lnTo>
                  <a:lnTo>
                    <a:pt x="16" y="286"/>
                  </a:lnTo>
                  <a:lnTo>
                    <a:pt x="16" y="294"/>
                  </a:lnTo>
                  <a:lnTo>
                    <a:pt x="10" y="312"/>
                  </a:lnTo>
                  <a:lnTo>
                    <a:pt x="8" y="332"/>
                  </a:lnTo>
                  <a:lnTo>
                    <a:pt x="12" y="344"/>
                  </a:lnTo>
                  <a:lnTo>
                    <a:pt x="36" y="358"/>
                  </a:lnTo>
                  <a:lnTo>
                    <a:pt x="38" y="360"/>
                  </a:lnTo>
                  <a:lnTo>
                    <a:pt x="48" y="376"/>
                  </a:lnTo>
                  <a:lnTo>
                    <a:pt x="48" y="378"/>
                  </a:lnTo>
                  <a:lnTo>
                    <a:pt x="48" y="380"/>
                  </a:lnTo>
                  <a:lnTo>
                    <a:pt x="34" y="408"/>
                  </a:lnTo>
                  <a:lnTo>
                    <a:pt x="32" y="416"/>
                  </a:lnTo>
                  <a:lnTo>
                    <a:pt x="24" y="434"/>
                  </a:lnTo>
                  <a:lnTo>
                    <a:pt x="20" y="448"/>
                  </a:lnTo>
                  <a:lnTo>
                    <a:pt x="20" y="450"/>
                  </a:lnTo>
                  <a:lnTo>
                    <a:pt x="14" y="456"/>
                  </a:lnTo>
                  <a:lnTo>
                    <a:pt x="12" y="462"/>
                  </a:lnTo>
                  <a:lnTo>
                    <a:pt x="12" y="464"/>
                  </a:lnTo>
                  <a:lnTo>
                    <a:pt x="12" y="466"/>
                  </a:lnTo>
                  <a:lnTo>
                    <a:pt x="14" y="468"/>
                  </a:lnTo>
                  <a:lnTo>
                    <a:pt x="22" y="476"/>
                  </a:lnTo>
                  <a:lnTo>
                    <a:pt x="26" y="482"/>
                  </a:lnTo>
                  <a:lnTo>
                    <a:pt x="28" y="484"/>
                  </a:lnTo>
                  <a:lnTo>
                    <a:pt x="28" y="488"/>
                  </a:lnTo>
                  <a:lnTo>
                    <a:pt x="30" y="492"/>
                  </a:lnTo>
                  <a:lnTo>
                    <a:pt x="36" y="496"/>
                  </a:lnTo>
                  <a:lnTo>
                    <a:pt x="66" y="502"/>
                  </a:lnTo>
                  <a:lnTo>
                    <a:pt x="80" y="500"/>
                  </a:lnTo>
                  <a:lnTo>
                    <a:pt x="94" y="496"/>
                  </a:lnTo>
                  <a:lnTo>
                    <a:pt x="108" y="492"/>
                  </a:lnTo>
                  <a:lnTo>
                    <a:pt x="122" y="492"/>
                  </a:lnTo>
                  <a:lnTo>
                    <a:pt x="122" y="486"/>
                  </a:lnTo>
                  <a:lnTo>
                    <a:pt x="114" y="464"/>
                  </a:lnTo>
                  <a:lnTo>
                    <a:pt x="112" y="464"/>
                  </a:lnTo>
                  <a:lnTo>
                    <a:pt x="114" y="464"/>
                  </a:lnTo>
                  <a:lnTo>
                    <a:pt x="158" y="400"/>
                  </a:lnTo>
                  <a:lnTo>
                    <a:pt x="208" y="352"/>
                  </a:lnTo>
                  <a:lnTo>
                    <a:pt x="224" y="348"/>
                  </a:lnTo>
                  <a:lnTo>
                    <a:pt x="232" y="338"/>
                  </a:lnTo>
                  <a:lnTo>
                    <a:pt x="240" y="332"/>
                  </a:lnTo>
                  <a:lnTo>
                    <a:pt x="250" y="328"/>
                  </a:lnTo>
                  <a:lnTo>
                    <a:pt x="246" y="324"/>
                  </a:lnTo>
                  <a:lnTo>
                    <a:pt x="234" y="312"/>
                  </a:lnTo>
                  <a:lnTo>
                    <a:pt x="226" y="302"/>
                  </a:lnTo>
                  <a:lnTo>
                    <a:pt x="226" y="300"/>
                  </a:lnTo>
                  <a:lnTo>
                    <a:pt x="230" y="294"/>
                  </a:lnTo>
                  <a:lnTo>
                    <a:pt x="218" y="296"/>
                  </a:lnTo>
                  <a:lnTo>
                    <a:pt x="196" y="292"/>
                  </a:lnTo>
                  <a:lnTo>
                    <a:pt x="186" y="284"/>
                  </a:lnTo>
                  <a:lnTo>
                    <a:pt x="182" y="280"/>
                  </a:lnTo>
                  <a:lnTo>
                    <a:pt x="180" y="276"/>
                  </a:lnTo>
                  <a:lnTo>
                    <a:pt x="176" y="256"/>
                  </a:lnTo>
                  <a:lnTo>
                    <a:pt x="174" y="238"/>
                  </a:lnTo>
                  <a:lnTo>
                    <a:pt x="170" y="242"/>
                  </a:lnTo>
                  <a:lnTo>
                    <a:pt x="164" y="244"/>
                  </a:lnTo>
                  <a:lnTo>
                    <a:pt x="146" y="240"/>
                  </a:lnTo>
                  <a:lnTo>
                    <a:pt x="136" y="232"/>
                  </a:lnTo>
                  <a:lnTo>
                    <a:pt x="122" y="228"/>
                  </a:lnTo>
                  <a:lnTo>
                    <a:pt x="116" y="228"/>
                  </a:lnTo>
                  <a:lnTo>
                    <a:pt x="110" y="226"/>
                  </a:lnTo>
                  <a:lnTo>
                    <a:pt x="104" y="224"/>
                  </a:lnTo>
                  <a:lnTo>
                    <a:pt x="98" y="218"/>
                  </a:lnTo>
                  <a:lnTo>
                    <a:pt x="96" y="214"/>
                  </a:lnTo>
                  <a:lnTo>
                    <a:pt x="96" y="210"/>
                  </a:lnTo>
                  <a:lnTo>
                    <a:pt x="96" y="206"/>
                  </a:lnTo>
                  <a:lnTo>
                    <a:pt x="98" y="202"/>
                  </a:lnTo>
                  <a:lnTo>
                    <a:pt x="102" y="200"/>
                  </a:lnTo>
                  <a:lnTo>
                    <a:pt x="110" y="192"/>
                  </a:lnTo>
                  <a:lnTo>
                    <a:pt x="118" y="180"/>
                  </a:lnTo>
                  <a:lnTo>
                    <a:pt x="116" y="176"/>
                  </a:lnTo>
                  <a:lnTo>
                    <a:pt x="114" y="170"/>
                  </a:lnTo>
                  <a:lnTo>
                    <a:pt x="112" y="164"/>
                  </a:lnTo>
                  <a:lnTo>
                    <a:pt x="114" y="160"/>
                  </a:lnTo>
                  <a:lnTo>
                    <a:pt x="114" y="158"/>
                  </a:lnTo>
                  <a:lnTo>
                    <a:pt x="116" y="156"/>
                  </a:lnTo>
                  <a:lnTo>
                    <a:pt x="120" y="152"/>
                  </a:lnTo>
                  <a:lnTo>
                    <a:pt x="134" y="148"/>
                  </a:lnTo>
                  <a:lnTo>
                    <a:pt x="136" y="142"/>
                  </a:lnTo>
                  <a:lnTo>
                    <a:pt x="138" y="140"/>
                  </a:lnTo>
                  <a:lnTo>
                    <a:pt x="150" y="140"/>
                  </a:lnTo>
                  <a:lnTo>
                    <a:pt x="148" y="140"/>
                  </a:lnTo>
                  <a:lnTo>
                    <a:pt x="142" y="136"/>
                  </a:lnTo>
                  <a:lnTo>
                    <a:pt x="140" y="132"/>
                  </a:lnTo>
                  <a:lnTo>
                    <a:pt x="140" y="128"/>
                  </a:lnTo>
                  <a:lnTo>
                    <a:pt x="142" y="122"/>
                  </a:lnTo>
                  <a:lnTo>
                    <a:pt x="148" y="118"/>
                  </a:lnTo>
                  <a:lnTo>
                    <a:pt x="154" y="116"/>
                  </a:lnTo>
                  <a:lnTo>
                    <a:pt x="160" y="116"/>
                  </a:lnTo>
                  <a:lnTo>
                    <a:pt x="166" y="118"/>
                  </a:lnTo>
                  <a:lnTo>
                    <a:pt x="172" y="120"/>
                  </a:lnTo>
                  <a:lnTo>
                    <a:pt x="190" y="134"/>
                  </a:lnTo>
                  <a:lnTo>
                    <a:pt x="208" y="134"/>
                  </a:lnTo>
                  <a:lnTo>
                    <a:pt x="214" y="138"/>
                  </a:lnTo>
                  <a:lnTo>
                    <a:pt x="214" y="144"/>
                  </a:lnTo>
                  <a:lnTo>
                    <a:pt x="214" y="150"/>
                  </a:lnTo>
                  <a:lnTo>
                    <a:pt x="210" y="152"/>
                  </a:lnTo>
                  <a:lnTo>
                    <a:pt x="206" y="152"/>
                  </a:lnTo>
                  <a:lnTo>
                    <a:pt x="204" y="154"/>
                  </a:lnTo>
                  <a:lnTo>
                    <a:pt x="202" y="160"/>
                  </a:lnTo>
                  <a:lnTo>
                    <a:pt x="210" y="180"/>
                  </a:lnTo>
                  <a:lnTo>
                    <a:pt x="218" y="170"/>
                  </a:lnTo>
                  <a:lnTo>
                    <a:pt x="226" y="168"/>
                  </a:lnTo>
                  <a:lnTo>
                    <a:pt x="230" y="168"/>
                  </a:lnTo>
                  <a:lnTo>
                    <a:pt x="234" y="172"/>
                  </a:lnTo>
                  <a:lnTo>
                    <a:pt x="236" y="180"/>
                  </a:lnTo>
                  <a:lnTo>
                    <a:pt x="240" y="190"/>
                  </a:lnTo>
                  <a:lnTo>
                    <a:pt x="242" y="202"/>
                  </a:lnTo>
                  <a:lnTo>
                    <a:pt x="246" y="210"/>
                  </a:lnTo>
                  <a:lnTo>
                    <a:pt x="252" y="220"/>
                  </a:lnTo>
                  <a:lnTo>
                    <a:pt x="264" y="236"/>
                  </a:lnTo>
                  <a:lnTo>
                    <a:pt x="268" y="248"/>
                  </a:lnTo>
                  <a:lnTo>
                    <a:pt x="300" y="244"/>
                  </a:lnTo>
                  <a:lnTo>
                    <a:pt x="314" y="236"/>
                  </a:lnTo>
                  <a:lnTo>
                    <a:pt x="326" y="220"/>
                  </a:lnTo>
                  <a:lnTo>
                    <a:pt x="332" y="204"/>
                  </a:lnTo>
                  <a:lnTo>
                    <a:pt x="336" y="188"/>
                  </a:lnTo>
                  <a:lnTo>
                    <a:pt x="336" y="186"/>
                  </a:lnTo>
                  <a:lnTo>
                    <a:pt x="336" y="184"/>
                  </a:lnTo>
                  <a:lnTo>
                    <a:pt x="338" y="184"/>
                  </a:lnTo>
                  <a:lnTo>
                    <a:pt x="350" y="176"/>
                  </a:lnTo>
                  <a:lnTo>
                    <a:pt x="352" y="176"/>
                  </a:lnTo>
                  <a:lnTo>
                    <a:pt x="350" y="174"/>
                  </a:lnTo>
                  <a:lnTo>
                    <a:pt x="330" y="168"/>
                  </a:lnTo>
                  <a:lnTo>
                    <a:pt x="326" y="156"/>
                  </a:lnTo>
                  <a:lnTo>
                    <a:pt x="324" y="152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00" b="1"/>
            </a:p>
          </p:txBody>
        </p:sp>
        <p:sp>
          <p:nvSpPr>
            <p:cNvPr id="74" name="河南"/>
            <p:cNvSpPr/>
            <p:nvPr/>
          </p:nvSpPr>
          <p:spPr bwMode="auto">
            <a:xfrm>
              <a:off x="5140754" y="3624023"/>
              <a:ext cx="662590" cy="656054"/>
            </a:xfrm>
            <a:custGeom>
              <a:avLst/>
              <a:gdLst>
                <a:gd name="T0" fmla="*/ 2147483646 w 370"/>
                <a:gd name="T1" fmla="*/ 2147483646 h 366"/>
                <a:gd name="T2" fmla="*/ 0 w 370"/>
                <a:gd name="T3" fmla="*/ 2147483646 h 366"/>
                <a:gd name="T4" fmla="*/ 2147483646 w 370"/>
                <a:gd name="T5" fmla="*/ 2147483646 h 366"/>
                <a:gd name="T6" fmla="*/ 2147483646 w 370"/>
                <a:gd name="T7" fmla="*/ 2147483646 h 366"/>
                <a:gd name="T8" fmla="*/ 2147483646 w 370"/>
                <a:gd name="T9" fmla="*/ 2147483646 h 366"/>
                <a:gd name="T10" fmla="*/ 2147483646 w 370"/>
                <a:gd name="T11" fmla="*/ 2147483646 h 366"/>
                <a:gd name="T12" fmla="*/ 2147483646 w 370"/>
                <a:gd name="T13" fmla="*/ 2147483646 h 366"/>
                <a:gd name="T14" fmla="*/ 2147483646 w 370"/>
                <a:gd name="T15" fmla="*/ 2147483646 h 366"/>
                <a:gd name="T16" fmla="*/ 2147483646 w 370"/>
                <a:gd name="T17" fmla="*/ 2147483646 h 366"/>
                <a:gd name="T18" fmla="*/ 2147483646 w 370"/>
                <a:gd name="T19" fmla="*/ 2147483646 h 366"/>
                <a:gd name="T20" fmla="*/ 2147483646 w 370"/>
                <a:gd name="T21" fmla="*/ 2147483646 h 366"/>
                <a:gd name="T22" fmla="*/ 2147483646 w 370"/>
                <a:gd name="T23" fmla="*/ 2147483646 h 366"/>
                <a:gd name="T24" fmla="*/ 2147483646 w 370"/>
                <a:gd name="T25" fmla="*/ 2147483646 h 366"/>
                <a:gd name="T26" fmla="*/ 2147483646 w 370"/>
                <a:gd name="T27" fmla="*/ 2147483646 h 366"/>
                <a:gd name="T28" fmla="*/ 2147483646 w 370"/>
                <a:gd name="T29" fmla="*/ 2147483646 h 366"/>
                <a:gd name="T30" fmla="*/ 2147483646 w 370"/>
                <a:gd name="T31" fmla="*/ 2147483646 h 366"/>
                <a:gd name="T32" fmla="*/ 2147483646 w 370"/>
                <a:gd name="T33" fmla="*/ 2147483646 h 366"/>
                <a:gd name="T34" fmla="*/ 2147483646 w 370"/>
                <a:gd name="T35" fmla="*/ 2147483646 h 366"/>
                <a:gd name="T36" fmla="*/ 2147483646 w 370"/>
                <a:gd name="T37" fmla="*/ 2147483646 h 366"/>
                <a:gd name="T38" fmla="*/ 2147483646 w 370"/>
                <a:gd name="T39" fmla="*/ 2147483646 h 366"/>
                <a:gd name="T40" fmla="*/ 2147483646 w 370"/>
                <a:gd name="T41" fmla="*/ 2147483646 h 366"/>
                <a:gd name="T42" fmla="*/ 2147483646 w 370"/>
                <a:gd name="T43" fmla="*/ 2147483646 h 366"/>
                <a:gd name="T44" fmla="*/ 2147483646 w 370"/>
                <a:gd name="T45" fmla="*/ 2147483646 h 366"/>
                <a:gd name="T46" fmla="*/ 2147483646 w 370"/>
                <a:gd name="T47" fmla="*/ 2147483646 h 366"/>
                <a:gd name="T48" fmla="*/ 2147483646 w 370"/>
                <a:gd name="T49" fmla="*/ 2147483646 h 366"/>
                <a:gd name="T50" fmla="*/ 2147483646 w 370"/>
                <a:gd name="T51" fmla="*/ 2147483646 h 366"/>
                <a:gd name="T52" fmla="*/ 2147483646 w 370"/>
                <a:gd name="T53" fmla="*/ 2147483646 h 366"/>
                <a:gd name="T54" fmla="*/ 2147483646 w 370"/>
                <a:gd name="T55" fmla="*/ 2147483646 h 366"/>
                <a:gd name="T56" fmla="*/ 2147483646 w 370"/>
                <a:gd name="T57" fmla="*/ 2147483646 h 366"/>
                <a:gd name="T58" fmla="*/ 2147483646 w 370"/>
                <a:gd name="T59" fmla="*/ 2147483646 h 366"/>
                <a:gd name="T60" fmla="*/ 2147483646 w 370"/>
                <a:gd name="T61" fmla="*/ 2147483646 h 366"/>
                <a:gd name="T62" fmla="*/ 2147483646 w 370"/>
                <a:gd name="T63" fmla="*/ 2147483646 h 366"/>
                <a:gd name="T64" fmla="*/ 2147483646 w 370"/>
                <a:gd name="T65" fmla="*/ 2147483646 h 366"/>
                <a:gd name="T66" fmla="*/ 2147483646 w 370"/>
                <a:gd name="T67" fmla="*/ 2147483646 h 366"/>
                <a:gd name="T68" fmla="*/ 2147483646 w 370"/>
                <a:gd name="T69" fmla="*/ 2147483646 h 366"/>
                <a:gd name="T70" fmla="*/ 2147483646 w 370"/>
                <a:gd name="T71" fmla="*/ 2147483646 h 366"/>
                <a:gd name="T72" fmla="*/ 2147483646 w 370"/>
                <a:gd name="T73" fmla="*/ 2147483646 h 366"/>
                <a:gd name="T74" fmla="*/ 2147483646 w 370"/>
                <a:gd name="T75" fmla="*/ 2147483646 h 366"/>
                <a:gd name="T76" fmla="*/ 2147483646 w 370"/>
                <a:gd name="T77" fmla="*/ 2147483646 h 366"/>
                <a:gd name="T78" fmla="*/ 2147483646 w 370"/>
                <a:gd name="T79" fmla="*/ 2147483646 h 366"/>
                <a:gd name="T80" fmla="*/ 2147483646 w 370"/>
                <a:gd name="T81" fmla="*/ 2147483646 h 366"/>
                <a:gd name="T82" fmla="*/ 2147483646 w 370"/>
                <a:gd name="T83" fmla="*/ 2147483646 h 366"/>
                <a:gd name="T84" fmla="*/ 2147483646 w 370"/>
                <a:gd name="T85" fmla="*/ 2147483646 h 366"/>
                <a:gd name="T86" fmla="*/ 2147483646 w 370"/>
                <a:gd name="T87" fmla="*/ 2147483646 h 366"/>
                <a:gd name="T88" fmla="*/ 2147483646 w 370"/>
                <a:gd name="T89" fmla="*/ 2147483646 h 366"/>
                <a:gd name="T90" fmla="*/ 2147483646 w 370"/>
                <a:gd name="T91" fmla="*/ 2147483646 h 366"/>
                <a:gd name="T92" fmla="*/ 2147483646 w 370"/>
                <a:gd name="T93" fmla="*/ 2147483646 h 366"/>
                <a:gd name="T94" fmla="*/ 2147483646 w 370"/>
                <a:gd name="T95" fmla="*/ 0 h 366"/>
                <a:gd name="T96" fmla="*/ 2147483646 w 370"/>
                <a:gd name="T97" fmla="*/ 2147483646 h 366"/>
                <a:gd name="T98" fmla="*/ 2147483646 w 370"/>
                <a:gd name="T99" fmla="*/ 2147483646 h 366"/>
                <a:gd name="T100" fmla="*/ 2147483646 w 370"/>
                <a:gd name="T101" fmla="*/ 2147483646 h 366"/>
                <a:gd name="T102" fmla="*/ 2147483646 w 370"/>
                <a:gd name="T103" fmla="*/ 2147483646 h 366"/>
                <a:gd name="T104" fmla="*/ 2147483646 w 370"/>
                <a:gd name="T105" fmla="*/ 2147483646 h 366"/>
                <a:gd name="T106" fmla="*/ 2147483646 w 370"/>
                <a:gd name="T107" fmla="*/ 2147483646 h 366"/>
                <a:gd name="T108" fmla="*/ 2147483646 w 370"/>
                <a:gd name="T109" fmla="*/ 2147483646 h 36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0" t="0" r="r" b="b"/>
              <a:pathLst>
                <a:path w="370" h="366">
                  <a:moveTo>
                    <a:pt x="82" y="120"/>
                  </a:moveTo>
                  <a:lnTo>
                    <a:pt x="80" y="120"/>
                  </a:lnTo>
                  <a:lnTo>
                    <a:pt x="20" y="146"/>
                  </a:lnTo>
                  <a:lnTo>
                    <a:pt x="2" y="162"/>
                  </a:lnTo>
                  <a:lnTo>
                    <a:pt x="0" y="182"/>
                  </a:lnTo>
                  <a:lnTo>
                    <a:pt x="2" y="196"/>
                  </a:lnTo>
                  <a:lnTo>
                    <a:pt x="4" y="206"/>
                  </a:lnTo>
                  <a:lnTo>
                    <a:pt x="10" y="210"/>
                  </a:lnTo>
                  <a:lnTo>
                    <a:pt x="28" y="222"/>
                  </a:lnTo>
                  <a:lnTo>
                    <a:pt x="30" y="222"/>
                  </a:lnTo>
                  <a:lnTo>
                    <a:pt x="34" y="252"/>
                  </a:lnTo>
                  <a:lnTo>
                    <a:pt x="54" y="276"/>
                  </a:lnTo>
                  <a:lnTo>
                    <a:pt x="60" y="282"/>
                  </a:lnTo>
                  <a:lnTo>
                    <a:pt x="66" y="286"/>
                  </a:lnTo>
                  <a:lnTo>
                    <a:pt x="82" y="290"/>
                  </a:lnTo>
                  <a:lnTo>
                    <a:pt x="86" y="290"/>
                  </a:lnTo>
                  <a:lnTo>
                    <a:pt x="92" y="296"/>
                  </a:lnTo>
                  <a:lnTo>
                    <a:pt x="104" y="300"/>
                  </a:lnTo>
                  <a:lnTo>
                    <a:pt x="152" y="302"/>
                  </a:lnTo>
                  <a:lnTo>
                    <a:pt x="194" y="304"/>
                  </a:lnTo>
                  <a:lnTo>
                    <a:pt x="204" y="306"/>
                  </a:lnTo>
                  <a:lnTo>
                    <a:pt x="210" y="310"/>
                  </a:lnTo>
                  <a:lnTo>
                    <a:pt x="214" y="312"/>
                  </a:lnTo>
                  <a:lnTo>
                    <a:pt x="214" y="318"/>
                  </a:lnTo>
                  <a:lnTo>
                    <a:pt x="214" y="332"/>
                  </a:lnTo>
                  <a:lnTo>
                    <a:pt x="214" y="342"/>
                  </a:lnTo>
                  <a:lnTo>
                    <a:pt x="216" y="346"/>
                  </a:lnTo>
                  <a:lnTo>
                    <a:pt x="234" y="342"/>
                  </a:lnTo>
                  <a:lnTo>
                    <a:pt x="242" y="340"/>
                  </a:lnTo>
                  <a:lnTo>
                    <a:pt x="250" y="338"/>
                  </a:lnTo>
                  <a:lnTo>
                    <a:pt x="256" y="340"/>
                  </a:lnTo>
                  <a:lnTo>
                    <a:pt x="258" y="342"/>
                  </a:lnTo>
                  <a:lnTo>
                    <a:pt x="266" y="350"/>
                  </a:lnTo>
                  <a:lnTo>
                    <a:pt x="278" y="362"/>
                  </a:lnTo>
                  <a:lnTo>
                    <a:pt x="280" y="364"/>
                  </a:lnTo>
                  <a:lnTo>
                    <a:pt x="282" y="366"/>
                  </a:lnTo>
                  <a:lnTo>
                    <a:pt x="290" y="360"/>
                  </a:lnTo>
                  <a:lnTo>
                    <a:pt x="298" y="350"/>
                  </a:lnTo>
                  <a:lnTo>
                    <a:pt x="300" y="348"/>
                  </a:lnTo>
                  <a:lnTo>
                    <a:pt x="314" y="358"/>
                  </a:lnTo>
                  <a:lnTo>
                    <a:pt x="324" y="350"/>
                  </a:lnTo>
                  <a:lnTo>
                    <a:pt x="326" y="342"/>
                  </a:lnTo>
                  <a:lnTo>
                    <a:pt x="330" y="338"/>
                  </a:lnTo>
                  <a:lnTo>
                    <a:pt x="334" y="334"/>
                  </a:lnTo>
                  <a:lnTo>
                    <a:pt x="342" y="332"/>
                  </a:lnTo>
                  <a:lnTo>
                    <a:pt x="346" y="330"/>
                  </a:lnTo>
                  <a:lnTo>
                    <a:pt x="344" y="328"/>
                  </a:lnTo>
                  <a:lnTo>
                    <a:pt x="342" y="326"/>
                  </a:lnTo>
                  <a:lnTo>
                    <a:pt x="344" y="306"/>
                  </a:lnTo>
                  <a:lnTo>
                    <a:pt x="338" y="300"/>
                  </a:lnTo>
                  <a:lnTo>
                    <a:pt x="334" y="296"/>
                  </a:lnTo>
                  <a:lnTo>
                    <a:pt x="328" y="294"/>
                  </a:lnTo>
                  <a:lnTo>
                    <a:pt x="320" y="294"/>
                  </a:lnTo>
                  <a:lnTo>
                    <a:pt x="310" y="296"/>
                  </a:lnTo>
                  <a:lnTo>
                    <a:pt x="306" y="296"/>
                  </a:lnTo>
                  <a:lnTo>
                    <a:pt x="302" y="294"/>
                  </a:lnTo>
                  <a:lnTo>
                    <a:pt x="302" y="290"/>
                  </a:lnTo>
                  <a:lnTo>
                    <a:pt x="302" y="286"/>
                  </a:lnTo>
                  <a:lnTo>
                    <a:pt x="292" y="272"/>
                  </a:lnTo>
                  <a:lnTo>
                    <a:pt x="282" y="262"/>
                  </a:lnTo>
                  <a:lnTo>
                    <a:pt x="278" y="256"/>
                  </a:lnTo>
                  <a:lnTo>
                    <a:pt x="274" y="250"/>
                  </a:lnTo>
                  <a:lnTo>
                    <a:pt x="272" y="244"/>
                  </a:lnTo>
                  <a:lnTo>
                    <a:pt x="274" y="238"/>
                  </a:lnTo>
                  <a:lnTo>
                    <a:pt x="274" y="236"/>
                  </a:lnTo>
                  <a:lnTo>
                    <a:pt x="298" y="240"/>
                  </a:lnTo>
                  <a:lnTo>
                    <a:pt x="296" y="226"/>
                  </a:lnTo>
                  <a:lnTo>
                    <a:pt x="296" y="216"/>
                  </a:lnTo>
                  <a:lnTo>
                    <a:pt x="298" y="212"/>
                  </a:lnTo>
                  <a:lnTo>
                    <a:pt x="300" y="210"/>
                  </a:lnTo>
                  <a:lnTo>
                    <a:pt x="304" y="206"/>
                  </a:lnTo>
                  <a:lnTo>
                    <a:pt x="310" y="204"/>
                  </a:lnTo>
                  <a:lnTo>
                    <a:pt x="318" y="200"/>
                  </a:lnTo>
                  <a:lnTo>
                    <a:pt x="318" y="196"/>
                  </a:lnTo>
                  <a:lnTo>
                    <a:pt x="312" y="178"/>
                  </a:lnTo>
                  <a:lnTo>
                    <a:pt x="312" y="170"/>
                  </a:lnTo>
                  <a:lnTo>
                    <a:pt x="312" y="166"/>
                  </a:lnTo>
                  <a:lnTo>
                    <a:pt x="318" y="162"/>
                  </a:lnTo>
                  <a:lnTo>
                    <a:pt x="324" y="162"/>
                  </a:lnTo>
                  <a:lnTo>
                    <a:pt x="338" y="166"/>
                  </a:lnTo>
                  <a:lnTo>
                    <a:pt x="340" y="166"/>
                  </a:lnTo>
                  <a:lnTo>
                    <a:pt x="340" y="168"/>
                  </a:lnTo>
                  <a:lnTo>
                    <a:pt x="356" y="186"/>
                  </a:lnTo>
                  <a:lnTo>
                    <a:pt x="370" y="162"/>
                  </a:lnTo>
                  <a:lnTo>
                    <a:pt x="356" y="140"/>
                  </a:lnTo>
                  <a:lnTo>
                    <a:pt x="348" y="128"/>
                  </a:lnTo>
                  <a:lnTo>
                    <a:pt x="336" y="136"/>
                  </a:lnTo>
                  <a:lnTo>
                    <a:pt x="334" y="134"/>
                  </a:lnTo>
                  <a:lnTo>
                    <a:pt x="302" y="126"/>
                  </a:lnTo>
                  <a:lnTo>
                    <a:pt x="292" y="122"/>
                  </a:lnTo>
                  <a:lnTo>
                    <a:pt x="286" y="116"/>
                  </a:lnTo>
                  <a:lnTo>
                    <a:pt x="280" y="110"/>
                  </a:lnTo>
                  <a:lnTo>
                    <a:pt x="278" y="106"/>
                  </a:lnTo>
                  <a:lnTo>
                    <a:pt x="260" y="96"/>
                  </a:lnTo>
                  <a:lnTo>
                    <a:pt x="260" y="78"/>
                  </a:lnTo>
                  <a:lnTo>
                    <a:pt x="294" y="58"/>
                  </a:lnTo>
                  <a:lnTo>
                    <a:pt x="292" y="44"/>
                  </a:lnTo>
                  <a:lnTo>
                    <a:pt x="286" y="30"/>
                  </a:lnTo>
                  <a:lnTo>
                    <a:pt x="282" y="18"/>
                  </a:lnTo>
                  <a:lnTo>
                    <a:pt x="258" y="22"/>
                  </a:lnTo>
                  <a:lnTo>
                    <a:pt x="242" y="26"/>
                  </a:lnTo>
                  <a:lnTo>
                    <a:pt x="226" y="28"/>
                  </a:lnTo>
                  <a:lnTo>
                    <a:pt x="200" y="22"/>
                  </a:lnTo>
                  <a:lnTo>
                    <a:pt x="200" y="14"/>
                  </a:lnTo>
                  <a:lnTo>
                    <a:pt x="196" y="14"/>
                  </a:lnTo>
                  <a:lnTo>
                    <a:pt x="190" y="10"/>
                  </a:lnTo>
                  <a:lnTo>
                    <a:pt x="188" y="6"/>
                  </a:lnTo>
                  <a:lnTo>
                    <a:pt x="186" y="2"/>
                  </a:lnTo>
                  <a:lnTo>
                    <a:pt x="186" y="0"/>
                  </a:lnTo>
                  <a:lnTo>
                    <a:pt x="184" y="22"/>
                  </a:lnTo>
                  <a:lnTo>
                    <a:pt x="182" y="28"/>
                  </a:lnTo>
                  <a:lnTo>
                    <a:pt x="180" y="34"/>
                  </a:lnTo>
                  <a:lnTo>
                    <a:pt x="182" y="36"/>
                  </a:lnTo>
                  <a:lnTo>
                    <a:pt x="184" y="40"/>
                  </a:lnTo>
                  <a:lnTo>
                    <a:pt x="184" y="46"/>
                  </a:lnTo>
                  <a:lnTo>
                    <a:pt x="182" y="50"/>
                  </a:lnTo>
                  <a:lnTo>
                    <a:pt x="180" y="54"/>
                  </a:lnTo>
                  <a:lnTo>
                    <a:pt x="184" y="68"/>
                  </a:lnTo>
                  <a:lnTo>
                    <a:pt x="182" y="68"/>
                  </a:lnTo>
                  <a:lnTo>
                    <a:pt x="182" y="70"/>
                  </a:lnTo>
                  <a:lnTo>
                    <a:pt x="172" y="78"/>
                  </a:lnTo>
                  <a:lnTo>
                    <a:pt x="172" y="96"/>
                  </a:lnTo>
                  <a:lnTo>
                    <a:pt x="170" y="98"/>
                  </a:lnTo>
                  <a:lnTo>
                    <a:pt x="148" y="106"/>
                  </a:lnTo>
                  <a:lnTo>
                    <a:pt x="132" y="110"/>
                  </a:lnTo>
                  <a:lnTo>
                    <a:pt x="98" y="106"/>
                  </a:lnTo>
                  <a:lnTo>
                    <a:pt x="82" y="12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00" b="1"/>
            </a:p>
          </p:txBody>
        </p:sp>
        <p:sp>
          <p:nvSpPr>
            <p:cNvPr id="75" name="台湾"/>
            <p:cNvSpPr/>
            <p:nvPr/>
          </p:nvSpPr>
          <p:spPr bwMode="auto">
            <a:xfrm>
              <a:off x="6386611" y="5024745"/>
              <a:ext cx="189756" cy="458616"/>
            </a:xfrm>
            <a:custGeom>
              <a:avLst/>
              <a:gdLst>
                <a:gd name="T0" fmla="*/ 2147483646 w 106"/>
                <a:gd name="T1" fmla="*/ 0 h 256"/>
                <a:gd name="T2" fmla="*/ 2147483646 w 106"/>
                <a:gd name="T3" fmla="*/ 0 h 256"/>
                <a:gd name="T4" fmla="*/ 2147483646 w 106"/>
                <a:gd name="T5" fmla="*/ 2147483646 h 256"/>
                <a:gd name="T6" fmla="*/ 2147483646 w 106"/>
                <a:gd name="T7" fmla="*/ 2147483646 h 256"/>
                <a:gd name="T8" fmla="*/ 2147483646 w 106"/>
                <a:gd name="T9" fmla="*/ 2147483646 h 256"/>
                <a:gd name="T10" fmla="*/ 2147483646 w 106"/>
                <a:gd name="T11" fmla="*/ 2147483646 h 256"/>
                <a:gd name="T12" fmla="*/ 2147483646 w 106"/>
                <a:gd name="T13" fmla="*/ 2147483646 h 256"/>
                <a:gd name="T14" fmla="*/ 2147483646 w 106"/>
                <a:gd name="T15" fmla="*/ 2147483646 h 256"/>
                <a:gd name="T16" fmla="*/ 2147483646 w 106"/>
                <a:gd name="T17" fmla="*/ 2147483646 h 256"/>
                <a:gd name="T18" fmla="*/ 0 w 106"/>
                <a:gd name="T19" fmla="*/ 2147483646 h 256"/>
                <a:gd name="T20" fmla="*/ 2147483646 w 106"/>
                <a:gd name="T21" fmla="*/ 2147483646 h 256"/>
                <a:gd name="T22" fmla="*/ 2147483646 w 106"/>
                <a:gd name="T23" fmla="*/ 2147483646 h 256"/>
                <a:gd name="T24" fmla="*/ 2147483646 w 106"/>
                <a:gd name="T25" fmla="*/ 2147483646 h 256"/>
                <a:gd name="T26" fmla="*/ 2147483646 w 106"/>
                <a:gd name="T27" fmla="*/ 2147483646 h 256"/>
                <a:gd name="T28" fmla="*/ 2147483646 w 106"/>
                <a:gd name="T29" fmla="*/ 2147483646 h 256"/>
                <a:gd name="T30" fmla="*/ 2147483646 w 106"/>
                <a:gd name="T31" fmla="*/ 2147483646 h 256"/>
                <a:gd name="T32" fmla="*/ 2147483646 w 106"/>
                <a:gd name="T33" fmla="*/ 2147483646 h 256"/>
                <a:gd name="T34" fmla="*/ 2147483646 w 106"/>
                <a:gd name="T35" fmla="*/ 2147483646 h 256"/>
                <a:gd name="T36" fmla="*/ 2147483646 w 106"/>
                <a:gd name="T37" fmla="*/ 2147483646 h 256"/>
                <a:gd name="T38" fmla="*/ 2147483646 w 106"/>
                <a:gd name="T39" fmla="*/ 2147483646 h 256"/>
                <a:gd name="T40" fmla="*/ 2147483646 w 106"/>
                <a:gd name="T41" fmla="*/ 2147483646 h 256"/>
                <a:gd name="T42" fmla="*/ 2147483646 w 106"/>
                <a:gd name="T43" fmla="*/ 2147483646 h 256"/>
                <a:gd name="T44" fmla="*/ 2147483646 w 106"/>
                <a:gd name="T45" fmla="*/ 2147483646 h 256"/>
                <a:gd name="T46" fmla="*/ 2147483646 w 106"/>
                <a:gd name="T47" fmla="*/ 2147483646 h 256"/>
                <a:gd name="T48" fmla="*/ 2147483646 w 106"/>
                <a:gd name="T49" fmla="*/ 2147483646 h 256"/>
                <a:gd name="T50" fmla="*/ 2147483646 w 106"/>
                <a:gd name="T51" fmla="*/ 2147483646 h 256"/>
                <a:gd name="T52" fmla="*/ 2147483646 w 106"/>
                <a:gd name="T53" fmla="*/ 2147483646 h 256"/>
                <a:gd name="T54" fmla="*/ 2147483646 w 106"/>
                <a:gd name="T55" fmla="*/ 2147483646 h 256"/>
                <a:gd name="T56" fmla="*/ 2147483646 w 106"/>
                <a:gd name="T57" fmla="*/ 2147483646 h 256"/>
                <a:gd name="T58" fmla="*/ 2147483646 w 106"/>
                <a:gd name="T59" fmla="*/ 2147483646 h 256"/>
                <a:gd name="T60" fmla="*/ 2147483646 w 106"/>
                <a:gd name="T61" fmla="*/ 2147483646 h 256"/>
                <a:gd name="T62" fmla="*/ 2147483646 w 106"/>
                <a:gd name="T63" fmla="*/ 2147483646 h 256"/>
                <a:gd name="T64" fmla="*/ 2147483646 w 106"/>
                <a:gd name="T65" fmla="*/ 2147483646 h 256"/>
                <a:gd name="T66" fmla="*/ 2147483646 w 106"/>
                <a:gd name="T67" fmla="*/ 2147483646 h 256"/>
                <a:gd name="T68" fmla="*/ 2147483646 w 106"/>
                <a:gd name="T69" fmla="*/ 2147483646 h 256"/>
                <a:gd name="T70" fmla="*/ 2147483646 w 106"/>
                <a:gd name="T71" fmla="*/ 2147483646 h 256"/>
                <a:gd name="T72" fmla="*/ 2147483646 w 106"/>
                <a:gd name="T73" fmla="*/ 2147483646 h 256"/>
                <a:gd name="T74" fmla="*/ 2147483646 w 106"/>
                <a:gd name="T75" fmla="*/ 2147483646 h 256"/>
                <a:gd name="T76" fmla="*/ 2147483646 w 106"/>
                <a:gd name="T77" fmla="*/ 2147483646 h 256"/>
                <a:gd name="T78" fmla="*/ 2147483646 w 106"/>
                <a:gd name="T79" fmla="*/ 2147483646 h 256"/>
                <a:gd name="T80" fmla="*/ 2147483646 w 106"/>
                <a:gd name="T81" fmla="*/ 2147483646 h 256"/>
                <a:gd name="T82" fmla="*/ 2147483646 w 106"/>
                <a:gd name="T83" fmla="*/ 2147483646 h 256"/>
                <a:gd name="T84" fmla="*/ 2147483646 w 106"/>
                <a:gd name="T85" fmla="*/ 2147483646 h 256"/>
                <a:gd name="T86" fmla="*/ 2147483646 w 106"/>
                <a:gd name="T87" fmla="*/ 2147483646 h 256"/>
                <a:gd name="T88" fmla="*/ 2147483646 w 106"/>
                <a:gd name="T89" fmla="*/ 0 h 25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</a:gdLst>
              <a:ahLst/>
              <a:cxnLst>
                <a:cxn ang="T90">
                  <a:pos x="T0" y="T1"/>
                </a:cxn>
                <a:cxn ang="T91">
                  <a:pos x="T2" y="T3"/>
                </a:cxn>
                <a:cxn ang="T92">
                  <a:pos x="T4" y="T5"/>
                </a:cxn>
                <a:cxn ang="T93">
                  <a:pos x="T6" y="T7"/>
                </a:cxn>
                <a:cxn ang="T94">
                  <a:pos x="T8" y="T9"/>
                </a:cxn>
                <a:cxn ang="T95">
                  <a:pos x="T10" y="T11"/>
                </a:cxn>
                <a:cxn ang="T96">
                  <a:pos x="T12" y="T13"/>
                </a:cxn>
                <a:cxn ang="T97">
                  <a:pos x="T14" y="T15"/>
                </a:cxn>
                <a:cxn ang="T98">
                  <a:pos x="T16" y="T17"/>
                </a:cxn>
                <a:cxn ang="T99">
                  <a:pos x="T18" y="T19"/>
                </a:cxn>
                <a:cxn ang="T100">
                  <a:pos x="T20" y="T21"/>
                </a:cxn>
                <a:cxn ang="T101">
                  <a:pos x="T22" y="T23"/>
                </a:cxn>
                <a:cxn ang="T102">
                  <a:pos x="T24" y="T25"/>
                </a:cxn>
                <a:cxn ang="T103">
                  <a:pos x="T26" y="T27"/>
                </a:cxn>
                <a:cxn ang="T104">
                  <a:pos x="T28" y="T29"/>
                </a:cxn>
                <a:cxn ang="T105">
                  <a:pos x="T30" y="T31"/>
                </a:cxn>
                <a:cxn ang="T106">
                  <a:pos x="T32" y="T33"/>
                </a:cxn>
                <a:cxn ang="T107">
                  <a:pos x="T34" y="T35"/>
                </a:cxn>
                <a:cxn ang="T108">
                  <a:pos x="T36" y="T37"/>
                </a:cxn>
                <a:cxn ang="T109">
                  <a:pos x="T38" y="T39"/>
                </a:cxn>
                <a:cxn ang="T110">
                  <a:pos x="T40" y="T41"/>
                </a:cxn>
                <a:cxn ang="T111">
                  <a:pos x="T42" y="T43"/>
                </a:cxn>
                <a:cxn ang="T112">
                  <a:pos x="T44" y="T45"/>
                </a:cxn>
                <a:cxn ang="T113">
                  <a:pos x="T46" y="T47"/>
                </a:cxn>
                <a:cxn ang="T114">
                  <a:pos x="T48" y="T49"/>
                </a:cxn>
                <a:cxn ang="T115">
                  <a:pos x="T50" y="T51"/>
                </a:cxn>
                <a:cxn ang="T116">
                  <a:pos x="T52" y="T53"/>
                </a:cxn>
                <a:cxn ang="T117">
                  <a:pos x="T54" y="T55"/>
                </a:cxn>
                <a:cxn ang="T118">
                  <a:pos x="T56" y="T57"/>
                </a:cxn>
                <a:cxn ang="T119">
                  <a:pos x="T58" y="T59"/>
                </a:cxn>
                <a:cxn ang="T120">
                  <a:pos x="T60" y="T61"/>
                </a:cxn>
                <a:cxn ang="T121">
                  <a:pos x="T62" y="T63"/>
                </a:cxn>
                <a:cxn ang="T122">
                  <a:pos x="T64" y="T65"/>
                </a:cxn>
                <a:cxn ang="T123">
                  <a:pos x="T66" y="T67"/>
                </a:cxn>
                <a:cxn ang="T124">
                  <a:pos x="T68" y="T69"/>
                </a:cxn>
                <a:cxn ang="T125">
                  <a:pos x="T70" y="T71"/>
                </a:cxn>
                <a:cxn ang="T126">
                  <a:pos x="T72" y="T73"/>
                </a:cxn>
                <a:cxn ang="T127">
                  <a:pos x="T74" y="T75"/>
                </a:cxn>
                <a:cxn ang="T128">
                  <a:pos x="T76" y="T77"/>
                </a:cxn>
                <a:cxn ang="T129">
                  <a:pos x="T78" y="T79"/>
                </a:cxn>
                <a:cxn ang="T130">
                  <a:pos x="T80" y="T81"/>
                </a:cxn>
                <a:cxn ang="T131">
                  <a:pos x="T82" y="T83"/>
                </a:cxn>
                <a:cxn ang="T132">
                  <a:pos x="T84" y="T85"/>
                </a:cxn>
                <a:cxn ang="T133">
                  <a:pos x="T86" y="T87"/>
                </a:cxn>
                <a:cxn ang="T134">
                  <a:pos x="T88" y="T89"/>
                </a:cxn>
              </a:cxnLst>
              <a:rect l="0" t="0" r="r" b="b"/>
              <a:pathLst>
                <a:path w="106" h="256">
                  <a:moveTo>
                    <a:pt x="80" y="0"/>
                  </a:moveTo>
                  <a:lnTo>
                    <a:pt x="80" y="0"/>
                  </a:lnTo>
                  <a:lnTo>
                    <a:pt x="62" y="14"/>
                  </a:lnTo>
                  <a:lnTo>
                    <a:pt x="46" y="32"/>
                  </a:lnTo>
                  <a:lnTo>
                    <a:pt x="34" y="50"/>
                  </a:lnTo>
                  <a:lnTo>
                    <a:pt x="24" y="70"/>
                  </a:lnTo>
                  <a:lnTo>
                    <a:pt x="10" y="98"/>
                  </a:lnTo>
                  <a:lnTo>
                    <a:pt x="4" y="104"/>
                  </a:lnTo>
                  <a:lnTo>
                    <a:pt x="0" y="108"/>
                  </a:lnTo>
                  <a:lnTo>
                    <a:pt x="6" y="152"/>
                  </a:lnTo>
                  <a:lnTo>
                    <a:pt x="6" y="154"/>
                  </a:lnTo>
                  <a:lnTo>
                    <a:pt x="2" y="184"/>
                  </a:lnTo>
                  <a:lnTo>
                    <a:pt x="2" y="196"/>
                  </a:lnTo>
                  <a:lnTo>
                    <a:pt x="2" y="200"/>
                  </a:lnTo>
                  <a:lnTo>
                    <a:pt x="4" y="202"/>
                  </a:lnTo>
                  <a:lnTo>
                    <a:pt x="36" y="224"/>
                  </a:lnTo>
                  <a:lnTo>
                    <a:pt x="38" y="224"/>
                  </a:lnTo>
                  <a:lnTo>
                    <a:pt x="38" y="226"/>
                  </a:lnTo>
                  <a:lnTo>
                    <a:pt x="42" y="236"/>
                  </a:lnTo>
                  <a:lnTo>
                    <a:pt x="50" y="248"/>
                  </a:lnTo>
                  <a:lnTo>
                    <a:pt x="56" y="252"/>
                  </a:lnTo>
                  <a:lnTo>
                    <a:pt x="62" y="256"/>
                  </a:lnTo>
                  <a:lnTo>
                    <a:pt x="66" y="204"/>
                  </a:lnTo>
                  <a:lnTo>
                    <a:pt x="66" y="202"/>
                  </a:lnTo>
                  <a:lnTo>
                    <a:pt x="90" y="146"/>
                  </a:lnTo>
                  <a:lnTo>
                    <a:pt x="98" y="80"/>
                  </a:lnTo>
                  <a:lnTo>
                    <a:pt x="98" y="78"/>
                  </a:lnTo>
                  <a:lnTo>
                    <a:pt x="106" y="60"/>
                  </a:lnTo>
                  <a:lnTo>
                    <a:pt x="100" y="44"/>
                  </a:lnTo>
                  <a:lnTo>
                    <a:pt x="98" y="44"/>
                  </a:lnTo>
                  <a:lnTo>
                    <a:pt x="98" y="24"/>
                  </a:lnTo>
                  <a:lnTo>
                    <a:pt x="98" y="22"/>
                  </a:lnTo>
                  <a:lnTo>
                    <a:pt x="102" y="16"/>
                  </a:lnTo>
                  <a:lnTo>
                    <a:pt x="106" y="12"/>
                  </a:lnTo>
                  <a:lnTo>
                    <a:pt x="80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00" b="1"/>
            </a:p>
          </p:txBody>
        </p:sp>
        <p:sp>
          <p:nvSpPr>
            <p:cNvPr id="76" name="海南"/>
            <p:cNvSpPr/>
            <p:nvPr/>
          </p:nvSpPr>
          <p:spPr bwMode="auto">
            <a:xfrm>
              <a:off x="4991431" y="5837828"/>
              <a:ext cx="286189" cy="250295"/>
            </a:xfrm>
            <a:custGeom>
              <a:avLst/>
              <a:gdLst>
                <a:gd name="T0" fmla="*/ 2147483646 w 160"/>
                <a:gd name="T1" fmla="*/ 2147483646 h 140"/>
                <a:gd name="T2" fmla="*/ 2147483646 w 160"/>
                <a:gd name="T3" fmla="*/ 2147483646 h 140"/>
                <a:gd name="T4" fmla="*/ 2147483646 w 160"/>
                <a:gd name="T5" fmla="*/ 2147483646 h 140"/>
                <a:gd name="T6" fmla="*/ 2147483646 w 160"/>
                <a:gd name="T7" fmla="*/ 2147483646 h 140"/>
                <a:gd name="T8" fmla="*/ 2147483646 w 160"/>
                <a:gd name="T9" fmla="*/ 2147483646 h 140"/>
                <a:gd name="T10" fmla="*/ 2147483646 w 160"/>
                <a:gd name="T11" fmla="*/ 2147483646 h 140"/>
                <a:gd name="T12" fmla="*/ 2147483646 w 160"/>
                <a:gd name="T13" fmla="*/ 2147483646 h 140"/>
                <a:gd name="T14" fmla="*/ 2147483646 w 160"/>
                <a:gd name="T15" fmla="*/ 2147483646 h 140"/>
                <a:gd name="T16" fmla="*/ 2147483646 w 160"/>
                <a:gd name="T17" fmla="*/ 2147483646 h 140"/>
                <a:gd name="T18" fmla="*/ 2147483646 w 160"/>
                <a:gd name="T19" fmla="*/ 2147483646 h 140"/>
                <a:gd name="T20" fmla="*/ 2147483646 w 160"/>
                <a:gd name="T21" fmla="*/ 2147483646 h 140"/>
                <a:gd name="T22" fmla="*/ 2147483646 w 160"/>
                <a:gd name="T23" fmla="*/ 2147483646 h 140"/>
                <a:gd name="T24" fmla="*/ 2147483646 w 160"/>
                <a:gd name="T25" fmla="*/ 2147483646 h 140"/>
                <a:gd name="T26" fmla="*/ 0 w 160"/>
                <a:gd name="T27" fmla="*/ 2147483646 h 140"/>
                <a:gd name="T28" fmla="*/ 2147483646 w 160"/>
                <a:gd name="T29" fmla="*/ 2147483646 h 140"/>
                <a:gd name="T30" fmla="*/ 2147483646 w 160"/>
                <a:gd name="T31" fmla="*/ 2147483646 h 140"/>
                <a:gd name="T32" fmla="*/ 2147483646 w 160"/>
                <a:gd name="T33" fmla="*/ 2147483646 h 140"/>
                <a:gd name="T34" fmla="*/ 2147483646 w 160"/>
                <a:gd name="T35" fmla="*/ 2147483646 h 140"/>
                <a:gd name="T36" fmla="*/ 2147483646 w 160"/>
                <a:gd name="T37" fmla="*/ 2147483646 h 140"/>
                <a:gd name="T38" fmla="*/ 2147483646 w 160"/>
                <a:gd name="T39" fmla="*/ 2147483646 h 140"/>
                <a:gd name="T40" fmla="*/ 2147483646 w 160"/>
                <a:gd name="T41" fmla="*/ 2147483646 h 140"/>
                <a:gd name="T42" fmla="*/ 2147483646 w 160"/>
                <a:gd name="T43" fmla="*/ 2147483646 h 140"/>
                <a:gd name="T44" fmla="*/ 2147483646 w 160"/>
                <a:gd name="T45" fmla="*/ 2147483646 h 140"/>
                <a:gd name="T46" fmla="*/ 2147483646 w 160"/>
                <a:gd name="T47" fmla="*/ 2147483646 h 140"/>
                <a:gd name="T48" fmla="*/ 2147483646 w 160"/>
                <a:gd name="T49" fmla="*/ 2147483646 h 140"/>
                <a:gd name="T50" fmla="*/ 2147483646 w 160"/>
                <a:gd name="T51" fmla="*/ 2147483646 h 140"/>
                <a:gd name="T52" fmla="*/ 2147483646 w 160"/>
                <a:gd name="T53" fmla="*/ 2147483646 h 140"/>
                <a:gd name="T54" fmla="*/ 2147483646 w 160"/>
                <a:gd name="T55" fmla="*/ 2147483646 h 140"/>
                <a:gd name="T56" fmla="*/ 2147483646 w 160"/>
                <a:gd name="T57" fmla="*/ 2147483646 h 140"/>
                <a:gd name="T58" fmla="*/ 2147483646 w 160"/>
                <a:gd name="T59" fmla="*/ 2147483646 h 140"/>
                <a:gd name="T60" fmla="*/ 2147483646 w 160"/>
                <a:gd name="T61" fmla="*/ 2147483646 h 140"/>
                <a:gd name="T62" fmla="*/ 2147483646 w 160"/>
                <a:gd name="T63" fmla="*/ 2147483646 h 140"/>
                <a:gd name="T64" fmla="*/ 2147483646 w 160"/>
                <a:gd name="T65" fmla="*/ 2147483646 h 140"/>
                <a:gd name="T66" fmla="*/ 2147483646 w 160"/>
                <a:gd name="T67" fmla="*/ 2147483646 h 140"/>
                <a:gd name="T68" fmla="*/ 2147483646 w 160"/>
                <a:gd name="T69" fmla="*/ 2147483646 h 140"/>
                <a:gd name="T70" fmla="*/ 2147483646 w 160"/>
                <a:gd name="T71" fmla="*/ 2147483646 h 140"/>
                <a:gd name="T72" fmla="*/ 2147483646 w 160"/>
                <a:gd name="T73" fmla="*/ 2147483646 h 140"/>
                <a:gd name="T74" fmla="*/ 2147483646 w 160"/>
                <a:gd name="T75" fmla="*/ 2147483646 h 140"/>
                <a:gd name="T76" fmla="*/ 2147483646 w 160"/>
                <a:gd name="T77" fmla="*/ 2147483646 h 140"/>
                <a:gd name="T78" fmla="*/ 2147483646 w 160"/>
                <a:gd name="T79" fmla="*/ 2147483646 h 140"/>
                <a:gd name="T80" fmla="*/ 2147483646 w 160"/>
                <a:gd name="T81" fmla="*/ 2147483646 h 140"/>
                <a:gd name="T82" fmla="*/ 2147483646 w 160"/>
                <a:gd name="T83" fmla="*/ 0 h 140"/>
                <a:gd name="T84" fmla="*/ 2147483646 w 160"/>
                <a:gd name="T85" fmla="*/ 2147483646 h 140"/>
                <a:gd name="T86" fmla="*/ 2147483646 w 160"/>
                <a:gd name="T87" fmla="*/ 2147483646 h 140"/>
                <a:gd name="T88" fmla="*/ 2147483646 w 160"/>
                <a:gd name="T89" fmla="*/ 2147483646 h 140"/>
                <a:gd name="T90" fmla="*/ 2147483646 w 160"/>
                <a:gd name="T91" fmla="*/ 2147483646 h 140"/>
                <a:gd name="T92" fmla="*/ 2147483646 w 160"/>
                <a:gd name="T93" fmla="*/ 2147483646 h 140"/>
                <a:gd name="T94" fmla="*/ 2147483646 w 160"/>
                <a:gd name="T95" fmla="*/ 2147483646 h 140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</a:gdLst>
              <a:ahLst/>
              <a:cxnLst>
                <a:cxn ang="T96">
                  <a:pos x="T0" y="T1"/>
                </a:cxn>
                <a:cxn ang="T97">
                  <a:pos x="T2" y="T3"/>
                </a:cxn>
                <a:cxn ang="T98">
                  <a:pos x="T4" y="T5"/>
                </a:cxn>
                <a:cxn ang="T99">
                  <a:pos x="T6" y="T7"/>
                </a:cxn>
                <a:cxn ang="T100">
                  <a:pos x="T8" y="T9"/>
                </a:cxn>
                <a:cxn ang="T101">
                  <a:pos x="T10" y="T11"/>
                </a:cxn>
                <a:cxn ang="T102">
                  <a:pos x="T12" y="T13"/>
                </a:cxn>
                <a:cxn ang="T103">
                  <a:pos x="T14" y="T15"/>
                </a:cxn>
                <a:cxn ang="T104">
                  <a:pos x="T16" y="T17"/>
                </a:cxn>
                <a:cxn ang="T105">
                  <a:pos x="T18" y="T19"/>
                </a:cxn>
                <a:cxn ang="T106">
                  <a:pos x="T20" y="T21"/>
                </a:cxn>
                <a:cxn ang="T107">
                  <a:pos x="T22" y="T23"/>
                </a:cxn>
                <a:cxn ang="T108">
                  <a:pos x="T24" y="T25"/>
                </a:cxn>
                <a:cxn ang="T109">
                  <a:pos x="T26" y="T27"/>
                </a:cxn>
                <a:cxn ang="T110">
                  <a:pos x="T28" y="T29"/>
                </a:cxn>
                <a:cxn ang="T111">
                  <a:pos x="T30" y="T31"/>
                </a:cxn>
                <a:cxn ang="T112">
                  <a:pos x="T32" y="T33"/>
                </a:cxn>
                <a:cxn ang="T113">
                  <a:pos x="T34" y="T35"/>
                </a:cxn>
                <a:cxn ang="T114">
                  <a:pos x="T36" y="T37"/>
                </a:cxn>
                <a:cxn ang="T115">
                  <a:pos x="T38" y="T39"/>
                </a:cxn>
                <a:cxn ang="T116">
                  <a:pos x="T40" y="T41"/>
                </a:cxn>
                <a:cxn ang="T117">
                  <a:pos x="T42" y="T43"/>
                </a:cxn>
                <a:cxn ang="T118">
                  <a:pos x="T44" y="T45"/>
                </a:cxn>
                <a:cxn ang="T119">
                  <a:pos x="T46" y="T47"/>
                </a:cxn>
                <a:cxn ang="T120">
                  <a:pos x="T48" y="T49"/>
                </a:cxn>
                <a:cxn ang="T121">
                  <a:pos x="T50" y="T51"/>
                </a:cxn>
                <a:cxn ang="T122">
                  <a:pos x="T52" y="T53"/>
                </a:cxn>
                <a:cxn ang="T123">
                  <a:pos x="T54" y="T55"/>
                </a:cxn>
                <a:cxn ang="T124">
                  <a:pos x="T56" y="T57"/>
                </a:cxn>
                <a:cxn ang="T125">
                  <a:pos x="T58" y="T59"/>
                </a:cxn>
                <a:cxn ang="T126">
                  <a:pos x="T60" y="T61"/>
                </a:cxn>
                <a:cxn ang="T127">
                  <a:pos x="T62" y="T63"/>
                </a:cxn>
                <a:cxn ang="T128">
                  <a:pos x="T64" y="T65"/>
                </a:cxn>
                <a:cxn ang="T129">
                  <a:pos x="T66" y="T67"/>
                </a:cxn>
                <a:cxn ang="T130">
                  <a:pos x="T68" y="T69"/>
                </a:cxn>
                <a:cxn ang="T131">
                  <a:pos x="T70" y="T71"/>
                </a:cxn>
                <a:cxn ang="T132">
                  <a:pos x="T72" y="T73"/>
                </a:cxn>
                <a:cxn ang="T133">
                  <a:pos x="T74" y="T75"/>
                </a:cxn>
                <a:cxn ang="T134">
                  <a:pos x="T76" y="T77"/>
                </a:cxn>
                <a:cxn ang="T135">
                  <a:pos x="T78" y="T79"/>
                </a:cxn>
                <a:cxn ang="T136">
                  <a:pos x="T80" y="T81"/>
                </a:cxn>
                <a:cxn ang="T137">
                  <a:pos x="T82" y="T83"/>
                </a:cxn>
                <a:cxn ang="T138">
                  <a:pos x="T84" y="T85"/>
                </a:cxn>
                <a:cxn ang="T139">
                  <a:pos x="T86" y="T87"/>
                </a:cxn>
                <a:cxn ang="T140">
                  <a:pos x="T88" y="T89"/>
                </a:cxn>
                <a:cxn ang="T141">
                  <a:pos x="T90" y="T91"/>
                </a:cxn>
                <a:cxn ang="T142">
                  <a:pos x="T92" y="T93"/>
                </a:cxn>
                <a:cxn ang="T143">
                  <a:pos x="T94" y="T95"/>
                </a:cxn>
              </a:cxnLst>
              <a:rect l="0" t="0" r="r" b="b"/>
              <a:pathLst>
                <a:path w="160" h="140">
                  <a:moveTo>
                    <a:pt x="72" y="14"/>
                  </a:moveTo>
                  <a:lnTo>
                    <a:pt x="70" y="18"/>
                  </a:lnTo>
                  <a:lnTo>
                    <a:pt x="68" y="20"/>
                  </a:lnTo>
                  <a:lnTo>
                    <a:pt x="36" y="28"/>
                  </a:lnTo>
                  <a:lnTo>
                    <a:pt x="38" y="32"/>
                  </a:lnTo>
                  <a:lnTo>
                    <a:pt x="48" y="44"/>
                  </a:lnTo>
                  <a:lnTo>
                    <a:pt x="44" y="46"/>
                  </a:lnTo>
                  <a:lnTo>
                    <a:pt x="30" y="54"/>
                  </a:lnTo>
                  <a:lnTo>
                    <a:pt x="6" y="72"/>
                  </a:lnTo>
                  <a:lnTo>
                    <a:pt x="2" y="80"/>
                  </a:lnTo>
                  <a:lnTo>
                    <a:pt x="0" y="92"/>
                  </a:lnTo>
                  <a:lnTo>
                    <a:pt x="4" y="108"/>
                  </a:lnTo>
                  <a:lnTo>
                    <a:pt x="10" y="126"/>
                  </a:lnTo>
                  <a:lnTo>
                    <a:pt x="34" y="128"/>
                  </a:lnTo>
                  <a:lnTo>
                    <a:pt x="36" y="128"/>
                  </a:lnTo>
                  <a:lnTo>
                    <a:pt x="60" y="140"/>
                  </a:lnTo>
                  <a:lnTo>
                    <a:pt x="86" y="136"/>
                  </a:lnTo>
                  <a:lnTo>
                    <a:pt x="94" y="132"/>
                  </a:lnTo>
                  <a:lnTo>
                    <a:pt x="102" y="126"/>
                  </a:lnTo>
                  <a:lnTo>
                    <a:pt x="112" y="118"/>
                  </a:lnTo>
                  <a:lnTo>
                    <a:pt x="122" y="106"/>
                  </a:lnTo>
                  <a:lnTo>
                    <a:pt x="124" y="106"/>
                  </a:lnTo>
                  <a:lnTo>
                    <a:pt x="126" y="104"/>
                  </a:lnTo>
                  <a:lnTo>
                    <a:pt x="136" y="100"/>
                  </a:lnTo>
                  <a:lnTo>
                    <a:pt x="134" y="66"/>
                  </a:lnTo>
                  <a:lnTo>
                    <a:pt x="148" y="44"/>
                  </a:lnTo>
                  <a:lnTo>
                    <a:pt x="160" y="34"/>
                  </a:lnTo>
                  <a:lnTo>
                    <a:pt x="160" y="22"/>
                  </a:lnTo>
                  <a:lnTo>
                    <a:pt x="158" y="14"/>
                  </a:lnTo>
                  <a:lnTo>
                    <a:pt x="156" y="10"/>
                  </a:lnTo>
                  <a:lnTo>
                    <a:pt x="152" y="2"/>
                  </a:lnTo>
                  <a:lnTo>
                    <a:pt x="146" y="0"/>
                  </a:lnTo>
                  <a:lnTo>
                    <a:pt x="146" y="12"/>
                  </a:lnTo>
                  <a:lnTo>
                    <a:pt x="126" y="8"/>
                  </a:lnTo>
                  <a:lnTo>
                    <a:pt x="116" y="14"/>
                  </a:lnTo>
                  <a:lnTo>
                    <a:pt x="114" y="14"/>
                  </a:lnTo>
                  <a:lnTo>
                    <a:pt x="72" y="14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00" b="1"/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6613318" y="3229746"/>
            <a:ext cx="520774" cy="521196"/>
            <a:chOff x="1207815" y="4144074"/>
            <a:chExt cx="520774" cy="521196"/>
          </a:xfrm>
        </p:grpSpPr>
        <p:grpSp>
          <p:nvGrpSpPr>
            <p:cNvPr id="2" name="组合 1"/>
            <p:cNvGrpSpPr/>
            <p:nvPr/>
          </p:nvGrpSpPr>
          <p:grpSpPr>
            <a:xfrm>
              <a:off x="1207815" y="4144074"/>
              <a:ext cx="520774" cy="521196"/>
              <a:chOff x="1207815" y="4144074"/>
              <a:chExt cx="520774" cy="521196"/>
            </a:xfrm>
          </p:grpSpPr>
          <p:sp>
            <p:nvSpPr>
              <p:cNvPr id="99" name="椭圆 98"/>
              <p:cNvSpPr/>
              <p:nvPr/>
            </p:nvSpPr>
            <p:spPr bwMode="auto">
              <a:xfrm>
                <a:off x="1207815" y="4144074"/>
                <a:ext cx="520774" cy="521196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/>
                  </a:gs>
                  <a:gs pos="100000">
                    <a:srgbClr val="E0E0E0"/>
                  </a:gs>
                </a:gsLst>
                <a:lin ang="5400000" scaled="1"/>
                <a:tileRect/>
              </a:gradFill>
              <a:ln>
                <a:noFill/>
              </a:ln>
              <a:effectLst>
                <a:outerShdw blurRad="50800" dist="38100" dir="8100000" algn="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/>
              </a:p>
            </p:txBody>
          </p:sp>
          <p:sp>
            <p:nvSpPr>
              <p:cNvPr id="100" name="椭圆 99"/>
              <p:cNvSpPr/>
              <p:nvPr/>
            </p:nvSpPr>
            <p:spPr bwMode="auto">
              <a:xfrm>
                <a:off x="1207815" y="4168571"/>
                <a:ext cx="496277" cy="496699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/>
                  </a:gs>
                  <a:gs pos="100000">
                    <a:srgbClr val="DDDEDD"/>
                  </a:gs>
                </a:gsLst>
                <a:lin ang="189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/>
              </a:p>
            </p:txBody>
          </p:sp>
        </p:grpSp>
        <p:sp>
          <p:nvSpPr>
            <p:cNvPr id="3" name="椭圆 2"/>
            <p:cNvSpPr/>
            <p:nvPr/>
          </p:nvSpPr>
          <p:spPr>
            <a:xfrm>
              <a:off x="1251959" y="4206204"/>
              <a:ext cx="420687" cy="420687"/>
            </a:xfrm>
            <a:prstGeom prst="ellipse">
              <a:avLst/>
            </a:prstGeom>
            <a:solidFill>
              <a:srgbClr val="0066C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1" name="文本框 29"/>
            <p:cNvSpPr txBox="1">
              <a:spLocks noChangeArrowheads="1"/>
            </p:cNvSpPr>
            <p:nvPr/>
          </p:nvSpPr>
          <p:spPr bwMode="auto">
            <a:xfrm>
              <a:off x="1224533" y="4221882"/>
              <a:ext cx="486031" cy="4001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defPPr>
                <a:defRPr lang="zh-CN"/>
              </a:defPPr>
              <a:lvl1pPr algn="ctr" eaLnBrk="0" hangingPunct="0">
                <a:defRPr sz="4000">
                  <a:solidFill>
                    <a:srgbClr val="FF0000"/>
                  </a:solidFill>
                  <a:effectLst>
                    <a:innerShdw blurRad="63500" dist="38100" dir="13500000">
                      <a:prstClr val="black">
                        <a:alpha val="50000"/>
                      </a:prstClr>
                    </a:inn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  <a:lvl2pPr marL="742950" indent="-285750" eaLnBrk="0" hangingPunct="0"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en-US" altLang="zh-CN" sz="2000" dirty="0">
                  <a:solidFill>
                    <a:schemeClr val="bg1"/>
                  </a:solidFill>
                  <a:effectLst/>
                </a:rPr>
                <a:t>01</a:t>
              </a:r>
              <a:endParaRPr lang="zh-CN" altLang="en-US" sz="2000" dirty="0">
                <a:solidFill>
                  <a:schemeClr val="bg1"/>
                </a:solidFill>
                <a:effectLst/>
              </a:endParaRPr>
            </a:p>
          </p:txBody>
        </p:sp>
      </p:grpSp>
      <p:grpSp>
        <p:nvGrpSpPr>
          <p:cNvPr id="102" name="组合 101"/>
          <p:cNvGrpSpPr/>
          <p:nvPr/>
        </p:nvGrpSpPr>
        <p:grpSpPr>
          <a:xfrm>
            <a:off x="6907704" y="3912657"/>
            <a:ext cx="529350" cy="521196"/>
            <a:chOff x="1199239" y="4144074"/>
            <a:chExt cx="529350" cy="521196"/>
          </a:xfrm>
        </p:grpSpPr>
        <p:grpSp>
          <p:nvGrpSpPr>
            <p:cNvPr id="103" name="组合 102"/>
            <p:cNvGrpSpPr/>
            <p:nvPr/>
          </p:nvGrpSpPr>
          <p:grpSpPr>
            <a:xfrm>
              <a:off x="1207815" y="4144074"/>
              <a:ext cx="520774" cy="521196"/>
              <a:chOff x="1207815" y="4144074"/>
              <a:chExt cx="520774" cy="521196"/>
            </a:xfrm>
          </p:grpSpPr>
          <p:sp>
            <p:nvSpPr>
              <p:cNvPr id="106" name="椭圆 105"/>
              <p:cNvSpPr/>
              <p:nvPr/>
            </p:nvSpPr>
            <p:spPr bwMode="auto">
              <a:xfrm>
                <a:off x="1207815" y="4144074"/>
                <a:ext cx="520774" cy="521196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/>
                  </a:gs>
                  <a:gs pos="100000">
                    <a:srgbClr val="E0E0E0"/>
                  </a:gs>
                </a:gsLst>
                <a:lin ang="5400000" scaled="1"/>
                <a:tileRect/>
              </a:gradFill>
              <a:ln>
                <a:noFill/>
              </a:ln>
              <a:effectLst>
                <a:outerShdw blurRad="50800" dist="38100" dir="8100000" algn="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/>
              </a:p>
            </p:txBody>
          </p:sp>
          <p:sp>
            <p:nvSpPr>
              <p:cNvPr id="107" name="椭圆 106"/>
              <p:cNvSpPr/>
              <p:nvPr/>
            </p:nvSpPr>
            <p:spPr bwMode="auto">
              <a:xfrm>
                <a:off x="1207815" y="4168571"/>
                <a:ext cx="496277" cy="496699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/>
                  </a:gs>
                  <a:gs pos="100000">
                    <a:srgbClr val="DDDEDD"/>
                  </a:gs>
                </a:gsLst>
                <a:lin ang="189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/>
              </a:p>
            </p:txBody>
          </p:sp>
        </p:grpSp>
        <p:sp>
          <p:nvSpPr>
            <p:cNvPr id="104" name="椭圆 103"/>
            <p:cNvSpPr/>
            <p:nvPr/>
          </p:nvSpPr>
          <p:spPr>
            <a:xfrm>
              <a:off x="1251959" y="4206204"/>
              <a:ext cx="420687" cy="420687"/>
            </a:xfrm>
            <a:prstGeom prst="ellipse">
              <a:avLst/>
            </a:prstGeom>
            <a:solidFill>
              <a:srgbClr val="0066C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5" name="文本框 29"/>
            <p:cNvSpPr txBox="1">
              <a:spLocks noChangeArrowheads="1"/>
            </p:cNvSpPr>
            <p:nvPr/>
          </p:nvSpPr>
          <p:spPr bwMode="auto">
            <a:xfrm>
              <a:off x="1199239" y="4229550"/>
              <a:ext cx="486031" cy="4001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defPPr>
                <a:defRPr lang="zh-CN"/>
              </a:defPPr>
              <a:lvl1pPr algn="ctr" eaLnBrk="0" hangingPunct="0">
                <a:defRPr sz="4000">
                  <a:solidFill>
                    <a:srgbClr val="FF0000"/>
                  </a:solidFill>
                  <a:effectLst>
                    <a:innerShdw blurRad="63500" dist="38100" dir="13500000">
                      <a:prstClr val="black">
                        <a:alpha val="50000"/>
                      </a:prstClr>
                    </a:inn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  <a:lvl2pPr marL="742950" indent="-285750" eaLnBrk="0" hangingPunct="0"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en-US" altLang="zh-CN" sz="2000" dirty="0">
                  <a:solidFill>
                    <a:schemeClr val="bg1"/>
                  </a:solidFill>
                  <a:effectLst/>
                </a:rPr>
                <a:t>02</a:t>
              </a:r>
              <a:endParaRPr lang="zh-CN" altLang="en-US" sz="2000" dirty="0">
                <a:solidFill>
                  <a:schemeClr val="bg1"/>
                </a:solidFill>
                <a:effectLst/>
              </a:endParaRPr>
            </a:p>
          </p:txBody>
        </p:sp>
      </p:grpSp>
      <p:grpSp>
        <p:nvGrpSpPr>
          <p:cNvPr id="115" name="组合 114"/>
          <p:cNvGrpSpPr/>
          <p:nvPr/>
        </p:nvGrpSpPr>
        <p:grpSpPr>
          <a:xfrm>
            <a:off x="6014762" y="5202891"/>
            <a:ext cx="520774" cy="521196"/>
            <a:chOff x="1207815" y="4144074"/>
            <a:chExt cx="520774" cy="521196"/>
          </a:xfrm>
        </p:grpSpPr>
        <p:grpSp>
          <p:nvGrpSpPr>
            <p:cNvPr id="116" name="组合 115"/>
            <p:cNvGrpSpPr/>
            <p:nvPr/>
          </p:nvGrpSpPr>
          <p:grpSpPr>
            <a:xfrm>
              <a:off x="1207815" y="4144074"/>
              <a:ext cx="520774" cy="521196"/>
              <a:chOff x="1207815" y="4144074"/>
              <a:chExt cx="520774" cy="521196"/>
            </a:xfrm>
          </p:grpSpPr>
          <p:sp>
            <p:nvSpPr>
              <p:cNvPr id="119" name="椭圆 118"/>
              <p:cNvSpPr/>
              <p:nvPr/>
            </p:nvSpPr>
            <p:spPr bwMode="auto">
              <a:xfrm>
                <a:off x="1207815" y="4144074"/>
                <a:ext cx="520774" cy="521196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/>
                  </a:gs>
                  <a:gs pos="100000">
                    <a:srgbClr val="E0E0E0"/>
                  </a:gs>
                </a:gsLst>
                <a:lin ang="5400000" scaled="1"/>
                <a:tileRect/>
              </a:gradFill>
              <a:ln>
                <a:noFill/>
              </a:ln>
              <a:effectLst>
                <a:outerShdw blurRad="50800" dist="38100" dir="8100000" algn="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/>
              </a:p>
            </p:txBody>
          </p:sp>
          <p:sp>
            <p:nvSpPr>
              <p:cNvPr id="120" name="椭圆 119"/>
              <p:cNvSpPr/>
              <p:nvPr/>
            </p:nvSpPr>
            <p:spPr bwMode="auto">
              <a:xfrm>
                <a:off x="1207815" y="4168571"/>
                <a:ext cx="496277" cy="496699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/>
                  </a:gs>
                  <a:gs pos="100000">
                    <a:srgbClr val="DDDEDD"/>
                  </a:gs>
                </a:gsLst>
                <a:lin ang="189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/>
              </a:p>
            </p:txBody>
          </p:sp>
        </p:grpSp>
        <p:sp>
          <p:nvSpPr>
            <p:cNvPr id="117" name="椭圆 116"/>
            <p:cNvSpPr/>
            <p:nvPr/>
          </p:nvSpPr>
          <p:spPr>
            <a:xfrm>
              <a:off x="1251959" y="4206204"/>
              <a:ext cx="420687" cy="420687"/>
            </a:xfrm>
            <a:prstGeom prst="ellipse">
              <a:avLst/>
            </a:prstGeom>
            <a:solidFill>
              <a:srgbClr val="0066C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8" name="文本框 29"/>
            <p:cNvSpPr txBox="1">
              <a:spLocks noChangeArrowheads="1"/>
            </p:cNvSpPr>
            <p:nvPr/>
          </p:nvSpPr>
          <p:spPr bwMode="auto">
            <a:xfrm>
              <a:off x="1219287" y="4221882"/>
              <a:ext cx="486031" cy="4001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defPPr>
                <a:defRPr lang="zh-CN"/>
              </a:defPPr>
              <a:lvl1pPr algn="ctr" eaLnBrk="0" hangingPunct="0">
                <a:defRPr sz="4000">
                  <a:solidFill>
                    <a:srgbClr val="FF0000"/>
                  </a:solidFill>
                  <a:effectLst>
                    <a:innerShdw blurRad="63500" dist="38100" dir="13500000">
                      <a:prstClr val="black">
                        <a:alpha val="50000"/>
                      </a:prstClr>
                    </a:inn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  <a:lvl2pPr marL="742950" indent="-285750" eaLnBrk="0" hangingPunct="0"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en-US" altLang="zh-CN" sz="2000" dirty="0">
                  <a:solidFill>
                    <a:schemeClr val="bg1"/>
                  </a:solidFill>
                  <a:effectLst/>
                </a:rPr>
                <a:t>03</a:t>
              </a:r>
              <a:endParaRPr lang="zh-CN" altLang="en-US" sz="2000" dirty="0">
                <a:solidFill>
                  <a:schemeClr val="bg1"/>
                </a:solidFill>
                <a:effectLst/>
              </a:endParaRPr>
            </a:p>
          </p:txBody>
        </p:sp>
      </p:grpSp>
      <p:grpSp>
        <p:nvGrpSpPr>
          <p:cNvPr id="121" name="组合 120"/>
          <p:cNvGrpSpPr/>
          <p:nvPr/>
        </p:nvGrpSpPr>
        <p:grpSpPr>
          <a:xfrm>
            <a:off x="4888694" y="4155315"/>
            <a:ext cx="525640" cy="521196"/>
            <a:chOff x="1202949" y="4144074"/>
            <a:chExt cx="525640" cy="521196"/>
          </a:xfrm>
        </p:grpSpPr>
        <p:grpSp>
          <p:nvGrpSpPr>
            <p:cNvPr id="122" name="组合 121"/>
            <p:cNvGrpSpPr/>
            <p:nvPr/>
          </p:nvGrpSpPr>
          <p:grpSpPr>
            <a:xfrm>
              <a:off x="1207815" y="4144074"/>
              <a:ext cx="520774" cy="521196"/>
              <a:chOff x="1207815" y="4144074"/>
              <a:chExt cx="520774" cy="521196"/>
            </a:xfrm>
          </p:grpSpPr>
          <p:sp>
            <p:nvSpPr>
              <p:cNvPr id="125" name="椭圆 124"/>
              <p:cNvSpPr/>
              <p:nvPr/>
            </p:nvSpPr>
            <p:spPr bwMode="auto">
              <a:xfrm>
                <a:off x="1207815" y="4144074"/>
                <a:ext cx="520774" cy="521196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/>
                  </a:gs>
                  <a:gs pos="100000">
                    <a:srgbClr val="E0E0E0"/>
                  </a:gs>
                </a:gsLst>
                <a:lin ang="5400000" scaled="1"/>
                <a:tileRect/>
              </a:gradFill>
              <a:ln>
                <a:noFill/>
              </a:ln>
              <a:effectLst>
                <a:outerShdw blurRad="50800" dist="38100" dir="8100000" algn="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/>
              </a:p>
            </p:txBody>
          </p:sp>
          <p:sp>
            <p:nvSpPr>
              <p:cNvPr id="126" name="椭圆 125"/>
              <p:cNvSpPr/>
              <p:nvPr/>
            </p:nvSpPr>
            <p:spPr bwMode="auto">
              <a:xfrm>
                <a:off x="1207815" y="4168571"/>
                <a:ext cx="496277" cy="496699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/>
                  </a:gs>
                  <a:gs pos="100000">
                    <a:srgbClr val="DDDEDD"/>
                  </a:gs>
                </a:gsLst>
                <a:lin ang="189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/>
              </a:p>
            </p:txBody>
          </p:sp>
        </p:grpSp>
        <p:sp>
          <p:nvSpPr>
            <p:cNvPr id="123" name="椭圆 122"/>
            <p:cNvSpPr/>
            <p:nvPr/>
          </p:nvSpPr>
          <p:spPr>
            <a:xfrm>
              <a:off x="1251959" y="4206204"/>
              <a:ext cx="420687" cy="420687"/>
            </a:xfrm>
            <a:prstGeom prst="ellipse">
              <a:avLst/>
            </a:prstGeom>
            <a:solidFill>
              <a:srgbClr val="0066C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4" name="文本框 29"/>
            <p:cNvSpPr txBox="1">
              <a:spLocks noChangeArrowheads="1"/>
            </p:cNvSpPr>
            <p:nvPr/>
          </p:nvSpPr>
          <p:spPr bwMode="auto">
            <a:xfrm>
              <a:off x="1202949" y="4234960"/>
              <a:ext cx="486031" cy="4001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defPPr>
                <a:defRPr lang="zh-CN"/>
              </a:defPPr>
              <a:lvl1pPr algn="ctr" eaLnBrk="0" hangingPunct="0">
                <a:defRPr sz="4000">
                  <a:solidFill>
                    <a:srgbClr val="FF0000"/>
                  </a:solidFill>
                  <a:effectLst>
                    <a:innerShdw blurRad="63500" dist="38100" dir="13500000">
                      <a:prstClr val="black">
                        <a:alpha val="50000"/>
                      </a:prstClr>
                    </a:inn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  <a:lvl2pPr marL="742950" indent="-285750" eaLnBrk="0" hangingPunct="0"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en-US" altLang="zh-CN" sz="2000" dirty="0">
                  <a:solidFill>
                    <a:schemeClr val="bg1"/>
                  </a:solidFill>
                  <a:effectLst/>
                </a:rPr>
                <a:t>04</a:t>
              </a:r>
              <a:endParaRPr lang="zh-CN" altLang="en-US" sz="2000" dirty="0">
                <a:solidFill>
                  <a:schemeClr val="bg1"/>
                </a:solidFill>
                <a:effectLst/>
              </a:endParaRPr>
            </a:p>
          </p:txBody>
        </p:sp>
      </p:grpSp>
      <p:sp>
        <p:nvSpPr>
          <p:cNvPr id="130" name="文本框 29"/>
          <p:cNvSpPr txBox="1">
            <a:spLocks noChangeArrowheads="1"/>
          </p:cNvSpPr>
          <p:nvPr/>
        </p:nvSpPr>
        <p:spPr bwMode="auto">
          <a:xfrm>
            <a:off x="8545861" y="2061642"/>
            <a:ext cx="486031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defPPr>
              <a:defRPr lang="zh-CN"/>
            </a:defPPr>
            <a:lvl1pPr algn="ctr" eaLnBrk="0" hangingPunct="0">
              <a:defRPr sz="4000">
                <a:solidFill>
                  <a:srgbClr val="FF0000"/>
                </a:solidFill>
                <a:effectLst>
                  <a:innerShdw blurRad="63500" dist="38100" dir="13500000">
                    <a:prstClr val="black">
                      <a:alpha val="50000"/>
                    </a:prstClr>
                  </a:inn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742950" indent="-28575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00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</a:rPr>
              <a:t>01</a:t>
            </a:r>
            <a:endParaRPr lang="zh-CN" altLang="en-US" sz="2000" dirty="0">
              <a:solidFill>
                <a:schemeClr val="tx1">
                  <a:lumMod val="65000"/>
                  <a:lumOff val="35000"/>
                </a:schemeClr>
              </a:solidFill>
              <a:effectLst/>
            </a:endParaRPr>
          </a:p>
        </p:txBody>
      </p:sp>
      <p:grpSp>
        <p:nvGrpSpPr>
          <p:cNvPr id="151" name="组合 150"/>
          <p:cNvGrpSpPr/>
          <p:nvPr/>
        </p:nvGrpSpPr>
        <p:grpSpPr>
          <a:xfrm>
            <a:off x="1172014" y="5129336"/>
            <a:ext cx="2477305" cy="993984"/>
            <a:chOff x="8784483" y="2133650"/>
            <a:chExt cx="2477305" cy="993984"/>
          </a:xfrm>
        </p:grpSpPr>
        <p:sp>
          <p:nvSpPr>
            <p:cNvPr id="152" name="TextBox 151"/>
            <p:cNvSpPr txBox="1"/>
            <p:nvPr/>
          </p:nvSpPr>
          <p:spPr>
            <a:xfrm>
              <a:off x="8785373" y="2522340"/>
              <a:ext cx="2133944" cy="6052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</p:txBody>
        </p:sp>
        <p:sp>
          <p:nvSpPr>
            <p:cNvPr id="153" name="TextBox 152"/>
            <p:cNvSpPr txBox="1"/>
            <p:nvPr/>
          </p:nvSpPr>
          <p:spPr>
            <a:xfrm>
              <a:off x="8784483" y="2133650"/>
              <a:ext cx="2477305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点击输入小标题</a:t>
              </a:r>
              <a:endParaRPr lang="zh-CN" altLang="zh-CN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154" name="文本框 29"/>
          <p:cNvSpPr txBox="1">
            <a:spLocks noChangeArrowheads="1"/>
          </p:cNvSpPr>
          <p:nvPr/>
        </p:nvSpPr>
        <p:spPr bwMode="auto">
          <a:xfrm>
            <a:off x="8545861" y="3282407"/>
            <a:ext cx="486031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defPPr>
              <a:defRPr lang="zh-CN"/>
            </a:defPPr>
            <a:lvl1pPr algn="ctr" eaLnBrk="0" hangingPunct="0">
              <a:defRPr sz="4000">
                <a:solidFill>
                  <a:srgbClr val="FF0000"/>
                </a:solidFill>
                <a:effectLst>
                  <a:innerShdw blurRad="63500" dist="38100" dir="13500000">
                    <a:prstClr val="black">
                      <a:alpha val="50000"/>
                    </a:prstClr>
                  </a:inn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742950" indent="-28575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00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</a:rPr>
              <a:t>02</a:t>
            </a:r>
            <a:endParaRPr lang="zh-CN" altLang="en-US" sz="2000" dirty="0">
              <a:solidFill>
                <a:schemeClr val="tx1">
                  <a:lumMod val="65000"/>
                  <a:lumOff val="35000"/>
                </a:schemeClr>
              </a:solidFill>
              <a:effectLst/>
            </a:endParaRPr>
          </a:p>
        </p:txBody>
      </p:sp>
      <p:sp>
        <p:nvSpPr>
          <p:cNvPr id="156" name="文本框 29"/>
          <p:cNvSpPr txBox="1">
            <a:spLocks noChangeArrowheads="1"/>
          </p:cNvSpPr>
          <p:nvPr/>
        </p:nvSpPr>
        <p:spPr bwMode="auto">
          <a:xfrm>
            <a:off x="8545861" y="4613860"/>
            <a:ext cx="486031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defPPr>
              <a:defRPr lang="zh-CN"/>
            </a:defPPr>
            <a:lvl1pPr algn="ctr" eaLnBrk="0" hangingPunct="0">
              <a:defRPr sz="4000">
                <a:solidFill>
                  <a:srgbClr val="FF0000"/>
                </a:solidFill>
                <a:effectLst>
                  <a:innerShdw blurRad="63500" dist="38100" dir="13500000">
                    <a:prstClr val="black">
                      <a:alpha val="50000"/>
                    </a:prstClr>
                  </a:inn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742950" indent="-28575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00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</a:rPr>
              <a:t>03</a:t>
            </a:r>
            <a:endParaRPr lang="zh-CN" altLang="en-US" sz="2000" dirty="0">
              <a:solidFill>
                <a:schemeClr val="tx1">
                  <a:lumMod val="65000"/>
                  <a:lumOff val="35000"/>
                </a:schemeClr>
              </a:solidFill>
              <a:effectLst/>
            </a:endParaRPr>
          </a:p>
        </p:txBody>
      </p:sp>
      <p:sp>
        <p:nvSpPr>
          <p:cNvPr id="157" name="文本框 29"/>
          <p:cNvSpPr txBox="1">
            <a:spLocks noChangeArrowheads="1"/>
          </p:cNvSpPr>
          <p:nvPr/>
        </p:nvSpPr>
        <p:spPr bwMode="auto">
          <a:xfrm>
            <a:off x="719115" y="5160113"/>
            <a:ext cx="486031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defPPr>
              <a:defRPr lang="zh-CN"/>
            </a:defPPr>
            <a:lvl1pPr algn="ctr" eaLnBrk="0" hangingPunct="0">
              <a:defRPr sz="4000">
                <a:solidFill>
                  <a:srgbClr val="FF0000"/>
                </a:solidFill>
                <a:effectLst>
                  <a:innerShdw blurRad="63500" dist="38100" dir="13500000">
                    <a:prstClr val="black">
                      <a:alpha val="50000"/>
                    </a:prstClr>
                  </a:inn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742950" indent="-28575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00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</a:rPr>
              <a:t>04</a:t>
            </a:r>
            <a:endParaRPr lang="zh-CN" altLang="en-US" sz="2000" dirty="0">
              <a:solidFill>
                <a:schemeClr val="tx1">
                  <a:lumMod val="65000"/>
                  <a:lumOff val="35000"/>
                </a:schemeClr>
              </a:solidFill>
              <a:effectLst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2000">
        <p:fade/>
      </p:transition>
    </mc:Choice>
    <mc:Fallback xmlns="">
      <p:transition spd="med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"/>
                            </p:stCondLst>
                            <p:childTnLst>
                              <p:par>
                                <p:cTn id="2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000"/>
                            </p:stCondLst>
                            <p:childTnLst>
                              <p:par>
                                <p:cTn id="32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500"/>
                            </p:stCondLst>
                            <p:childTnLst>
                              <p:par>
                                <p:cTn id="39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3000"/>
                            </p:stCondLst>
                            <p:childTnLst>
                              <p:par>
                                <p:cTn id="46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500"/>
                            </p:stCondLst>
                            <p:childTnLst>
                              <p:par>
                                <p:cTn id="53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4000"/>
                            </p:stCondLst>
                            <p:childTnLst>
                              <p:par>
                                <p:cTn id="60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5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4500"/>
                            </p:stCondLst>
                            <p:childTnLst>
                              <p:par>
                                <p:cTn id="67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5000"/>
                            </p:stCondLst>
                            <p:childTnLst>
                              <p:par>
                                <p:cTn id="74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1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1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1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5500"/>
                            </p:stCondLst>
                            <p:childTnLst>
                              <p:par>
                                <p:cTn id="81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6000"/>
                            </p:stCondLst>
                            <p:childTnLst>
                              <p:par>
                                <p:cTn id="88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1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1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6500"/>
                            </p:stCondLst>
                            <p:childTnLst>
                              <p:par>
                                <p:cTn id="9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1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1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0" grpId="0"/>
      <p:bldP spid="154" grpId="0"/>
      <p:bldP spid="156" grpId="0"/>
      <p:bldP spid="15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696987" y="189439"/>
            <a:ext cx="6696744" cy="646331"/>
            <a:chOff x="360437" y="189434"/>
            <a:chExt cx="6696744" cy="646332"/>
          </a:xfrm>
        </p:grpSpPr>
        <p:sp>
          <p:nvSpPr>
            <p:cNvPr id="35" name="Freeform 514"/>
            <p:cNvSpPr>
              <a:spLocks noEditPoints="1"/>
            </p:cNvSpPr>
            <p:nvPr/>
          </p:nvSpPr>
          <p:spPr bwMode="auto">
            <a:xfrm>
              <a:off x="3960837" y="368645"/>
              <a:ext cx="358333" cy="360040"/>
            </a:xfrm>
            <a:custGeom>
              <a:avLst/>
              <a:gdLst>
                <a:gd name="T0" fmla="*/ 144 w 288"/>
                <a:gd name="T1" fmla="*/ 0 h 289"/>
                <a:gd name="T2" fmla="*/ 0 w 288"/>
                <a:gd name="T3" fmla="*/ 145 h 289"/>
                <a:gd name="T4" fmla="*/ 144 w 288"/>
                <a:gd name="T5" fmla="*/ 289 h 289"/>
                <a:gd name="T6" fmla="*/ 288 w 288"/>
                <a:gd name="T7" fmla="*/ 145 h 289"/>
                <a:gd name="T8" fmla="*/ 144 w 288"/>
                <a:gd name="T9" fmla="*/ 0 h 289"/>
                <a:gd name="T10" fmla="*/ 208 w 288"/>
                <a:gd name="T11" fmla="*/ 148 h 289"/>
                <a:gd name="T12" fmla="*/ 117 w 288"/>
                <a:gd name="T13" fmla="*/ 239 h 289"/>
                <a:gd name="T14" fmla="*/ 114 w 288"/>
                <a:gd name="T15" fmla="*/ 240 h 289"/>
                <a:gd name="T16" fmla="*/ 111 w 288"/>
                <a:gd name="T17" fmla="*/ 239 h 289"/>
                <a:gd name="T18" fmla="*/ 111 w 288"/>
                <a:gd name="T19" fmla="*/ 239 h 289"/>
                <a:gd name="T20" fmla="*/ 110 w 288"/>
                <a:gd name="T21" fmla="*/ 236 h 289"/>
                <a:gd name="T22" fmla="*/ 110 w 288"/>
                <a:gd name="T23" fmla="*/ 192 h 289"/>
                <a:gd name="T24" fmla="*/ 111 w 288"/>
                <a:gd name="T25" fmla="*/ 189 h 289"/>
                <a:gd name="T26" fmla="*/ 155 w 288"/>
                <a:gd name="T27" fmla="*/ 145 h 289"/>
                <a:gd name="T28" fmla="*/ 111 w 288"/>
                <a:gd name="T29" fmla="*/ 101 h 289"/>
                <a:gd name="T30" fmla="*/ 110 w 288"/>
                <a:gd name="T31" fmla="*/ 98 h 289"/>
                <a:gd name="T32" fmla="*/ 110 w 288"/>
                <a:gd name="T33" fmla="*/ 54 h 289"/>
                <a:gd name="T34" fmla="*/ 111 w 288"/>
                <a:gd name="T35" fmla="*/ 51 h 289"/>
                <a:gd name="T36" fmla="*/ 111 w 288"/>
                <a:gd name="T37" fmla="*/ 51 h 289"/>
                <a:gd name="T38" fmla="*/ 117 w 288"/>
                <a:gd name="T39" fmla="*/ 51 h 289"/>
                <a:gd name="T40" fmla="*/ 208 w 288"/>
                <a:gd name="T41" fmla="*/ 142 h 289"/>
                <a:gd name="T42" fmla="*/ 209 w 288"/>
                <a:gd name="T43" fmla="*/ 145 h 289"/>
                <a:gd name="T44" fmla="*/ 208 w 288"/>
                <a:gd name="T45" fmla="*/ 148 h 2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288" h="289">
                  <a:moveTo>
                    <a:pt x="144" y="0"/>
                  </a:moveTo>
                  <a:cubicBezTo>
                    <a:pt x="64" y="0"/>
                    <a:pt x="0" y="65"/>
                    <a:pt x="0" y="145"/>
                  </a:cubicBezTo>
                  <a:cubicBezTo>
                    <a:pt x="0" y="224"/>
                    <a:pt x="64" y="289"/>
                    <a:pt x="144" y="289"/>
                  </a:cubicBezTo>
                  <a:cubicBezTo>
                    <a:pt x="224" y="289"/>
                    <a:pt x="288" y="224"/>
                    <a:pt x="288" y="145"/>
                  </a:cubicBezTo>
                  <a:cubicBezTo>
                    <a:pt x="288" y="65"/>
                    <a:pt x="224" y="0"/>
                    <a:pt x="144" y="0"/>
                  </a:cubicBezTo>
                  <a:close/>
                  <a:moveTo>
                    <a:pt x="208" y="148"/>
                  </a:moveTo>
                  <a:cubicBezTo>
                    <a:pt x="117" y="239"/>
                    <a:pt x="117" y="239"/>
                    <a:pt x="117" y="239"/>
                  </a:cubicBezTo>
                  <a:cubicBezTo>
                    <a:pt x="116" y="240"/>
                    <a:pt x="115" y="240"/>
                    <a:pt x="114" y="240"/>
                  </a:cubicBezTo>
                  <a:cubicBezTo>
                    <a:pt x="113" y="240"/>
                    <a:pt x="112" y="240"/>
                    <a:pt x="111" y="239"/>
                  </a:cubicBezTo>
                  <a:cubicBezTo>
                    <a:pt x="111" y="239"/>
                    <a:pt x="111" y="239"/>
                    <a:pt x="111" y="239"/>
                  </a:cubicBezTo>
                  <a:cubicBezTo>
                    <a:pt x="110" y="238"/>
                    <a:pt x="110" y="237"/>
                    <a:pt x="110" y="236"/>
                  </a:cubicBezTo>
                  <a:cubicBezTo>
                    <a:pt x="110" y="192"/>
                    <a:pt x="110" y="192"/>
                    <a:pt x="110" y="192"/>
                  </a:cubicBezTo>
                  <a:cubicBezTo>
                    <a:pt x="110" y="191"/>
                    <a:pt x="110" y="190"/>
                    <a:pt x="111" y="189"/>
                  </a:cubicBezTo>
                  <a:cubicBezTo>
                    <a:pt x="155" y="145"/>
                    <a:pt x="155" y="145"/>
                    <a:pt x="155" y="145"/>
                  </a:cubicBezTo>
                  <a:cubicBezTo>
                    <a:pt x="111" y="101"/>
                    <a:pt x="111" y="101"/>
                    <a:pt x="111" y="101"/>
                  </a:cubicBezTo>
                  <a:cubicBezTo>
                    <a:pt x="110" y="100"/>
                    <a:pt x="110" y="99"/>
                    <a:pt x="110" y="98"/>
                  </a:cubicBezTo>
                  <a:cubicBezTo>
                    <a:pt x="110" y="54"/>
                    <a:pt x="110" y="54"/>
                    <a:pt x="110" y="54"/>
                  </a:cubicBezTo>
                  <a:cubicBezTo>
                    <a:pt x="110" y="53"/>
                    <a:pt x="110" y="52"/>
                    <a:pt x="111" y="51"/>
                  </a:cubicBezTo>
                  <a:cubicBezTo>
                    <a:pt x="111" y="51"/>
                    <a:pt x="111" y="51"/>
                    <a:pt x="111" y="51"/>
                  </a:cubicBezTo>
                  <a:cubicBezTo>
                    <a:pt x="113" y="49"/>
                    <a:pt x="115" y="49"/>
                    <a:pt x="117" y="51"/>
                  </a:cubicBezTo>
                  <a:cubicBezTo>
                    <a:pt x="208" y="142"/>
                    <a:pt x="208" y="142"/>
                    <a:pt x="208" y="142"/>
                  </a:cubicBezTo>
                  <a:cubicBezTo>
                    <a:pt x="209" y="143"/>
                    <a:pt x="209" y="144"/>
                    <a:pt x="209" y="145"/>
                  </a:cubicBezTo>
                  <a:cubicBezTo>
                    <a:pt x="209" y="146"/>
                    <a:pt x="209" y="147"/>
                    <a:pt x="208" y="148"/>
                  </a:cubicBezTo>
                  <a:close/>
                </a:path>
              </a:pathLst>
            </a:custGeom>
            <a:solidFill>
              <a:srgbClr val="0070C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rgbClr val="0070C0"/>
                </a:solidFill>
              </a:endParaRPr>
            </a:p>
          </p:txBody>
        </p:sp>
        <p:sp>
          <p:nvSpPr>
            <p:cNvPr id="36" name="TextBox 35"/>
            <p:cNvSpPr txBox="1"/>
            <p:nvPr/>
          </p:nvSpPr>
          <p:spPr>
            <a:xfrm>
              <a:off x="4392885" y="303833"/>
              <a:ext cx="2664296" cy="46166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defRPr sz="2400">
                  <a:solidFill>
                    <a:schemeClr val="bg1"/>
                  </a:solidFill>
                  <a:effectLst/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en-US" altLang="zh-CN" sz="1200" dirty="0">
                  <a:solidFill>
                    <a:srgbClr val="0070C0"/>
                  </a:solidFill>
                </a:rPr>
                <a:t>Compared with the same period last year </a:t>
              </a: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360437" y="189434"/>
              <a:ext cx="3814717" cy="646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54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zh-CN" altLang="zh-CN" sz="3600" dirty="0">
                  <a:solidFill>
                    <a:srgbClr val="0070C0"/>
                  </a:solidFill>
                </a:rPr>
                <a:t>与去年同期比较</a:t>
              </a:r>
            </a:p>
          </p:txBody>
        </p:sp>
      </p:grpSp>
      <p:sp>
        <p:nvSpPr>
          <p:cNvPr id="3" name="矩形 2"/>
          <p:cNvSpPr/>
          <p:nvPr/>
        </p:nvSpPr>
        <p:spPr>
          <a:xfrm>
            <a:off x="336554" y="1125541"/>
            <a:ext cx="11522075" cy="5328593"/>
          </a:xfrm>
          <a:prstGeom prst="rect">
            <a:avLst/>
          </a:prstGeom>
          <a:solidFill>
            <a:schemeClr val="bg1">
              <a:lumMod val="95000"/>
              <a:alpha val="7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8" name="TextBox 47"/>
          <p:cNvSpPr txBox="1"/>
          <p:nvPr/>
        </p:nvSpPr>
        <p:spPr>
          <a:xfrm>
            <a:off x="1921123" y="4577198"/>
            <a:ext cx="2664296" cy="10618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2400">
                <a:solidFill>
                  <a:schemeClr val="bg1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algn="ctr">
              <a:lnSpc>
                <a:spcPct val="150000"/>
              </a:lnSpc>
            </a:pPr>
            <a:r>
              <a:rPr lang="zh-CN" altLang="zh-CN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计划完成：</a:t>
            </a:r>
            <a:r>
              <a:rPr lang="en-US" altLang="zh-CN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65%</a:t>
            </a:r>
            <a:endParaRPr lang="zh-CN" altLang="zh-CN" sz="14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algn="ctr">
              <a:lnSpc>
                <a:spcPct val="150000"/>
              </a:lnSpc>
            </a:pPr>
            <a:r>
              <a:rPr lang="zh-CN" altLang="zh-CN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实际完成数：</a:t>
            </a:r>
            <a:r>
              <a:rPr lang="en-US" altLang="zh-CN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800</a:t>
            </a:r>
            <a:r>
              <a:rPr lang="zh-CN" altLang="zh-CN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万</a:t>
            </a:r>
            <a:r>
              <a:rPr lang="en-US" altLang="zh-CN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</a:p>
          <a:p>
            <a:pPr algn="ctr">
              <a:lnSpc>
                <a:spcPct val="150000"/>
              </a:lnSpc>
            </a:pPr>
            <a:r>
              <a:rPr lang="zh-CN" altLang="zh-CN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回款数：</a:t>
            </a:r>
            <a:r>
              <a:rPr lang="en-US" altLang="zh-CN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750</a:t>
            </a:r>
            <a:r>
              <a:rPr lang="zh-CN" altLang="zh-CN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万</a:t>
            </a:r>
            <a:r>
              <a:rPr lang="en-US" altLang="zh-CN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</a:p>
        </p:txBody>
      </p:sp>
      <p:sp>
        <p:nvSpPr>
          <p:cNvPr id="59" name="TextBox 58"/>
          <p:cNvSpPr txBox="1"/>
          <p:nvPr/>
        </p:nvSpPr>
        <p:spPr>
          <a:xfrm>
            <a:off x="6889675" y="4577198"/>
            <a:ext cx="2664296" cy="10618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2400">
                <a:solidFill>
                  <a:schemeClr val="bg1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algn="ctr">
              <a:lnSpc>
                <a:spcPct val="150000"/>
              </a:lnSpc>
            </a:pPr>
            <a:r>
              <a:rPr lang="zh-CN" altLang="zh-CN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计划完成：</a:t>
            </a:r>
            <a:r>
              <a:rPr lang="en-US" altLang="zh-CN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70%</a:t>
            </a:r>
            <a:endParaRPr lang="zh-CN" altLang="zh-CN" sz="14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algn="ctr">
              <a:lnSpc>
                <a:spcPct val="150000"/>
              </a:lnSpc>
            </a:pPr>
            <a:r>
              <a:rPr lang="zh-CN" altLang="zh-CN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实际完成数：</a:t>
            </a:r>
            <a:r>
              <a:rPr lang="en-US" altLang="zh-CN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1000</a:t>
            </a:r>
            <a:r>
              <a:rPr lang="zh-CN" altLang="zh-CN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万</a:t>
            </a:r>
            <a:r>
              <a:rPr lang="en-US" altLang="zh-CN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</a:p>
          <a:p>
            <a:pPr algn="ctr">
              <a:lnSpc>
                <a:spcPct val="150000"/>
              </a:lnSpc>
            </a:pPr>
            <a:r>
              <a:rPr lang="zh-CN" altLang="zh-CN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回款数：</a:t>
            </a:r>
            <a:r>
              <a:rPr lang="en-US" altLang="zh-CN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900 </a:t>
            </a:r>
            <a:r>
              <a:rPr lang="zh-CN" altLang="zh-CN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万</a:t>
            </a:r>
            <a:r>
              <a:rPr lang="en-US" altLang="zh-CN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</a:p>
        </p:txBody>
      </p:sp>
      <p:grpSp>
        <p:nvGrpSpPr>
          <p:cNvPr id="54" name="组合 24"/>
          <p:cNvGrpSpPr/>
          <p:nvPr/>
        </p:nvGrpSpPr>
        <p:grpSpPr bwMode="auto">
          <a:xfrm>
            <a:off x="2115254" y="1735784"/>
            <a:ext cx="2518237" cy="2520280"/>
            <a:chOff x="2848131" y="1860029"/>
            <a:chExt cx="3807502" cy="3807502"/>
          </a:xfrm>
        </p:grpSpPr>
        <p:sp>
          <p:nvSpPr>
            <p:cNvPr id="56" name="椭圆 55"/>
            <p:cNvSpPr/>
            <p:nvPr/>
          </p:nvSpPr>
          <p:spPr>
            <a:xfrm>
              <a:off x="2848131" y="1860029"/>
              <a:ext cx="3807502" cy="3807502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rgbClr val="E0E0E0"/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279400" dist="2540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57" name="椭圆 56"/>
            <p:cNvSpPr/>
            <p:nvPr/>
          </p:nvSpPr>
          <p:spPr>
            <a:xfrm>
              <a:off x="2937682" y="1968815"/>
              <a:ext cx="3628400" cy="3628544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rgbClr val="DDDEDD"/>
                </a:gs>
              </a:gsLst>
              <a:lin ang="189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2052337" y="2195260"/>
            <a:ext cx="2605090" cy="1836387"/>
            <a:chOff x="1715787" y="2195256"/>
            <a:chExt cx="2605090" cy="1836387"/>
          </a:xfrm>
        </p:grpSpPr>
        <p:sp>
          <p:nvSpPr>
            <p:cNvPr id="55" name="文本框 29"/>
            <p:cNvSpPr txBox="1">
              <a:spLocks noChangeArrowheads="1"/>
            </p:cNvSpPr>
            <p:nvPr/>
          </p:nvSpPr>
          <p:spPr bwMode="auto">
            <a:xfrm>
              <a:off x="1978623" y="2195256"/>
              <a:ext cx="2079416" cy="10156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/>
              <a:r>
                <a:rPr lang="en-US" altLang="zh-CN" sz="6000" dirty="0" smtClean="0">
                  <a:solidFill>
                    <a:srgbClr val="0066CC"/>
                  </a:solidFill>
                  <a:effectLst>
                    <a:innerShdw blurRad="63500" dist="38100" dir="13500000">
                      <a:prstClr val="black">
                        <a:alpha val="50000"/>
                      </a:prstClr>
                    </a:inn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rPr>
                <a:t>20XX</a:t>
              </a:r>
              <a:endParaRPr lang="zh-CN" altLang="en-US" sz="6000" dirty="0">
                <a:solidFill>
                  <a:srgbClr val="0066CC"/>
                </a:solidFill>
                <a:effectLst>
                  <a:innerShdw blurRad="63500" dist="38100" dir="13500000">
                    <a:prstClr val="black">
                      <a:alpha val="50000"/>
                    </a:prstClr>
                  </a:inn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3" name="文本框 33"/>
            <p:cNvSpPr txBox="1"/>
            <p:nvPr/>
          </p:nvSpPr>
          <p:spPr>
            <a:xfrm>
              <a:off x="1715787" y="3092319"/>
              <a:ext cx="2605090" cy="49244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600" dirty="0">
                  <a:solidFill>
                    <a:srgbClr val="0066CC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上半年情况</a:t>
              </a:r>
            </a:p>
          </p:txBody>
        </p:sp>
        <p:sp>
          <p:nvSpPr>
            <p:cNvPr id="67" name="Freeform 323"/>
            <p:cNvSpPr/>
            <p:nvPr/>
          </p:nvSpPr>
          <p:spPr bwMode="auto">
            <a:xfrm>
              <a:off x="2777814" y="3753830"/>
              <a:ext cx="277813" cy="277813"/>
            </a:xfrm>
            <a:custGeom>
              <a:avLst/>
              <a:gdLst>
                <a:gd name="T0" fmla="*/ 250 w 288"/>
                <a:gd name="T1" fmla="*/ 220 h 287"/>
                <a:gd name="T2" fmla="*/ 169 w 288"/>
                <a:gd name="T3" fmla="*/ 191 h 287"/>
                <a:gd name="T4" fmla="*/ 197 w 288"/>
                <a:gd name="T5" fmla="*/ 136 h 287"/>
                <a:gd name="T6" fmla="*/ 197 w 288"/>
                <a:gd name="T7" fmla="*/ 135 h 287"/>
                <a:gd name="T8" fmla="*/ 204 w 288"/>
                <a:gd name="T9" fmla="*/ 134 h 287"/>
                <a:gd name="T10" fmla="*/ 211 w 288"/>
                <a:gd name="T11" fmla="*/ 107 h 287"/>
                <a:gd name="T12" fmla="*/ 206 w 288"/>
                <a:gd name="T13" fmla="*/ 96 h 287"/>
                <a:gd name="T14" fmla="*/ 205 w 288"/>
                <a:gd name="T15" fmla="*/ 96 h 287"/>
                <a:gd name="T16" fmla="*/ 205 w 288"/>
                <a:gd name="T17" fmla="*/ 93 h 287"/>
                <a:gd name="T18" fmla="*/ 205 w 288"/>
                <a:gd name="T19" fmla="*/ 54 h 287"/>
                <a:gd name="T20" fmla="*/ 193 w 288"/>
                <a:gd name="T21" fmla="*/ 25 h 287"/>
                <a:gd name="T22" fmla="*/ 160 w 288"/>
                <a:gd name="T23" fmla="*/ 8 h 287"/>
                <a:gd name="T24" fmla="*/ 120 w 288"/>
                <a:gd name="T25" fmla="*/ 4 h 287"/>
                <a:gd name="T26" fmla="*/ 103 w 288"/>
                <a:gd name="T27" fmla="*/ 22 h 287"/>
                <a:gd name="T28" fmla="*/ 83 w 288"/>
                <a:gd name="T29" fmla="*/ 54 h 287"/>
                <a:gd name="T30" fmla="*/ 82 w 288"/>
                <a:gd name="T31" fmla="*/ 93 h 287"/>
                <a:gd name="T32" fmla="*/ 82 w 288"/>
                <a:gd name="T33" fmla="*/ 96 h 287"/>
                <a:gd name="T34" fmla="*/ 82 w 288"/>
                <a:gd name="T35" fmla="*/ 96 h 287"/>
                <a:gd name="T36" fmla="*/ 76 w 288"/>
                <a:gd name="T37" fmla="*/ 107 h 287"/>
                <a:gd name="T38" fmla="*/ 83 w 288"/>
                <a:gd name="T39" fmla="*/ 134 h 287"/>
                <a:gd name="T40" fmla="*/ 90 w 288"/>
                <a:gd name="T41" fmla="*/ 135 h 287"/>
                <a:gd name="T42" fmla="*/ 90 w 288"/>
                <a:gd name="T43" fmla="*/ 136 h 287"/>
                <a:gd name="T44" fmla="*/ 118 w 288"/>
                <a:gd name="T45" fmla="*/ 191 h 287"/>
                <a:gd name="T46" fmla="*/ 38 w 288"/>
                <a:gd name="T47" fmla="*/ 220 h 287"/>
                <a:gd name="T48" fmla="*/ 0 w 288"/>
                <a:gd name="T49" fmla="*/ 256 h 287"/>
                <a:gd name="T50" fmla="*/ 0 w 288"/>
                <a:gd name="T51" fmla="*/ 287 h 287"/>
                <a:gd name="T52" fmla="*/ 288 w 288"/>
                <a:gd name="T53" fmla="*/ 287 h 287"/>
                <a:gd name="T54" fmla="*/ 288 w 288"/>
                <a:gd name="T55" fmla="*/ 256 h 287"/>
                <a:gd name="T56" fmla="*/ 250 w 288"/>
                <a:gd name="T57" fmla="*/ 220 h 2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288" h="287">
                  <a:moveTo>
                    <a:pt x="250" y="220"/>
                  </a:moveTo>
                  <a:cubicBezTo>
                    <a:pt x="231" y="212"/>
                    <a:pt x="209" y="196"/>
                    <a:pt x="169" y="191"/>
                  </a:cubicBezTo>
                  <a:cubicBezTo>
                    <a:pt x="181" y="181"/>
                    <a:pt x="186" y="162"/>
                    <a:pt x="197" y="136"/>
                  </a:cubicBezTo>
                  <a:cubicBezTo>
                    <a:pt x="197" y="136"/>
                    <a:pt x="197" y="135"/>
                    <a:pt x="197" y="135"/>
                  </a:cubicBezTo>
                  <a:cubicBezTo>
                    <a:pt x="200" y="135"/>
                    <a:pt x="202" y="135"/>
                    <a:pt x="204" y="134"/>
                  </a:cubicBezTo>
                  <a:cubicBezTo>
                    <a:pt x="208" y="131"/>
                    <a:pt x="211" y="115"/>
                    <a:pt x="211" y="107"/>
                  </a:cubicBezTo>
                  <a:cubicBezTo>
                    <a:pt x="211" y="95"/>
                    <a:pt x="206" y="96"/>
                    <a:pt x="206" y="96"/>
                  </a:cubicBezTo>
                  <a:cubicBezTo>
                    <a:pt x="206" y="96"/>
                    <a:pt x="205" y="96"/>
                    <a:pt x="205" y="96"/>
                  </a:cubicBezTo>
                  <a:cubicBezTo>
                    <a:pt x="205" y="95"/>
                    <a:pt x="205" y="94"/>
                    <a:pt x="205" y="93"/>
                  </a:cubicBezTo>
                  <a:cubicBezTo>
                    <a:pt x="205" y="83"/>
                    <a:pt x="207" y="64"/>
                    <a:pt x="205" y="54"/>
                  </a:cubicBezTo>
                  <a:cubicBezTo>
                    <a:pt x="200" y="39"/>
                    <a:pt x="201" y="33"/>
                    <a:pt x="193" y="25"/>
                  </a:cubicBezTo>
                  <a:cubicBezTo>
                    <a:pt x="182" y="13"/>
                    <a:pt x="166" y="8"/>
                    <a:pt x="160" y="8"/>
                  </a:cubicBezTo>
                  <a:cubicBezTo>
                    <a:pt x="155" y="8"/>
                    <a:pt x="133" y="0"/>
                    <a:pt x="120" y="4"/>
                  </a:cubicBezTo>
                  <a:cubicBezTo>
                    <a:pt x="107" y="9"/>
                    <a:pt x="114" y="22"/>
                    <a:pt x="103" y="22"/>
                  </a:cubicBezTo>
                  <a:cubicBezTo>
                    <a:pt x="92" y="22"/>
                    <a:pt x="87" y="39"/>
                    <a:pt x="83" y="54"/>
                  </a:cubicBezTo>
                  <a:cubicBezTo>
                    <a:pt x="80" y="64"/>
                    <a:pt x="82" y="82"/>
                    <a:pt x="82" y="93"/>
                  </a:cubicBezTo>
                  <a:cubicBezTo>
                    <a:pt x="82" y="94"/>
                    <a:pt x="82" y="95"/>
                    <a:pt x="82" y="96"/>
                  </a:cubicBezTo>
                  <a:cubicBezTo>
                    <a:pt x="82" y="96"/>
                    <a:pt x="82" y="96"/>
                    <a:pt x="82" y="96"/>
                  </a:cubicBezTo>
                  <a:cubicBezTo>
                    <a:pt x="82" y="96"/>
                    <a:pt x="76" y="95"/>
                    <a:pt x="76" y="107"/>
                  </a:cubicBezTo>
                  <a:cubicBezTo>
                    <a:pt x="76" y="115"/>
                    <a:pt x="79" y="131"/>
                    <a:pt x="83" y="134"/>
                  </a:cubicBezTo>
                  <a:cubicBezTo>
                    <a:pt x="85" y="135"/>
                    <a:pt x="88" y="135"/>
                    <a:pt x="90" y="135"/>
                  </a:cubicBezTo>
                  <a:cubicBezTo>
                    <a:pt x="90" y="135"/>
                    <a:pt x="90" y="136"/>
                    <a:pt x="90" y="136"/>
                  </a:cubicBezTo>
                  <a:cubicBezTo>
                    <a:pt x="101" y="163"/>
                    <a:pt x="106" y="182"/>
                    <a:pt x="118" y="191"/>
                  </a:cubicBezTo>
                  <a:cubicBezTo>
                    <a:pt x="79" y="196"/>
                    <a:pt x="57" y="212"/>
                    <a:pt x="38" y="220"/>
                  </a:cubicBezTo>
                  <a:cubicBezTo>
                    <a:pt x="0" y="237"/>
                    <a:pt x="0" y="256"/>
                    <a:pt x="0" y="256"/>
                  </a:cubicBezTo>
                  <a:cubicBezTo>
                    <a:pt x="0" y="287"/>
                    <a:pt x="0" y="287"/>
                    <a:pt x="0" y="287"/>
                  </a:cubicBezTo>
                  <a:cubicBezTo>
                    <a:pt x="288" y="287"/>
                    <a:pt x="288" y="287"/>
                    <a:pt x="288" y="287"/>
                  </a:cubicBezTo>
                  <a:cubicBezTo>
                    <a:pt x="288" y="256"/>
                    <a:pt x="288" y="256"/>
                    <a:pt x="288" y="256"/>
                  </a:cubicBezTo>
                  <a:cubicBezTo>
                    <a:pt x="288" y="256"/>
                    <a:pt x="287" y="237"/>
                    <a:pt x="250" y="220"/>
                  </a:cubicBezTo>
                  <a:close/>
                </a:path>
              </a:pathLst>
            </a:custGeom>
            <a:solidFill>
              <a:srgbClr val="0066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5528451" y="1845618"/>
            <a:ext cx="706229" cy="3816424"/>
            <a:chOff x="5191898" y="1845618"/>
            <a:chExt cx="706229" cy="3816424"/>
          </a:xfrm>
        </p:grpSpPr>
        <p:cxnSp>
          <p:nvCxnSpPr>
            <p:cNvPr id="5" name="直接连接符 4"/>
            <p:cNvCxnSpPr/>
            <p:nvPr/>
          </p:nvCxnSpPr>
          <p:spPr>
            <a:xfrm>
              <a:off x="5545013" y="1845618"/>
              <a:ext cx="0" cy="3816424"/>
            </a:xfrm>
            <a:prstGeom prst="line">
              <a:avLst/>
            </a:prstGeom>
            <a:ln>
              <a:solidFill>
                <a:srgbClr val="0066CC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70" name="组合 69"/>
            <p:cNvGrpSpPr/>
            <p:nvPr/>
          </p:nvGrpSpPr>
          <p:grpSpPr>
            <a:xfrm>
              <a:off x="5191898" y="2351253"/>
              <a:ext cx="706229" cy="703668"/>
              <a:chOff x="3618897" y="2279040"/>
              <a:chExt cx="706229" cy="703668"/>
            </a:xfrm>
            <a:solidFill>
              <a:srgbClr val="FF0000"/>
            </a:solidFill>
          </p:grpSpPr>
          <p:sp>
            <p:nvSpPr>
              <p:cNvPr id="71" name="Freeform 9"/>
              <p:cNvSpPr>
                <a:spLocks noEditPoints="1"/>
              </p:cNvSpPr>
              <p:nvPr/>
            </p:nvSpPr>
            <p:spPr bwMode="auto">
              <a:xfrm>
                <a:off x="3713987" y="2279040"/>
                <a:ext cx="516048" cy="703668"/>
              </a:xfrm>
              <a:custGeom>
                <a:avLst/>
                <a:gdLst>
                  <a:gd name="T0" fmla="*/ 222 w 597"/>
                  <a:gd name="T1" fmla="*/ 575 h 814"/>
                  <a:gd name="T2" fmla="*/ 253 w 597"/>
                  <a:gd name="T3" fmla="*/ 598 h 814"/>
                  <a:gd name="T4" fmla="*/ 344 w 597"/>
                  <a:gd name="T5" fmla="*/ 598 h 814"/>
                  <a:gd name="T6" fmla="*/ 375 w 597"/>
                  <a:gd name="T7" fmla="*/ 575 h 814"/>
                  <a:gd name="T8" fmla="*/ 414 w 597"/>
                  <a:gd name="T9" fmla="*/ 509 h 814"/>
                  <a:gd name="T10" fmla="*/ 539 w 597"/>
                  <a:gd name="T11" fmla="*/ 298 h 814"/>
                  <a:gd name="T12" fmla="*/ 298 w 597"/>
                  <a:gd name="T13" fmla="*/ 57 h 814"/>
                  <a:gd name="T14" fmla="*/ 57 w 597"/>
                  <a:gd name="T15" fmla="*/ 298 h 814"/>
                  <a:gd name="T16" fmla="*/ 183 w 597"/>
                  <a:gd name="T17" fmla="*/ 509 h 814"/>
                  <a:gd name="T18" fmla="*/ 222 w 597"/>
                  <a:gd name="T19" fmla="*/ 575 h 814"/>
                  <a:gd name="T20" fmla="*/ 354 w 597"/>
                  <a:gd name="T21" fmla="*/ 782 h 814"/>
                  <a:gd name="T22" fmla="*/ 314 w 597"/>
                  <a:gd name="T23" fmla="*/ 814 h 814"/>
                  <a:gd name="T24" fmla="*/ 282 w 597"/>
                  <a:gd name="T25" fmla="*/ 814 h 814"/>
                  <a:gd name="T26" fmla="*/ 242 w 597"/>
                  <a:gd name="T27" fmla="*/ 782 h 814"/>
                  <a:gd name="T28" fmla="*/ 226 w 597"/>
                  <a:gd name="T29" fmla="*/ 782 h 814"/>
                  <a:gd name="T30" fmla="*/ 165 w 597"/>
                  <a:gd name="T31" fmla="*/ 722 h 814"/>
                  <a:gd name="T32" fmla="*/ 165 w 597"/>
                  <a:gd name="T33" fmla="*/ 576 h 814"/>
                  <a:gd name="T34" fmla="*/ 155 w 597"/>
                  <a:gd name="T35" fmla="*/ 559 h 814"/>
                  <a:gd name="T36" fmla="*/ 0 w 597"/>
                  <a:gd name="T37" fmla="*/ 298 h 814"/>
                  <a:gd name="T38" fmla="*/ 298 w 597"/>
                  <a:gd name="T39" fmla="*/ 0 h 814"/>
                  <a:gd name="T40" fmla="*/ 597 w 597"/>
                  <a:gd name="T41" fmla="*/ 298 h 814"/>
                  <a:gd name="T42" fmla="*/ 441 w 597"/>
                  <a:gd name="T43" fmla="*/ 559 h 814"/>
                  <a:gd name="T44" fmla="*/ 431 w 597"/>
                  <a:gd name="T45" fmla="*/ 576 h 814"/>
                  <a:gd name="T46" fmla="*/ 432 w 597"/>
                  <a:gd name="T47" fmla="*/ 722 h 814"/>
                  <a:gd name="T48" fmla="*/ 371 w 597"/>
                  <a:gd name="T49" fmla="*/ 782 h 814"/>
                  <a:gd name="T50" fmla="*/ 354 w 597"/>
                  <a:gd name="T51" fmla="*/ 782 h 8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597" h="814">
                    <a:moveTo>
                      <a:pt x="222" y="575"/>
                    </a:moveTo>
                    <a:cubicBezTo>
                      <a:pt x="224" y="589"/>
                      <a:pt x="238" y="598"/>
                      <a:pt x="253" y="598"/>
                    </a:cubicBezTo>
                    <a:cubicBezTo>
                      <a:pt x="344" y="598"/>
                      <a:pt x="344" y="598"/>
                      <a:pt x="344" y="598"/>
                    </a:cubicBezTo>
                    <a:cubicBezTo>
                      <a:pt x="358" y="598"/>
                      <a:pt x="373" y="589"/>
                      <a:pt x="375" y="575"/>
                    </a:cubicBezTo>
                    <a:cubicBezTo>
                      <a:pt x="377" y="547"/>
                      <a:pt x="390" y="523"/>
                      <a:pt x="414" y="509"/>
                    </a:cubicBezTo>
                    <a:cubicBezTo>
                      <a:pt x="491" y="467"/>
                      <a:pt x="539" y="386"/>
                      <a:pt x="539" y="298"/>
                    </a:cubicBezTo>
                    <a:cubicBezTo>
                      <a:pt x="539" y="165"/>
                      <a:pt x="431" y="57"/>
                      <a:pt x="298" y="57"/>
                    </a:cubicBezTo>
                    <a:cubicBezTo>
                      <a:pt x="165" y="57"/>
                      <a:pt x="57" y="165"/>
                      <a:pt x="57" y="298"/>
                    </a:cubicBezTo>
                    <a:cubicBezTo>
                      <a:pt x="57" y="386"/>
                      <a:pt x="105" y="467"/>
                      <a:pt x="183" y="509"/>
                    </a:cubicBezTo>
                    <a:cubicBezTo>
                      <a:pt x="207" y="523"/>
                      <a:pt x="219" y="547"/>
                      <a:pt x="222" y="575"/>
                    </a:cubicBezTo>
                    <a:close/>
                    <a:moveTo>
                      <a:pt x="354" y="782"/>
                    </a:moveTo>
                    <a:cubicBezTo>
                      <a:pt x="350" y="800"/>
                      <a:pt x="334" y="814"/>
                      <a:pt x="314" y="814"/>
                    </a:cubicBezTo>
                    <a:cubicBezTo>
                      <a:pt x="282" y="814"/>
                      <a:pt x="282" y="814"/>
                      <a:pt x="282" y="814"/>
                    </a:cubicBezTo>
                    <a:cubicBezTo>
                      <a:pt x="263" y="814"/>
                      <a:pt x="247" y="800"/>
                      <a:pt x="242" y="782"/>
                    </a:cubicBezTo>
                    <a:cubicBezTo>
                      <a:pt x="226" y="782"/>
                      <a:pt x="226" y="782"/>
                      <a:pt x="226" y="782"/>
                    </a:cubicBezTo>
                    <a:cubicBezTo>
                      <a:pt x="193" y="782"/>
                      <a:pt x="165" y="755"/>
                      <a:pt x="165" y="722"/>
                    </a:cubicBezTo>
                    <a:cubicBezTo>
                      <a:pt x="165" y="576"/>
                      <a:pt x="165" y="576"/>
                      <a:pt x="165" y="576"/>
                    </a:cubicBezTo>
                    <a:cubicBezTo>
                      <a:pt x="165" y="569"/>
                      <a:pt x="162" y="563"/>
                      <a:pt x="155" y="559"/>
                    </a:cubicBezTo>
                    <a:cubicBezTo>
                      <a:pt x="60" y="507"/>
                      <a:pt x="0" y="407"/>
                      <a:pt x="0" y="298"/>
                    </a:cubicBezTo>
                    <a:cubicBezTo>
                      <a:pt x="0" y="133"/>
                      <a:pt x="134" y="0"/>
                      <a:pt x="298" y="0"/>
                    </a:cubicBezTo>
                    <a:cubicBezTo>
                      <a:pt x="463" y="0"/>
                      <a:pt x="597" y="133"/>
                      <a:pt x="597" y="298"/>
                    </a:cubicBezTo>
                    <a:cubicBezTo>
                      <a:pt x="597" y="407"/>
                      <a:pt x="537" y="507"/>
                      <a:pt x="441" y="559"/>
                    </a:cubicBezTo>
                    <a:cubicBezTo>
                      <a:pt x="435" y="563"/>
                      <a:pt x="431" y="569"/>
                      <a:pt x="431" y="576"/>
                    </a:cubicBezTo>
                    <a:cubicBezTo>
                      <a:pt x="432" y="722"/>
                      <a:pt x="432" y="722"/>
                      <a:pt x="432" y="722"/>
                    </a:cubicBezTo>
                    <a:cubicBezTo>
                      <a:pt x="432" y="755"/>
                      <a:pt x="404" y="782"/>
                      <a:pt x="371" y="782"/>
                    </a:cubicBezTo>
                    <a:cubicBezTo>
                      <a:pt x="354" y="782"/>
                      <a:pt x="354" y="782"/>
                      <a:pt x="354" y="782"/>
                    </a:cubicBezTo>
                    <a:close/>
                  </a:path>
                </a:pathLst>
              </a:custGeom>
              <a:solidFill>
                <a:srgbClr val="0066CC"/>
              </a:solidFill>
              <a:ln w="9525">
                <a:noFill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FF0000"/>
                  </a:solidFill>
                </a:endParaRPr>
              </a:p>
            </p:txBody>
          </p:sp>
          <p:sp>
            <p:nvSpPr>
              <p:cNvPr id="72" name="Freeform 10"/>
              <p:cNvSpPr>
                <a:spLocks noEditPoints="1"/>
              </p:cNvSpPr>
              <p:nvPr/>
            </p:nvSpPr>
            <p:spPr bwMode="auto">
              <a:xfrm>
                <a:off x="3618897" y="2347432"/>
                <a:ext cx="706229" cy="373412"/>
              </a:xfrm>
              <a:custGeom>
                <a:avLst/>
                <a:gdLst>
                  <a:gd name="T0" fmla="*/ 699 w 817"/>
                  <a:gd name="T1" fmla="*/ 406 h 432"/>
                  <a:gd name="T2" fmla="*/ 692 w 817"/>
                  <a:gd name="T3" fmla="*/ 380 h 432"/>
                  <a:gd name="T4" fmla="*/ 718 w 817"/>
                  <a:gd name="T5" fmla="*/ 373 h 432"/>
                  <a:gd name="T6" fmla="*/ 755 w 817"/>
                  <a:gd name="T7" fmla="*/ 394 h 432"/>
                  <a:gd name="T8" fmla="*/ 762 w 817"/>
                  <a:gd name="T9" fmla="*/ 420 h 432"/>
                  <a:gd name="T10" fmla="*/ 736 w 817"/>
                  <a:gd name="T11" fmla="*/ 427 h 432"/>
                  <a:gd name="T12" fmla="*/ 699 w 817"/>
                  <a:gd name="T13" fmla="*/ 406 h 432"/>
                  <a:gd name="T14" fmla="*/ 718 w 817"/>
                  <a:gd name="T15" fmla="*/ 59 h 432"/>
                  <a:gd name="T16" fmla="*/ 692 w 817"/>
                  <a:gd name="T17" fmla="*/ 52 h 432"/>
                  <a:gd name="T18" fmla="*/ 699 w 817"/>
                  <a:gd name="T19" fmla="*/ 26 h 432"/>
                  <a:gd name="T20" fmla="*/ 736 w 817"/>
                  <a:gd name="T21" fmla="*/ 5 h 432"/>
                  <a:gd name="T22" fmla="*/ 762 w 817"/>
                  <a:gd name="T23" fmla="*/ 12 h 432"/>
                  <a:gd name="T24" fmla="*/ 755 w 817"/>
                  <a:gd name="T25" fmla="*/ 38 h 432"/>
                  <a:gd name="T26" fmla="*/ 718 w 817"/>
                  <a:gd name="T27" fmla="*/ 59 h 432"/>
                  <a:gd name="T28" fmla="*/ 755 w 817"/>
                  <a:gd name="T29" fmla="*/ 235 h 432"/>
                  <a:gd name="T30" fmla="*/ 736 w 817"/>
                  <a:gd name="T31" fmla="*/ 216 h 432"/>
                  <a:gd name="T32" fmla="*/ 755 w 817"/>
                  <a:gd name="T33" fmla="*/ 197 h 432"/>
                  <a:gd name="T34" fmla="*/ 798 w 817"/>
                  <a:gd name="T35" fmla="*/ 197 h 432"/>
                  <a:gd name="T36" fmla="*/ 817 w 817"/>
                  <a:gd name="T37" fmla="*/ 216 h 432"/>
                  <a:gd name="T38" fmla="*/ 798 w 817"/>
                  <a:gd name="T39" fmla="*/ 235 h 432"/>
                  <a:gd name="T40" fmla="*/ 755 w 817"/>
                  <a:gd name="T41" fmla="*/ 235 h 432"/>
                  <a:gd name="T42" fmla="*/ 118 w 817"/>
                  <a:gd name="T43" fmla="*/ 26 h 432"/>
                  <a:gd name="T44" fmla="*/ 124 w 817"/>
                  <a:gd name="T45" fmla="*/ 52 h 432"/>
                  <a:gd name="T46" fmla="*/ 98 w 817"/>
                  <a:gd name="T47" fmla="*/ 59 h 432"/>
                  <a:gd name="T48" fmla="*/ 62 w 817"/>
                  <a:gd name="T49" fmla="*/ 38 h 432"/>
                  <a:gd name="T50" fmla="*/ 55 w 817"/>
                  <a:gd name="T51" fmla="*/ 12 h 432"/>
                  <a:gd name="T52" fmla="*/ 81 w 817"/>
                  <a:gd name="T53" fmla="*/ 5 h 432"/>
                  <a:gd name="T54" fmla="*/ 118 w 817"/>
                  <a:gd name="T55" fmla="*/ 26 h 432"/>
                  <a:gd name="T56" fmla="*/ 98 w 817"/>
                  <a:gd name="T57" fmla="*/ 373 h 432"/>
                  <a:gd name="T58" fmla="*/ 124 w 817"/>
                  <a:gd name="T59" fmla="*/ 380 h 432"/>
                  <a:gd name="T60" fmla="*/ 118 w 817"/>
                  <a:gd name="T61" fmla="*/ 406 h 432"/>
                  <a:gd name="T62" fmla="*/ 81 w 817"/>
                  <a:gd name="T63" fmla="*/ 427 h 432"/>
                  <a:gd name="T64" fmla="*/ 55 w 817"/>
                  <a:gd name="T65" fmla="*/ 420 h 432"/>
                  <a:gd name="T66" fmla="*/ 62 w 817"/>
                  <a:gd name="T67" fmla="*/ 394 h 432"/>
                  <a:gd name="T68" fmla="*/ 98 w 817"/>
                  <a:gd name="T69" fmla="*/ 373 h 432"/>
                  <a:gd name="T70" fmla="*/ 62 w 817"/>
                  <a:gd name="T71" fmla="*/ 197 h 432"/>
                  <a:gd name="T72" fmla="*/ 81 w 817"/>
                  <a:gd name="T73" fmla="*/ 216 h 432"/>
                  <a:gd name="T74" fmla="*/ 62 w 817"/>
                  <a:gd name="T75" fmla="*/ 235 h 432"/>
                  <a:gd name="T76" fmla="*/ 19 w 817"/>
                  <a:gd name="T77" fmla="*/ 235 h 432"/>
                  <a:gd name="T78" fmla="*/ 0 w 817"/>
                  <a:gd name="T79" fmla="*/ 216 h 432"/>
                  <a:gd name="T80" fmla="*/ 19 w 817"/>
                  <a:gd name="T81" fmla="*/ 197 h 432"/>
                  <a:gd name="T82" fmla="*/ 62 w 817"/>
                  <a:gd name="T83" fmla="*/ 197 h 4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817" h="432">
                    <a:moveTo>
                      <a:pt x="699" y="406"/>
                    </a:moveTo>
                    <a:cubicBezTo>
                      <a:pt x="690" y="401"/>
                      <a:pt x="687" y="389"/>
                      <a:pt x="692" y="380"/>
                    </a:cubicBezTo>
                    <a:cubicBezTo>
                      <a:pt x="698" y="371"/>
                      <a:pt x="709" y="368"/>
                      <a:pt x="718" y="373"/>
                    </a:cubicBezTo>
                    <a:cubicBezTo>
                      <a:pt x="755" y="394"/>
                      <a:pt x="755" y="394"/>
                      <a:pt x="755" y="394"/>
                    </a:cubicBezTo>
                    <a:cubicBezTo>
                      <a:pt x="764" y="399"/>
                      <a:pt x="767" y="411"/>
                      <a:pt x="762" y="420"/>
                    </a:cubicBezTo>
                    <a:cubicBezTo>
                      <a:pt x="757" y="429"/>
                      <a:pt x="745" y="432"/>
                      <a:pt x="736" y="427"/>
                    </a:cubicBezTo>
                    <a:cubicBezTo>
                      <a:pt x="699" y="406"/>
                      <a:pt x="699" y="406"/>
                      <a:pt x="699" y="406"/>
                    </a:cubicBezTo>
                    <a:close/>
                    <a:moveTo>
                      <a:pt x="718" y="59"/>
                    </a:moveTo>
                    <a:cubicBezTo>
                      <a:pt x="709" y="64"/>
                      <a:pt x="698" y="61"/>
                      <a:pt x="692" y="52"/>
                    </a:cubicBezTo>
                    <a:cubicBezTo>
                      <a:pt x="687" y="43"/>
                      <a:pt x="690" y="31"/>
                      <a:pt x="699" y="26"/>
                    </a:cubicBezTo>
                    <a:cubicBezTo>
                      <a:pt x="736" y="5"/>
                      <a:pt x="736" y="5"/>
                      <a:pt x="736" y="5"/>
                    </a:cubicBezTo>
                    <a:cubicBezTo>
                      <a:pt x="745" y="0"/>
                      <a:pt x="757" y="3"/>
                      <a:pt x="762" y="12"/>
                    </a:cubicBezTo>
                    <a:cubicBezTo>
                      <a:pt x="767" y="21"/>
                      <a:pt x="764" y="32"/>
                      <a:pt x="755" y="38"/>
                    </a:cubicBezTo>
                    <a:cubicBezTo>
                      <a:pt x="718" y="59"/>
                      <a:pt x="718" y="59"/>
                      <a:pt x="718" y="59"/>
                    </a:cubicBezTo>
                    <a:close/>
                    <a:moveTo>
                      <a:pt x="755" y="235"/>
                    </a:moveTo>
                    <a:cubicBezTo>
                      <a:pt x="745" y="235"/>
                      <a:pt x="736" y="226"/>
                      <a:pt x="736" y="216"/>
                    </a:cubicBezTo>
                    <a:cubicBezTo>
                      <a:pt x="736" y="205"/>
                      <a:pt x="745" y="197"/>
                      <a:pt x="755" y="197"/>
                    </a:cubicBezTo>
                    <a:cubicBezTo>
                      <a:pt x="798" y="197"/>
                      <a:pt x="798" y="197"/>
                      <a:pt x="798" y="197"/>
                    </a:cubicBezTo>
                    <a:cubicBezTo>
                      <a:pt x="808" y="197"/>
                      <a:pt x="817" y="205"/>
                      <a:pt x="817" y="216"/>
                    </a:cubicBezTo>
                    <a:cubicBezTo>
                      <a:pt x="817" y="226"/>
                      <a:pt x="808" y="235"/>
                      <a:pt x="798" y="235"/>
                    </a:cubicBezTo>
                    <a:cubicBezTo>
                      <a:pt x="755" y="235"/>
                      <a:pt x="755" y="235"/>
                      <a:pt x="755" y="235"/>
                    </a:cubicBezTo>
                    <a:close/>
                    <a:moveTo>
                      <a:pt x="118" y="26"/>
                    </a:moveTo>
                    <a:cubicBezTo>
                      <a:pt x="127" y="31"/>
                      <a:pt x="130" y="43"/>
                      <a:pt x="124" y="52"/>
                    </a:cubicBezTo>
                    <a:cubicBezTo>
                      <a:pt x="119" y="61"/>
                      <a:pt x="108" y="64"/>
                      <a:pt x="98" y="59"/>
                    </a:cubicBezTo>
                    <a:cubicBezTo>
                      <a:pt x="62" y="38"/>
                      <a:pt x="62" y="38"/>
                      <a:pt x="62" y="38"/>
                    </a:cubicBezTo>
                    <a:cubicBezTo>
                      <a:pt x="53" y="32"/>
                      <a:pt x="49" y="21"/>
                      <a:pt x="55" y="12"/>
                    </a:cubicBezTo>
                    <a:cubicBezTo>
                      <a:pt x="60" y="3"/>
                      <a:pt x="72" y="0"/>
                      <a:pt x="81" y="5"/>
                    </a:cubicBezTo>
                    <a:cubicBezTo>
                      <a:pt x="118" y="26"/>
                      <a:pt x="118" y="26"/>
                      <a:pt x="118" y="26"/>
                    </a:cubicBezTo>
                    <a:close/>
                    <a:moveTo>
                      <a:pt x="98" y="373"/>
                    </a:moveTo>
                    <a:cubicBezTo>
                      <a:pt x="108" y="368"/>
                      <a:pt x="119" y="371"/>
                      <a:pt x="124" y="380"/>
                    </a:cubicBezTo>
                    <a:cubicBezTo>
                      <a:pt x="130" y="389"/>
                      <a:pt x="127" y="401"/>
                      <a:pt x="118" y="406"/>
                    </a:cubicBezTo>
                    <a:cubicBezTo>
                      <a:pt x="81" y="427"/>
                      <a:pt x="81" y="427"/>
                      <a:pt x="81" y="427"/>
                    </a:cubicBezTo>
                    <a:cubicBezTo>
                      <a:pt x="72" y="432"/>
                      <a:pt x="60" y="429"/>
                      <a:pt x="55" y="420"/>
                    </a:cubicBezTo>
                    <a:cubicBezTo>
                      <a:pt x="49" y="411"/>
                      <a:pt x="53" y="399"/>
                      <a:pt x="62" y="394"/>
                    </a:cubicBezTo>
                    <a:cubicBezTo>
                      <a:pt x="98" y="373"/>
                      <a:pt x="98" y="373"/>
                      <a:pt x="98" y="373"/>
                    </a:cubicBezTo>
                    <a:close/>
                    <a:moveTo>
                      <a:pt x="62" y="197"/>
                    </a:moveTo>
                    <a:cubicBezTo>
                      <a:pt x="72" y="197"/>
                      <a:pt x="81" y="205"/>
                      <a:pt x="81" y="216"/>
                    </a:cubicBezTo>
                    <a:cubicBezTo>
                      <a:pt x="81" y="226"/>
                      <a:pt x="72" y="235"/>
                      <a:pt x="62" y="235"/>
                    </a:cubicBezTo>
                    <a:cubicBezTo>
                      <a:pt x="19" y="235"/>
                      <a:pt x="19" y="235"/>
                      <a:pt x="19" y="235"/>
                    </a:cubicBezTo>
                    <a:cubicBezTo>
                      <a:pt x="9" y="235"/>
                      <a:pt x="0" y="226"/>
                      <a:pt x="0" y="216"/>
                    </a:cubicBezTo>
                    <a:cubicBezTo>
                      <a:pt x="0" y="205"/>
                      <a:pt x="9" y="197"/>
                      <a:pt x="19" y="197"/>
                    </a:cubicBezTo>
                    <a:cubicBezTo>
                      <a:pt x="62" y="197"/>
                      <a:pt x="62" y="197"/>
                      <a:pt x="62" y="197"/>
                    </a:cubicBezTo>
                    <a:close/>
                  </a:path>
                </a:pathLst>
              </a:custGeom>
              <a:grpFill/>
              <a:ln w="9525">
                <a:solidFill>
                  <a:srgbClr val="0066CC"/>
                </a:solidFill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FF0000"/>
                  </a:solidFill>
                </a:endParaRPr>
              </a:p>
            </p:txBody>
          </p:sp>
          <p:sp>
            <p:nvSpPr>
              <p:cNvPr id="73" name="Freeform 11"/>
              <p:cNvSpPr/>
              <p:nvPr/>
            </p:nvSpPr>
            <p:spPr bwMode="auto">
              <a:xfrm>
                <a:off x="3845651" y="2427528"/>
                <a:ext cx="253087" cy="253452"/>
              </a:xfrm>
              <a:custGeom>
                <a:avLst/>
                <a:gdLst>
                  <a:gd name="T0" fmla="*/ 3 w 293"/>
                  <a:gd name="T1" fmla="*/ 38 h 293"/>
                  <a:gd name="T2" fmla="*/ 16 w 293"/>
                  <a:gd name="T3" fmla="*/ 15 h 293"/>
                  <a:gd name="T4" fmla="*/ 39 w 293"/>
                  <a:gd name="T5" fmla="*/ 28 h 293"/>
                  <a:gd name="T6" fmla="*/ 50 w 293"/>
                  <a:gd name="T7" fmla="*/ 65 h 293"/>
                  <a:gd name="T8" fmla="*/ 91 w 293"/>
                  <a:gd name="T9" fmla="*/ 53 h 293"/>
                  <a:gd name="T10" fmla="*/ 91 w 293"/>
                  <a:gd name="T11" fmla="*/ 53 h 293"/>
                  <a:gd name="T12" fmla="*/ 127 w 293"/>
                  <a:gd name="T13" fmla="*/ 48 h 293"/>
                  <a:gd name="T14" fmla="*/ 127 w 293"/>
                  <a:gd name="T15" fmla="*/ 19 h 293"/>
                  <a:gd name="T16" fmla="*/ 146 w 293"/>
                  <a:gd name="T17" fmla="*/ 0 h 293"/>
                  <a:gd name="T18" fmla="*/ 165 w 293"/>
                  <a:gd name="T19" fmla="*/ 19 h 293"/>
                  <a:gd name="T20" fmla="*/ 165 w 293"/>
                  <a:gd name="T21" fmla="*/ 48 h 293"/>
                  <a:gd name="T22" fmla="*/ 202 w 293"/>
                  <a:gd name="T23" fmla="*/ 53 h 293"/>
                  <a:gd name="T24" fmla="*/ 202 w 293"/>
                  <a:gd name="T25" fmla="*/ 53 h 293"/>
                  <a:gd name="T26" fmla="*/ 202 w 293"/>
                  <a:gd name="T27" fmla="*/ 53 h 293"/>
                  <a:gd name="T28" fmla="*/ 242 w 293"/>
                  <a:gd name="T29" fmla="*/ 65 h 293"/>
                  <a:gd name="T30" fmla="*/ 253 w 293"/>
                  <a:gd name="T31" fmla="*/ 28 h 293"/>
                  <a:gd name="T32" fmla="*/ 277 w 293"/>
                  <a:gd name="T33" fmla="*/ 15 h 293"/>
                  <a:gd name="T34" fmla="*/ 290 w 293"/>
                  <a:gd name="T35" fmla="*/ 38 h 293"/>
                  <a:gd name="T36" fmla="*/ 220 w 293"/>
                  <a:gd name="T37" fmla="*/ 278 h 293"/>
                  <a:gd name="T38" fmla="*/ 196 w 293"/>
                  <a:gd name="T39" fmla="*/ 290 h 293"/>
                  <a:gd name="T40" fmla="*/ 183 w 293"/>
                  <a:gd name="T41" fmla="*/ 267 h 293"/>
                  <a:gd name="T42" fmla="*/ 232 w 293"/>
                  <a:gd name="T43" fmla="*/ 102 h 293"/>
                  <a:gd name="T44" fmla="*/ 194 w 293"/>
                  <a:gd name="T45" fmla="*/ 90 h 293"/>
                  <a:gd name="T46" fmla="*/ 194 w 293"/>
                  <a:gd name="T47" fmla="*/ 90 h 293"/>
                  <a:gd name="T48" fmla="*/ 165 w 293"/>
                  <a:gd name="T49" fmla="*/ 86 h 293"/>
                  <a:gd name="T50" fmla="*/ 165 w 293"/>
                  <a:gd name="T51" fmla="*/ 132 h 293"/>
                  <a:gd name="T52" fmla="*/ 146 w 293"/>
                  <a:gd name="T53" fmla="*/ 151 h 293"/>
                  <a:gd name="T54" fmla="*/ 127 w 293"/>
                  <a:gd name="T55" fmla="*/ 132 h 293"/>
                  <a:gd name="T56" fmla="*/ 127 w 293"/>
                  <a:gd name="T57" fmla="*/ 86 h 293"/>
                  <a:gd name="T58" fmla="*/ 99 w 293"/>
                  <a:gd name="T59" fmla="*/ 90 h 293"/>
                  <a:gd name="T60" fmla="*/ 99 w 293"/>
                  <a:gd name="T61" fmla="*/ 90 h 293"/>
                  <a:gd name="T62" fmla="*/ 61 w 293"/>
                  <a:gd name="T63" fmla="*/ 102 h 293"/>
                  <a:gd name="T64" fmla="*/ 109 w 293"/>
                  <a:gd name="T65" fmla="*/ 267 h 293"/>
                  <a:gd name="T66" fmla="*/ 96 w 293"/>
                  <a:gd name="T67" fmla="*/ 290 h 293"/>
                  <a:gd name="T68" fmla="*/ 73 w 293"/>
                  <a:gd name="T69" fmla="*/ 278 h 293"/>
                  <a:gd name="T70" fmla="*/ 3 w 293"/>
                  <a:gd name="T71" fmla="*/ 38 h 2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293" h="293">
                    <a:moveTo>
                      <a:pt x="3" y="38"/>
                    </a:moveTo>
                    <a:cubicBezTo>
                      <a:pt x="0" y="28"/>
                      <a:pt x="6" y="18"/>
                      <a:pt x="16" y="15"/>
                    </a:cubicBezTo>
                    <a:cubicBezTo>
                      <a:pt x="26" y="12"/>
                      <a:pt x="37" y="18"/>
                      <a:pt x="39" y="28"/>
                    </a:cubicBezTo>
                    <a:cubicBezTo>
                      <a:pt x="50" y="65"/>
                      <a:pt x="50" y="65"/>
                      <a:pt x="50" y="65"/>
                    </a:cubicBezTo>
                    <a:cubicBezTo>
                      <a:pt x="63" y="60"/>
                      <a:pt x="77" y="56"/>
                      <a:pt x="91" y="53"/>
                    </a:cubicBezTo>
                    <a:cubicBezTo>
                      <a:pt x="91" y="53"/>
                      <a:pt x="91" y="53"/>
                      <a:pt x="91" y="53"/>
                    </a:cubicBezTo>
                    <a:cubicBezTo>
                      <a:pt x="103" y="50"/>
                      <a:pt x="115" y="49"/>
                      <a:pt x="127" y="48"/>
                    </a:cubicBezTo>
                    <a:cubicBezTo>
                      <a:pt x="127" y="19"/>
                      <a:pt x="127" y="19"/>
                      <a:pt x="127" y="19"/>
                    </a:cubicBezTo>
                    <a:cubicBezTo>
                      <a:pt x="127" y="8"/>
                      <a:pt x="136" y="0"/>
                      <a:pt x="146" y="0"/>
                    </a:cubicBezTo>
                    <a:cubicBezTo>
                      <a:pt x="157" y="0"/>
                      <a:pt x="165" y="8"/>
                      <a:pt x="165" y="19"/>
                    </a:cubicBezTo>
                    <a:cubicBezTo>
                      <a:pt x="165" y="48"/>
                      <a:pt x="165" y="48"/>
                      <a:pt x="165" y="48"/>
                    </a:cubicBezTo>
                    <a:cubicBezTo>
                      <a:pt x="178" y="49"/>
                      <a:pt x="190" y="50"/>
                      <a:pt x="202" y="53"/>
                    </a:cubicBezTo>
                    <a:cubicBezTo>
                      <a:pt x="202" y="53"/>
                      <a:pt x="202" y="53"/>
                      <a:pt x="202" y="53"/>
                    </a:cubicBezTo>
                    <a:cubicBezTo>
                      <a:pt x="202" y="53"/>
                      <a:pt x="202" y="53"/>
                      <a:pt x="202" y="53"/>
                    </a:cubicBezTo>
                    <a:cubicBezTo>
                      <a:pt x="216" y="56"/>
                      <a:pt x="229" y="60"/>
                      <a:pt x="242" y="65"/>
                    </a:cubicBezTo>
                    <a:cubicBezTo>
                      <a:pt x="253" y="28"/>
                      <a:pt x="253" y="28"/>
                      <a:pt x="253" y="28"/>
                    </a:cubicBezTo>
                    <a:cubicBezTo>
                      <a:pt x="256" y="18"/>
                      <a:pt x="267" y="12"/>
                      <a:pt x="277" y="15"/>
                    </a:cubicBezTo>
                    <a:cubicBezTo>
                      <a:pt x="287" y="18"/>
                      <a:pt x="293" y="28"/>
                      <a:pt x="290" y="38"/>
                    </a:cubicBezTo>
                    <a:cubicBezTo>
                      <a:pt x="220" y="278"/>
                      <a:pt x="220" y="278"/>
                      <a:pt x="220" y="278"/>
                    </a:cubicBezTo>
                    <a:cubicBezTo>
                      <a:pt x="217" y="288"/>
                      <a:pt x="206" y="293"/>
                      <a:pt x="196" y="290"/>
                    </a:cubicBezTo>
                    <a:cubicBezTo>
                      <a:pt x="186" y="288"/>
                      <a:pt x="180" y="277"/>
                      <a:pt x="183" y="267"/>
                    </a:cubicBezTo>
                    <a:cubicBezTo>
                      <a:pt x="232" y="102"/>
                      <a:pt x="232" y="102"/>
                      <a:pt x="232" y="102"/>
                    </a:cubicBezTo>
                    <a:cubicBezTo>
                      <a:pt x="220" y="97"/>
                      <a:pt x="207" y="93"/>
                      <a:pt x="194" y="90"/>
                    </a:cubicBezTo>
                    <a:cubicBezTo>
                      <a:pt x="194" y="90"/>
                      <a:pt x="194" y="90"/>
                      <a:pt x="194" y="90"/>
                    </a:cubicBezTo>
                    <a:cubicBezTo>
                      <a:pt x="185" y="88"/>
                      <a:pt x="175" y="87"/>
                      <a:pt x="165" y="86"/>
                    </a:cubicBezTo>
                    <a:cubicBezTo>
                      <a:pt x="165" y="132"/>
                      <a:pt x="165" y="132"/>
                      <a:pt x="165" y="132"/>
                    </a:cubicBezTo>
                    <a:cubicBezTo>
                      <a:pt x="165" y="143"/>
                      <a:pt x="157" y="151"/>
                      <a:pt x="146" y="151"/>
                    </a:cubicBezTo>
                    <a:cubicBezTo>
                      <a:pt x="136" y="151"/>
                      <a:pt x="127" y="143"/>
                      <a:pt x="127" y="132"/>
                    </a:cubicBezTo>
                    <a:cubicBezTo>
                      <a:pt x="127" y="86"/>
                      <a:pt x="127" y="86"/>
                      <a:pt x="127" y="86"/>
                    </a:cubicBezTo>
                    <a:cubicBezTo>
                      <a:pt x="118" y="87"/>
                      <a:pt x="108" y="88"/>
                      <a:pt x="99" y="90"/>
                    </a:cubicBezTo>
                    <a:cubicBezTo>
                      <a:pt x="99" y="90"/>
                      <a:pt x="99" y="90"/>
                      <a:pt x="99" y="90"/>
                    </a:cubicBezTo>
                    <a:cubicBezTo>
                      <a:pt x="85" y="93"/>
                      <a:pt x="73" y="97"/>
                      <a:pt x="61" y="102"/>
                    </a:cubicBezTo>
                    <a:cubicBezTo>
                      <a:pt x="109" y="267"/>
                      <a:pt x="109" y="267"/>
                      <a:pt x="109" y="267"/>
                    </a:cubicBezTo>
                    <a:cubicBezTo>
                      <a:pt x="112" y="277"/>
                      <a:pt x="106" y="288"/>
                      <a:pt x="96" y="290"/>
                    </a:cubicBezTo>
                    <a:cubicBezTo>
                      <a:pt x="86" y="293"/>
                      <a:pt x="76" y="288"/>
                      <a:pt x="73" y="278"/>
                    </a:cubicBezTo>
                    <a:cubicBezTo>
                      <a:pt x="3" y="38"/>
                      <a:pt x="3" y="38"/>
                      <a:pt x="3" y="38"/>
                    </a:cubicBezTo>
                    <a:close/>
                  </a:path>
                </a:pathLst>
              </a:custGeom>
              <a:solidFill>
                <a:srgbClr val="0066CC"/>
              </a:solidFill>
              <a:ln w="9525">
                <a:noFill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FF0000"/>
                  </a:solidFill>
                </a:endParaRPr>
              </a:p>
            </p:txBody>
          </p:sp>
        </p:grpSp>
      </p:grpSp>
      <p:grpSp>
        <p:nvGrpSpPr>
          <p:cNvPr id="63" name="组合 24"/>
          <p:cNvGrpSpPr/>
          <p:nvPr/>
        </p:nvGrpSpPr>
        <p:grpSpPr bwMode="auto">
          <a:xfrm>
            <a:off x="7083807" y="1735784"/>
            <a:ext cx="2518237" cy="2520280"/>
            <a:chOff x="2848131" y="1860029"/>
            <a:chExt cx="3807502" cy="3807502"/>
          </a:xfrm>
        </p:grpSpPr>
        <p:sp>
          <p:nvSpPr>
            <p:cNvPr id="65" name="椭圆 64"/>
            <p:cNvSpPr/>
            <p:nvPr/>
          </p:nvSpPr>
          <p:spPr>
            <a:xfrm>
              <a:off x="2848131" y="1860029"/>
              <a:ext cx="3807502" cy="3807502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rgbClr val="E0E0E0"/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279400" dist="2540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66" name="椭圆 65"/>
            <p:cNvSpPr/>
            <p:nvPr/>
          </p:nvSpPr>
          <p:spPr>
            <a:xfrm>
              <a:off x="2937682" y="1968815"/>
              <a:ext cx="3628400" cy="3628544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rgbClr val="DDDEDD"/>
                </a:gs>
              </a:gsLst>
              <a:lin ang="189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7020890" y="2195260"/>
            <a:ext cx="2605090" cy="1836387"/>
            <a:chOff x="6684339" y="2195256"/>
            <a:chExt cx="2605090" cy="1836387"/>
          </a:xfrm>
        </p:grpSpPr>
        <p:sp>
          <p:nvSpPr>
            <p:cNvPr id="64" name="文本框 29"/>
            <p:cNvSpPr txBox="1">
              <a:spLocks noChangeArrowheads="1"/>
            </p:cNvSpPr>
            <p:nvPr/>
          </p:nvSpPr>
          <p:spPr bwMode="auto">
            <a:xfrm>
              <a:off x="6947175" y="2195256"/>
              <a:ext cx="2079416" cy="10156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/>
              <a:r>
                <a:rPr lang="en-US" altLang="zh-CN" sz="6000" dirty="0" smtClean="0">
                  <a:solidFill>
                    <a:srgbClr val="0066CC"/>
                  </a:solidFill>
                  <a:effectLst>
                    <a:innerShdw blurRad="63500" dist="38100" dir="13500000">
                      <a:prstClr val="black">
                        <a:alpha val="50000"/>
                      </a:prstClr>
                    </a:inn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rPr>
                <a:t>20XX</a:t>
              </a:r>
              <a:endParaRPr lang="zh-CN" altLang="en-US" sz="6000" dirty="0">
                <a:solidFill>
                  <a:srgbClr val="0066CC"/>
                </a:solidFill>
                <a:effectLst>
                  <a:innerShdw blurRad="63500" dist="38100" dir="13500000">
                    <a:prstClr val="black">
                      <a:alpha val="50000"/>
                    </a:prstClr>
                  </a:inn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2" name="文本框 33"/>
            <p:cNvSpPr txBox="1"/>
            <p:nvPr/>
          </p:nvSpPr>
          <p:spPr>
            <a:xfrm>
              <a:off x="6684339" y="3092319"/>
              <a:ext cx="2605090" cy="49244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600" dirty="0">
                  <a:solidFill>
                    <a:srgbClr val="0066CC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上半年情况</a:t>
              </a:r>
            </a:p>
          </p:txBody>
        </p:sp>
        <p:sp>
          <p:nvSpPr>
            <p:cNvPr id="74" name="Freeform 323"/>
            <p:cNvSpPr/>
            <p:nvPr/>
          </p:nvSpPr>
          <p:spPr bwMode="auto">
            <a:xfrm>
              <a:off x="7847977" y="3753830"/>
              <a:ext cx="277813" cy="277813"/>
            </a:xfrm>
            <a:custGeom>
              <a:avLst/>
              <a:gdLst>
                <a:gd name="T0" fmla="*/ 250 w 288"/>
                <a:gd name="T1" fmla="*/ 220 h 287"/>
                <a:gd name="T2" fmla="*/ 169 w 288"/>
                <a:gd name="T3" fmla="*/ 191 h 287"/>
                <a:gd name="T4" fmla="*/ 197 w 288"/>
                <a:gd name="T5" fmla="*/ 136 h 287"/>
                <a:gd name="T6" fmla="*/ 197 w 288"/>
                <a:gd name="T7" fmla="*/ 135 h 287"/>
                <a:gd name="T8" fmla="*/ 204 w 288"/>
                <a:gd name="T9" fmla="*/ 134 h 287"/>
                <a:gd name="T10" fmla="*/ 211 w 288"/>
                <a:gd name="T11" fmla="*/ 107 h 287"/>
                <a:gd name="T12" fmla="*/ 206 w 288"/>
                <a:gd name="T13" fmla="*/ 96 h 287"/>
                <a:gd name="T14" fmla="*/ 205 w 288"/>
                <a:gd name="T15" fmla="*/ 96 h 287"/>
                <a:gd name="T16" fmla="*/ 205 w 288"/>
                <a:gd name="T17" fmla="*/ 93 h 287"/>
                <a:gd name="T18" fmla="*/ 205 w 288"/>
                <a:gd name="T19" fmla="*/ 54 h 287"/>
                <a:gd name="T20" fmla="*/ 193 w 288"/>
                <a:gd name="T21" fmla="*/ 25 h 287"/>
                <a:gd name="T22" fmla="*/ 160 w 288"/>
                <a:gd name="T23" fmla="*/ 8 h 287"/>
                <a:gd name="T24" fmla="*/ 120 w 288"/>
                <a:gd name="T25" fmla="*/ 4 h 287"/>
                <a:gd name="T26" fmla="*/ 103 w 288"/>
                <a:gd name="T27" fmla="*/ 22 h 287"/>
                <a:gd name="T28" fmla="*/ 83 w 288"/>
                <a:gd name="T29" fmla="*/ 54 h 287"/>
                <a:gd name="T30" fmla="*/ 82 w 288"/>
                <a:gd name="T31" fmla="*/ 93 h 287"/>
                <a:gd name="T32" fmla="*/ 82 w 288"/>
                <a:gd name="T33" fmla="*/ 96 h 287"/>
                <a:gd name="T34" fmla="*/ 82 w 288"/>
                <a:gd name="T35" fmla="*/ 96 h 287"/>
                <a:gd name="T36" fmla="*/ 76 w 288"/>
                <a:gd name="T37" fmla="*/ 107 h 287"/>
                <a:gd name="T38" fmla="*/ 83 w 288"/>
                <a:gd name="T39" fmla="*/ 134 h 287"/>
                <a:gd name="T40" fmla="*/ 90 w 288"/>
                <a:gd name="T41" fmla="*/ 135 h 287"/>
                <a:gd name="T42" fmla="*/ 90 w 288"/>
                <a:gd name="T43" fmla="*/ 136 h 287"/>
                <a:gd name="T44" fmla="*/ 118 w 288"/>
                <a:gd name="T45" fmla="*/ 191 h 287"/>
                <a:gd name="T46" fmla="*/ 38 w 288"/>
                <a:gd name="T47" fmla="*/ 220 h 287"/>
                <a:gd name="T48" fmla="*/ 0 w 288"/>
                <a:gd name="T49" fmla="*/ 256 h 287"/>
                <a:gd name="T50" fmla="*/ 0 w 288"/>
                <a:gd name="T51" fmla="*/ 287 h 287"/>
                <a:gd name="T52" fmla="*/ 288 w 288"/>
                <a:gd name="T53" fmla="*/ 287 h 287"/>
                <a:gd name="T54" fmla="*/ 288 w 288"/>
                <a:gd name="T55" fmla="*/ 256 h 287"/>
                <a:gd name="T56" fmla="*/ 250 w 288"/>
                <a:gd name="T57" fmla="*/ 220 h 2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288" h="287">
                  <a:moveTo>
                    <a:pt x="250" y="220"/>
                  </a:moveTo>
                  <a:cubicBezTo>
                    <a:pt x="231" y="212"/>
                    <a:pt x="209" y="196"/>
                    <a:pt x="169" y="191"/>
                  </a:cubicBezTo>
                  <a:cubicBezTo>
                    <a:pt x="181" y="181"/>
                    <a:pt x="186" y="162"/>
                    <a:pt x="197" y="136"/>
                  </a:cubicBezTo>
                  <a:cubicBezTo>
                    <a:pt x="197" y="136"/>
                    <a:pt x="197" y="135"/>
                    <a:pt x="197" y="135"/>
                  </a:cubicBezTo>
                  <a:cubicBezTo>
                    <a:pt x="200" y="135"/>
                    <a:pt x="202" y="135"/>
                    <a:pt x="204" y="134"/>
                  </a:cubicBezTo>
                  <a:cubicBezTo>
                    <a:pt x="208" y="131"/>
                    <a:pt x="211" y="115"/>
                    <a:pt x="211" y="107"/>
                  </a:cubicBezTo>
                  <a:cubicBezTo>
                    <a:pt x="211" y="95"/>
                    <a:pt x="206" y="96"/>
                    <a:pt x="206" y="96"/>
                  </a:cubicBezTo>
                  <a:cubicBezTo>
                    <a:pt x="206" y="96"/>
                    <a:pt x="205" y="96"/>
                    <a:pt x="205" y="96"/>
                  </a:cubicBezTo>
                  <a:cubicBezTo>
                    <a:pt x="205" y="95"/>
                    <a:pt x="205" y="94"/>
                    <a:pt x="205" y="93"/>
                  </a:cubicBezTo>
                  <a:cubicBezTo>
                    <a:pt x="205" y="83"/>
                    <a:pt x="207" y="64"/>
                    <a:pt x="205" y="54"/>
                  </a:cubicBezTo>
                  <a:cubicBezTo>
                    <a:pt x="200" y="39"/>
                    <a:pt x="201" y="33"/>
                    <a:pt x="193" y="25"/>
                  </a:cubicBezTo>
                  <a:cubicBezTo>
                    <a:pt x="182" y="13"/>
                    <a:pt x="166" y="8"/>
                    <a:pt x="160" y="8"/>
                  </a:cubicBezTo>
                  <a:cubicBezTo>
                    <a:pt x="155" y="8"/>
                    <a:pt x="133" y="0"/>
                    <a:pt x="120" y="4"/>
                  </a:cubicBezTo>
                  <a:cubicBezTo>
                    <a:pt x="107" y="9"/>
                    <a:pt x="114" y="22"/>
                    <a:pt x="103" y="22"/>
                  </a:cubicBezTo>
                  <a:cubicBezTo>
                    <a:pt x="92" y="22"/>
                    <a:pt x="87" y="39"/>
                    <a:pt x="83" y="54"/>
                  </a:cubicBezTo>
                  <a:cubicBezTo>
                    <a:pt x="80" y="64"/>
                    <a:pt x="82" y="82"/>
                    <a:pt x="82" y="93"/>
                  </a:cubicBezTo>
                  <a:cubicBezTo>
                    <a:pt x="82" y="94"/>
                    <a:pt x="82" y="95"/>
                    <a:pt x="82" y="96"/>
                  </a:cubicBezTo>
                  <a:cubicBezTo>
                    <a:pt x="82" y="96"/>
                    <a:pt x="82" y="96"/>
                    <a:pt x="82" y="96"/>
                  </a:cubicBezTo>
                  <a:cubicBezTo>
                    <a:pt x="82" y="96"/>
                    <a:pt x="76" y="95"/>
                    <a:pt x="76" y="107"/>
                  </a:cubicBezTo>
                  <a:cubicBezTo>
                    <a:pt x="76" y="115"/>
                    <a:pt x="79" y="131"/>
                    <a:pt x="83" y="134"/>
                  </a:cubicBezTo>
                  <a:cubicBezTo>
                    <a:pt x="85" y="135"/>
                    <a:pt x="88" y="135"/>
                    <a:pt x="90" y="135"/>
                  </a:cubicBezTo>
                  <a:cubicBezTo>
                    <a:pt x="90" y="135"/>
                    <a:pt x="90" y="136"/>
                    <a:pt x="90" y="136"/>
                  </a:cubicBezTo>
                  <a:cubicBezTo>
                    <a:pt x="101" y="163"/>
                    <a:pt x="106" y="182"/>
                    <a:pt x="118" y="191"/>
                  </a:cubicBezTo>
                  <a:cubicBezTo>
                    <a:pt x="79" y="196"/>
                    <a:pt x="57" y="212"/>
                    <a:pt x="38" y="220"/>
                  </a:cubicBezTo>
                  <a:cubicBezTo>
                    <a:pt x="0" y="237"/>
                    <a:pt x="0" y="256"/>
                    <a:pt x="0" y="256"/>
                  </a:cubicBezTo>
                  <a:cubicBezTo>
                    <a:pt x="0" y="287"/>
                    <a:pt x="0" y="287"/>
                    <a:pt x="0" y="287"/>
                  </a:cubicBezTo>
                  <a:cubicBezTo>
                    <a:pt x="288" y="287"/>
                    <a:pt x="288" y="287"/>
                    <a:pt x="288" y="287"/>
                  </a:cubicBezTo>
                  <a:cubicBezTo>
                    <a:pt x="288" y="256"/>
                    <a:pt x="288" y="256"/>
                    <a:pt x="288" y="256"/>
                  </a:cubicBezTo>
                  <a:cubicBezTo>
                    <a:pt x="288" y="256"/>
                    <a:pt x="287" y="237"/>
                    <a:pt x="250" y="220"/>
                  </a:cubicBezTo>
                  <a:close/>
                </a:path>
              </a:pathLst>
            </a:custGeom>
            <a:solidFill>
              <a:srgbClr val="0066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rgbClr val="0066CC"/>
                </a:solidFill>
              </a:endParaRPr>
            </a:p>
          </p:txBody>
        </p:sp>
      </p:grpSp>
      <p:sp>
        <p:nvSpPr>
          <p:cNvPr id="77" name="椭圆 76"/>
          <p:cNvSpPr/>
          <p:nvPr/>
        </p:nvSpPr>
        <p:spPr>
          <a:xfrm>
            <a:off x="1105836" y="3735901"/>
            <a:ext cx="815291" cy="815291"/>
          </a:xfrm>
          <a:prstGeom prst="ellipse">
            <a:avLst/>
          </a:prstGeom>
          <a:gradFill flip="none" rotWithShape="1">
            <a:gsLst>
              <a:gs pos="0">
                <a:schemeClr val="bg1">
                  <a:lumMod val="85000"/>
                </a:schemeClr>
              </a:gs>
              <a:gs pos="100000">
                <a:schemeClr val="bg1"/>
              </a:gs>
            </a:gsLst>
            <a:lin ang="2700000" scaled="1"/>
            <a:tileRect/>
          </a:gradFill>
          <a:ln w="3810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2700000" scaled="1"/>
              <a:tileRect/>
            </a:gradFill>
          </a:ln>
          <a:effectLst>
            <a:outerShdw blurRad="88900" dist="101600" dir="2700000" algn="tl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="1"/>
          </a:p>
        </p:txBody>
      </p:sp>
      <p:sp>
        <p:nvSpPr>
          <p:cNvPr id="78" name="椭圆 77"/>
          <p:cNvSpPr/>
          <p:nvPr/>
        </p:nvSpPr>
        <p:spPr>
          <a:xfrm>
            <a:off x="9420465" y="2912079"/>
            <a:ext cx="815291" cy="815291"/>
          </a:xfrm>
          <a:prstGeom prst="ellipse">
            <a:avLst/>
          </a:prstGeom>
          <a:gradFill flip="none" rotWithShape="1">
            <a:gsLst>
              <a:gs pos="0">
                <a:schemeClr val="bg1">
                  <a:lumMod val="85000"/>
                </a:schemeClr>
              </a:gs>
              <a:gs pos="100000">
                <a:schemeClr val="bg1"/>
              </a:gs>
            </a:gsLst>
            <a:lin ang="2700000" scaled="1"/>
            <a:tileRect/>
          </a:gradFill>
          <a:ln w="3810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2700000" scaled="1"/>
              <a:tileRect/>
            </a:gradFill>
          </a:ln>
          <a:effectLst>
            <a:outerShdw blurRad="88900" dist="101600" dir="2700000" algn="tl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="1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2000">
        <p:fade/>
      </p:transition>
    </mc:Choice>
    <mc:Fallback xmlns="">
      <p:transition spd="med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75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75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75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500"/>
                            </p:stCondLst>
                            <p:childTnLst>
                              <p:par>
                                <p:cTn id="3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000"/>
                            </p:stCondLst>
                            <p:childTnLst>
                              <p:par>
                                <p:cTn id="4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75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75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75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000"/>
                            </p:stCondLst>
                            <p:childTnLst>
                              <p:par>
                                <p:cTn id="47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500"/>
                            </p:stCondLst>
                            <p:childTnLst>
                              <p:par>
                                <p:cTn id="51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6000"/>
                            </p:stCondLst>
                            <p:childTnLst>
                              <p:par>
                                <p:cTn id="5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" grpId="0"/>
      <p:bldP spid="59" grpId="0"/>
      <p:bldP spid="77" grpId="0" animBg="1"/>
      <p:bldP spid="78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696991" y="189439"/>
            <a:ext cx="6551017" cy="646331"/>
            <a:chOff x="360437" y="189434"/>
            <a:chExt cx="6551017" cy="646332"/>
          </a:xfrm>
        </p:grpSpPr>
        <p:sp>
          <p:nvSpPr>
            <p:cNvPr id="35" name="Freeform 514"/>
            <p:cNvSpPr>
              <a:spLocks noEditPoints="1"/>
            </p:cNvSpPr>
            <p:nvPr/>
          </p:nvSpPr>
          <p:spPr bwMode="auto">
            <a:xfrm>
              <a:off x="4536901" y="368645"/>
              <a:ext cx="358333" cy="360040"/>
            </a:xfrm>
            <a:custGeom>
              <a:avLst/>
              <a:gdLst>
                <a:gd name="T0" fmla="*/ 144 w 288"/>
                <a:gd name="T1" fmla="*/ 0 h 289"/>
                <a:gd name="T2" fmla="*/ 0 w 288"/>
                <a:gd name="T3" fmla="*/ 145 h 289"/>
                <a:gd name="T4" fmla="*/ 144 w 288"/>
                <a:gd name="T5" fmla="*/ 289 h 289"/>
                <a:gd name="T6" fmla="*/ 288 w 288"/>
                <a:gd name="T7" fmla="*/ 145 h 289"/>
                <a:gd name="T8" fmla="*/ 144 w 288"/>
                <a:gd name="T9" fmla="*/ 0 h 289"/>
                <a:gd name="T10" fmla="*/ 208 w 288"/>
                <a:gd name="T11" fmla="*/ 148 h 289"/>
                <a:gd name="T12" fmla="*/ 117 w 288"/>
                <a:gd name="T13" fmla="*/ 239 h 289"/>
                <a:gd name="T14" fmla="*/ 114 w 288"/>
                <a:gd name="T15" fmla="*/ 240 h 289"/>
                <a:gd name="T16" fmla="*/ 111 w 288"/>
                <a:gd name="T17" fmla="*/ 239 h 289"/>
                <a:gd name="T18" fmla="*/ 111 w 288"/>
                <a:gd name="T19" fmla="*/ 239 h 289"/>
                <a:gd name="T20" fmla="*/ 110 w 288"/>
                <a:gd name="T21" fmla="*/ 236 h 289"/>
                <a:gd name="T22" fmla="*/ 110 w 288"/>
                <a:gd name="T23" fmla="*/ 192 h 289"/>
                <a:gd name="T24" fmla="*/ 111 w 288"/>
                <a:gd name="T25" fmla="*/ 189 h 289"/>
                <a:gd name="T26" fmla="*/ 155 w 288"/>
                <a:gd name="T27" fmla="*/ 145 h 289"/>
                <a:gd name="T28" fmla="*/ 111 w 288"/>
                <a:gd name="T29" fmla="*/ 101 h 289"/>
                <a:gd name="T30" fmla="*/ 110 w 288"/>
                <a:gd name="T31" fmla="*/ 98 h 289"/>
                <a:gd name="T32" fmla="*/ 110 w 288"/>
                <a:gd name="T33" fmla="*/ 54 h 289"/>
                <a:gd name="T34" fmla="*/ 111 w 288"/>
                <a:gd name="T35" fmla="*/ 51 h 289"/>
                <a:gd name="T36" fmla="*/ 111 w 288"/>
                <a:gd name="T37" fmla="*/ 51 h 289"/>
                <a:gd name="T38" fmla="*/ 117 w 288"/>
                <a:gd name="T39" fmla="*/ 51 h 289"/>
                <a:gd name="T40" fmla="*/ 208 w 288"/>
                <a:gd name="T41" fmla="*/ 142 h 289"/>
                <a:gd name="T42" fmla="*/ 209 w 288"/>
                <a:gd name="T43" fmla="*/ 145 h 289"/>
                <a:gd name="T44" fmla="*/ 208 w 288"/>
                <a:gd name="T45" fmla="*/ 148 h 2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288" h="289">
                  <a:moveTo>
                    <a:pt x="144" y="0"/>
                  </a:moveTo>
                  <a:cubicBezTo>
                    <a:pt x="64" y="0"/>
                    <a:pt x="0" y="65"/>
                    <a:pt x="0" y="145"/>
                  </a:cubicBezTo>
                  <a:cubicBezTo>
                    <a:pt x="0" y="224"/>
                    <a:pt x="64" y="289"/>
                    <a:pt x="144" y="289"/>
                  </a:cubicBezTo>
                  <a:cubicBezTo>
                    <a:pt x="224" y="289"/>
                    <a:pt x="288" y="224"/>
                    <a:pt x="288" y="145"/>
                  </a:cubicBezTo>
                  <a:cubicBezTo>
                    <a:pt x="288" y="65"/>
                    <a:pt x="224" y="0"/>
                    <a:pt x="144" y="0"/>
                  </a:cubicBezTo>
                  <a:close/>
                  <a:moveTo>
                    <a:pt x="208" y="148"/>
                  </a:moveTo>
                  <a:cubicBezTo>
                    <a:pt x="117" y="239"/>
                    <a:pt x="117" y="239"/>
                    <a:pt x="117" y="239"/>
                  </a:cubicBezTo>
                  <a:cubicBezTo>
                    <a:pt x="116" y="240"/>
                    <a:pt x="115" y="240"/>
                    <a:pt x="114" y="240"/>
                  </a:cubicBezTo>
                  <a:cubicBezTo>
                    <a:pt x="113" y="240"/>
                    <a:pt x="112" y="240"/>
                    <a:pt x="111" y="239"/>
                  </a:cubicBezTo>
                  <a:cubicBezTo>
                    <a:pt x="111" y="239"/>
                    <a:pt x="111" y="239"/>
                    <a:pt x="111" y="239"/>
                  </a:cubicBezTo>
                  <a:cubicBezTo>
                    <a:pt x="110" y="238"/>
                    <a:pt x="110" y="237"/>
                    <a:pt x="110" y="236"/>
                  </a:cubicBezTo>
                  <a:cubicBezTo>
                    <a:pt x="110" y="192"/>
                    <a:pt x="110" y="192"/>
                    <a:pt x="110" y="192"/>
                  </a:cubicBezTo>
                  <a:cubicBezTo>
                    <a:pt x="110" y="191"/>
                    <a:pt x="110" y="190"/>
                    <a:pt x="111" y="189"/>
                  </a:cubicBezTo>
                  <a:cubicBezTo>
                    <a:pt x="155" y="145"/>
                    <a:pt x="155" y="145"/>
                    <a:pt x="155" y="145"/>
                  </a:cubicBezTo>
                  <a:cubicBezTo>
                    <a:pt x="111" y="101"/>
                    <a:pt x="111" y="101"/>
                    <a:pt x="111" y="101"/>
                  </a:cubicBezTo>
                  <a:cubicBezTo>
                    <a:pt x="110" y="100"/>
                    <a:pt x="110" y="99"/>
                    <a:pt x="110" y="98"/>
                  </a:cubicBezTo>
                  <a:cubicBezTo>
                    <a:pt x="110" y="54"/>
                    <a:pt x="110" y="54"/>
                    <a:pt x="110" y="54"/>
                  </a:cubicBezTo>
                  <a:cubicBezTo>
                    <a:pt x="110" y="53"/>
                    <a:pt x="110" y="52"/>
                    <a:pt x="111" y="51"/>
                  </a:cubicBezTo>
                  <a:cubicBezTo>
                    <a:pt x="111" y="51"/>
                    <a:pt x="111" y="51"/>
                    <a:pt x="111" y="51"/>
                  </a:cubicBezTo>
                  <a:cubicBezTo>
                    <a:pt x="113" y="49"/>
                    <a:pt x="115" y="49"/>
                    <a:pt x="117" y="51"/>
                  </a:cubicBezTo>
                  <a:cubicBezTo>
                    <a:pt x="208" y="142"/>
                    <a:pt x="208" y="142"/>
                    <a:pt x="208" y="142"/>
                  </a:cubicBezTo>
                  <a:cubicBezTo>
                    <a:pt x="209" y="143"/>
                    <a:pt x="209" y="144"/>
                    <a:pt x="209" y="145"/>
                  </a:cubicBezTo>
                  <a:cubicBezTo>
                    <a:pt x="209" y="146"/>
                    <a:pt x="209" y="147"/>
                    <a:pt x="208" y="148"/>
                  </a:cubicBezTo>
                  <a:close/>
                </a:path>
              </a:pathLst>
            </a:custGeom>
            <a:solidFill>
              <a:srgbClr val="0070C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rgbClr val="0070C0"/>
                </a:solidFill>
              </a:endParaRPr>
            </a:p>
          </p:txBody>
        </p:sp>
        <p:sp>
          <p:nvSpPr>
            <p:cNvPr id="36" name="TextBox 35"/>
            <p:cNvSpPr txBox="1"/>
            <p:nvPr/>
          </p:nvSpPr>
          <p:spPr>
            <a:xfrm>
              <a:off x="5039248" y="303833"/>
              <a:ext cx="1872206" cy="46166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defRPr sz="2400">
                  <a:solidFill>
                    <a:schemeClr val="bg1"/>
                  </a:solidFill>
                  <a:effectLst/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en-US" altLang="zh-CN" sz="1200" dirty="0">
                  <a:solidFill>
                    <a:srgbClr val="0070C0"/>
                  </a:solidFill>
                </a:rPr>
                <a:t>Department main work content </a:t>
              </a: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360437" y="189434"/>
              <a:ext cx="4461695" cy="646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54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zh-CN" altLang="zh-CN" sz="3600" dirty="0">
                  <a:solidFill>
                    <a:srgbClr val="0070C0"/>
                  </a:solidFill>
                </a:rPr>
                <a:t>部门主要工作内容</a:t>
              </a:r>
            </a:p>
          </p:txBody>
        </p:sp>
      </p:grpSp>
      <p:sp>
        <p:nvSpPr>
          <p:cNvPr id="3" name="矩形 2"/>
          <p:cNvSpPr/>
          <p:nvPr/>
        </p:nvSpPr>
        <p:spPr>
          <a:xfrm>
            <a:off x="336554" y="1125541"/>
            <a:ext cx="11522075" cy="5328593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2" name="椭圆 7"/>
          <p:cNvSpPr/>
          <p:nvPr/>
        </p:nvSpPr>
        <p:spPr>
          <a:xfrm>
            <a:off x="2254576" y="3587307"/>
            <a:ext cx="5141913" cy="1209675"/>
          </a:xfrm>
          <a:custGeom>
            <a:avLst/>
            <a:gdLst>
              <a:gd name="connsiteX0" fmla="*/ 5141438 w 5232878"/>
              <a:gd name="connsiteY0" fmla="*/ 0 h 1208638"/>
              <a:gd name="connsiteX1" fmla="*/ 2570719 w 5232878"/>
              <a:gd name="connsiteY1" fmla="*/ 1208638 h 1208638"/>
              <a:gd name="connsiteX2" fmla="*/ 0 w 5232878"/>
              <a:gd name="connsiteY2" fmla="*/ 0 h 1208638"/>
              <a:gd name="connsiteX3" fmla="*/ 5232878 w 5232878"/>
              <a:gd name="connsiteY3" fmla="*/ 91440 h 1208638"/>
              <a:gd name="connsiteX0-1" fmla="*/ 5141438 w 5141438"/>
              <a:gd name="connsiteY0-2" fmla="*/ 0 h 1208638"/>
              <a:gd name="connsiteX1-3" fmla="*/ 2570719 w 5141438"/>
              <a:gd name="connsiteY1-4" fmla="*/ 1208638 h 1208638"/>
              <a:gd name="connsiteX2-5" fmla="*/ 0 w 5141438"/>
              <a:gd name="connsiteY2-6" fmla="*/ 0 h 1208638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</a:cxnLst>
            <a:rect l="l" t="t" r="r" b="b"/>
            <a:pathLst>
              <a:path w="5141438" h="1208638">
                <a:moveTo>
                  <a:pt x="5141438" y="0"/>
                </a:moveTo>
                <a:cubicBezTo>
                  <a:pt x="4741027" y="708082"/>
                  <a:pt x="3740838" y="1208638"/>
                  <a:pt x="2570719" y="1208638"/>
                </a:cubicBezTo>
                <a:cubicBezTo>
                  <a:pt x="1400600" y="1208638"/>
                  <a:pt x="400411" y="708082"/>
                  <a:pt x="0" y="0"/>
                </a:cubicBezTo>
              </a:path>
            </a:pathLst>
          </a:custGeom>
          <a:noFill/>
          <a:ln w="19050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endParaRPr lang="zh-CN" altLang="en-US"/>
          </a:p>
        </p:txBody>
      </p:sp>
      <p:cxnSp>
        <p:nvCxnSpPr>
          <p:cNvPr id="33" name="直接连接符 32"/>
          <p:cNvCxnSpPr>
            <a:endCxn id="32" idx="1"/>
          </p:cNvCxnSpPr>
          <p:nvPr/>
        </p:nvCxnSpPr>
        <p:spPr>
          <a:xfrm>
            <a:off x="4821564" y="2988817"/>
            <a:ext cx="3175" cy="1808162"/>
          </a:xfrm>
          <a:prstGeom prst="line">
            <a:avLst/>
          </a:prstGeom>
          <a:ln w="19050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1" name="组合 87"/>
          <p:cNvGrpSpPr/>
          <p:nvPr/>
        </p:nvGrpSpPr>
        <p:grpSpPr bwMode="auto">
          <a:xfrm>
            <a:off x="3775397" y="1269554"/>
            <a:ext cx="2084388" cy="2084388"/>
            <a:chOff x="2848131" y="1860029"/>
            <a:chExt cx="3807502" cy="3807502"/>
          </a:xfrm>
        </p:grpSpPr>
        <p:sp>
          <p:nvSpPr>
            <p:cNvPr id="43" name="椭圆 42"/>
            <p:cNvSpPr/>
            <p:nvPr/>
          </p:nvSpPr>
          <p:spPr>
            <a:xfrm>
              <a:off x="2848131" y="1860029"/>
              <a:ext cx="3807502" cy="3807502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rgbClr val="E0E0E0"/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279400" dist="2540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44" name="椭圆 43"/>
            <p:cNvSpPr/>
            <p:nvPr/>
          </p:nvSpPr>
          <p:spPr>
            <a:xfrm>
              <a:off x="2938027" y="1949925"/>
              <a:ext cx="3627710" cy="3627710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rgbClr val="DDDEDD"/>
                </a:gs>
              </a:gsLst>
              <a:lin ang="189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</p:grpSp>
      <p:grpSp>
        <p:nvGrpSpPr>
          <p:cNvPr id="90" name="组合 87"/>
          <p:cNvGrpSpPr/>
          <p:nvPr/>
        </p:nvGrpSpPr>
        <p:grpSpPr bwMode="auto">
          <a:xfrm>
            <a:off x="1594730" y="2523057"/>
            <a:ext cx="1185004" cy="1185004"/>
            <a:chOff x="2848131" y="1860029"/>
            <a:chExt cx="3807502" cy="3807502"/>
          </a:xfrm>
        </p:grpSpPr>
        <p:sp>
          <p:nvSpPr>
            <p:cNvPr id="92" name="椭圆 91"/>
            <p:cNvSpPr/>
            <p:nvPr/>
          </p:nvSpPr>
          <p:spPr>
            <a:xfrm>
              <a:off x="2848131" y="1860029"/>
              <a:ext cx="3807502" cy="3807502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rgbClr val="E0E0E0"/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279400" dist="2540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93" name="椭圆 92"/>
            <p:cNvSpPr/>
            <p:nvPr/>
          </p:nvSpPr>
          <p:spPr>
            <a:xfrm>
              <a:off x="2938027" y="1949925"/>
              <a:ext cx="3627710" cy="3627710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rgbClr val="DDDEDD"/>
                </a:gs>
              </a:gsLst>
              <a:lin ang="189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</p:grpSp>
      <p:grpSp>
        <p:nvGrpSpPr>
          <p:cNvPr id="94" name="组合 87"/>
          <p:cNvGrpSpPr/>
          <p:nvPr/>
        </p:nvGrpSpPr>
        <p:grpSpPr bwMode="auto">
          <a:xfrm>
            <a:off x="3027354" y="3892898"/>
            <a:ext cx="1185004" cy="1185004"/>
            <a:chOff x="2848131" y="1860029"/>
            <a:chExt cx="3807502" cy="3807502"/>
          </a:xfrm>
        </p:grpSpPr>
        <p:sp>
          <p:nvSpPr>
            <p:cNvPr id="95" name="椭圆 94"/>
            <p:cNvSpPr/>
            <p:nvPr/>
          </p:nvSpPr>
          <p:spPr>
            <a:xfrm>
              <a:off x="2848131" y="1860029"/>
              <a:ext cx="3807502" cy="3807502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rgbClr val="E0E0E0"/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279400" dist="2540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96" name="椭圆 95"/>
            <p:cNvSpPr/>
            <p:nvPr/>
          </p:nvSpPr>
          <p:spPr>
            <a:xfrm>
              <a:off x="2938027" y="1949925"/>
              <a:ext cx="3627710" cy="3627710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rgbClr val="DDDEDD"/>
                </a:gs>
              </a:gsLst>
              <a:lin ang="189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</p:grpSp>
      <p:grpSp>
        <p:nvGrpSpPr>
          <p:cNvPr id="97" name="组合 87"/>
          <p:cNvGrpSpPr/>
          <p:nvPr/>
        </p:nvGrpSpPr>
        <p:grpSpPr bwMode="auto">
          <a:xfrm>
            <a:off x="5161483" y="4003642"/>
            <a:ext cx="1185004" cy="1185004"/>
            <a:chOff x="2848131" y="1860029"/>
            <a:chExt cx="3807502" cy="3807502"/>
          </a:xfrm>
        </p:grpSpPr>
        <p:sp>
          <p:nvSpPr>
            <p:cNvPr id="98" name="椭圆 97"/>
            <p:cNvSpPr/>
            <p:nvPr/>
          </p:nvSpPr>
          <p:spPr>
            <a:xfrm>
              <a:off x="2848131" y="1860029"/>
              <a:ext cx="3807502" cy="3807502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rgbClr val="E0E0E0"/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279400" dist="2540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99" name="椭圆 98"/>
            <p:cNvSpPr/>
            <p:nvPr/>
          </p:nvSpPr>
          <p:spPr>
            <a:xfrm>
              <a:off x="2938027" y="1949925"/>
              <a:ext cx="3627710" cy="3627710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rgbClr val="DDDEDD"/>
                </a:gs>
              </a:gsLst>
              <a:lin ang="189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</p:grpSp>
      <p:grpSp>
        <p:nvGrpSpPr>
          <p:cNvPr id="100" name="组合 87"/>
          <p:cNvGrpSpPr/>
          <p:nvPr/>
        </p:nvGrpSpPr>
        <p:grpSpPr bwMode="auto">
          <a:xfrm>
            <a:off x="6803983" y="2846616"/>
            <a:ext cx="1185004" cy="1185004"/>
            <a:chOff x="2848131" y="1860029"/>
            <a:chExt cx="3807502" cy="3807502"/>
          </a:xfrm>
        </p:grpSpPr>
        <p:sp>
          <p:nvSpPr>
            <p:cNvPr id="101" name="椭圆 100"/>
            <p:cNvSpPr/>
            <p:nvPr/>
          </p:nvSpPr>
          <p:spPr>
            <a:xfrm>
              <a:off x="2848131" y="1860029"/>
              <a:ext cx="3807502" cy="3807502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rgbClr val="E0E0E0"/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279400" dist="2540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102" name="椭圆 101"/>
            <p:cNvSpPr/>
            <p:nvPr/>
          </p:nvSpPr>
          <p:spPr>
            <a:xfrm>
              <a:off x="2938027" y="1949925"/>
              <a:ext cx="3627710" cy="3627710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rgbClr val="DDDEDD"/>
                </a:gs>
              </a:gsLst>
              <a:lin ang="189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</p:grpSp>
      <p:sp>
        <p:nvSpPr>
          <p:cNvPr id="103" name="文本框 5"/>
          <p:cNvSpPr txBox="1"/>
          <p:nvPr/>
        </p:nvSpPr>
        <p:spPr>
          <a:xfrm>
            <a:off x="4184383" y="1991380"/>
            <a:ext cx="131224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600" dirty="0">
                <a:solidFill>
                  <a:srgbClr val="0066CC"/>
                </a:solidFill>
                <a:effectLst>
                  <a:innerShdw blurRad="63500" dist="38100" dir="13500000">
                    <a:prstClr val="black">
                      <a:alpha val="50000"/>
                    </a:prstClr>
                  </a:inn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总部</a:t>
            </a:r>
          </a:p>
        </p:txBody>
      </p:sp>
      <p:sp>
        <p:nvSpPr>
          <p:cNvPr id="104" name="文本框 5"/>
          <p:cNvSpPr txBox="1"/>
          <p:nvPr/>
        </p:nvSpPr>
        <p:spPr>
          <a:xfrm>
            <a:off x="1544985" y="2896126"/>
            <a:ext cx="131224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dirty="0">
                <a:solidFill>
                  <a:srgbClr val="0066CC"/>
                </a:solidFill>
                <a:effectLst>
                  <a:innerShdw blurRad="63500" dist="38100" dir="13500000">
                    <a:prstClr val="black">
                      <a:alpha val="50000"/>
                    </a:prstClr>
                  </a:inn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r>
              <a:rPr lang="zh-CN" altLang="en-US" sz="2400" dirty="0">
                <a:solidFill>
                  <a:srgbClr val="0066CC"/>
                </a:solidFill>
                <a:effectLst>
                  <a:innerShdw blurRad="63500" dist="38100" dir="13500000">
                    <a:prstClr val="black">
                      <a:alpha val="50000"/>
                    </a:prstClr>
                  </a:inn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部门</a:t>
            </a:r>
          </a:p>
        </p:txBody>
      </p:sp>
      <p:sp>
        <p:nvSpPr>
          <p:cNvPr id="105" name="文本框 5"/>
          <p:cNvSpPr txBox="1"/>
          <p:nvPr/>
        </p:nvSpPr>
        <p:spPr>
          <a:xfrm>
            <a:off x="2963736" y="4293894"/>
            <a:ext cx="131224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ctr">
              <a:defRPr sz="2400">
                <a:solidFill>
                  <a:srgbClr val="0066CC"/>
                </a:solidFill>
                <a:effectLst>
                  <a:innerShdw blurRad="63500" dist="38100" dir="13500000">
                    <a:prstClr val="black">
                      <a:alpha val="50000"/>
                    </a:prstClr>
                  </a:inn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en-US" altLang="zh-CN" dirty="0"/>
              <a:t>2</a:t>
            </a:r>
            <a:r>
              <a:rPr lang="zh-CN" altLang="en-US" dirty="0"/>
              <a:t>部门</a:t>
            </a:r>
          </a:p>
        </p:txBody>
      </p:sp>
      <p:sp>
        <p:nvSpPr>
          <p:cNvPr id="106" name="文本框 5"/>
          <p:cNvSpPr txBox="1"/>
          <p:nvPr/>
        </p:nvSpPr>
        <p:spPr>
          <a:xfrm>
            <a:off x="5161486" y="4408293"/>
            <a:ext cx="131224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ctr">
              <a:defRPr sz="2400">
                <a:solidFill>
                  <a:srgbClr val="0066CC"/>
                </a:solidFill>
                <a:effectLst>
                  <a:innerShdw blurRad="63500" dist="38100" dir="13500000">
                    <a:prstClr val="black">
                      <a:alpha val="50000"/>
                    </a:prstClr>
                  </a:inn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en-US" altLang="zh-CN" dirty="0"/>
              <a:t>3</a:t>
            </a:r>
            <a:r>
              <a:rPr lang="zh-CN" altLang="en-US" dirty="0"/>
              <a:t>部门</a:t>
            </a:r>
          </a:p>
        </p:txBody>
      </p:sp>
      <p:sp>
        <p:nvSpPr>
          <p:cNvPr id="107" name="文本框 5"/>
          <p:cNvSpPr txBox="1"/>
          <p:nvPr/>
        </p:nvSpPr>
        <p:spPr>
          <a:xfrm>
            <a:off x="6745663" y="3256165"/>
            <a:ext cx="131224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ctr">
              <a:defRPr sz="2400">
                <a:solidFill>
                  <a:srgbClr val="0066CC"/>
                </a:solidFill>
                <a:effectLst>
                  <a:innerShdw blurRad="63500" dist="38100" dir="13500000">
                    <a:prstClr val="black">
                      <a:alpha val="50000"/>
                    </a:prstClr>
                  </a:inn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en-US" altLang="zh-CN" dirty="0"/>
              <a:t>4</a:t>
            </a:r>
            <a:r>
              <a:rPr lang="zh-CN" altLang="en-US" dirty="0"/>
              <a:t>部门</a:t>
            </a:r>
          </a:p>
        </p:txBody>
      </p:sp>
      <p:sp>
        <p:nvSpPr>
          <p:cNvPr id="110" name="TextBox 109"/>
          <p:cNvSpPr txBox="1"/>
          <p:nvPr/>
        </p:nvSpPr>
        <p:spPr>
          <a:xfrm>
            <a:off x="1273051" y="3933850"/>
            <a:ext cx="2133944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lnSpc>
                <a:spcPct val="150000"/>
              </a:lnSpc>
              <a:defRPr sz="180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>
              <a:lnSpc>
                <a:spcPts val="1500"/>
              </a:lnSpc>
            </a:pP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点击此处添加部门情况</a:t>
            </a:r>
            <a:endParaRPr lang="en-US" altLang="zh-CN" sz="12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>
              <a:lnSpc>
                <a:spcPts val="1500"/>
              </a:lnSpc>
            </a:pP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点击此处添加内容</a:t>
            </a:r>
          </a:p>
        </p:txBody>
      </p:sp>
      <p:sp>
        <p:nvSpPr>
          <p:cNvPr id="112" name="TextBox 111"/>
          <p:cNvSpPr txBox="1"/>
          <p:nvPr/>
        </p:nvSpPr>
        <p:spPr>
          <a:xfrm>
            <a:off x="2963827" y="5446017"/>
            <a:ext cx="2133944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lnSpc>
                <a:spcPct val="150000"/>
              </a:lnSpc>
              <a:defRPr sz="180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>
              <a:lnSpc>
                <a:spcPts val="1500"/>
              </a:lnSpc>
            </a:pP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点击此处添加部门情况</a:t>
            </a:r>
            <a:endParaRPr lang="en-US" altLang="zh-CN" sz="12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>
              <a:lnSpc>
                <a:spcPts val="1500"/>
              </a:lnSpc>
            </a:pP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点击此处添加内容</a:t>
            </a:r>
          </a:p>
        </p:txBody>
      </p:sp>
      <p:sp>
        <p:nvSpPr>
          <p:cNvPr id="113" name="TextBox 112"/>
          <p:cNvSpPr txBox="1"/>
          <p:nvPr/>
        </p:nvSpPr>
        <p:spPr>
          <a:xfrm>
            <a:off x="5235113" y="5446017"/>
            <a:ext cx="2133944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lnSpc>
                <a:spcPct val="150000"/>
              </a:lnSpc>
              <a:defRPr sz="180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>
              <a:lnSpc>
                <a:spcPts val="1500"/>
              </a:lnSpc>
            </a:pP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点击此处添加部门情况</a:t>
            </a:r>
            <a:endParaRPr lang="en-US" altLang="zh-CN" sz="12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>
              <a:lnSpc>
                <a:spcPts val="1500"/>
              </a:lnSpc>
            </a:pP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点击此处添加内容</a:t>
            </a:r>
          </a:p>
        </p:txBody>
      </p:sp>
      <p:sp>
        <p:nvSpPr>
          <p:cNvPr id="114" name="TextBox 113"/>
          <p:cNvSpPr txBox="1"/>
          <p:nvPr/>
        </p:nvSpPr>
        <p:spPr>
          <a:xfrm>
            <a:off x="6886891" y="4246872"/>
            <a:ext cx="2133944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lnSpc>
                <a:spcPct val="150000"/>
              </a:lnSpc>
              <a:defRPr sz="180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>
              <a:lnSpc>
                <a:spcPts val="1500"/>
              </a:lnSpc>
            </a:pP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点击此处添加部门情况</a:t>
            </a:r>
            <a:endParaRPr lang="en-US" altLang="zh-CN" sz="12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>
              <a:lnSpc>
                <a:spcPts val="1500"/>
              </a:lnSpc>
            </a:pP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点击此处添加内容</a:t>
            </a:r>
          </a:p>
        </p:txBody>
      </p:sp>
      <p:sp>
        <p:nvSpPr>
          <p:cNvPr id="115" name="TextBox 114"/>
          <p:cNvSpPr txBox="1"/>
          <p:nvPr/>
        </p:nvSpPr>
        <p:spPr>
          <a:xfrm>
            <a:off x="9049913" y="2925738"/>
            <a:ext cx="2133944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lnSpc>
                <a:spcPct val="150000"/>
              </a:lnSpc>
              <a:defRPr sz="180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>
              <a:lnSpc>
                <a:spcPts val="1500"/>
              </a:lnSpc>
            </a:pP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点击此处添加部门情况</a:t>
            </a:r>
            <a:endParaRPr lang="en-US" altLang="zh-CN" sz="12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>
              <a:lnSpc>
                <a:spcPts val="1500"/>
              </a:lnSpc>
            </a:pP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点击此处添加内容</a:t>
            </a:r>
          </a:p>
        </p:txBody>
      </p:sp>
      <p:grpSp>
        <p:nvGrpSpPr>
          <p:cNvPr id="4" name="组合 3"/>
          <p:cNvGrpSpPr/>
          <p:nvPr/>
        </p:nvGrpSpPr>
        <p:grpSpPr>
          <a:xfrm>
            <a:off x="8833895" y="2382608"/>
            <a:ext cx="2655625" cy="400110"/>
            <a:chOff x="8497341" y="2382609"/>
            <a:chExt cx="2655625" cy="400111"/>
          </a:xfrm>
        </p:grpSpPr>
        <p:sp>
          <p:nvSpPr>
            <p:cNvPr id="116" name="Freeform 512"/>
            <p:cNvSpPr/>
            <p:nvPr/>
          </p:nvSpPr>
          <p:spPr bwMode="auto">
            <a:xfrm>
              <a:off x="8497341" y="2477211"/>
              <a:ext cx="118487" cy="234738"/>
            </a:xfrm>
            <a:custGeom>
              <a:avLst/>
              <a:gdLst>
                <a:gd name="T0" fmla="*/ 54 w 106"/>
                <a:gd name="T1" fmla="*/ 105 h 210"/>
                <a:gd name="T2" fmla="*/ 0 w 106"/>
                <a:gd name="T3" fmla="*/ 159 h 210"/>
                <a:gd name="T4" fmla="*/ 0 w 106"/>
                <a:gd name="T5" fmla="*/ 210 h 210"/>
                <a:gd name="T6" fmla="*/ 0 w 106"/>
                <a:gd name="T7" fmla="*/ 210 h 210"/>
                <a:gd name="T8" fmla="*/ 106 w 106"/>
                <a:gd name="T9" fmla="*/ 105 h 210"/>
                <a:gd name="T10" fmla="*/ 0 w 106"/>
                <a:gd name="T11" fmla="*/ 0 h 210"/>
                <a:gd name="T12" fmla="*/ 0 w 106"/>
                <a:gd name="T13" fmla="*/ 0 h 210"/>
                <a:gd name="T14" fmla="*/ 0 w 106"/>
                <a:gd name="T15" fmla="*/ 51 h 210"/>
                <a:gd name="T16" fmla="*/ 54 w 106"/>
                <a:gd name="T17" fmla="*/ 105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6" h="210">
                  <a:moveTo>
                    <a:pt x="54" y="105"/>
                  </a:moveTo>
                  <a:lnTo>
                    <a:pt x="0" y="159"/>
                  </a:lnTo>
                  <a:lnTo>
                    <a:pt x="0" y="210"/>
                  </a:lnTo>
                  <a:lnTo>
                    <a:pt x="0" y="210"/>
                  </a:lnTo>
                  <a:lnTo>
                    <a:pt x="106" y="105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51"/>
                  </a:lnTo>
                  <a:lnTo>
                    <a:pt x="54" y="105"/>
                  </a:lnTo>
                  <a:close/>
                </a:path>
              </a:pathLst>
            </a:custGeom>
            <a:solidFill>
              <a:srgbClr val="0066C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sz="2000"/>
            </a:p>
          </p:txBody>
        </p:sp>
        <p:sp>
          <p:nvSpPr>
            <p:cNvPr id="117" name="TextBox 116"/>
            <p:cNvSpPr txBox="1"/>
            <p:nvPr/>
          </p:nvSpPr>
          <p:spPr>
            <a:xfrm>
              <a:off x="8640468" y="2382609"/>
              <a:ext cx="2512498" cy="40011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dirty="0">
                  <a:solidFill>
                    <a:srgbClr val="0066CC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各部门内容情况</a:t>
              </a:r>
              <a:endParaRPr lang="zh-CN" altLang="zh-CN" sz="2000" dirty="0">
                <a:solidFill>
                  <a:srgbClr val="0066CC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119" name="TextBox 118"/>
          <p:cNvSpPr txBox="1"/>
          <p:nvPr/>
        </p:nvSpPr>
        <p:spPr>
          <a:xfrm>
            <a:off x="9049913" y="3528804"/>
            <a:ext cx="2133944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lnSpc>
                <a:spcPts val="1500"/>
              </a:lnSpc>
              <a:defRPr sz="14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sz="1200" dirty="0"/>
              <a:t>点击此处添加部门情况</a:t>
            </a:r>
            <a:endParaRPr lang="en-US" altLang="zh-CN" sz="1200" dirty="0"/>
          </a:p>
          <a:p>
            <a:r>
              <a:rPr lang="zh-CN" altLang="en-US" sz="1200" dirty="0"/>
              <a:t>点击此处添加内容</a:t>
            </a:r>
          </a:p>
        </p:txBody>
      </p:sp>
      <p:sp>
        <p:nvSpPr>
          <p:cNvPr id="120" name="TextBox 119"/>
          <p:cNvSpPr txBox="1"/>
          <p:nvPr/>
        </p:nvSpPr>
        <p:spPr>
          <a:xfrm>
            <a:off x="9049913" y="4176876"/>
            <a:ext cx="2133944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lnSpc>
                <a:spcPts val="1500"/>
              </a:lnSpc>
              <a:defRPr sz="14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sz="1200" dirty="0"/>
              <a:t>点击此处添加部门情况</a:t>
            </a:r>
            <a:endParaRPr lang="en-US" altLang="zh-CN" sz="1200" dirty="0"/>
          </a:p>
          <a:p>
            <a:r>
              <a:rPr lang="zh-CN" altLang="en-US" sz="1200" dirty="0"/>
              <a:t>点击此处添加内容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2000">
        <p:fade/>
      </p:transition>
    </mc:Choice>
    <mc:Fallback xmlns="">
      <p:transition spd="med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0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8" dur="75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000"/>
                            </p:stCondLst>
                            <p:childTnLst>
                              <p:par>
                                <p:cTn id="3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8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0"/>
                            </p:stCondLst>
                            <p:childTnLst>
                              <p:par>
                                <p:cTn id="53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5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500"/>
                            </p:stCondLst>
                            <p:childTnLst>
                              <p:par>
                                <p:cTn id="57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6000"/>
                            </p:stCondLst>
                            <p:childTnLst>
                              <p:par>
                                <p:cTn id="6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6500"/>
                            </p:stCondLst>
                            <p:childTnLst>
                              <p:par>
                                <p:cTn id="70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2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7000"/>
                            </p:stCondLst>
                            <p:childTnLst>
                              <p:par>
                                <p:cTn id="74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7500"/>
                            </p:stCondLst>
                            <p:childTnLst>
                              <p:par>
                                <p:cTn id="8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8000"/>
                            </p:stCondLst>
                            <p:childTnLst>
                              <p:par>
                                <p:cTn id="87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89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8500"/>
                            </p:stCondLst>
                            <p:childTnLst>
                              <p:par>
                                <p:cTn id="91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9000"/>
                            </p:stCondLst>
                            <p:childTnLst>
                              <p:par>
                                <p:cTn id="98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9500"/>
                            </p:stCondLst>
                            <p:childTnLst>
                              <p:par>
                                <p:cTn id="10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7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0000"/>
                            </p:stCondLst>
                            <p:childTnLst>
                              <p:par>
                                <p:cTn id="10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1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0500"/>
                            </p:stCondLst>
                            <p:childTnLst>
                              <p:par>
                                <p:cTn id="1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5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 animBg="1"/>
      <p:bldP spid="103" grpId="0"/>
      <p:bldP spid="104" grpId="0"/>
      <p:bldP spid="105" grpId="0"/>
      <p:bldP spid="106" grpId="0"/>
      <p:bldP spid="107" grpId="0"/>
      <p:bldP spid="110" grpId="0"/>
      <p:bldP spid="112" grpId="0"/>
      <p:bldP spid="113" grpId="0"/>
      <p:bldP spid="114" grpId="0"/>
      <p:bldP spid="115" grpId="0"/>
      <p:bldP spid="119" grpId="0"/>
      <p:bldP spid="120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 5"/>
          <p:cNvSpPr/>
          <p:nvPr/>
        </p:nvSpPr>
        <p:spPr bwMode="auto">
          <a:xfrm rot="10800000">
            <a:off x="5031709" y="1910468"/>
            <a:ext cx="2001982" cy="1774340"/>
          </a:xfrm>
          <a:custGeom>
            <a:avLst/>
            <a:gdLst>
              <a:gd name="T0" fmla="*/ 407 w 1375"/>
              <a:gd name="T1" fmla="*/ 1218 h 1218"/>
              <a:gd name="T2" fmla="*/ 299 w 1375"/>
              <a:gd name="T3" fmla="*/ 1156 h 1218"/>
              <a:gd name="T4" fmla="*/ 19 w 1375"/>
              <a:gd name="T5" fmla="*/ 671 h 1218"/>
              <a:gd name="T6" fmla="*/ 19 w 1375"/>
              <a:gd name="T7" fmla="*/ 547 h 1218"/>
              <a:gd name="T8" fmla="*/ 299 w 1375"/>
              <a:gd name="T9" fmla="*/ 62 h 1218"/>
              <a:gd name="T10" fmla="*/ 407 w 1375"/>
              <a:gd name="T11" fmla="*/ 0 h 1218"/>
              <a:gd name="T12" fmla="*/ 967 w 1375"/>
              <a:gd name="T13" fmla="*/ 0 h 1218"/>
              <a:gd name="T14" fmla="*/ 1075 w 1375"/>
              <a:gd name="T15" fmla="*/ 62 h 1218"/>
              <a:gd name="T16" fmla="*/ 1355 w 1375"/>
              <a:gd name="T17" fmla="*/ 547 h 1218"/>
              <a:gd name="T18" fmla="*/ 1355 w 1375"/>
              <a:gd name="T19" fmla="*/ 671 h 1218"/>
              <a:gd name="T20" fmla="*/ 1075 w 1375"/>
              <a:gd name="T21" fmla="*/ 1156 h 1218"/>
              <a:gd name="T22" fmla="*/ 967 w 1375"/>
              <a:gd name="T23" fmla="*/ 1218 h 1218"/>
              <a:gd name="T24" fmla="*/ 407 w 1375"/>
              <a:gd name="T25" fmla="*/ 1218 h 12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375" h="1218">
                <a:moveTo>
                  <a:pt x="407" y="1218"/>
                </a:moveTo>
                <a:cubicBezTo>
                  <a:pt x="368" y="1218"/>
                  <a:pt x="319" y="1190"/>
                  <a:pt x="299" y="1156"/>
                </a:cubicBezTo>
                <a:cubicBezTo>
                  <a:pt x="19" y="671"/>
                  <a:pt x="19" y="671"/>
                  <a:pt x="19" y="671"/>
                </a:cubicBezTo>
                <a:cubicBezTo>
                  <a:pt x="0" y="637"/>
                  <a:pt x="0" y="581"/>
                  <a:pt x="19" y="547"/>
                </a:cubicBezTo>
                <a:cubicBezTo>
                  <a:pt x="299" y="62"/>
                  <a:pt x="299" y="62"/>
                  <a:pt x="299" y="62"/>
                </a:cubicBezTo>
                <a:cubicBezTo>
                  <a:pt x="319" y="28"/>
                  <a:pt x="368" y="0"/>
                  <a:pt x="407" y="0"/>
                </a:cubicBezTo>
                <a:cubicBezTo>
                  <a:pt x="967" y="0"/>
                  <a:pt x="967" y="0"/>
                  <a:pt x="967" y="0"/>
                </a:cubicBezTo>
                <a:cubicBezTo>
                  <a:pt x="1007" y="0"/>
                  <a:pt x="1055" y="28"/>
                  <a:pt x="1075" y="62"/>
                </a:cubicBezTo>
                <a:cubicBezTo>
                  <a:pt x="1355" y="547"/>
                  <a:pt x="1355" y="547"/>
                  <a:pt x="1355" y="547"/>
                </a:cubicBezTo>
                <a:cubicBezTo>
                  <a:pt x="1375" y="581"/>
                  <a:pt x="1375" y="637"/>
                  <a:pt x="1355" y="671"/>
                </a:cubicBezTo>
                <a:cubicBezTo>
                  <a:pt x="1075" y="1156"/>
                  <a:pt x="1075" y="1156"/>
                  <a:pt x="1075" y="1156"/>
                </a:cubicBezTo>
                <a:cubicBezTo>
                  <a:pt x="1055" y="1190"/>
                  <a:pt x="1007" y="1218"/>
                  <a:pt x="967" y="1218"/>
                </a:cubicBezTo>
                <a:lnTo>
                  <a:pt x="407" y="1218"/>
                </a:lnTo>
                <a:close/>
              </a:path>
            </a:pathLst>
          </a:custGeom>
          <a:gradFill flip="none" rotWithShape="1">
            <a:gsLst>
              <a:gs pos="0">
                <a:schemeClr val="bg1">
                  <a:lumMod val="85000"/>
                </a:schemeClr>
              </a:gs>
              <a:gs pos="100000">
                <a:schemeClr val="bg1"/>
              </a:gs>
            </a:gsLst>
            <a:lin ang="2700000" scaled="1"/>
            <a:tileRect/>
          </a:gradFill>
          <a:ln w="3810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2700000" scaled="1"/>
              <a:tileRect/>
            </a:gradFill>
          </a:ln>
          <a:effectLst>
            <a:outerShdw blurRad="88900" dist="101600" dir="2700000" algn="tl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="1">
              <a:sym typeface="Arial" panose="020B0604020202020204" pitchFamily="34" charset="0"/>
            </a:endParaRPr>
          </a:p>
        </p:txBody>
      </p:sp>
      <p:grpSp>
        <p:nvGrpSpPr>
          <p:cNvPr id="17" name="组合 16"/>
          <p:cNvGrpSpPr/>
          <p:nvPr/>
        </p:nvGrpSpPr>
        <p:grpSpPr>
          <a:xfrm>
            <a:off x="3910905" y="3917802"/>
            <a:ext cx="4373366" cy="880144"/>
            <a:chOff x="7497701" y="1731009"/>
            <a:chExt cx="2177121" cy="879941"/>
          </a:xfrm>
        </p:grpSpPr>
        <p:sp>
          <p:nvSpPr>
            <p:cNvPr id="18" name="文本框 17"/>
            <p:cNvSpPr txBox="1"/>
            <p:nvPr/>
          </p:nvSpPr>
          <p:spPr>
            <a:xfrm>
              <a:off x="7497701" y="1731009"/>
              <a:ext cx="2177121" cy="7692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4400" b="1" dirty="0">
                  <a:solidFill>
                    <a:srgbClr val="0070C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工作完成情况</a:t>
              </a:r>
            </a:p>
          </p:txBody>
        </p:sp>
        <p:sp>
          <p:nvSpPr>
            <p:cNvPr id="19" name="文本框 18"/>
            <p:cNvSpPr txBox="1"/>
            <p:nvPr/>
          </p:nvSpPr>
          <p:spPr>
            <a:xfrm>
              <a:off x="7508478" y="2210932"/>
              <a:ext cx="2155566" cy="40001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endParaRPr lang="zh-CN" altLang="en-US" sz="2000" b="1" dirty="0">
                <a:solidFill>
                  <a:srgbClr val="0070C0"/>
                </a:solidFill>
                <a:latin typeface="ITC Avant Garde Std XLt" panose="020B0302020202020204" pitchFamily="34" charset="0"/>
                <a:ea typeface="方正正黑简体" panose="02000000000000000000" pitchFamily="2" charset="-122"/>
              </a:endParaRPr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1991291" y="2659088"/>
            <a:ext cx="1787217" cy="1161421"/>
            <a:chOff x="736517" y="2781721"/>
            <a:chExt cx="1787217" cy="1161421"/>
          </a:xfrm>
        </p:grpSpPr>
        <p:sp>
          <p:nvSpPr>
            <p:cNvPr id="23" name="文本框 5"/>
            <p:cNvSpPr txBox="1"/>
            <p:nvPr/>
          </p:nvSpPr>
          <p:spPr>
            <a:xfrm>
              <a:off x="736517" y="2781721"/>
              <a:ext cx="1787217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endParaRPr lang="zh-CN" altLang="en-US" sz="5400" dirty="0">
                <a:solidFill>
                  <a:srgbClr val="0066CC"/>
                </a:solidFill>
                <a:effectLst>
                  <a:innerShdw blurRad="63500" dist="38100" dir="13500000">
                    <a:prstClr val="black">
                      <a:alpha val="50000"/>
                    </a:prstClr>
                  </a:inn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8" name="矩形 27"/>
            <p:cNvSpPr/>
            <p:nvPr/>
          </p:nvSpPr>
          <p:spPr>
            <a:xfrm>
              <a:off x="936501" y="3573810"/>
              <a:ext cx="1381356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defRPr/>
              </a:pPr>
              <a:endParaRPr lang="zh-CN" altLang="en-US" sz="1800" dirty="0">
                <a:solidFill>
                  <a:srgbClr val="0066CC"/>
                </a:solidFill>
              </a:endParaRPr>
            </a:p>
          </p:txBody>
        </p:sp>
      </p:grpSp>
      <p:sp>
        <p:nvSpPr>
          <p:cNvPr id="16" name="文本框 15"/>
          <p:cNvSpPr txBox="1"/>
          <p:nvPr/>
        </p:nvSpPr>
        <p:spPr>
          <a:xfrm>
            <a:off x="5126183" y="2267701"/>
            <a:ext cx="1942808" cy="1320196"/>
          </a:xfrm>
          <a:prstGeom prst="rect">
            <a:avLst/>
          </a:prstGeom>
          <a:noFill/>
        </p:spPr>
        <p:txBody>
          <a:bodyPr wrap="square" lIns="88228" tIns="44114" rIns="88228" bIns="44114" rtlCol="0">
            <a:spAutoFit/>
          </a:bodyPr>
          <a:lstStyle/>
          <a:p>
            <a:pPr algn="ctr"/>
            <a:r>
              <a:rPr lang="en-US" altLang="zh-CN" sz="4000" dirty="0">
                <a:solidFill>
                  <a:srgbClr val="0070C0"/>
                </a:solidFill>
                <a:latin typeface="ITC Avant Garde Std Md" panose="020B0602020202020204" pitchFamily="34" charset="0"/>
              </a:rPr>
              <a:t>PART 02</a:t>
            </a:r>
            <a:endParaRPr lang="zh-CN" altLang="en-US" sz="4000" dirty="0">
              <a:solidFill>
                <a:srgbClr val="0070C0"/>
              </a:solidFill>
              <a:latin typeface="ITC Avant Garde Std Md" panose="020B0602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2000">
        <p:fade/>
      </p:transition>
    </mc:Choice>
    <mc:Fallback xmlns="">
      <p:transition spd="med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299"/>
                            </p:stCondLst>
                            <p:childTnLst>
                              <p:par>
                                <p:cTn id="15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696987" y="189439"/>
            <a:ext cx="6824826" cy="646331"/>
            <a:chOff x="360437" y="189434"/>
            <a:chExt cx="6824826" cy="646332"/>
          </a:xfrm>
        </p:grpSpPr>
        <p:sp>
          <p:nvSpPr>
            <p:cNvPr id="35" name="Freeform 514"/>
            <p:cNvSpPr>
              <a:spLocks noEditPoints="1"/>
            </p:cNvSpPr>
            <p:nvPr/>
          </p:nvSpPr>
          <p:spPr bwMode="auto">
            <a:xfrm>
              <a:off x="4464893" y="368645"/>
              <a:ext cx="358333" cy="360040"/>
            </a:xfrm>
            <a:custGeom>
              <a:avLst/>
              <a:gdLst>
                <a:gd name="T0" fmla="*/ 144 w 288"/>
                <a:gd name="T1" fmla="*/ 0 h 289"/>
                <a:gd name="T2" fmla="*/ 0 w 288"/>
                <a:gd name="T3" fmla="*/ 145 h 289"/>
                <a:gd name="T4" fmla="*/ 144 w 288"/>
                <a:gd name="T5" fmla="*/ 289 h 289"/>
                <a:gd name="T6" fmla="*/ 288 w 288"/>
                <a:gd name="T7" fmla="*/ 145 h 289"/>
                <a:gd name="T8" fmla="*/ 144 w 288"/>
                <a:gd name="T9" fmla="*/ 0 h 289"/>
                <a:gd name="T10" fmla="*/ 208 w 288"/>
                <a:gd name="T11" fmla="*/ 148 h 289"/>
                <a:gd name="T12" fmla="*/ 117 w 288"/>
                <a:gd name="T13" fmla="*/ 239 h 289"/>
                <a:gd name="T14" fmla="*/ 114 w 288"/>
                <a:gd name="T15" fmla="*/ 240 h 289"/>
                <a:gd name="T16" fmla="*/ 111 w 288"/>
                <a:gd name="T17" fmla="*/ 239 h 289"/>
                <a:gd name="T18" fmla="*/ 111 w 288"/>
                <a:gd name="T19" fmla="*/ 239 h 289"/>
                <a:gd name="T20" fmla="*/ 110 w 288"/>
                <a:gd name="T21" fmla="*/ 236 h 289"/>
                <a:gd name="T22" fmla="*/ 110 w 288"/>
                <a:gd name="T23" fmla="*/ 192 h 289"/>
                <a:gd name="T24" fmla="*/ 111 w 288"/>
                <a:gd name="T25" fmla="*/ 189 h 289"/>
                <a:gd name="T26" fmla="*/ 155 w 288"/>
                <a:gd name="T27" fmla="*/ 145 h 289"/>
                <a:gd name="T28" fmla="*/ 111 w 288"/>
                <a:gd name="T29" fmla="*/ 101 h 289"/>
                <a:gd name="T30" fmla="*/ 110 w 288"/>
                <a:gd name="T31" fmla="*/ 98 h 289"/>
                <a:gd name="T32" fmla="*/ 110 w 288"/>
                <a:gd name="T33" fmla="*/ 54 h 289"/>
                <a:gd name="T34" fmla="*/ 111 w 288"/>
                <a:gd name="T35" fmla="*/ 51 h 289"/>
                <a:gd name="T36" fmla="*/ 111 w 288"/>
                <a:gd name="T37" fmla="*/ 51 h 289"/>
                <a:gd name="T38" fmla="*/ 117 w 288"/>
                <a:gd name="T39" fmla="*/ 51 h 289"/>
                <a:gd name="T40" fmla="*/ 208 w 288"/>
                <a:gd name="T41" fmla="*/ 142 h 289"/>
                <a:gd name="T42" fmla="*/ 209 w 288"/>
                <a:gd name="T43" fmla="*/ 145 h 289"/>
                <a:gd name="T44" fmla="*/ 208 w 288"/>
                <a:gd name="T45" fmla="*/ 148 h 2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288" h="289">
                  <a:moveTo>
                    <a:pt x="144" y="0"/>
                  </a:moveTo>
                  <a:cubicBezTo>
                    <a:pt x="64" y="0"/>
                    <a:pt x="0" y="65"/>
                    <a:pt x="0" y="145"/>
                  </a:cubicBezTo>
                  <a:cubicBezTo>
                    <a:pt x="0" y="224"/>
                    <a:pt x="64" y="289"/>
                    <a:pt x="144" y="289"/>
                  </a:cubicBezTo>
                  <a:cubicBezTo>
                    <a:pt x="224" y="289"/>
                    <a:pt x="288" y="224"/>
                    <a:pt x="288" y="145"/>
                  </a:cubicBezTo>
                  <a:cubicBezTo>
                    <a:pt x="288" y="65"/>
                    <a:pt x="224" y="0"/>
                    <a:pt x="144" y="0"/>
                  </a:cubicBezTo>
                  <a:close/>
                  <a:moveTo>
                    <a:pt x="208" y="148"/>
                  </a:moveTo>
                  <a:cubicBezTo>
                    <a:pt x="117" y="239"/>
                    <a:pt x="117" y="239"/>
                    <a:pt x="117" y="239"/>
                  </a:cubicBezTo>
                  <a:cubicBezTo>
                    <a:pt x="116" y="240"/>
                    <a:pt x="115" y="240"/>
                    <a:pt x="114" y="240"/>
                  </a:cubicBezTo>
                  <a:cubicBezTo>
                    <a:pt x="113" y="240"/>
                    <a:pt x="112" y="240"/>
                    <a:pt x="111" y="239"/>
                  </a:cubicBezTo>
                  <a:cubicBezTo>
                    <a:pt x="111" y="239"/>
                    <a:pt x="111" y="239"/>
                    <a:pt x="111" y="239"/>
                  </a:cubicBezTo>
                  <a:cubicBezTo>
                    <a:pt x="110" y="238"/>
                    <a:pt x="110" y="237"/>
                    <a:pt x="110" y="236"/>
                  </a:cubicBezTo>
                  <a:cubicBezTo>
                    <a:pt x="110" y="192"/>
                    <a:pt x="110" y="192"/>
                    <a:pt x="110" y="192"/>
                  </a:cubicBezTo>
                  <a:cubicBezTo>
                    <a:pt x="110" y="191"/>
                    <a:pt x="110" y="190"/>
                    <a:pt x="111" y="189"/>
                  </a:cubicBezTo>
                  <a:cubicBezTo>
                    <a:pt x="155" y="145"/>
                    <a:pt x="155" y="145"/>
                    <a:pt x="155" y="145"/>
                  </a:cubicBezTo>
                  <a:cubicBezTo>
                    <a:pt x="111" y="101"/>
                    <a:pt x="111" y="101"/>
                    <a:pt x="111" y="101"/>
                  </a:cubicBezTo>
                  <a:cubicBezTo>
                    <a:pt x="110" y="100"/>
                    <a:pt x="110" y="99"/>
                    <a:pt x="110" y="98"/>
                  </a:cubicBezTo>
                  <a:cubicBezTo>
                    <a:pt x="110" y="54"/>
                    <a:pt x="110" y="54"/>
                    <a:pt x="110" y="54"/>
                  </a:cubicBezTo>
                  <a:cubicBezTo>
                    <a:pt x="110" y="53"/>
                    <a:pt x="110" y="52"/>
                    <a:pt x="111" y="51"/>
                  </a:cubicBezTo>
                  <a:cubicBezTo>
                    <a:pt x="111" y="51"/>
                    <a:pt x="111" y="51"/>
                    <a:pt x="111" y="51"/>
                  </a:cubicBezTo>
                  <a:cubicBezTo>
                    <a:pt x="113" y="49"/>
                    <a:pt x="115" y="49"/>
                    <a:pt x="117" y="51"/>
                  </a:cubicBezTo>
                  <a:cubicBezTo>
                    <a:pt x="208" y="142"/>
                    <a:pt x="208" y="142"/>
                    <a:pt x="208" y="142"/>
                  </a:cubicBezTo>
                  <a:cubicBezTo>
                    <a:pt x="209" y="143"/>
                    <a:pt x="209" y="144"/>
                    <a:pt x="209" y="145"/>
                  </a:cubicBezTo>
                  <a:cubicBezTo>
                    <a:pt x="209" y="146"/>
                    <a:pt x="209" y="147"/>
                    <a:pt x="208" y="148"/>
                  </a:cubicBezTo>
                  <a:close/>
                </a:path>
              </a:pathLst>
            </a:custGeom>
            <a:solidFill>
              <a:srgbClr val="0070C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rgbClr val="0070C0"/>
                </a:solidFill>
              </a:endParaRPr>
            </a:p>
          </p:txBody>
        </p:sp>
        <p:sp>
          <p:nvSpPr>
            <p:cNvPr id="36" name="TextBox 35"/>
            <p:cNvSpPr txBox="1"/>
            <p:nvPr/>
          </p:nvSpPr>
          <p:spPr>
            <a:xfrm>
              <a:off x="4896941" y="416491"/>
              <a:ext cx="2288322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defRPr sz="2400">
                  <a:solidFill>
                    <a:schemeClr val="bg1"/>
                  </a:solidFill>
                  <a:effectLst/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en-US" altLang="zh-CN" sz="1200" dirty="0">
                  <a:solidFill>
                    <a:srgbClr val="0070C0"/>
                  </a:solidFill>
                </a:rPr>
                <a:t>Important issues in </a:t>
              </a:r>
              <a:r>
                <a:rPr lang="en-US" altLang="zh-CN" sz="1200" dirty="0" smtClean="0">
                  <a:solidFill>
                    <a:srgbClr val="0070C0"/>
                  </a:solidFill>
                </a:rPr>
                <a:t>20XX </a:t>
              </a:r>
              <a:endParaRPr lang="en-US" altLang="zh-CN" sz="1200" dirty="0">
                <a:solidFill>
                  <a:srgbClr val="0070C0"/>
                </a:solidFill>
              </a:endParaRP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360437" y="189434"/>
              <a:ext cx="4283622" cy="646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54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en-US" altLang="zh-CN" sz="3600" dirty="0" smtClean="0">
                  <a:solidFill>
                    <a:srgbClr val="0070C0"/>
                  </a:solidFill>
                </a:rPr>
                <a:t>20XX</a:t>
              </a:r>
              <a:r>
                <a:rPr lang="zh-CN" altLang="zh-CN" sz="3600" dirty="0" smtClean="0">
                  <a:solidFill>
                    <a:srgbClr val="0070C0"/>
                  </a:solidFill>
                </a:rPr>
                <a:t>年</a:t>
              </a:r>
              <a:r>
                <a:rPr lang="zh-CN" altLang="en-US" sz="3600" dirty="0">
                  <a:solidFill>
                    <a:srgbClr val="0070C0"/>
                  </a:solidFill>
                </a:rPr>
                <a:t>重要事项</a:t>
              </a:r>
              <a:endParaRPr lang="zh-CN" altLang="zh-CN" sz="3600" dirty="0">
                <a:solidFill>
                  <a:srgbClr val="0070C0"/>
                </a:solidFill>
              </a:endParaRPr>
            </a:p>
          </p:txBody>
        </p:sp>
      </p:grpSp>
      <p:sp>
        <p:nvSpPr>
          <p:cNvPr id="3" name="矩形 2"/>
          <p:cNvSpPr/>
          <p:nvPr/>
        </p:nvSpPr>
        <p:spPr>
          <a:xfrm>
            <a:off x="336554" y="1125541"/>
            <a:ext cx="11522075" cy="5328593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grpSp>
        <p:nvGrpSpPr>
          <p:cNvPr id="2" name="组合 1"/>
          <p:cNvGrpSpPr/>
          <p:nvPr/>
        </p:nvGrpSpPr>
        <p:grpSpPr>
          <a:xfrm>
            <a:off x="8977910" y="2133651"/>
            <a:ext cx="2349967" cy="981109"/>
            <a:chOff x="8641357" y="2133650"/>
            <a:chExt cx="2349967" cy="981110"/>
          </a:xfrm>
        </p:grpSpPr>
        <p:sp>
          <p:nvSpPr>
            <p:cNvPr id="115" name="TextBox 114"/>
            <p:cNvSpPr txBox="1"/>
            <p:nvPr/>
          </p:nvSpPr>
          <p:spPr>
            <a:xfrm>
              <a:off x="8785373" y="2637706"/>
              <a:ext cx="2133944" cy="4770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ts val="15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点击此处添加部门情况</a:t>
              </a:r>
              <a:endParaRPr lang="en-US" altLang="zh-CN" sz="1400" dirty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  <a:p>
              <a:pPr>
                <a:lnSpc>
                  <a:spcPts val="15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</p:txBody>
        </p:sp>
        <p:sp>
          <p:nvSpPr>
            <p:cNvPr id="116" name="Freeform 512"/>
            <p:cNvSpPr/>
            <p:nvPr/>
          </p:nvSpPr>
          <p:spPr bwMode="auto">
            <a:xfrm>
              <a:off x="8641357" y="2228252"/>
              <a:ext cx="118487" cy="234738"/>
            </a:xfrm>
            <a:custGeom>
              <a:avLst/>
              <a:gdLst>
                <a:gd name="T0" fmla="*/ 54 w 106"/>
                <a:gd name="T1" fmla="*/ 105 h 210"/>
                <a:gd name="T2" fmla="*/ 0 w 106"/>
                <a:gd name="T3" fmla="*/ 159 h 210"/>
                <a:gd name="T4" fmla="*/ 0 w 106"/>
                <a:gd name="T5" fmla="*/ 210 h 210"/>
                <a:gd name="T6" fmla="*/ 0 w 106"/>
                <a:gd name="T7" fmla="*/ 210 h 210"/>
                <a:gd name="T8" fmla="*/ 106 w 106"/>
                <a:gd name="T9" fmla="*/ 105 h 210"/>
                <a:gd name="T10" fmla="*/ 0 w 106"/>
                <a:gd name="T11" fmla="*/ 0 h 210"/>
                <a:gd name="T12" fmla="*/ 0 w 106"/>
                <a:gd name="T13" fmla="*/ 0 h 210"/>
                <a:gd name="T14" fmla="*/ 0 w 106"/>
                <a:gd name="T15" fmla="*/ 51 h 210"/>
                <a:gd name="T16" fmla="*/ 54 w 106"/>
                <a:gd name="T17" fmla="*/ 105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6" h="210">
                  <a:moveTo>
                    <a:pt x="54" y="105"/>
                  </a:moveTo>
                  <a:lnTo>
                    <a:pt x="0" y="159"/>
                  </a:lnTo>
                  <a:lnTo>
                    <a:pt x="0" y="210"/>
                  </a:lnTo>
                  <a:lnTo>
                    <a:pt x="0" y="210"/>
                  </a:lnTo>
                  <a:lnTo>
                    <a:pt x="106" y="105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51"/>
                  </a:lnTo>
                  <a:lnTo>
                    <a:pt x="54" y="105"/>
                  </a:lnTo>
                  <a:close/>
                </a:path>
              </a:pathLst>
            </a:custGeom>
            <a:solidFill>
              <a:srgbClr val="0066C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117" name="TextBox 116"/>
            <p:cNvSpPr txBox="1"/>
            <p:nvPr/>
          </p:nvSpPr>
          <p:spPr>
            <a:xfrm>
              <a:off x="8784484" y="2133650"/>
              <a:ext cx="220684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重要内容情况</a:t>
              </a:r>
              <a:endParaRPr lang="zh-CN" altLang="zh-CN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68" name="椭圆 67"/>
          <p:cNvSpPr/>
          <p:nvPr/>
        </p:nvSpPr>
        <p:spPr>
          <a:xfrm>
            <a:off x="1993131" y="1629598"/>
            <a:ext cx="4145792" cy="4142203"/>
          </a:xfrm>
          <a:prstGeom prst="ellipse">
            <a:avLst/>
          </a:prstGeom>
          <a:noFill/>
          <a:ln w="25400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41" name="组合 87"/>
          <p:cNvGrpSpPr/>
          <p:nvPr/>
        </p:nvGrpSpPr>
        <p:grpSpPr bwMode="auto">
          <a:xfrm>
            <a:off x="1273051" y="1636841"/>
            <a:ext cx="2529816" cy="2529816"/>
            <a:chOff x="2848131" y="1860029"/>
            <a:chExt cx="3807502" cy="3807502"/>
          </a:xfrm>
        </p:grpSpPr>
        <p:sp>
          <p:nvSpPr>
            <p:cNvPr id="43" name="椭圆 42"/>
            <p:cNvSpPr/>
            <p:nvPr/>
          </p:nvSpPr>
          <p:spPr>
            <a:xfrm>
              <a:off x="2848131" y="1860029"/>
              <a:ext cx="3807502" cy="3807502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rgbClr val="E0E0E0"/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279400" dist="2540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44" name="椭圆 43"/>
            <p:cNvSpPr/>
            <p:nvPr/>
          </p:nvSpPr>
          <p:spPr>
            <a:xfrm>
              <a:off x="2938027" y="1949925"/>
              <a:ext cx="3627710" cy="3627710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rgbClr val="DDDEDD"/>
                </a:gs>
              </a:gsLst>
              <a:lin ang="189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</p:grpSp>
      <p:grpSp>
        <p:nvGrpSpPr>
          <p:cNvPr id="123" name="组合 87"/>
          <p:cNvGrpSpPr/>
          <p:nvPr/>
        </p:nvGrpSpPr>
        <p:grpSpPr bwMode="auto">
          <a:xfrm>
            <a:off x="4729435" y="1629594"/>
            <a:ext cx="2993204" cy="2993204"/>
            <a:chOff x="2848131" y="1860029"/>
            <a:chExt cx="3807502" cy="3807502"/>
          </a:xfrm>
        </p:grpSpPr>
        <p:sp>
          <p:nvSpPr>
            <p:cNvPr id="124" name="椭圆 123"/>
            <p:cNvSpPr/>
            <p:nvPr/>
          </p:nvSpPr>
          <p:spPr>
            <a:xfrm>
              <a:off x="2848131" y="1860029"/>
              <a:ext cx="3807502" cy="3807502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rgbClr val="E0E0E0"/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279400" dist="2540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125" name="椭圆 124"/>
            <p:cNvSpPr/>
            <p:nvPr/>
          </p:nvSpPr>
          <p:spPr>
            <a:xfrm>
              <a:off x="2938028" y="1918029"/>
              <a:ext cx="3627710" cy="3627711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rgbClr val="DDDEDD"/>
                </a:gs>
              </a:gsLst>
              <a:lin ang="189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</p:grpSp>
      <p:grpSp>
        <p:nvGrpSpPr>
          <p:cNvPr id="126" name="组合 87"/>
          <p:cNvGrpSpPr/>
          <p:nvPr/>
        </p:nvGrpSpPr>
        <p:grpSpPr bwMode="auto">
          <a:xfrm>
            <a:off x="3145259" y="4518204"/>
            <a:ext cx="1756440" cy="1756440"/>
            <a:chOff x="2848131" y="1860029"/>
            <a:chExt cx="3807502" cy="3807502"/>
          </a:xfrm>
        </p:grpSpPr>
        <p:sp>
          <p:nvSpPr>
            <p:cNvPr id="127" name="椭圆 126"/>
            <p:cNvSpPr/>
            <p:nvPr/>
          </p:nvSpPr>
          <p:spPr>
            <a:xfrm>
              <a:off x="2848131" y="1860029"/>
              <a:ext cx="3807502" cy="3807502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rgbClr val="E0E0E0"/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279400" dist="2540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2800"/>
            </a:p>
          </p:txBody>
        </p:sp>
        <p:sp>
          <p:nvSpPr>
            <p:cNvPr id="128" name="椭圆 127"/>
            <p:cNvSpPr/>
            <p:nvPr/>
          </p:nvSpPr>
          <p:spPr>
            <a:xfrm>
              <a:off x="2938027" y="1949925"/>
              <a:ext cx="3627710" cy="3627710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rgbClr val="DDDEDD"/>
                </a:gs>
              </a:gsLst>
              <a:lin ang="189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2800"/>
            </a:p>
          </p:txBody>
        </p:sp>
      </p:grpSp>
      <p:grpSp>
        <p:nvGrpSpPr>
          <p:cNvPr id="132" name="组合 131"/>
          <p:cNvGrpSpPr/>
          <p:nvPr/>
        </p:nvGrpSpPr>
        <p:grpSpPr>
          <a:xfrm>
            <a:off x="8977910" y="3299280"/>
            <a:ext cx="2349967" cy="981109"/>
            <a:chOff x="8641357" y="2133650"/>
            <a:chExt cx="2349967" cy="981110"/>
          </a:xfrm>
        </p:grpSpPr>
        <p:sp>
          <p:nvSpPr>
            <p:cNvPr id="133" name="TextBox 132"/>
            <p:cNvSpPr txBox="1"/>
            <p:nvPr/>
          </p:nvSpPr>
          <p:spPr>
            <a:xfrm>
              <a:off x="8785373" y="2637706"/>
              <a:ext cx="2133944" cy="4770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ts val="15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点击此处添加部门情况</a:t>
              </a:r>
              <a:endParaRPr lang="en-US" altLang="zh-CN" sz="1400" dirty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  <a:p>
              <a:pPr>
                <a:lnSpc>
                  <a:spcPts val="15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</p:txBody>
        </p:sp>
        <p:sp>
          <p:nvSpPr>
            <p:cNvPr id="134" name="Freeform 512"/>
            <p:cNvSpPr/>
            <p:nvPr/>
          </p:nvSpPr>
          <p:spPr bwMode="auto">
            <a:xfrm>
              <a:off x="8641357" y="2228252"/>
              <a:ext cx="118487" cy="234738"/>
            </a:xfrm>
            <a:custGeom>
              <a:avLst/>
              <a:gdLst>
                <a:gd name="T0" fmla="*/ 54 w 106"/>
                <a:gd name="T1" fmla="*/ 105 h 210"/>
                <a:gd name="T2" fmla="*/ 0 w 106"/>
                <a:gd name="T3" fmla="*/ 159 h 210"/>
                <a:gd name="T4" fmla="*/ 0 w 106"/>
                <a:gd name="T5" fmla="*/ 210 h 210"/>
                <a:gd name="T6" fmla="*/ 0 w 106"/>
                <a:gd name="T7" fmla="*/ 210 h 210"/>
                <a:gd name="T8" fmla="*/ 106 w 106"/>
                <a:gd name="T9" fmla="*/ 105 h 210"/>
                <a:gd name="T10" fmla="*/ 0 w 106"/>
                <a:gd name="T11" fmla="*/ 0 h 210"/>
                <a:gd name="T12" fmla="*/ 0 w 106"/>
                <a:gd name="T13" fmla="*/ 0 h 210"/>
                <a:gd name="T14" fmla="*/ 0 w 106"/>
                <a:gd name="T15" fmla="*/ 51 h 210"/>
                <a:gd name="T16" fmla="*/ 54 w 106"/>
                <a:gd name="T17" fmla="*/ 105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6" h="210">
                  <a:moveTo>
                    <a:pt x="54" y="105"/>
                  </a:moveTo>
                  <a:lnTo>
                    <a:pt x="0" y="159"/>
                  </a:lnTo>
                  <a:lnTo>
                    <a:pt x="0" y="210"/>
                  </a:lnTo>
                  <a:lnTo>
                    <a:pt x="0" y="210"/>
                  </a:lnTo>
                  <a:lnTo>
                    <a:pt x="106" y="105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51"/>
                  </a:lnTo>
                  <a:lnTo>
                    <a:pt x="54" y="105"/>
                  </a:lnTo>
                  <a:close/>
                </a:path>
              </a:pathLst>
            </a:custGeom>
            <a:solidFill>
              <a:srgbClr val="0066C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135" name="TextBox 134"/>
            <p:cNvSpPr txBox="1"/>
            <p:nvPr/>
          </p:nvSpPr>
          <p:spPr>
            <a:xfrm>
              <a:off x="8784484" y="2133650"/>
              <a:ext cx="220684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重要内容情况</a:t>
              </a:r>
              <a:endParaRPr lang="zh-CN" altLang="zh-CN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36" name="组合 135"/>
          <p:cNvGrpSpPr/>
          <p:nvPr/>
        </p:nvGrpSpPr>
        <p:grpSpPr>
          <a:xfrm>
            <a:off x="8977910" y="4527054"/>
            <a:ext cx="2349967" cy="981109"/>
            <a:chOff x="8641357" y="2133650"/>
            <a:chExt cx="2349967" cy="981110"/>
          </a:xfrm>
        </p:grpSpPr>
        <p:sp>
          <p:nvSpPr>
            <p:cNvPr id="137" name="TextBox 136"/>
            <p:cNvSpPr txBox="1"/>
            <p:nvPr/>
          </p:nvSpPr>
          <p:spPr>
            <a:xfrm>
              <a:off x="8785373" y="2637706"/>
              <a:ext cx="2133944" cy="4770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ts val="15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点击此处添加部门情况</a:t>
              </a:r>
              <a:endParaRPr lang="en-US" altLang="zh-CN" sz="1400" dirty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  <a:p>
              <a:pPr>
                <a:lnSpc>
                  <a:spcPts val="15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</p:txBody>
        </p:sp>
        <p:sp>
          <p:nvSpPr>
            <p:cNvPr id="138" name="Freeform 512"/>
            <p:cNvSpPr/>
            <p:nvPr/>
          </p:nvSpPr>
          <p:spPr bwMode="auto">
            <a:xfrm>
              <a:off x="8641357" y="2228252"/>
              <a:ext cx="118487" cy="234738"/>
            </a:xfrm>
            <a:custGeom>
              <a:avLst/>
              <a:gdLst>
                <a:gd name="T0" fmla="*/ 54 w 106"/>
                <a:gd name="T1" fmla="*/ 105 h 210"/>
                <a:gd name="T2" fmla="*/ 0 w 106"/>
                <a:gd name="T3" fmla="*/ 159 h 210"/>
                <a:gd name="T4" fmla="*/ 0 w 106"/>
                <a:gd name="T5" fmla="*/ 210 h 210"/>
                <a:gd name="T6" fmla="*/ 0 w 106"/>
                <a:gd name="T7" fmla="*/ 210 h 210"/>
                <a:gd name="T8" fmla="*/ 106 w 106"/>
                <a:gd name="T9" fmla="*/ 105 h 210"/>
                <a:gd name="T10" fmla="*/ 0 w 106"/>
                <a:gd name="T11" fmla="*/ 0 h 210"/>
                <a:gd name="T12" fmla="*/ 0 w 106"/>
                <a:gd name="T13" fmla="*/ 0 h 210"/>
                <a:gd name="T14" fmla="*/ 0 w 106"/>
                <a:gd name="T15" fmla="*/ 51 h 210"/>
                <a:gd name="T16" fmla="*/ 54 w 106"/>
                <a:gd name="T17" fmla="*/ 105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6" h="210">
                  <a:moveTo>
                    <a:pt x="54" y="105"/>
                  </a:moveTo>
                  <a:lnTo>
                    <a:pt x="0" y="159"/>
                  </a:lnTo>
                  <a:lnTo>
                    <a:pt x="0" y="210"/>
                  </a:lnTo>
                  <a:lnTo>
                    <a:pt x="0" y="210"/>
                  </a:lnTo>
                  <a:lnTo>
                    <a:pt x="106" y="105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51"/>
                  </a:lnTo>
                  <a:lnTo>
                    <a:pt x="54" y="105"/>
                  </a:lnTo>
                  <a:close/>
                </a:path>
              </a:pathLst>
            </a:custGeom>
            <a:solidFill>
              <a:srgbClr val="0066C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139" name="TextBox 138"/>
            <p:cNvSpPr txBox="1"/>
            <p:nvPr/>
          </p:nvSpPr>
          <p:spPr>
            <a:xfrm>
              <a:off x="8784484" y="2133650"/>
              <a:ext cx="220684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重要内容情况</a:t>
              </a:r>
              <a:endParaRPr lang="zh-CN" altLang="zh-CN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1615390" y="2069479"/>
            <a:ext cx="1845138" cy="1163459"/>
            <a:chOff x="1278840" y="2069476"/>
            <a:chExt cx="1845138" cy="1163458"/>
          </a:xfrm>
        </p:grpSpPr>
        <p:sp>
          <p:nvSpPr>
            <p:cNvPr id="129" name="文本框 5"/>
            <p:cNvSpPr txBox="1"/>
            <p:nvPr/>
          </p:nvSpPr>
          <p:spPr>
            <a:xfrm>
              <a:off x="1278840" y="2709714"/>
              <a:ext cx="1845138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800" dirty="0">
                  <a:solidFill>
                    <a:srgbClr val="0066CC"/>
                  </a:solidFill>
                  <a:effectLst>
                    <a:innerShdw blurRad="63500" dist="38100" dir="13500000">
                      <a:prstClr val="black">
                        <a:alpha val="50000"/>
                      </a:prstClr>
                    </a:inn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rPr>
                <a:t>标题</a:t>
              </a:r>
              <a:r>
                <a:rPr lang="en-US" altLang="zh-CN" sz="2800" dirty="0">
                  <a:solidFill>
                    <a:srgbClr val="0066CC"/>
                  </a:solidFill>
                  <a:effectLst>
                    <a:innerShdw blurRad="63500" dist="38100" dir="13500000">
                      <a:prstClr val="black">
                        <a:alpha val="50000"/>
                      </a:prstClr>
                    </a:inn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rPr>
                <a:t>1</a:t>
              </a:r>
              <a:endParaRPr lang="zh-CN" altLang="en-US" sz="2800" dirty="0">
                <a:solidFill>
                  <a:srgbClr val="0066CC"/>
                </a:solidFill>
                <a:effectLst>
                  <a:innerShdw blurRad="63500" dist="38100" dir="13500000">
                    <a:prstClr val="black">
                      <a:alpha val="50000"/>
                    </a:prstClr>
                  </a:inn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pSp>
          <p:nvGrpSpPr>
            <p:cNvPr id="141" name="组合 140"/>
            <p:cNvGrpSpPr/>
            <p:nvPr/>
          </p:nvGrpSpPr>
          <p:grpSpPr>
            <a:xfrm>
              <a:off x="1800597" y="2069476"/>
              <a:ext cx="640238" cy="640238"/>
              <a:chOff x="2922588" y="1254126"/>
              <a:chExt cx="336550" cy="336550"/>
            </a:xfrm>
            <a:solidFill>
              <a:schemeClr val="bg1">
                <a:lumMod val="65000"/>
              </a:schemeClr>
            </a:solidFill>
          </p:grpSpPr>
          <p:sp>
            <p:nvSpPr>
              <p:cNvPr id="142" name="Freeform 527"/>
              <p:cNvSpPr/>
              <p:nvPr/>
            </p:nvSpPr>
            <p:spPr bwMode="auto">
              <a:xfrm>
                <a:off x="3065463" y="1254126"/>
                <a:ext cx="193675" cy="195263"/>
              </a:xfrm>
              <a:custGeom>
                <a:avLst/>
                <a:gdLst>
                  <a:gd name="T0" fmla="*/ 60 w 122"/>
                  <a:gd name="T1" fmla="*/ 0 h 123"/>
                  <a:gd name="T2" fmla="*/ 0 w 122"/>
                  <a:gd name="T3" fmla="*/ 62 h 123"/>
                  <a:gd name="T4" fmla="*/ 60 w 122"/>
                  <a:gd name="T5" fmla="*/ 123 h 123"/>
                  <a:gd name="T6" fmla="*/ 122 w 122"/>
                  <a:gd name="T7" fmla="*/ 62 h 123"/>
                  <a:gd name="T8" fmla="*/ 60 w 122"/>
                  <a:gd name="T9" fmla="*/ 0 h 1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2" h="123">
                    <a:moveTo>
                      <a:pt x="60" y="0"/>
                    </a:moveTo>
                    <a:lnTo>
                      <a:pt x="0" y="62"/>
                    </a:lnTo>
                    <a:lnTo>
                      <a:pt x="60" y="123"/>
                    </a:lnTo>
                    <a:lnTo>
                      <a:pt x="122" y="62"/>
                    </a:lnTo>
                    <a:lnTo>
                      <a:pt x="6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2800"/>
              </a:p>
            </p:txBody>
          </p:sp>
          <p:sp>
            <p:nvSpPr>
              <p:cNvPr id="143" name="Freeform 528"/>
              <p:cNvSpPr>
                <a:spLocks noEditPoints="1"/>
              </p:cNvSpPr>
              <p:nvPr/>
            </p:nvSpPr>
            <p:spPr bwMode="auto">
              <a:xfrm>
                <a:off x="2922588" y="1384301"/>
                <a:ext cx="206375" cy="206375"/>
              </a:xfrm>
              <a:custGeom>
                <a:avLst/>
                <a:gdLst>
                  <a:gd name="T0" fmla="*/ 25 w 178"/>
                  <a:gd name="T1" fmla="*/ 71 h 179"/>
                  <a:gd name="T2" fmla="*/ 0 w 178"/>
                  <a:gd name="T3" fmla="*/ 152 h 179"/>
                  <a:gd name="T4" fmla="*/ 27 w 178"/>
                  <a:gd name="T5" fmla="*/ 179 h 179"/>
                  <a:gd name="T6" fmla="*/ 108 w 178"/>
                  <a:gd name="T7" fmla="*/ 153 h 179"/>
                  <a:gd name="T8" fmla="*/ 178 w 178"/>
                  <a:gd name="T9" fmla="*/ 57 h 179"/>
                  <a:gd name="T10" fmla="*/ 121 w 178"/>
                  <a:gd name="T11" fmla="*/ 0 h 179"/>
                  <a:gd name="T12" fmla="*/ 25 w 178"/>
                  <a:gd name="T13" fmla="*/ 71 h 179"/>
                  <a:gd name="T14" fmla="*/ 81 w 178"/>
                  <a:gd name="T15" fmla="*/ 120 h 179"/>
                  <a:gd name="T16" fmla="*/ 59 w 178"/>
                  <a:gd name="T17" fmla="*/ 120 h 179"/>
                  <a:gd name="T18" fmla="*/ 59 w 178"/>
                  <a:gd name="T19" fmla="*/ 98 h 179"/>
                  <a:gd name="T20" fmla="*/ 81 w 178"/>
                  <a:gd name="T21" fmla="*/ 98 h 179"/>
                  <a:gd name="T22" fmla="*/ 81 w 178"/>
                  <a:gd name="T23" fmla="*/ 120 h 1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78" h="179">
                    <a:moveTo>
                      <a:pt x="25" y="71"/>
                    </a:moveTo>
                    <a:cubicBezTo>
                      <a:pt x="38" y="88"/>
                      <a:pt x="27" y="122"/>
                      <a:pt x="0" y="152"/>
                    </a:cubicBezTo>
                    <a:cubicBezTo>
                      <a:pt x="27" y="179"/>
                      <a:pt x="27" y="179"/>
                      <a:pt x="27" y="179"/>
                    </a:cubicBezTo>
                    <a:cubicBezTo>
                      <a:pt x="57" y="152"/>
                      <a:pt x="91" y="141"/>
                      <a:pt x="108" y="153"/>
                    </a:cubicBezTo>
                    <a:cubicBezTo>
                      <a:pt x="178" y="57"/>
                      <a:pt x="178" y="57"/>
                      <a:pt x="178" y="57"/>
                    </a:cubicBezTo>
                    <a:cubicBezTo>
                      <a:pt x="121" y="0"/>
                      <a:pt x="121" y="0"/>
                      <a:pt x="121" y="0"/>
                    </a:cubicBezTo>
                    <a:lnTo>
                      <a:pt x="25" y="71"/>
                    </a:lnTo>
                    <a:close/>
                    <a:moveTo>
                      <a:pt x="81" y="120"/>
                    </a:moveTo>
                    <a:cubicBezTo>
                      <a:pt x="75" y="126"/>
                      <a:pt x="65" y="126"/>
                      <a:pt x="59" y="120"/>
                    </a:cubicBezTo>
                    <a:cubicBezTo>
                      <a:pt x="53" y="114"/>
                      <a:pt x="53" y="104"/>
                      <a:pt x="59" y="98"/>
                    </a:cubicBezTo>
                    <a:cubicBezTo>
                      <a:pt x="65" y="91"/>
                      <a:pt x="75" y="91"/>
                      <a:pt x="81" y="98"/>
                    </a:cubicBezTo>
                    <a:cubicBezTo>
                      <a:pt x="88" y="104"/>
                      <a:pt x="88" y="114"/>
                      <a:pt x="81" y="12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2800"/>
              </a:p>
            </p:txBody>
          </p:sp>
        </p:grpSp>
      </p:grpSp>
      <p:grpSp>
        <p:nvGrpSpPr>
          <p:cNvPr id="6" name="组合 5"/>
          <p:cNvGrpSpPr/>
          <p:nvPr/>
        </p:nvGrpSpPr>
        <p:grpSpPr>
          <a:xfrm>
            <a:off x="5395940" y="2213493"/>
            <a:ext cx="1845138" cy="1319668"/>
            <a:chOff x="5059390" y="2213492"/>
            <a:chExt cx="1845138" cy="1319668"/>
          </a:xfrm>
        </p:grpSpPr>
        <p:sp>
          <p:nvSpPr>
            <p:cNvPr id="130" name="文本框 5"/>
            <p:cNvSpPr txBox="1"/>
            <p:nvPr/>
          </p:nvSpPr>
          <p:spPr>
            <a:xfrm>
              <a:off x="5059390" y="3009940"/>
              <a:ext cx="1845138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4000">
                  <a:solidFill>
                    <a:srgbClr val="0066CC"/>
                  </a:solidFill>
                  <a:effectLst>
                    <a:innerShdw blurRad="63500" dist="38100" dir="13500000">
                      <a:prstClr val="black">
                        <a:alpha val="50000"/>
                      </a:prstClr>
                    </a:inn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zh-CN" altLang="en-US" sz="2800" dirty="0"/>
                <a:t>标题</a:t>
              </a:r>
              <a:r>
                <a:rPr lang="en-US" altLang="zh-CN" sz="2800" dirty="0"/>
                <a:t>2</a:t>
              </a:r>
              <a:endParaRPr lang="zh-CN" altLang="en-US" sz="2800" dirty="0"/>
            </a:p>
          </p:txBody>
        </p:sp>
        <p:grpSp>
          <p:nvGrpSpPr>
            <p:cNvPr id="144" name="组合 143"/>
            <p:cNvGrpSpPr/>
            <p:nvPr/>
          </p:nvGrpSpPr>
          <p:grpSpPr>
            <a:xfrm>
              <a:off x="5645415" y="2213492"/>
              <a:ext cx="640238" cy="640238"/>
              <a:chOff x="2922588" y="1254126"/>
              <a:chExt cx="336550" cy="336550"/>
            </a:xfrm>
            <a:solidFill>
              <a:schemeClr val="bg1">
                <a:lumMod val="65000"/>
              </a:schemeClr>
            </a:solidFill>
          </p:grpSpPr>
          <p:sp>
            <p:nvSpPr>
              <p:cNvPr id="145" name="Freeform 527"/>
              <p:cNvSpPr/>
              <p:nvPr/>
            </p:nvSpPr>
            <p:spPr bwMode="auto">
              <a:xfrm>
                <a:off x="3065463" y="1254126"/>
                <a:ext cx="193675" cy="195263"/>
              </a:xfrm>
              <a:custGeom>
                <a:avLst/>
                <a:gdLst>
                  <a:gd name="T0" fmla="*/ 60 w 122"/>
                  <a:gd name="T1" fmla="*/ 0 h 123"/>
                  <a:gd name="T2" fmla="*/ 0 w 122"/>
                  <a:gd name="T3" fmla="*/ 62 h 123"/>
                  <a:gd name="T4" fmla="*/ 60 w 122"/>
                  <a:gd name="T5" fmla="*/ 123 h 123"/>
                  <a:gd name="T6" fmla="*/ 122 w 122"/>
                  <a:gd name="T7" fmla="*/ 62 h 123"/>
                  <a:gd name="T8" fmla="*/ 60 w 122"/>
                  <a:gd name="T9" fmla="*/ 0 h 1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2" h="123">
                    <a:moveTo>
                      <a:pt x="60" y="0"/>
                    </a:moveTo>
                    <a:lnTo>
                      <a:pt x="0" y="62"/>
                    </a:lnTo>
                    <a:lnTo>
                      <a:pt x="60" y="123"/>
                    </a:lnTo>
                    <a:lnTo>
                      <a:pt x="122" y="62"/>
                    </a:lnTo>
                    <a:lnTo>
                      <a:pt x="6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2800"/>
              </a:p>
            </p:txBody>
          </p:sp>
          <p:sp>
            <p:nvSpPr>
              <p:cNvPr id="146" name="Freeform 528"/>
              <p:cNvSpPr>
                <a:spLocks noEditPoints="1"/>
              </p:cNvSpPr>
              <p:nvPr/>
            </p:nvSpPr>
            <p:spPr bwMode="auto">
              <a:xfrm>
                <a:off x="2922588" y="1384301"/>
                <a:ext cx="206375" cy="206375"/>
              </a:xfrm>
              <a:custGeom>
                <a:avLst/>
                <a:gdLst>
                  <a:gd name="T0" fmla="*/ 25 w 178"/>
                  <a:gd name="T1" fmla="*/ 71 h 179"/>
                  <a:gd name="T2" fmla="*/ 0 w 178"/>
                  <a:gd name="T3" fmla="*/ 152 h 179"/>
                  <a:gd name="T4" fmla="*/ 27 w 178"/>
                  <a:gd name="T5" fmla="*/ 179 h 179"/>
                  <a:gd name="T6" fmla="*/ 108 w 178"/>
                  <a:gd name="T7" fmla="*/ 153 h 179"/>
                  <a:gd name="T8" fmla="*/ 178 w 178"/>
                  <a:gd name="T9" fmla="*/ 57 h 179"/>
                  <a:gd name="T10" fmla="*/ 121 w 178"/>
                  <a:gd name="T11" fmla="*/ 0 h 179"/>
                  <a:gd name="T12" fmla="*/ 25 w 178"/>
                  <a:gd name="T13" fmla="*/ 71 h 179"/>
                  <a:gd name="T14" fmla="*/ 81 w 178"/>
                  <a:gd name="T15" fmla="*/ 120 h 179"/>
                  <a:gd name="T16" fmla="*/ 59 w 178"/>
                  <a:gd name="T17" fmla="*/ 120 h 179"/>
                  <a:gd name="T18" fmla="*/ 59 w 178"/>
                  <a:gd name="T19" fmla="*/ 98 h 179"/>
                  <a:gd name="T20" fmla="*/ 81 w 178"/>
                  <a:gd name="T21" fmla="*/ 98 h 179"/>
                  <a:gd name="T22" fmla="*/ 81 w 178"/>
                  <a:gd name="T23" fmla="*/ 120 h 1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78" h="179">
                    <a:moveTo>
                      <a:pt x="25" y="71"/>
                    </a:moveTo>
                    <a:cubicBezTo>
                      <a:pt x="38" y="88"/>
                      <a:pt x="27" y="122"/>
                      <a:pt x="0" y="152"/>
                    </a:cubicBezTo>
                    <a:cubicBezTo>
                      <a:pt x="27" y="179"/>
                      <a:pt x="27" y="179"/>
                      <a:pt x="27" y="179"/>
                    </a:cubicBezTo>
                    <a:cubicBezTo>
                      <a:pt x="57" y="152"/>
                      <a:pt x="91" y="141"/>
                      <a:pt x="108" y="153"/>
                    </a:cubicBezTo>
                    <a:cubicBezTo>
                      <a:pt x="178" y="57"/>
                      <a:pt x="178" y="57"/>
                      <a:pt x="178" y="57"/>
                    </a:cubicBezTo>
                    <a:cubicBezTo>
                      <a:pt x="121" y="0"/>
                      <a:pt x="121" y="0"/>
                      <a:pt x="121" y="0"/>
                    </a:cubicBezTo>
                    <a:lnTo>
                      <a:pt x="25" y="71"/>
                    </a:lnTo>
                    <a:close/>
                    <a:moveTo>
                      <a:pt x="81" y="120"/>
                    </a:moveTo>
                    <a:cubicBezTo>
                      <a:pt x="75" y="126"/>
                      <a:pt x="65" y="126"/>
                      <a:pt x="59" y="120"/>
                    </a:cubicBezTo>
                    <a:cubicBezTo>
                      <a:pt x="53" y="114"/>
                      <a:pt x="53" y="104"/>
                      <a:pt x="59" y="98"/>
                    </a:cubicBezTo>
                    <a:cubicBezTo>
                      <a:pt x="65" y="91"/>
                      <a:pt x="75" y="91"/>
                      <a:pt x="81" y="98"/>
                    </a:cubicBezTo>
                    <a:cubicBezTo>
                      <a:pt x="88" y="104"/>
                      <a:pt x="88" y="114"/>
                      <a:pt x="81" y="12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2800"/>
              </a:p>
            </p:txBody>
          </p:sp>
        </p:grpSp>
      </p:grpSp>
      <p:grpSp>
        <p:nvGrpSpPr>
          <p:cNvPr id="7" name="组合 6"/>
          <p:cNvGrpSpPr/>
          <p:nvPr/>
        </p:nvGrpSpPr>
        <p:grpSpPr>
          <a:xfrm>
            <a:off x="3172329" y="4812654"/>
            <a:ext cx="1845138" cy="1065415"/>
            <a:chOff x="2835779" y="4812651"/>
            <a:chExt cx="1845138" cy="1065415"/>
          </a:xfrm>
        </p:grpSpPr>
        <p:sp>
          <p:nvSpPr>
            <p:cNvPr id="131" name="文本框 5"/>
            <p:cNvSpPr txBox="1"/>
            <p:nvPr/>
          </p:nvSpPr>
          <p:spPr>
            <a:xfrm>
              <a:off x="2835779" y="5354846"/>
              <a:ext cx="1845138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800" dirty="0">
                  <a:solidFill>
                    <a:srgbClr val="0066CC"/>
                  </a:solidFill>
                  <a:effectLst>
                    <a:innerShdw blurRad="63500" dist="38100" dir="13500000">
                      <a:prstClr val="black">
                        <a:alpha val="50000"/>
                      </a:prstClr>
                    </a:inn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rPr>
                <a:t>标题</a:t>
              </a:r>
              <a:r>
                <a:rPr lang="en-US" altLang="zh-CN" sz="2800" dirty="0">
                  <a:solidFill>
                    <a:srgbClr val="0066CC"/>
                  </a:solidFill>
                  <a:effectLst>
                    <a:innerShdw blurRad="63500" dist="38100" dir="13500000">
                      <a:prstClr val="black">
                        <a:alpha val="50000"/>
                      </a:prstClr>
                    </a:inn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rPr>
                <a:t>3</a:t>
              </a:r>
              <a:endParaRPr lang="zh-CN" altLang="en-US" sz="2800" dirty="0">
                <a:solidFill>
                  <a:srgbClr val="0066CC"/>
                </a:solidFill>
                <a:effectLst>
                  <a:innerShdw blurRad="63500" dist="38100" dir="13500000">
                    <a:prstClr val="black">
                      <a:alpha val="50000"/>
                    </a:prstClr>
                  </a:inn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pSp>
          <p:nvGrpSpPr>
            <p:cNvPr id="147" name="组合 146"/>
            <p:cNvGrpSpPr/>
            <p:nvPr/>
          </p:nvGrpSpPr>
          <p:grpSpPr>
            <a:xfrm>
              <a:off x="3400851" y="4812651"/>
              <a:ext cx="538577" cy="538577"/>
              <a:chOff x="2922588" y="1254126"/>
              <a:chExt cx="336550" cy="336550"/>
            </a:xfrm>
            <a:solidFill>
              <a:schemeClr val="bg1">
                <a:lumMod val="65000"/>
              </a:schemeClr>
            </a:solidFill>
          </p:grpSpPr>
          <p:sp>
            <p:nvSpPr>
              <p:cNvPr id="148" name="Freeform 527"/>
              <p:cNvSpPr/>
              <p:nvPr/>
            </p:nvSpPr>
            <p:spPr bwMode="auto">
              <a:xfrm>
                <a:off x="3065463" y="1254126"/>
                <a:ext cx="193675" cy="195263"/>
              </a:xfrm>
              <a:custGeom>
                <a:avLst/>
                <a:gdLst>
                  <a:gd name="T0" fmla="*/ 60 w 122"/>
                  <a:gd name="T1" fmla="*/ 0 h 123"/>
                  <a:gd name="T2" fmla="*/ 0 w 122"/>
                  <a:gd name="T3" fmla="*/ 62 h 123"/>
                  <a:gd name="T4" fmla="*/ 60 w 122"/>
                  <a:gd name="T5" fmla="*/ 123 h 123"/>
                  <a:gd name="T6" fmla="*/ 122 w 122"/>
                  <a:gd name="T7" fmla="*/ 62 h 123"/>
                  <a:gd name="T8" fmla="*/ 60 w 122"/>
                  <a:gd name="T9" fmla="*/ 0 h 1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2" h="123">
                    <a:moveTo>
                      <a:pt x="60" y="0"/>
                    </a:moveTo>
                    <a:lnTo>
                      <a:pt x="0" y="62"/>
                    </a:lnTo>
                    <a:lnTo>
                      <a:pt x="60" y="123"/>
                    </a:lnTo>
                    <a:lnTo>
                      <a:pt x="122" y="62"/>
                    </a:lnTo>
                    <a:lnTo>
                      <a:pt x="6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49" name="Freeform 528"/>
              <p:cNvSpPr>
                <a:spLocks noEditPoints="1"/>
              </p:cNvSpPr>
              <p:nvPr/>
            </p:nvSpPr>
            <p:spPr bwMode="auto">
              <a:xfrm>
                <a:off x="2922588" y="1384301"/>
                <a:ext cx="206375" cy="206375"/>
              </a:xfrm>
              <a:custGeom>
                <a:avLst/>
                <a:gdLst>
                  <a:gd name="T0" fmla="*/ 25 w 178"/>
                  <a:gd name="T1" fmla="*/ 71 h 179"/>
                  <a:gd name="T2" fmla="*/ 0 w 178"/>
                  <a:gd name="T3" fmla="*/ 152 h 179"/>
                  <a:gd name="T4" fmla="*/ 27 w 178"/>
                  <a:gd name="T5" fmla="*/ 179 h 179"/>
                  <a:gd name="T6" fmla="*/ 108 w 178"/>
                  <a:gd name="T7" fmla="*/ 153 h 179"/>
                  <a:gd name="T8" fmla="*/ 178 w 178"/>
                  <a:gd name="T9" fmla="*/ 57 h 179"/>
                  <a:gd name="T10" fmla="*/ 121 w 178"/>
                  <a:gd name="T11" fmla="*/ 0 h 179"/>
                  <a:gd name="T12" fmla="*/ 25 w 178"/>
                  <a:gd name="T13" fmla="*/ 71 h 179"/>
                  <a:gd name="T14" fmla="*/ 81 w 178"/>
                  <a:gd name="T15" fmla="*/ 120 h 179"/>
                  <a:gd name="T16" fmla="*/ 59 w 178"/>
                  <a:gd name="T17" fmla="*/ 120 h 179"/>
                  <a:gd name="T18" fmla="*/ 59 w 178"/>
                  <a:gd name="T19" fmla="*/ 98 h 179"/>
                  <a:gd name="T20" fmla="*/ 81 w 178"/>
                  <a:gd name="T21" fmla="*/ 98 h 179"/>
                  <a:gd name="T22" fmla="*/ 81 w 178"/>
                  <a:gd name="T23" fmla="*/ 120 h 1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78" h="179">
                    <a:moveTo>
                      <a:pt x="25" y="71"/>
                    </a:moveTo>
                    <a:cubicBezTo>
                      <a:pt x="38" y="88"/>
                      <a:pt x="27" y="122"/>
                      <a:pt x="0" y="152"/>
                    </a:cubicBezTo>
                    <a:cubicBezTo>
                      <a:pt x="27" y="179"/>
                      <a:pt x="27" y="179"/>
                      <a:pt x="27" y="179"/>
                    </a:cubicBezTo>
                    <a:cubicBezTo>
                      <a:pt x="57" y="152"/>
                      <a:pt x="91" y="141"/>
                      <a:pt x="108" y="153"/>
                    </a:cubicBezTo>
                    <a:cubicBezTo>
                      <a:pt x="178" y="57"/>
                      <a:pt x="178" y="57"/>
                      <a:pt x="178" y="57"/>
                    </a:cubicBezTo>
                    <a:cubicBezTo>
                      <a:pt x="121" y="0"/>
                      <a:pt x="121" y="0"/>
                      <a:pt x="121" y="0"/>
                    </a:cubicBezTo>
                    <a:lnTo>
                      <a:pt x="25" y="71"/>
                    </a:lnTo>
                    <a:close/>
                    <a:moveTo>
                      <a:pt x="81" y="120"/>
                    </a:moveTo>
                    <a:cubicBezTo>
                      <a:pt x="75" y="126"/>
                      <a:pt x="65" y="126"/>
                      <a:pt x="59" y="120"/>
                    </a:cubicBezTo>
                    <a:cubicBezTo>
                      <a:pt x="53" y="114"/>
                      <a:pt x="53" y="104"/>
                      <a:pt x="59" y="98"/>
                    </a:cubicBezTo>
                    <a:cubicBezTo>
                      <a:pt x="65" y="91"/>
                      <a:pt x="75" y="91"/>
                      <a:pt x="81" y="98"/>
                    </a:cubicBezTo>
                    <a:cubicBezTo>
                      <a:pt x="88" y="104"/>
                      <a:pt x="88" y="114"/>
                      <a:pt x="81" y="12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</p:grp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2000">
        <p:fade/>
      </p:transition>
    </mc:Choice>
    <mc:Fallback xmlns="">
      <p:transition spd="med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500"/>
                            </p:stCondLst>
                            <p:childTnLst>
                              <p:par>
                                <p:cTn id="3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4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000"/>
                            </p:stCondLst>
                            <p:childTnLst>
                              <p:par>
                                <p:cTn id="46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0"/>
                            </p:stCondLst>
                            <p:childTnLst>
                              <p:par>
                                <p:cTn id="60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696988" y="189439"/>
            <a:ext cx="7544906" cy="646331"/>
            <a:chOff x="360437" y="189434"/>
            <a:chExt cx="7544906" cy="646332"/>
          </a:xfrm>
        </p:grpSpPr>
        <p:sp>
          <p:nvSpPr>
            <p:cNvPr id="35" name="Freeform 514"/>
            <p:cNvSpPr>
              <a:spLocks noEditPoints="1"/>
            </p:cNvSpPr>
            <p:nvPr/>
          </p:nvSpPr>
          <p:spPr bwMode="auto">
            <a:xfrm>
              <a:off x="5130606" y="368645"/>
              <a:ext cx="358333" cy="360040"/>
            </a:xfrm>
            <a:custGeom>
              <a:avLst/>
              <a:gdLst>
                <a:gd name="T0" fmla="*/ 144 w 288"/>
                <a:gd name="T1" fmla="*/ 0 h 289"/>
                <a:gd name="T2" fmla="*/ 0 w 288"/>
                <a:gd name="T3" fmla="*/ 145 h 289"/>
                <a:gd name="T4" fmla="*/ 144 w 288"/>
                <a:gd name="T5" fmla="*/ 289 h 289"/>
                <a:gd name="T6" fmla="*/ 288 w 288"/>
                <a:gd name="T7" fmla="*/ 145 h 289"/>
                <a:gd name="T8" fmla="*/ 144 w 288"/>
                <a:gd name="T9" fmla="*/ 0 h 289"/>
                <a:gd name="T10" fmla="*/ 208 w 288"/>
                <a:gd name="T11" fmla="*/ 148 h 289"/>
                <a:gd name="T12" fmla="*/ 117 w 288"/>
                <a:gd name="T13" fmla="*/ 239 h 289"/>
                <a:gd name="T14" fmla="*/ 114 w 288"/>
                <a:gd name="T15" fmla="*/ 240 h 289"/>
                <a:gd name="T16" fmla="*/ 111 w 288"/>
                <a:gd name="T17" fmla="*/ 239 h 289"/>
                <a:gd name="T18" fmla="*/ 111 w 288"/>
                <a:gd name="T19" fmla="*/ 239 h 289"/>
                <a:gd name="T20" fmla="*/ 110 w 288"/>
                <a:gd name="T21" fmla="*/ 236 h 289"/>
                <a:gd name="T22" fmla="*/ 110 w 288"/>
                <a:gd name="T23" fmla="*/ 192 h 289"/>
                <a:gd name="T24" fmla="*/ 111 w 288"/>
                <a:gd name="T25" fmla="*/ 189 h 289"/>
                <a:gd name="T26" fmla="*/ 155 w 288"/>
                <a:gd name="T27" fmla="*/ 145 h 289"/>
                <a:gd name="T28" fmla="*/ 111 w 288"/>
                <a:gd name="T29" fmla="*/ 101 h 289"/>
                <a:gd name="T30" fmla="*/ 110 w 288"/>
                <a:gd name="T31" fmla="*/ 98 h 289"/>
                <a:gd name="T32" fmla="*/ 110 w 288"/>
                <a:gd name="T33" fmla="*/ 54 h 289"/>
                <a:gd name="T34" fmla="*/ 111 w 288"/>
                <a:gd name="T35" fmla="*/ 51 h 289"/>
                <a:gd name="T36" fmla="*/ 111 w 288"/>
                <a:gd name="T37" fmla="*/ 51 h 289"/>
                <a:gd name="T38" fmla="*/ 117 w 288"/>
                <a:gd name="T39" fmla="*/ 51 h 289"/>
                <a:gd name="T40" fmla="*/ 208 w 288"/>
                <a:gd name="T41" fmla="*/ 142 h 289"/>
                <a:gd name="T42" fmla="*/ 209 w 288"/>
                <a:gd name="T43" fmla="*/ 145 h 289"/>
                <a:gd name="T44" fmla="*/ 208 w 288"/>
                <a:gd name="T45" fmla="*/ 148 h 2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288" h="289">
                  <a:moveTo>
                    <a:pt x="144" y="0"/>
                  </a:moveTo>
                  <a:cubicBezTo>
                    <a:pt x="64" y="0"/>
                    <a:pt x="0" y="65"/>
                    <a:pt x="0" y="145"/>
                  </a:cubicBezTo>
                  <a:cubicBezTo>
                    <a:pt x="0" y="224"/>
                    <a:pt x="64" y="289"/>
                    <a:pt x="144" y="289"/>
                  </a:cubicBezTo>
                  <a:cubicBezTo>
                    <a:pt x="224" y="289"/>
                    <a:pt x="288" y="224"/>
                    <a:pt x="288" y="145"/>
                  </a:cubicBezTo>
                  <a:cubicBezTo>
                    <a:pt x="288" y="65"/>
                    <a:pt x="224" y="0"/>
                    <a:pt x="144" y="0"/>
                  </a:cubicBezTo>
                  <a:close/>
                  <a:moveTo>
                    <a:pt x="208" y="148"/>
                  </a:moveTo>
                  <a:cubicBezTo>
                    <a:pt x="117" y="239"/>
                    <a:pt x="117" y="239"/>
                    <a:pt x="117" y="239"/>
                  </a:cubicBezTo>
                  <a:cubicBezTo>
                    <a:pt x="116" y="240"/>
                    <a:pt x="115" y="240"/>
                    <a:pt x="114" y="240"/>
                  </a:cubicBezTo>
                  <a:cubicBezTo>
                    <a:pt x="113" y="240"/>
                    <a:pt x="112" y="240"/>
                    <a:pt x="111" y="239"/>
                  </a:cubicBezTo>
                  <a:cubicBezTo>
                    <a:pt x="111" y="239"/>
                    <a:pt x="111" y="239"/>
                    <a:pt x="111" y="239"/>
                  </a:cubicBezTo>
                  <a:cubicBezTo>
                    <a:pt x="110" y="238"/>
                    <a:pt x="110" y="237"/>
                    <a:pt x="110" y="236"/>
                  </a:cubicBezTo>
                  <a:cubicBezTo>
                    <a:pt x="110" y="192"/>
                    <a:pt x="110" y="192"/>
                    <a:pt x="110" y="192"/>
                  </a:cubicBezTo>
                  <a:cubicBezTo>
                    <a:pt x="110" y="191"/>
                    <a:pt x="110" y="190"/>
                    <a:pt x="111" y="189"/>
                  </a:cubicBezTo>
                  <a:cubicBezTo>
                    <a:pt x="155" y="145"/>
                    <a:pt x="155" y="145"/>
                    <a:pt x="155" y="145"/>
                  </a:cubicBezTo>
                  <a:cubicBezTo>
                    <a:pt x="111" y="101"/>
                    <a:pt x="111" y="101"/>
                    <a:pt x="111" y="101"/>
                  </a:cubicBezTo>
                  <a:cubicBezTo>
                    <a:pt x="110" y="100"/>
                    <a:pt x="110" y="99"/>
                    <a:pt x="110" y="98"/>
                  </a:cubicBezTo>
                  <a:cubicBezTo>
                    <a:pt x="110" y="54"/>
                    <a:pt x="110" y="54"/>
                    <a:pt x="110" y="54"/>
                  </a:cubicBezTo>
                  <a:cubicBezTo>
                    <a:pt x="110" y="53"/>
                    <a:pt x="110" y="52"/>
                    <a:pt x="111" y="51"/>
                  </a:cubicBezTo>
                  <a:cubicBezTo>
                    <a:pt x="111" y="51"/>
                    <a:pt x="111" y="51"/>
                    <a:pt x="111" y="51"/>
                  </a:cubicBezTo>
                  <a:cubicBezTo>
                    <a:pt x="113" y="49"/>
                    <a:pt x="115" y="49"/>
                    <a:pt x="117" y="51"/>
                  </a:cubicBezTo>
                  <a:cubicBezTo>
                    <a:pt x="208" y="142"/>
                    <a:pt x="208" y="142"/>
                    <a:pt x="208" y="142"/>
                  </a:cubicBezTo>
                  <a:cubicBezTo>
                    <a:pt x="209" y="143"/>
                    <a:pt x="209" y="144"/>
                    <a:pt x="209" y="145"/>
                  </a:cubicBezTo>
                  <a:cubicBezTo>
                    <a:pt x="209" y="146"/>
                    <a:pt x="209" y="147"/>
                    <a:pt x="208" y="148"/>
                  </a:cubicBezTo>
                  <a:close/>
                </a:path>
              </a:pathLst>
            </a:custGeom>
            <a:solidFill>
              <a:srgbClr val="0070C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rgbClr val="0070C0"/>
                </a:solidFill>
              </a:endParaRPr>
            </a:p>
          </p:txBody>
        </p:sp>
        <p:sp>
          <p:nvSpPr>
            <p:cNvPr id="36" name="TextBox 35"/>
            <p:cNvSpPr txBox="1"/>
            <p:nvPr/>
          </p:nvSpPr>
          <p:spPr>
            <a:xfrm>
              <a:off x="5617021" y="416491"/>
              <a:ext cx="2288322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defRPr sz="2400">
                  <a:solidFill>
                    <a:schemeClr val="bg1"/>
                  </a:solidFill>
                  <a:effectLst/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en-US" altLang="zh-CN" sz="1200" dirty="0">
                  <a:solidFill>
                    <a:srgbClr val="0070C0"/>
                  </a:solidFill>
                </a:rPr>
                <a:t>The overall work </a:t>
              </a: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360437" y="189434"/>
              <a:ext cx="4968554" cy="646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54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en-US" altLang="zh-CN" sz="3600" dirty="0" smtClean="0">
                  <a:solidFill>
                    <a:srgbClr val="0070C0"/>
                  </a:solidFill>
                </a:rPr>
                <a:t>20XX</a:t>
              </a:r>
              <a:r>
                <a:rPr lang="zh-CN" altLang="zh-CN" sz="3600" dirty="0" smtClean="0">
                  <a:solidFill>
                    <a:srgbClr val="0070C0"/>
                  </a:solidFill>
                </a:rPr>
                <a:t>年</a:t>
              </a:r>
              <a:r>
                <a:rPr lang="zh-CN" altLang="zh-CN" sz="3600" dirty="0">
                  <a:solidFill>
                    <a:srgbClr val="0070C0"/>
                  </a:solidFill>
                </a:rPr>
                <a:t>整体工作情况</a:t>
              </a:r>
            </a:p>
          </p:txBody>
        </p:sp>
      </p:grpSp>
      <p:sp>
        <p:nvSpPr>
          <p:cNvPr id="3" name="矩形 2"/>
          <p:cNvSpPr/>
          <p:nvPr/>
        </p:nvSpPr>
        <p:spPr>
          <a:xfrm>
            <a:off x="336554" y="1125541"/>
            <a:ext cx="11522075" cy="5328593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4" name="组合 3"/>
          <p:cNvGrpSpPr/>
          <p:nvPr/>
        </p:nvGrpSpPr>
        <p:grpSpPr>
          <a:xfrm>
            <a:off x="1057028" y="1742208"/>
            <a:ext cx="10060514" cy="2484943"/>
            <a:chOff x="720478" y="1742204"/>
            <a:chExt cx="10060514" cy="2484943"/>
          </a:xfrm>
        </p:grpSpPr>
        <p:pic>
          <p:nvPicPr>
            <p:cNvPr id="68" name="图片 67"/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5721" y="1942808"/>
              <a:ext cx="3102576" cy="2068384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88900" cap="sq">
              <a:noFill/>
              <a:miter lim="800000"/>
              <a:headEnd/>
              <a:tailEnd/>
            </a:ln>
            <a:effectLst/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  <p:pic>
          <p:nvPicPr>
            <p:cNvPr id="69" name="图片 68"/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34416" y="1928035"/>
              <a:ext cx="3143526" cy="2097930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88900" cap="sq">
              <a:noFill/>
              <a:miter lim="800000"/>
              <a:headEnd/>
              <a:tailEnd/>
            </a:ln>
            <a:effectLst/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  <p:pic>
          <p:nvPicPr>
            <p:cNvPr id="75" name="图片 74"/>
            <p:cNvPicPr>
              <a:picLocks noChangeAspect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4139215" y="1889913"/>
              <a:ext cx="3259631" cy="2174174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88900" cap="sq">
              <a:noFill/>
              <a:miter lim="800000"/>
              <a:headEnd/>
              <a:tailEnd/>
            </a:ln>
            <a:effectLst/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  <p:sp>
          <p:nvSpPr>
            <p:cNvPr id="76" name="矩形 75"/>
            <p:cNvSpPr/>
            <p:nvPr/>
          </p:nvSpPr>
          <p:spPr>
            <a:xfrm rot="16200000" flipH="1">
              <a:off x="5669205" y="-3206523"/>
              <a:ext cx="163059" cy="10060514"/>
            </a:xfrm>
            <a:prstGeom prst="rect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1905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00" b="1"/>
            </a:p>
          </p:txBody>
        </p:sp>
        <p:sp>
          <p:nvSpPr>
            <p:cNvPr id="79" name="矩形 78"/>
            <p:cNvSpPr/>
            <p:nvPr/>
          </p:nvSpPr>
          <p:spPr>
            <a:xfrm rot="16200000" flipH="1">
              <a:off x="5669205" y="-884639"/>
              <a:ext cx="163059" cy="10060514"/>
            </a:xfrm>
            <a:prstGeom prst="rect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1905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00" b="1"/>
            </a:p>
          </p:txBody>
        </p:sp>
      </p:grpSp>
      <p:grpSp>
        <p:nvGrpSpPr>
          <p:cNvPr id="80" name="组合 79"/>
          <p:cNvGrpSpPr/>
          <p:nvPr/>
        </p:nvGrpSpPr>
        <p:grpSpPr>
          <a:xfrm>
            <a:off x="956878" y="4581922"/>
            <a:ext cx="2620431" cy="1109350"/>
            <a:chOff x="8641357" y="2133650"/>
            <a:chExt cx="2620431" cy="1109350"/>
          </a:xfrm>
        </p:grpSpPr>
        <p:sp>
          <p:nvSpPr>
            <p:cNvPr id="81" name="TextBox 80"/>
            <p:cNvSpPr txBox="1"/>
            <p:nvPr/>
          </p:nvSpPr>
          <p:spPr>
            <a:xfrm>
              <a:off x="8785373" y="2637706"/>
              <a:ext cx="2133944" cy="6052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点击此处添加部门情况</a:t>
              </a:r>
              <a:endParaRPr lang="en-US" altLang="zh-CN" sz="1400" dirty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</p:txBody>
        </p:sp>
        <p:sp>
          <p:nvSpPr>
            <p:cNvPr id="82" name="Freeform 512"/>
            <p:cNvSpPr/>
            <p:nvPr/>
          </p:nvSpPr>
          <p:spPr bwMode="auto">
            <a:xfrm>
              <a:off x="8641357" y="2228252"/>
              <a:ext cx="118487" cy="234738"/>
            </a:xfrm>
            <a:custGeom>
              <a:avLst/>
              <a:gdLst>
                <a:gd name="T0" fmla="*/ 54 w 106"/>
                <a:gd name="T1" fmla="*/ 105 h 210"/>
                <a:gd name="T2" fmla="*/ 0 w 106"/>
                <a:gd name="T3" fmla="*/ 159 h 210"/>
                <a:gd name="T4" fmla="*/ 0 w 106"/>
                <a:gd name="T5" fmla="*/ 210 h 210"/>
                <a:gd name="T6" fmla="*/ 0 w 106"/>
                <a:gd name="T7" fmla="*/ 210 h 210"/>
                <a:gd name="T8" fmla="*/ 106 w 106"/>
                <a:gd name="T9" fmla="*/ 105 h 210"/>
                <a:gd name="T10" fmla="*/ 0 w 106"/>
                <a:gd name="T11" fmla="*/ 0 h 210"/>
                <a:gd name="T12" fmla="*/ 0 w 106"/>
                <a:gd name="T13" fmla="*/ 0 h 210"/>
                <a:gd name="T14" fmla="*/ 0 w 106"/>
                <a:gd name="T15" fmla="*/ 51 h 210"/>
                <a:gd name="T16" fmla="*/ 54 w 106"/>
                <a:gd name="T17" fmla="*/ 105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6" h="210">
                  <a:moveTo>
                    <a:pt x="54" y="105"/>
                  </a:moveTo>
                  <a:lnTo>
                    <a:pt x="0" y="159"/>
                  </a:lnTo>
                  <a:lnTo>
                    <a:pt x="0" y="210"/>
                  </a:lnTo>
                  <a:lnTo>
                    <a:pt x="0" y="210"/>
                  </a:lnTo>
                  <a:lnTo>
                    <a:pt x="106" y="105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51"/>
                  </a:lnTo>
                  <a:lnTo>
                    <a:pt x="54" y="105"/>
                  </a:lnTo>
                  <a:close/>
                </a:path>
              </a:pathLst>
            </a:custGeom>
            <a:solidFill>
              <a:srgbClr val="0066C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83" name="TextBox 82"/>
            <p:cNvSpPr txBox="1"/>
            <p:nvPr/>
          </p:nvSpPr>
          <p:spPr>
            <a:xfrm>
              <a:off x="8784483" y="2133650"/>
              <a:ext cx="2477305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工作情况内容</a:t>
              </a:r>
              <a:endParaRPr lang="zh-CN" altLang="zh-CN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84" name="组合 83"/>
          <p:cNvGrpSpPr/>
          <p:nvPr/>
        </p:nvGrpSpPr>
        <p:grpSpPr>
          <a:xfrm>
            <a:off x="4468405" y="4581922"/>
            <a:ext cx="2620431" cy="1109350"/>
            <a:chOff x="8641357" y="2133650"/>
            <a:chExt cx="2620431" cy="1109350"/>
          </a:xfrm>
        </p:grpSpPr>
        <p:sp>
          <p:nvSpPr>
            <p:cNvPr id="85" name="TextBox 84"/>
            <p:cNvSpPr txBox="1"/>
            <p:nvPr/>
          </p:nvSpPr>
          <p:spPr>
            <a:xfrm>
              <a:off x="8785373" y="2637706"/>
              <a:ext cx="2133944" cy="6052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点击此处添加部门情况</a:t>
              </a:r>
              <a:endParaRPr lang="en-US" altLang="zh-CN" sz="1400" dirty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</p:txBody>
        </p:sp>
        <p:sp>
          <p:nvSpPr>
            <p:cNvPr id="86" name="Freeform 512"/>
            <p:cNvSpPr/>
            <p:nvPr/>
          </p:nvSpPr>
          <p:spPr bwMode="auto">
            <a:xfrm>
              <a:off x="8641357" y="2228252"/>
              <a:ext cx="118487" cy="234738"/>
            </a:xfrm>
            <a:custGeom>
              <a:avLst/>
              <a:gdLst>
                <a:gd name="T0" fmla="*/ 54 w 106"/>
                <a:gd name="T1" fmla="*/ 105 h 210"/>
                <a:gd name="T2" fmla="*/ 0 w 106"/>
                <a:gd name="T3" fmla="*/ 159 h 210"/>
                <a:gd name="T4" fmla="*/ 0 w 106"/>
                <a:gd name="T5" fmla="*/ 210 h 210"/>
                <a:gd name="T6" fmla="*/ 0 w 106"/>
                <a:gd name="T7" fmla="*/ 210 h 210"/>
                <a:gd name="T8" fmla="*/ 106 w 106"/>
                <a:gd name="T9" fmla="*/ 105 h 210"/>
                <a:gd name="T10" fmla="*/ 0 w 106"/>
                <a:gd name="T11" fmla="*/ 0 h 210"/>
                <a:gd name="T12" fmla="*/ 0 w 106"/>
                <a:gd name="T13" fmla="*/ 0 h 210"/>
                <a:gd name="T14" fmla="*/ 0 w 106"/>
                <a:gd name="T15" fmla="*/ 51 h 210"/>
                <a:gd name="T16" fmla="*/ 54 w 106"/>
                <a:gd name="T17" fmla="*/ 105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6" h="210">
                  <a:moveTo>
                    <a:pt x="54" y="105"/>
                  </a:moveTo>
                  <a:lnTo>
                    <a:pt x="0" y="159"/>
                  </a:lnTo>
                  <a:lnTo>
                    <a:pt x="0" y="210"/>
                  </a:lnTo>
                  <a:lnTo>
                    <a:pt x="0" y="210"/>
                  </a:lnTo>
                  <a:lnTo>
                    <a:pt x="106" y="105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51"/>
                  </a:lnTo>
                  <a:lnTo>
                    <a:pt x="54" y="105"/>
                  </a:lnTo>
                  <a:close/>
                </a:path>
              </a:pathLst>
            </a:custGeom>
            <a:solidFill>
              <a:srgbClr val="0066C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87" name="TextBox 86"/>
            <p:cNvSpPr txBox="1"/>
            <p:nvPr/>
          </p:nvSpPr>
          <p:spPr>
            <a:xfrm>
              <a:off x="8784483" y="2133650"/>
              <a:ext cx="2477305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工作情况内容</a:t>
              </a:r>
              <a:endParaRPr lang="zh-CN" altLang="zh-CN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88" name="组合 87"/>
          <p:cNvGrpSpPr/>
          <p:nvPr/>
        </p:nvGrpSpPr>
        <p:grpSpPr>
          <a:xfrm>
            <a:off x="7996044" y="4581922"/>
            <a:ext cx="2620431" cy="1109350"/>
            <a:chOff x="8641357" y="2133650"/>
            <a:chExt cx="2620431" cy="1109350"/>
          </a:xfrm>
        </p:grpSpPr>
        <p:sp>
          <p:nvSpPr>
            <p:cNvPr id="89" name="TextBox 88"/>
            <p:cNvSpPr txBox="1"/>
            <p:nvPr/>
          </p:nvSpPr>
          <p:spPr>
            <a:xfrm>
              <a:off x="8785373" y="2637706"/>
              <a:ext cx="2133944" cy="6052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点击此处添加部门情况</a:t>
              </a:r>
              <a:endParaRPr lang="en-US" altLang="zh-CN" sz="1400" dirty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</p:txBody>
        </p:sp>
        <p:sp>
          <p:nvSpPr>
            <p:cNvPr id="91" name="Freeform 512"/>
            <p:cNvSpPr/>
            <p:nvPr/>
          </p:nvSpPr>
          <p:spPr bwMode="auto">
            <a:xfrm>
              <a:off x="8641357" y="2228252"/>
              <a:ext cx="118487" cy="234738"/>
            </a:xfrm>
            <a:custGeom>
              <a:avLst/>
              <a:gdLst>
                <a:gd name="T0" fmla="*/ 54 w 106"/>
                <a:gd name="T1" fmla="*/ 105 h 210"/>
                <a:gd name="T2" fmla="*/ 0 w 106"/>
                <a:gd name="T3" fmla="*/ 159 h 210"/>
                <a:gd name="T4" fmla="*/ 0 w 106"/>
                <a:gd name="T5" fmla="*/ 210 h 210"/>
                <a:gd name="T6" fmla="*/ 0 w 106"/>
                <a:gd name="T7" fmla="*/ 210 h 210"/>
                <a:gd name="T8" fmla="*/ 106 w 106"/>
                <a:gd name="T9" fmla="*/ 105 h 210"/>
                <a:gd name="T10" fmla="*/ 0 w 106"/>
                <a:gd name="T11" fmla="*/ 0 h 210"/>
                <a:gd name="T12" fmla="*/ 0 w 106"/>
                <a:gd name="T13" fmla="*/ 0 h 210"/>
                <a:gd name="T14" fmla="*/ 0 w 106"/>
                <a:gd name="T15" fmla="*/ 51 h 210"/>
                <a:gd name="T16" fmla="*/ 54 w 106"/>
                <a:gd name="T17" fmla="*/ 105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6" h="210">
                  <a:moveTo>
                    <a:pt x="54" y="105"/>
                  </a:moveTo>
                  <a:lnTo>
                    <a:pt x="0" y="159"/>
                  </a:lnTo>
                  <a:lnTo>
                    <a:pt x="0" y="210"/>
                  </a:lnTo>
                  <a:lnTo>
                    <a:pt x="0" y="210"/>
                  </a:lnTo>
                  <a:lnTo>
                    <a:pt x="106" y="105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51"/>
                  </a:lnTo>
                  <a:lnTo>
                    <a:pt x="54" y="105"/>
                  </a:lnTo>
                  <a:close/>
                </a:path>
              </a:pathLst>
            </a:custGeom>
            <a:solidFill>
              <a:srgbClr val="0066C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108" name="TextBox 107"/>
            <p:cNvSpPr txBox="1"/>
            <p:nvPr/>
          </p:nvSpPr>
          <p:spPr>
            <a:xfrm>
              <a:off x="8784483" y="2133650"/>
              <a:ext cx="2477305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工作情况内容</a:t>
              </a:r>
              <a:endParaRPr lang="zh-CN" altLang="zh-CN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2000">
        <p:fade/>
      </p:transition>
    </mc:Choice>
    <mc:Fallback xmlns="">
      <p:transition spd="med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矩形 36"/>
          <p:cNvSpPr/>
          <p:nvPr/>
        </p:nvSpPr>
        <p:spPr>
          <a:xfrm>
            <a:off x="336554" y="1125541"/>
            <a:ext cx="11522075" cy="5328593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" name="组合 1"/>
          <p:cNvGrpSpPr/>
          <p:nvPr/>
        </p:nvGrpSpPr>
        <p:grpSpPr>
          <a:xfrm>
            <a:off x="624983" y="189439"/>
            <a:ext cx="6751111" cy="646331"/>
            <a:chOff x="288429" y="189434"/>
            <a:chExt cx="6751111" cy="646332"/>
          </a:xfrm>
        </p:grpSpPr>
        <p:sp>
          <p:nvSpPr>
            <p:cNvPr id="35" name="Freeform 514"/>
            <p:cNvSpPr>
              <a:spLocks noEditPoints="1"/>
            </p:cNvSpPr>
            <p:nvPr/>
          </p:nvSpPr>
          <p:spPr bwMode="auto">
            <a:xfrm>
              <a:off x="4608909" y="368645"/>
              <a:ext cx="358333" cy="360040"/>
            </a:xfrm>
            <a:custGeom>
              <a:avLst/>
              <a:gdLst>
                <a:gd name="T0" fmla="*/ 144 w 288"/>
                <a:gd name="T1" fmla="*/ 0 h 289"/>
                <a:gd name="T2" fmla="*/ 0 w 288"/>
                <a:gd name="T3" fmla="*/ 145 h 289"/>
                <a:gd name="T4" fmla="*/ 144 w 288"/>
                <a:gd name="T5" fmla="*/ 289 h 289"/>
                <a:gd name="T6" fmla="*/ 288 w 288"/>
                <a:gd name="T7" fmla="*/ 145 h 289"/>
                <a:gd name="T8" fmla="*/ 144 w 288"/>
                <a:gd name="T9" fmla="*/ 0 h 289"/>
                <a:gd name="T10" fmla="*/ 208 w 288"/>
                <a:gd name="T11" fmla="*/ 148 h 289"/>
                <a:gd name="T12" fmla="*/ 117 w 288"/>
                <a:gd name="T13" fmla="*/ 239 h 289"/>
                <a:gd name="T14" fmla="*/ 114 w 288"/>
                <a:gd name="T15" fmla="*/ 240 h 289"/>
                <a:gd name="T16" fmla="*/ 111 w 288"/>
                <a:gd name="T17" fmla="*/ 239 h 289"/>
                <a:gd name="T18" fmla="*/ 111 w 288"/>
                <a:gd name="T19" fmla="*/ 239 h 289"/>
                <a:gd name="T20" fmla="*/ 110 w 288"/>
                <a:gd name="T21" fmla="*/ 236 h 289"/>
                <a:gd name="T22" fmla="*/ 110 w 288"/>
                <a:gd name="T23" fmla="*/ 192 h 289"/>
                <a:gd name="T24" fmla="*/ 111 w 288"/>
                <a:gd name="T25" fmla="*/ 189 h 289"/>
                <a:gd name="T26" fmla="*/ 155 w 288"/>
                <a:gd name="T27" fmla="*/ 145 h 289"/>
                <a:gd name="T28" fmla="*/ 111 w 288"/>
                <a:gd name="T29" fmla="*/ 101 h 289"/>
                <a:gd name="T30" fmla="*/ 110 w 288"/>
                <a:gd name="T31" fmla="*/ 98 h 289"/>
                <a:gd name="T32" fmla="*/ 110 w 288"/>
                <a:gd name="T33" fmla="*/ 54 h 289"/>
                <a:gd name="T34" fmla="*/ 111 w 288"/>
                <a:gd name="T35" fmla="*/ 51 h 289"/>
                <a:gd name="T36" fmla="*/ 111 w 288"/>
                <a:gd name="T37" fmla="*/ 51 h 289"/>
                <a:gd name="T38" fmla="*/ 117 w 288"/>
                <a:gd name="T39" fmla="*/ 51 h 289"/>
                <a:gd name="T40" fmla="*/ 208 w 288"/>
                <a:gd name="T41" fmla="*/ 142 h 289"/>
                <a:gd name="T42" fmla="*/ 209 w 288"/>
                <a:gd name="T43" fmla="*/ 145 h 289"/>
                <a:gd name="T44" fmla="*/ 208 w 288"/>
                <a:gd name="T45" fmla="*/ 148 h 2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288" h="289">
                  <a:moveTo>
                    <a:pt x="144" y="0"/>
                  </a:moveTo>
                  <a:cubicBezTo>
                    <a:pt x="64" y="0"/>
                    <a:pt x="0" y="65"/>
                    <a:pt x="0" y="145"/>
                  </a:cubicBezTo>
                  <a:cubicBezTo>
                    <a:pt x="0" y="224"/>
                    <a:pt x="64" y="289"/>
                    <a:pt x="144" y="289"/>
                  </a:cubicBezTo>
                  <a:cubicBezTo>
                    <a:pt x="224" y="289"/>
                    <a:pt x="288" y="224"/>
                    <a:pt x="288" y="145"/>
                  </a:cubicBezTo>
                  <a:cubicBezTo>
                    <a:pt x="288" y="65"/>
                    <a:pt x="224" y="0"/>
                    <a:pt x="144" y="0"/>
                  </a:cubicBezTo>
                  <a:close/>
                  <a:moveTo>
                    <a:pt x="208" y="148"/>
                  </a:moveTo>
                  <a:cubicBezTo>
                    <a:pt x="117" y="239"/>
                    <a:pt x="117" y="239"/>
                    <a:pt x="117" y="239"/>
                  </a:cubicBezTo>
                  <a:cubicBezTo>
                    <a:pt x="116" y="240"/>
                    <a:pt x="115" y="240"/>
                    <a:pt x="114" y="240"/>
                  </a:cubicBezTo>
                  <a:cubicBezTo>
                    <a:pt x="113" y="240"/>
                    <a:pt x="112" y="240"/>
                    <a:pt x="111" y="239"/>
                  </a:cubicBezTo>
                  <a:cubicBezTo>
                    <a:pt x="111" y="239"/>
                    <a:pt x="111" y="239"/>
                    <a:pt x="111" y="239"/>
                  </a:cubicBezTo>
                  <a:cubicBezTo>
                    <a:pt x="110" y="238"/>
                    <a:pt x="110" y="237"/>
                    <a:pt x="110" y="236"/>
                  </a:cubicBezTo>
                  <a:cubicBezTo>
                    <a:pt x="110" y="192"/>
                    <a:pt x="110" y="192"/>
                    <a:pt x="110" y="192"/>
                  </a:cubicBezTo>
                  <a:cubicBezTo>
                    <a:pt x="110" y="191"/>
                    <a:pt x="110" y="190"/>
                    <a:pt x="111" y="189"/>
                  </a:cubicBezTo>
                  <a:cubicBezTo>
                    <a:pt x="155" y="145"/>
                    <a:pt x="155" y="145"/>
                    <a:pt x="155" y="145"/>
                  </a:cubicBezTo>
                  <a:cubicBezTo>
                    <a:pt x="111" y="101"/>
                    <a:pt x="111" y="101"/>
                    <a:pt x="111" y="101"/>
                  </a:cubicBezTo>
                  <a:cubicBezTo>
                    <a:pt x="110" y="100"/>
                    <a:pt x="110" y="99"/>
                    <a:pt x="110" y="98"/>
                  </a:cubicBezTo>
                  <a:cubicBezTo>
                    <a:pt x="110" y="54"/>
                    <a:pt x="110" y="54"/>
                    <a:pt x="110" y="54"/>
                  </a:cubicBezTo>
                  <a:cubicBezTo>
                    <a:pt x="110" y="53"/>
                    <a:pt x="110" y="52"/>
                    <a:pt x="111" y="51"/>
                  </a:cubicBezTo>
                  <a:cubicBezTo>
                    <a:pt x="111" y="51"/>
                    <a:pt x="111" y="51"/>
                    <a:pt x="111" y="51"/>
                  </a:cubicBezTo>
                  <a:cubicBezTo>
                    <a:pt x="113" y="49"/>
                    <a:pt x="115" y="49"/>
                    <a:pt x="117" y="51"/>
                  </a:cubicBezTo>
                  <a:cubicBezTo>
                    <a:pt x="208" y="142"/>
                    <a:pt x="208" y="142"/>
                    <a:pt x="208" y="142"/>
                  </a:cubicBezTo>
                  <a:cubicBezTo>
                    <a:pt x="209" y="143"/>
                    <a:pt x="209" y="144"/>
                    <a:pt x="209" y="145"/>
                  </a:cubicBezTo>
                  <a:cubicBezTo>
                    <a:pt x="209" y="146"/>
                    <a:pt x="209" y="147"/>
                    <a:pt x="208" y="148"/>
                  </a:cubicBezTo>
                  <a:close/>
                </a:path>
              </a:pathLst>
            </a:custGeom>
            <a:solidFill>
              <a:srgbClr val="0070C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rgbClr val="0070C0"/>
                </a:solidFill>
              </a:endParaRPr>
            </a:p>
          </p:txBody>
        </p:sp>
        <p:sp>
          <p:nvSpPr>
            <p:cNvPr id="36" name="TextBox 35"/>
            <p:cNvSpPr txBox="1"/>
            <p:nvPr/>
          </p:nvSpPr>
          <p:spPr>
            <a:xfrm>
              <a:off x="5095324" y="340291"/>
              <a:ext cx="1944216" cy="46166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defRPr sz="2400">
                  <a:solidFill>
                    <a:schemeClr val="bg1"/>
                  </a:solidFill>
                  <a:effectLst/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en-US" altLang="zh-CN" sz="1200" dirty="0">
                  <a:solidFill>
                    <a:srgbClr val="0070C0"/>
                  </a:solidFill>
                </a:rPr>
                <a:t>To complete the project in </a:t>
              </a:r>
              <a:r>
                <a:rPr lang="en-US" altLang="zh-CN" sz="1200" dirty="0" smtClean="0">
                  <a:solidFill>
                    <a:srgbClr val="0070C0"/>
                  </a:solidFill>
                </a:rPr>
                <a:t>20XX </a:t>
              </a:r>
              <a:endParaRPr lang="en-US" altLang="zh-CN" sz="1200" dirty="0">
                <a:solidFill>
                  <a:srgbClr val="0070C0"/>
                </a:solidFill>
              </a:endParaRP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288429" y="189434"/>
              <a:ext cx="4521573" cy="646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54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en-US" altLang="zh-CN" sz="3600" dirty="0" smtClean="0">
                  <a:solidFill>
                    <a:srgbClr val="0070C0"/>
                  </a:solidFill>
                </a:rPr>
                <a:t>20XX</a:t>
              </a:r>
              <a:r>
                <a:rPr lang="zh-CN" altLang="zh-CN" sz="3600" dirty="0" smtClean="0">
                  <a:solidFill>
                    <a:srgbClr val="0070C0"/>
                  </a:solidFill>
                </a:rPr>
                <a:t>年</a:t>
              </a:r>
              <a:r>
                <a:rPr lang="zh-CN" altLang="en-US" sz="3600" dirty="0">
                  <a:solidFill>
                    <a:srgbClr val="0070C0"/>
                  </a:solidFill>
                </a:rPr>
                <a:t>完成项目</a:t>
              </a:r>
              <a:endParaRPr lang="zh-CN" altLang="zh-CN" sz="3600" dirty="0">
                <a:solidFill>
                  <a:srgbClr val="0070C0"/>
                </a:solidFill>
              </a:endParaRPr>
            </a:p>
          </p:txBody>
        </p:sp>
      </p:grpSp>
      <p:sp>
        <p:nvSpPr>
          <p:cNvPr id="81" name="TextBox 80"/>
          <p:cNvSpPr txBox="1"/>
          <p:nvPr/>
        </p:nvSpPr>
        <p:spPr>
          <a:xfrm>
            <a:off x="1358087" y="3645823"/>
            <a:ext cx="1715167" cy="13747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lnSpc>
                <a:spcPct val="150000"/>
              </a:lnSpc>
              <a:defRPr sz="180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>
              <a:lnSpc>
                <a:spcPts val="2000"/>
              </a:lnSpc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点击此处添加</a:t>
            </a:r>
            <a:endParaRPr lang="en-US" altLang="zh-CN" sz="14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>
              <a:lnSpc>
                <a:spcPts val="2000"/>
              </a:lnSpc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项目情况</a:t>
            </a:r>
            <a:endParaRPr lang="en-US" altLang="zh-CN" sz="14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>
              <a:lnSpc>
                <a:spcPts val="2000"/>
              </a:lnSpc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点击此处添加内容</a:t>
            </a:r>
            <a:endParaRPr lang="en-US" altLang="zh-CN" sz="14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>
              <a:lnSpc>
                <a:spcPts val="2000"/>
              </a:lnSpc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点击此处添加内容</a:t>
            </a:r>
          </a:p>
          <a:p>
            <a:pPr>
              <a:lnSpc>
                <a:spcPts val="2000"/>
              </a:lnSpc>
            </a:pPr>
            <a:endParaRPr lang="zh-CN" altLang="en-US" sz="14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24" name="任意多边形 23"/>
          <p:cNvSpPr/>
          <p:nvPr/>
        </p:nvSpPr>
        <p:spPr>
          <a:xfrm>
            <a:off x="1201047" y="1629598"/>
            <a:ext cx="10108663" cy="561975"/>
          </a:xfrm>
          <a:custGeom>
            <a:avLst/>
            <a:gdLst>
              <a:gd name="connsiteX0" fmla="*/ 5392799 w 10785598"/>
              <a:gd name="connsiteY0" fmla="*/ 0 h 599608"/>
              <a:gd name="connsiteX1" fmla="*/ 5783856 w 10785598"/>
              <a:gd name="connsiteY1" fmla="*/ 422028 h 599608"/>
              <a:gd name="connsiteX2" fmla="*/ 7247026 w 10785598"/>
              <a:gd name="connsiteY2" fmla="*/ 430641 h 599608"/>
              <a:gd name="connsiteX3" fmla="*/ 10676039 w 10785598"/>
              <a:gd name="connsiteY3" fmla="*/ 563357 h 599608"/>
              <a:gd name="connsiteX4" fmla="*/ 10785598 w 10785598"/>
              <a:gd name="connsiteY4" fmla="*/ 599608 h 599608"/>
              <a:gd name="connsiteX5" fmla="*/ 0 w 10785598"/>
              <a:gd name="connsiteY5" fmla="*/ 599608 h 599608"/>
              <a:gd name="connsiteX6" fmla="*/ 109559 w 10785598"/>
              <a:gd name="connsiteY6" fmla="*/ 563357 h 599608"/>
              <a:gd name="connsiteX7" fmla="*/ 3538573 w 10785598"/>
              <a:gd name="connsiteY7" fmla="*/ 430641 h 599608"/>
              <a:gd name="connsiteX8" fmla="*/ 5001742 w 10785598"/>
              <a:gd name="connsiteY8" fmla="*/ 422028 h 5996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0785598" h="599608">
                <a:moveTo>
                  <a:pt x="5392799" y="0"/>
                </a:moveTo>
                <a:lnTo>
                  <a:pt x="5783856" y="422028"/>
                </a:lnTo>
                <a:lnTo>
                  <a:pt x="7247026" y="430641"/>
                </a:lnTo>
                <a:cubicBezTo>
                  <a:pt x="8981558" y="451826"/>
                  <a:pt x="10298895" y="501879"/>
                  <a:pt x="10676039" y="563357"/>
                </a:cubicBezTo>
                <a:lnTo>
                  <a:pt x="10785598" y="599608"/>
                </a:lnTo>
                <a:lnTo>
                  <a:pt x="0" y="599608"/>
                </a:lnTo>
                <a:lnTo>
                  <a:pt x="109559" y="563357"/>
                </a:lnTo>
                <a:cubicBezTo>
                  <a:pt x="486703" y="501879"/>
                  <a:pt x="1804041" y="451826"/>
                  <a:pt x="3538573" y="430641"/>
                </a:cubicBezTo>
                <a:lnTo>
                  <a:pt x="5001742" y="422028"/>
                </a:lnTo>
                <a:close/>
              </a:path>
            </a:pathLst>
          </a:custGeom>
          <a:gradFill flip="none" rotWithShape="1">
            <a:gsLst>
              <a:gs pos="0">
                <a:schemeClr val="bg1">
                  <a:lumMod val="85000"/>
                </a:schemeClr>
              </a:gs>
              <a:gs pos="100000">
                <a:schemeClr val="bg1"/>
              </a:gs>
            </a:gsLst>
            <a:lin ang="2700000" scaled="1"/>
            <a:tileRect/>
          </a:gradFill>
          <a:ln w="1270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2700000" scaled="1"/>
              <a:tileRect/>
            </a:gradFill>
          </a:ln>
          <a:effectLst>
            <a:outerShdw blurRad="88900" dist="101600" dir="2700000" algn="tl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800" b="1"/>
          </a:p>
        </p:txBody>
      </p:sp>
      <p:grpSp>
        <p:nvGrpSpPr>
          <p:cNvPr id="3" name="组合 2"/>
          <p:cNvGrpSpPr/>
          <p:nvPr/>
        </p:nvGrpSpPr>
        <p:grpSpPr>
          <a:xfrm>
            <a:off x="1219766" y="2195879"/>
            <a:ext cx="1840463" cy="3215041"/>
            <a:chOff x="883213" y="2195876"/>
            <a:chExt cx="1840463" cy="3215041"/>
          </a:xfrm>
        </p:grpSpPr>
        <p:sp>
          <p:nvSpPr>
            <p:cNvPr id="25" name="圆角矩形 24"/>
            <p:cNvSpPr/>
            <p:nvPr/>
          </p:nvSpPr>
          <p:spPr>
            <a:xfrm>
              <a:off x="883213" y="2729494"/>
              <a:ext cx="1840463" cy="2681423"/>
            </a:xfrm>
            <a:prstGeom prst="roundRect">
              <a:avLst/>
            </a:prstGeom>
            <a:noFill/>
            <a:ln w="19050">
              <a:solidFill>
                <a:schemeClr val="bg1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600">
                <a:solidFill>
                  <a:schemeClr val="bg1"/>
                </a:solidFill>
                <a:latin typeface="方正中等线简体" panose="03000509000000000000" pitchFamily="65" charset="-122"/>
                <a:ea typeface="方正中等线简体" panose="03000509000000000000" pitchFamily="65" charset="-122"/>
              </a:endParaRPr>
            </a:p>
          </p:txBody>
        </p:sp>
        <p:sp>
          <p:nvSpPr>
            <p:cNvPr id="26" name="任意多边形 25"/>
            <p:cNvSpPr/>
            <p:nvPr/>
          </p:nvSpPr>
          <p:spPr>
            <a:xfrm flipV="1">
              <a:off x="883213" y="2195876"/>
              <a:ext cx="1840463" cy="1288232"/>
            </a:xfrm>
            <a:custGeom>
              <a:avLst/>
              <a:gdLst>
                <a:gd name="connsiteX0" fmla="*/ 958996 w 1963711"/>
                <a:gd name="connsiteY0" fmla="*/ 1374500 h 1374500"/>
                <a:gd name="connsiteX1" fmla="*/ 1004715 w 1963711"/>
                <a:gd name="connsiteY1" fmla="*/ 1374500 h 1374500"/>
                <a:gd name="connsiteX2" fmla="*/ 1004715 w 1963711"/>
                <a:gd name="connsiteY2" fmla="*/ 805149 h 1374500"/>
                <a:gd name="connsiteX3" fmla="*/ 1636419 w 1963711"/>
                <a:gd name="connsiteY3" fmla="*/ 805149 h 1374500"/>
                <a:gd name="connsiteX4" fmla="*/ 1963711 w 1963711"/>
                <a:gd name="connsiteY4" fmla="*/ 477857 h 1374500"/>
                <a:gd name="connsiteX5" fmla="*/ 1963711 w 1963711"/>
                <a:gd name="connsiteY5" fmla="*/ 179883 h 1374500"/>
                <a:gd name="connsiteX6" fmla="*/ 1166735 w 1963711"/>
                <a:gd name="connsiteY6" fmla="*/ 179883 h 1374500"/>
                <a:gd name="connsiteX7" fmla="*/ 981855 w 1963711"/>
                <a:gd name="connsiteY7" fmla="*/ 0 h 1374500"/>
                <a:gd name="connsiteX8" fmla="*/ 796975 w 1963711"/>
                <a:gd name="connsiteY8" fmla="*/ 179883 h 1374500"/>
                <a:gd name="connsiteX9" fmla="*/ 0 w 1963711"/>
                <a:gd name="connsiteY9" fmla="*/ 179883 h 1374500"/>
                <a:gd name="connsiteX10" fmla="*/ 0 w 1963711"/>
                <a:gd name="connsiteY10" fmla="*/ 477857 h 1374500"/>
                <a:gd name="connsiteX11" fmla="*/ 327292 w 1963711"/>
                <a:gd name="connsiteY11" fmla="*/ 805149 h 1374500"/>
                <a:gd name="connsiteX12" fmla="*/ 958996 w 1963711"/>
                <a:gd name="connsiteY12" fmla="*/ 805149 h 13745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963711" h="1374500">
                  <a:moveTo>
                    <a:pt x="958996" y="1374500"/>
                  </a:moveTo>
                  <a:lnTo>
                    <a:pt x="1004715" y="1374500"/>
                  </a:lnTo>
                  <a:lnTo>
                    <a:pt x="1004715" y="805149"/>
                  </a:lnTo>
                  <a:lnTo>
                    <a:pt x="1636419" y="805149"/>
                  </a:lnTo>
                  <a:cubicBezTo>
                    <a:pt x="1817177" y="805149"/>
                    <a:pt x="1963711" y="658615"/>
                    <a:pt x="1963711" y="477857"/>
                  </a:cubicBezTo>
                  <a:lnTo>
                    <a:pt x="1963711" y="179883"/>
                  </a:lnTo>
                  <a:lnTo>
                    <a:pt x="1166735" y="179883"/>
                  </a:lnTo>
                  <a:lnTo>
                    <a:pt x="981855" y="0"/>
                  </a:lnTo>
                  <a:lnTo>
                    <a:pt x="796975" y="179883"/>
                  </a:lnTo>
                  <a:lnTo>
                    <a:pt x="0" y="179883"/>
                  </a:lnTo>
                  <a:lnTo>
                    <a:pt x="0" y="477857"/>
                  </a:lnTo>
                  <a:cubicBezTo>
                    <a:pt x="0" y="658615"/>
                    <a:pt x="146534" y="805149"/>
                    <a:pt x="327292" y="805149"/>
                  </a:cubicBezTo>
                  <a:lnTo>
                    <a:pt x="958996" y="805149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altLang="zh-CN" sz="800" b="1" dirty="0"/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3284552" y="2195879"/>
            <a:ext cx="1840463" cy="3215041"/>
            <a:chOff x="2947998" y="2195876"/>
            <a:chExt cx="1840463" cy="3215041"/>
          </a:xfrm>
        </p:grpSpPr>
        <p:sp>
          <p:nvSpPr>
            <p:cNvPr id="29" name="圆角矩形 28"/>
            <p:cNvSpPr/>
            <p:nvPr/>
          </p:nvSpPr>
          <p:spPr>
            <a:xfrm>
              <a:off x="2947998" y="2729494"/>
              <a:ext cx="1840463" cy="2681423"/>
            </a:xfrm>
            <a:prstGeom prst="roundRect">
              <a:avLst/>
            </a:prstGeom>
            <a:noFill/>
            <a:ln w="19050">
              <a:solidFill>
                <a:schemeClr val="bg1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600">
                <a:solidFill>
                  <a:schemeClr val="bg1"/>
                </a:solidFill>
                <a:latin typeface="方正中等线简体" panose="03000509000000000000" pitchFamily="65" charset="-122"/>
                <a:ea typeface="方正中等线简体" panose="03000509000000000000" pitchFamily="65" charset="-122"/>
              </a:endParaRPr>
            </a:p>
          </p:txBody>
        </p:sp>
        <p:sp>
          <p:nvSpPr>
            <p:cNvPr id="30" name="任意多边形 29"/>
            <p:cNvSpPr/>
            <p:nvPr/>
          </p:nvSpPr>
          <p:spPr>
            <a:xfrm flipV="1">
              <a:off x="2947998" y="2195876"/>
              <a:ext cx="1840463" cy="1288232"/>
            </a:xfrm>
            <a:custGeom>
              <a:avLst/>
              <a:gdLst>
                <a:gd name="connsiteX0" fmla="*/ 958996 w 1963711"/>
                <a:gd name="connsiteY0" fmla="*/ 1374500 h 1374500"/>
                <a:gd name="connsiteX1" fmla="*/ 1004715 w 1963711"/>
                <a:gd name="connsiteY1" fmla="*/ 1374500 h 1374500"/>
                <a:gd name="connsiteX2" fmla="*/ 1004715 w 1963711"/>
                <a:gd name="connsiteY2" fmla="*/ 805149 h 1374500"/>
                <a:gd name="connsiteX3" fmla="*/ 1636419 w 1963711"/>
                <a:gd name="connsiteY3" fmla="*/ 805149 h 1374500"/>
                <a:gd name="connsiteX4" fmla="*/ 1963711 w 1963711"/>
                <a:gd name="connsiteY4" fmla="*/ 477857 h 1374500"/>
                <a:gd name="connsiteX5" fmla="*/ 1963711 w 1963711"/>
                <a:gd name="connsiteY5" fmla="*/ 179883 h 1374500"/>
                <a:gd name="connsiteX6" fmla="*/ 1166735 w 1963711"/>
                <a:gd name="connsiteY6" fmla="*/ 179883 h 1374500"/>
                <a:gd name="connsiteX7" fmla="*/ 981855 w 1963711"/>
                <a:gd name="connsiteY7" fmla="*/ 0 h 1374500"/>
                <a:gd name="connsiteX8" fmla="*/ 796975 w 1963711"/>
                <a:gd name="connsiteY8" fmla="*/ 179883 h 1374500"/>
                <a:gd name="connsiteX9" fmla="*/ 0 w 1963711"/>
                <a:gd name="connsiteY9" fmla="*/ 179883 h 1374500"/>
                <a:gd name="connsiteX10" fmla="*/ 0 w 1963711"/>
                <a:gd name="connsiteY10" fmla="*/ 477857 h 1374500"/>
                <a:gd name="connsiteX11" fmla="*/ 327292 w 1963711"/>
                <a:gd name="connsiteY11" fmla="*/ 805149 h 1374500"/>
                <a:gd name="connsiteX12" fmla="*/ 958996 w 1963711"/>
                <a:gd name="connsiteY12" fmla="*/ 805149 h 13745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963711" h="1374500">
                  <a:moveTo>
                    <a:pt x="958996" y="1374500"/>
                  </a:moveTo>
                  <a:lnTo>
                    <a:pt x="1004715" y="1374500"/>
                  </a:lnTo>
                  <a:lnTo>
                    <a:pt x="1004715" y="805149"/>
                  </a:lnTo>
                  <a:lnTo>
                    <a:pt x="1636419" y="805149"/>
                  </a:lnTo>
                  <a:cubicBezTo>
                    <a:pt x="1817177" y="805149"/>
                    <a:pt x="1963711" y="658615"/>
                    <a:pt x="1963711" y="477857"/>
                  </a:cubicBezTo>
                  <a:lnTo>
                    <a:pt x="1963711" y="179883"/>
                  </a:lnTo>
                  <a:lnTo>
                    <a:pt x="1166735" y="179883"/>
                  </a:lnTo>
                  <a:lnTo>
                    <a:pt x="981855" y="0"/>
                  </a:lnTo>
                  <a:lnTo>
                    <a:pt x="796975" y="179883"/>
                  </a:lnTo>
                  <a:lnTo>
                    <a:pt x="0" y="179883"/>
                  </a:lnTo>
                  <a:lnTo>
                    <a:pt x="0" y="477857"/>
                  </a:lnTo>
                  <a:cubicBezTo>
                    <a:pt x="0" y="658615"/>
                    <a:pt x="146534" y="805149"/>
                    <a:pt x="327292" y="805149"/>
                  </a:cubicBezTo>
                  <a:lnTo>
                    <a:pt x="958996" y="805149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altLang="zh-CN" sz="800" b="1" dirty="0"/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5349337" y="2195879"/>
            <a:ext cx="1840463" cy="3215041"/>
            <a:chOff x="5012783" y="2195876"/>
            <a:chExt cx="1840463" cy="3215041"/>
          </a:xfrm>
        </p:grpSpPr>
        <p:sp>
          <p:nvSpPr>
            <p:cNvPr id="33" name="圆角矩形 32"/>
            <p:cNvSpPr/>
            <p:nvPr/>
          </p:nvSpPr>
          <p:spPr>
            <a:xfrm>
              <a:off x="5012783" y="2729494"/>
              <a:ext cx="1840463" cy="2681423"/>
            </a:xfrm>
            <a:prstGeom prst="roundRect">
              <a:avLst/>
            </a:prstGeom>
            <a:noFill/>
            <a:ln w="19050">
              <a:solidFill>
                <a:schemeClr val="bg1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600">
                <a:solidFill>
                  <a:schemeClr val="bg1"/>
                </a:solidFill>
                <a:latin typeface="方正中等线简体" panose="03000509000000000000" pitchFamily="65" charset="-122"/>
                <a:ea typeface="方正中等线简体" panose="03000509000000000000" pitchFamily="65" charset="-122"/>
              </a:endParaRPr>
            </a:p>
          </p:txBody>
        </p:sp>
        <p:sp>
          <p:nvSpPr>
            <p:cNvPr id="34" name="任意多边形 33"/>
            <p:cNvSpPr/>
            <p:nvPr/>
          </p:nvSpPr>
          <p:spPr>
            <a:xfrm flipV="1">
              <a:off x="5012783" y="2195876"/>
              <a:ext cx="1840463" cy="1288232"/>
            </a:xfrm>
            <a:custGeom>
              <a:avLst/>
              <a:gdLst>
                <a:gd name="connsiteX0" fmla="*/ 958996 w 1963711"/>
                <a:gd name="connsiteY0" fmla="*/ 1374500 h 1374500"/>
                <a:gd name="connsiteX1" fmla="*/ 1004715 w 1963711"/>
                <a:gd name="connsiteY1" fmla="*/ 1374500 h 1374500"/>
                <a:gd name="connsiteX2" fmla="*/ 1004715 w 1963711"/>
                <a:gd name="connsiteY2" fmla="*/ 805149 h 1374500"/>
                <a:gd name="connsiteX3" fmla="*/ 1636419 w 1963711"/>
                <a:gd name="connsiteY3" fmla="*/ 805149 h 1374500"/>
                <a:gd name="connsiteX4" fmla="*/ 1963711 w 1963711"/>
                <a:gd name="connsiteY4" fmla="*/ 477857 h 1374500"/>
                <a:gd name="connsiteX5" fmla="*/ 1963711 w 1963711"/>
                <a:gd name="connsiteY5" fmla="*/ 179883 h 1374500"/>
                <a:gd name="connsiteX6" fmla="*/ 1166735 w 1963711"/>
                <a:gd name="connsiteY6" fmla="*/ 179883 h 1374500"/>
                <a:gd name="connsiteX7" fmla="*/ 981855 w 1963711"/>
                <a:gd name="connsiteY7" fmla="*/ 0 h 1374500"/>
                <a:gd name="connsiteX8" fmla="*/ 796975 w 1963711"/>
                <a:gd name="connsiteY8" fmla="*/ 179883 h 1374500"/>
                <a:gd name="connsiteX9" fmla="*/ 0 w 1963711"/>
                <a:gd name="connsiteY9" fmla="*/ 179883 h 1374500"/>
                <a:gd name="connsiteX10" fmla="*/ 0 w 1963711"/>
                <a:gd name="connsiteY10" fmla="*/ 477857 h 1374500"/>
                <a:gd name="connsiteX11" fmla="*/ 327292 w 1963711"/>
                <a:gd name="connsiteY11" fmla="*/ 805149 h 1374500"/>
                <a:gd name="connsiteX12" fmla="*/ 958996 w 1963711"/>
                <a:gd name="connsiteY12" fmla="*/ 805149 h 13745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963711" h="1374500">
                  <a:moveTo>
                    <a:pt x="958996" y="1374500"/>
                  </a:moveTo>
                  <a:lnTo>
                    <a:pt x="1004715" y="1374500"/>
                  </a:lnTo>
                  <a:lnTo>
                    <a:pt x="1004715" y="805149"/>
                  </a:lnTo>
                  <a:lnTo>
                    <a:pt x="1636419" y="805149"/>
                  </a:lnTo>
                  <a:cubicBezTo>
                    <a:pt x="1817177" y="805149"/>
                    <a:pt x="1963711" y="658615"/>
                    <a:pt x="1963711" y="477857"/>
                  </a:cubicBezTo>
                  <a:lnTo>
                    <a:pt x="1963711" y="179883"/>
                  </a:lnTo>
                  <a:lnTo>
                    <a:pt x="1166735" y="179883"/>
                  </a:lnTo>
                  <a:lnTo>
                    <a:pt x="981855" y="0"/>
                  </a:lnTo>
                  <a:lnTo>
                    <a:pt x="796975" y="179883"/>
                  </a:lnTo>
                  <a:lnTo>
                    <a:pt x="0" y="179883"/>
                  </a:lnTo>
                  <a:lnTo>
                    <a:pt x="0" y="477857"/>
                  </a:lnTo>
                  <a:cubicBezTo>
                    <a:pt x="0" y="658615"/>
                    <a:pt x="146534" y="805149"/>
                    <a:pt x="327292" y="805149"/>
                  </a:cubicBezTo>
                  <a:lnTo>
                    <a:pt x="958996" y="805149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altLang="zh-CN" sz="800" b="1" dirty="0"/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7414121" y="2195879"/>
            <a:ext cx="1840463" cy="3215041"/>
            <a:chOff x="7077568" y="2195876"/>
            <a:chExt cx="1840463" cy="3215041"/>
          </a:xfrm>
        </p:grpSpPr>
        <p:sp>
          <p:nvSpPr>
            <p:cNvPr id="39" name="圆角矩形 38"/>
            <p:cNvSpPr/>
            <p:nvPr/>
          </p:nvSpPr>
          <p:spPr>
            <a:xfrm>
              <a:off x="7077568" y="2729494"/>
              <a:ext cx="1840463" cy="2681423"/>
            </a:xfrm>
            <a:prstGeom prst="roundRect">
              <a:avLst/>
            </a:prstGeom>
            <a:noFill/>
            <a:ln w="19050">
              <a:solidFill>
                <a:schemeClr val="bg1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600">
                <a:solidFill>
                  <a:schemeClr val="bg1"/>
                </a:solidFill>
                <a:latin typeface="方正中等线简体" panose="03000509000000000000" pitchFamily="65" charset="-122"/>
                <a:ea typeface="方正中等线简体" panose="03000509000000000000" pitchFamily="65" charset="-122"/>
              </a:endParaRPr>
            </a:p>
          </p:txBody>
        </p:sp>
        <p:sp>
          <p:nvSpPr>
            <p:cNvPr id="40" name="任意多边形 39"/>
            <p:cNvSpPr/>
            <p:nvPr/>
          </p:nvSpPr>
          <p:spPr>
            <a:xfrm flipV="1">
              <a:off x="7077568" y="2195876"/>
              <a:ext cx="1840463" cy="1288232"/>
            </a:xfrm>
            <a:custGeom>
              <a:avLst/>
              <a:gdLst>
                <a:gd name="connsiteX0" fmla="*/ 958996 w 1963711"/>
                <a:gd name="connsiteY0" fmla="*/ 1374500 h 1374500"/>
                <a:gd name="connsiteX1" fmla="*/ 1004715 w 1963711"/>
                <a:gd name="connsiteY1" fmla="*/ 1374500 h 1374500"/>
                <a:gd name="connsiteX2" fmla="*/ 1004715 w 1963711"/>
                <a:gd name="connsiteY2" fmla="*/ 805149 h 1374500"/>
                <a:gd name="connsiteX3" fmla="*/ 1636419 w 1963711"/>
                <a:gd name="connsiteY3" fmla="*/ 805149 h 1374500"/>
                <a:gd name="connsiteX4" fmla="*/ 1963711 w 1963711"/>
                <a:gd name="connsiteY4" fmla="*/ 477857 h 1374500"/>
                <a:gd name="connsiteX5" fmla="*/ 1963711 w 1963711"/>
                <a:gd name="connsiteY5" fmla="*/ 179883 h 1374500"/>
                <a:gd name="connsiteX6" fmla="*/ 1166735 w 1963711"/>
                <a:gd name="connsiteY6" fmla="*/ 179883 h 1374500"/>
                <a:gd name="connsiteX7" fmla="*/ 981855 w 1963711"/>
                <a:gd name="connsiteY7" fmla="*/ 0 h 1374500"/>
                <a:gd name="connsiteX8" fmla="*/ 796975 w 1963711"/>
                <a:gd name="connsiteY8" fmla="*/ 179883 h 1374500"/>
                <a:gd name="connsiteX9" fmla="*/ 0 w 1963711"/>
                <a:gd name="connsiteY9" fmla="*/ 179883 h 1374500"/>
                <a:gd name="connsiteX10" fmla="*/ 0 w 1963711"/>
                <a:gd name="connsiteY10" fmla="*/ 477857 h 1374500"/>
                <a:gd name="connsiteX11" fmla="*/ 327292 w 1963711"/>
                <a:gd name="connsiteY11" fmla="*/ 805149 h 1374500"/>
                <a:gd name="connsiteX12" fmla="*/ 958996 w 1963711"/>
                <a:gd name="connsiteY12" fmla="*/ 805149 h 13745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963711" h="1374500">
                  <a:moveTo>
                    <a:pt x="958996" y="1374500"/>
                  </a:moveTo>
                  <a:lnTo>
                    <a:pt x="1004715" y="1374500"/>
                  </a:lnTo>
                  <a:lnTo>
                    <a:pt x="1004715" y="805149"/>
                  </a:lnTo>
                  <a:lnTo>
                    <a:pt x="1636419" y="805149"/>
                  </a:lnTo>
                  <a:cubicBezTo>
                    <a:pt x="1817177" y="805149"/>
                    <a:pt x="1963711" y="658615"/>
                    <a:pt x="1963711" y="477857"/>
                  </a:cubicBezTo>
                  <a:lnTo>
                    <a:pt x="1963711" y="179883"/>
                  </a:lnTo>
                  <a:lnTo>
                    <a:pt x="1166735" y="179883"/>
                  </a:lnTo>
                  <a:lnTo>
                    <a:pt x="981855" y="0"/>
                  </a:lnTo>
                  <a:lnTo>
                    <a:pt x="796975" y="179883"/>
                  </a:lnTo>
                  <a:lnTo>
                    <a:pt x="0" y="179883"/>
                  </a:lnTo>
                  <a:lnTo>
                    <a:pt x="0" y="477857"/>
                  </a:lnTo>
                  <a:cubicBezTo>
                    <a:pt x="0" y="658615"/>
                    <a:pt x="146534" y="805149"/>
                    <a:pt x="327292" y="805149"/>
                  </a:cubicBezTo>
                  <a:lnTo>
                    <a:pt x="958996" y="805149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altLang="zh-CN" sz="800" b="1" dirty="0"/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9478904" y="2195879"/>
            <a:ext cx="1840463" cy="3215041"/>
            <a:chOff x="9142351" y="2195876"/>
            <a:chExt cx="1840463" cy="3215041"/>
          </a:xfrm>
        </p:grpSpPr>
        <p:sp>
          <p:nvSpPr>
            <p:cNvPr id="43" name="圆角矩形 42"/>
            <p:cNvSpPr/>
            <p:nvPr/>
          </p:nvSpPr>
          <p:spPr>
            <a:xfrm>
              <a:off x="9142351" y="2729494"/>
              <a:ext cx="1840463" cy="2681423"/>
            </a:xfrm>
            <a:prstGeom prst="roundRect">
              <a:avLst/>
            </a:prstGeom>
            <a:noFill/>
            <a:ln w="19050">
              <a:solidFill>
                <a:schemeClr val="bg1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600">
                <a:solidFill>
                  <a:schemeClr val="bg1"/>
                </a:solidFill>
                <a:latin typeface="方正中等线简体" panose="03000509000000000000" pitchFamily="65" charset="-122"/>
                <a:ea typeface="方正中等线简体" panose="03000509000000000000" pitchFamily="65" charset="-122"/>
              </a:endParaRPr>
            </a:p>
          </p:txBody>
        </p:sp>
        <p:sp>
          <p:nvSpPr>
            <p:cNvPr id="44" name="任意多边形 43"/>
            <p:cNvSpPr/>
            <p:nvPr/>
          </p:nvSpPr>
          <p:spPr>
            <a:xfrm flipV="1">
              <a:off x="9142351" y="2195876"/>
              <a:ext cx="1840463" cy="1288232"/>
            </a:xfrm>
            <a:custGeom>
              <a:avLst/>
              <a:gdLst>
                <a:gd name="connsiteX0" fmla="*/ 958996 w 1963711"/>
                <a:gd name="connsiteY0" fmla="*/ 1374500 h 1374500"/>
                <a:gd name="connsiteX1" fmla="*/ 1004715 w 1963711"/>
                <a:gd name="connsiteY1" fmla="*/ 1374500 h 1374500"/>
                <a:gd name="connsiteX2" fmla="*/ 1004715 w 1963711"/>
                <a:gd name="connsiteY2" fmla="*/ 805149 h 1374500"/>
                <a:gd name="connsiteX3" fmla="*/ 1636419 w 1963711"/>
                <a:gd name="connsiteY3" fmla="*/ 805149 h 1374500"/>
                <a:gd name="connsiteX4" fmla="*/ 1963711 w 1963711"/>
                <a:gd name="connsiteY4" fmla="*/ 477857 h 1374500"/>
                <a:gd name="connsiteX5" fmla="*/ 1963711 w 1963711"/>
                <a:gd name="connsiteY5" fmla="*/ 179883 h 1374500"/>
                <a:gd name="connsiteX6" fmla="*/ 1166735 w 1963711"/>
                <a:gd name="connsiteY6" fmla="*/ 179883 h 1374500"/>
                <a:gd name="connsiteX7" fmla="*/ 981855 w 1963711"/>
                <a:gd name="connsiteY7" fmla="*/ 0 h 1374500"/>
                <a:gd name="connsiteX8" fmla="*/ 796975 w 1963711"/>
                <a:gd name="connsiteY8" fmla="*/ 179883 h 1374500"/>
                <a:gd name="connsiteX9" fmla="*/ 0 w 1963711"/>
                <a:gd name="connsiteY9" fmla="*/ 179883 h 1374500"/>
                <a:gd name="connsiteX10" fmla="*/ 0 w 1963711"/>
                <a:gd name="connsiteY10" fmla="*/ 477857 h 1374500"/>
                <a:gd name="connsiteX11" fmla="*/ 327292 w 1963711"/>
                <a:gd name="connsiteY11" fmla="*/ 805149 h 1374500"/>
                <a:gd name="connsiteX12" fmla="*/ 958996 w 1963711"/>
                <a:gd name="connsiteY12" fmla="*/ 805149 h 13745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963711" h="1374500">
                  <a:moveTo>
                    <a:pt x="958996" y="1374500"/>
                  </a:moveTo>
                  <a:lnTo>
                    <a:pt x="1004715" y="1374500"/>
                  </a:lnTo>
                  <a:lnTo>
                    <a:pt x="1004715" y="805149"/>
                  </a:lnTo>
                  <a:lnTo>
                    <a:pt x="1636419" y="805149"/>
                  </a:lnTo>
                  <a:cubicBezTo>
                    <a:pt x="1817177" y="805149"/>
                    <a:pt x="1963711" y="658615"/>
                    <a:pt x="1963711" y="477857"/>
                  </a:cubicBezTo>
                  <a:lnTo>
                    <a:pt x="1963711" y="179883"/>
                  </a:lnTo>
                  <a:lnTo>
                    <a:pt x="1166735" y="179883"/>
                  </a:lnTo>
                  <a:lnTo>
                    <a:pt x="981855" y="0"/>
                  </a:lnTo>
                  <a:lnTo>
                    <a:pt x="796975" y="179883"/>
                  </a:lnTo>
                  <a:lnTo>
                    <a:pt x="0" y="179883"/>
                  </a:lnTo>
                  <a:lnTo>
                    <a:pt x="0" y="477857"/>
                  </a:lnTo>
                  <a:cubicBezTo>
                    <a:pt x="0" y="658615"/>
                    <a:pt x="146534" y="805149"/>
                    <a:pt x="327292" y="805149"/>
                  </a:cubicBezTo>
                  <a:lnTo>
                    <a:pt x="958996" y="805149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altLang="zh-CN" sz="800" b="1" dirty="0"/>
            </a:p>
          </p:txBody>
        </p:sp>
      </p:grpSp>
      <p:sp>
        <p:nvSpPr>
          <p:cNvPr id="47" name="TextBox 46"/>
          <p:cNvSpPr txBox="1"/>
          <p:nvPr/>
        </p:nvSpPr>
        <p:spPr>
          <a:xfrm>
            <a:off x="1273051" y="2839992"/>
            <a:ext cx="179323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>
                <a:solidFill>
                  <a:srgbClr val="0066C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项目标题</a:t>
            </a:r>
            <a:r>
              <a:rPr lang="en-US" altLang="zh-CN" sz="2000" dirty="0">
                <a:solidFill>
                  <a:srgbClr val="0066C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01</a:t>
            </a:r>
            <a:endParaRPr lang="zh-CN" altLang="zh-CN" sz="2000" dirty="0">
              <a:solidFill>
                <a:srgbClr val="0066C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3353323" y="2839992"/>
            <a:ext cx="179323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>
                <a:solidFill>
                  <a:srgbClr val="0066C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项目标题</a:t>
            </a:r>
            <a:r>
              <a:rPr lang="en-US" altLang="zh-CN" sz="2000" dirty="0">
                <a:solidFill>
                  <a:srgbClr val="0066C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02</a:t>
            </a:r>
            <a:endParaRPr lang="zh-CN" altLang="zh-CN" sz="2000" dirty="0">
              <a:solidFill>
                <a:srgbClr val="0066C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5414090" y="2839992"/>
            <a:ext cx="179323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>
                <a:solidFill>
                  <a:srgbClr val="0066C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项目标题</a:t>
            </a:r>
            <a:r>
              <a:rPr lang="en-US" altLang="zh-CN" sz="2000" dirty="0">
                <a:solidFill>
                  <a:srgbClr val="0066C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03</a:t>
            </a:r>
            <a:endParaRPr lang="zh-CN" altLang="zh-CN" sz="2000" dirty="0">
              <a:solidFill>
                <a:srgbClr val="0066C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0" name="TextBox 49"/>
          <p:cNvSpPr txBox="1"/>
          <p:nvPr/>
        </p:nvSpPr>
        <p:spPr>
          <a:xfrm>
            <a:off x="7446440" y="2839992"/>
            <a:ext cx="179323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>
                <a:solidFill>
                  <a:srgbClr val="0066C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项目标题</a:t>
            </a:r>
            <a:r>
              <a:rPr lang="en-US" altLang="zh-CN" sz="2000" dirty="0">
                <a:solidFill>
                  <a:srgbClr val="0066C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04</a:t>
            </a:r>
            <a:endParaRPr lang="zh-CN" altLang="zh-CN" sz="2000" dirty="0">
              <a:solidFill>
                <a:srgbClr val="0066C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1" name="TextBox 50"/>
          <p:cNvSpPr txBox="1"/>
          <p:nvPr/>
        </p:nvSpPr>
        <p:spPr>
          <a:xfrm>
            <a:off x="9526134" y="2839992"/>
            <a:ext cx="179323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>
                <a:solidFill>
                  <a:srgbClr val="0066C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项目标题</a:t>
            </a:r>
            <a:r>
              <a:rPr lang="en-US" altLang="zh-CN" sz="2000" dirty="0">
                <a:solidFill>
                  <a:srgbClr val="0066C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05</a:t>
            </a:r>
            <a:endParaRPr lang="zh-CN" altLang="zh-CN" sz="2000" dirty="0">
              <a:solidFill>
                <a:srgbClr val="0066C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2" name="TextBox 51"/>
          <p:cNvSpPr txBox="1"/>
          <p:nvPr/>
        </p:nvSpPr>
        <p:spPr>
          <a:xfrm>
            <a:off x="3392357" y="3645823"/>
            <a:ext cx="1715167" cy="13747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lnSpc>
                <a:spcPct val="150000"/>
              </a:lnSpc>
              <a:defRPr sz="180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>
              <a:lnSpc>
                <a:spcPts val="2000"/>
              </a:lnSpc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点击此处添加</a:t>
            </a:r>
            <a:endParaRPr lang="en-US" altLang="zh-CN" sz="14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>
              <a:lnSpc>
                <a:spcPts val="2000"/>
              </a:lnSpc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项目情况</a:t>
            </a:r>
            <a:endParaRPr lang="en-US" altLang="zh-CN" sz="14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>
              <a:lnSpc>
                <a:spcPts val="2000"/>
              </a:lnSpc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点击此处添加内容</a:t>
            </a:r>
            <a:endParaRPr lang="en-US" altLang="zh-CN" sz="14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>
              <a:lnSpc>
                <a:spcPts val="2000"/>
              </a:lnSpc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点击此处添加内容</a:t>
            </a:r>
          </a:p>
          <a:p>
            <a:pPr>
              <a:lnSpc>
                <a:spcPts val="2000"/>
              </a:lnSpc>
            </a:pPr>
            <a:endParaRPr lang="zh-CN" altLang="en-US" sz="14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53" name="TextBox 52"/>
          <p:cNvSpPr txBox="1"/>
          <p:nvPr/>
        </p:nvSpPr>
        <p:spPr>
          <a:xfrm>
            <a:off x="5410841" y="3645823"/>
            <a:ext cx="1715167" cy="13747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lnSpc>
                <a:spcPct val="150000"/>
              </a:lnSpc>
              <a:defRPr sz="180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>
              <a:lnSpc>
                <a:spcPts val="2000"/>
              </a:lnSpc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点击此处添加</a:t>
            </a:r>
            <a:endParaRPr lang="en-US" altLang="zh-CN" sz="14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>
              <a:lnSpc>
                <a:spcPts val="2000"/>
              </a:lnSpc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项目情况</a:t>
            </a:r>
            <a:endParaRPr lang="en-US" altLang="zh-CN" sz="14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>
              <a:lnSpc>
                <a:spcPts val="2000"/>
              </a:lnSpc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点击此处添加内容</a:t>
            </a:r>
            <a:endParaRPr lang="en-US" altLang="zh-CN" sz="14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>
              <a:lnSpc>
                <a:spcPts val="2000"/>
              </a:lnSpc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点击此处添加内容</a:t>
            </a:r>
          </a:p>
          <a:p>
            <a:pPr>
              <a:lnSpc>
                <a:spcPts val="2000"/>
              </a:lnSpc>
            </a:pPr>
            <a:endParaRPr lang="zh-CN" altLang="en-US" sz="14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54" name="TextBox 53"/>
          <p:cNvSpPr txBox="1"/>
          <p:nvPr/>
        </p:nvSpPr>
        <p:spPr>
          <a:xfrm>
            <a:off x="7504912" y="3645823"/>
            <a:ext cx="1715167" cy="13747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lnSpc>
                <a:spcPct val="150000"/>
              </a:lnSpc>
              <a:defRPr sz="180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>
              <a:lnSpc>
                <a:spcPts val="2000"/>
              </a:lnSpc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点击此处添加</a:t>
            </a:r>
            <a:endParaRPr lang="en-US" altLang="zh-CN" sz="14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>
              <a:lnSpc>
                <a:spcPts val="2000"/>
              </a:lnSpc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项目情况</a:t>
            </a:r>
            <a:endParaRPr lang="en-US" altLang="zh-CN" sz="14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>
              <a:lnSpc>
                <a:spcPts val="2000"/>
              </a:lnSpc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点击此处添加内容</a:t>
            </a:r>
            <a:endParaRPr lang="en-US" altLang="zh-CN" sz="14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>
              <a:lnSpc>
                <a:spcPts val="2000"/>
              </a:lnSpc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点击此处添加内容</a:t>
            </a:r>
          </a:p>
          <a:p>
            <a:pPr>
              <a:lnSpc>
                <a:spcPts val="2000"/>
              </a:lnSpc>
            </a:pPr>
            <a:endParaRPr lang="zh-CN" altLang="en-US" sz="14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55" name="TextBox 54"/>
          <p:cNvSpPr txBox="1"/>
          <p:nvPr/>
        </p:nvSpPr>
        <p:spPr>
          <a:xfrm>
            <a:off x="9541551" y="3645823"/>
            <a:ext cx="1715167" cy="13747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lnSpc>
                <a:spcPct val="150000"/>
              </a:lnSpc>
              <a:defRPr sz="180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>
              <a:lnSpc>
                <a:spcPts val="2000"/>
              </a:lnSpc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点击此处添加</a:t>
            </a:r>
            <a:endParaRPr lang="en-US" altLang="zh-CN" sz="14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>
              <a:lnSpc>
                <a:spcPts val="2000"/>
              </a:lnSpc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项目情况</a:t>
            </a:r>
            <a:endParaRPr lang="en-US" altLang="zh-CN" sz="14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>
              <a:lnSpc>
                <a:spcPts val="2000"/>
              </a:lnSpc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点击此处添加内容</a:t>
            </a:r>
            <a:endParaRPr lang="en-US" altLang="zh-CN" sz="14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>
              <a:lnSpc>
                <a:spcPts val="2000"/>
              </a:lnSpc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点击此处添加内容</a:t>
            </a:r>
          </a:p>
          <a:p>
            <a:pPr>
              <a:lnSpc>
                <a:spcPts val="2000"/>
              </a:lnSpc>
            </a:pPr>
            <a:endParaRPr lang="zh-CN" altLang="en-US" sz="14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2000">
        <p:fade/>
      </p:transition>
    </mc:Choice>
    <mc:Fallback xmlns="">
      <p:transition spd="med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000"/>
                            </p:stCondLst>
                            <p:childTnLst>
                              <p:par>
                                <p:cTn id="34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6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500"/>
                            </p:stCondLst>
                            <p:childTnLst>
                              <p:par>
                                <p:cTn id="3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000"/>
                            </p:stCondLst>
                            <p:childTnLst>
                              <p:par>
                                <p:cTn id="44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4500"/>
                            </p:stCondLst>
                            <p:childTnLst>
                              <p:par>
                                <p:cTn id="48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0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000"/>
                            </p:stCondLst>
                            <p:childTnLst>
                              <p:par>
                                <p:cTn id="5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500"/>
                            </p:stCondLst>
                            <p:childTnLst>
                              <p:par>
                                <p:cTn id="58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4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6500"/>
                            </p:stCondLst>
                            <p:childTnLst>
                              <p:par>
                                <p:cTn id="6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7000"/>
                            </p:stCondLst>
                            <p:childTnLst>
                              <p:par>
                                <p:cTn id="72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7500"/>
                            </p:stCondLst>
                            <p:childTnLst>
                              <p:par>
                                <p:cTn id="76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8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8000"/>
                            </p:stCondLst>
                            <p:childTnLst>
                              <p:par>
                                <p:cTn id="8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" grpId="0"/>
      <p:bldP spid="24" grpId="0" animBg="1"/>
      <p:bldP spid="47" grpId="0"/>
      <p:bldP spid="48" grpId="0"/>
      <p:bldP spid="49" grpId="0"/>
      <p:bldP spid="50" grpId="0"/>
      <p:bldP spid="51" grpId="0"/>
      <p:bldP spid="52" grpId="0"/>
      <p:bldP spid="53" grpId="0"/>
      <p:bldP spid="54" grpId="0"/>
      <p:bldP spid="55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 5"/>
          <p:cNvSpPr/>
          <p:nvPr/>
        </p:nvSpPr>
        <p:spPr bwMode="auto">
          <a:xfrm rot="10800000">
            <a:off x="5031709" y="1910468"/>
            <a:ext cx="2001982" cy="1774340"/>
          </a:xfrm>
          <a:custGeom>
            <a:avLst/>
            <a:gdLst>
              <a:gd name="T0" fmla="*/ 407 w 1375"/>
              <a:gd name="T1" fmla="*/ 1218 h 1218"/>
              <a:gd name="T2" fmla="*/ 299 w 1375"/>
              <a:gd name="T3" fmla="*/ 1156 h 1218"/>
              <a:gd name="T4" fmla="*/ 19 w 1375"/>
              <a:gd name="T5" fmla="*/ 671 h 1218"/>
              <a:gd name="T6" fmla="*/ 19 w 1375"/>
              <a:gd name="T7" fmla="*/ 547 h 1218"/>
              <a:gd name="T8" fmla="*/ 299 w 1375"/>
              <a:gd name="T9" fmla="*/ 62 h 1218"/>
              <a:gd name="T10" fmla="*/ 407 w 1375"/>
              <a:gd name="T11" fmla="*/ 0 h 1218"/>
              <a:gd name="T12" fmla="*/ 967 w 1375"/>
              <a:gd name="T13" fmla="*/ 0 h 1218"/>
              <a:gd name="T14" fmla="*/ 1075 w 1375"/>
              <a:gd name="T15" fmla="*/ 62 h 1218"/>
              <a:gd name="T16" fmla="*/ 1355 w 1375"/>
              <a:gd name="T17" fmla="*/ 547 h 1218"/>
              <a:gd name="T18" fmla="*/ 1355 w 1375"/>
              <a:gd name="T19" fmla="*/ 671 h 1218"/>
              <a:gd name="T20" fmla="*/ 1075 w 1375"/>
              <a:gd name="T21" fmla="*/ 1156 h 1218"/>
              <a:gd name="T22" fmla="*/ 967 w 1375"/>
              <a:gd name="T23" fmla="*/ 1218 h 1218"/>
              <a:gd name="T24" fmla="*/ 407 w 1375"/>
              <a:gd name="T25" fmla="*/ 1218 h 12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375" h="1218">
                <a:moveTo>
                  <a:pt x="407" y="1218"/>
                </a:moveTo>
                <a:cubicBezTo>
                  <a:pt x="368" y="1218"/>
                  <a:pt x="319" y="1190"/>
                  <a:pt x="299" y="1156"/>
                </a:cubicBezTo>
                <a:cubicBezTo>
                  <a:pt x="19" y="671"/>
                  <a:pt x="19" y="671"/>
                  <a:pt x="19" y="671"/>
                </a:cubicBezTo>
                <a:cubicBezTo>
                  <a:pt x="0" y="637"/>
                  <a:pt x="0" y="581"/>
                  <a:pt x="19" y="547"/>
                </a:cubicBezTo>
                <a:cubicBezTo>
                  <a:pt x="299" y="62"/>
                  <a:pt x="299" y="62"/>
                  <a:pt x="299" y="62"/>
                </a:cubicBezTo>
                <a:cubicBezTo>
                  <a:pt x="319" y="28"/>
                  <a:pt x="368" y="0"/>
                  <a:pt x="407" y="0"/>
                </a:cubicBezTo>
                <a:cubicBezTo>
                  <a:pt x="967" y="0"/>
                  <a:pt x="967" y="0"/>
                  <a:pt x="967" y="0"/>
                </a:cubicBezTo>
                <a:cubicBezTo>
                  <a:pt x="1007" y="0"/>
                  <a:pt x="1055" y="28"/>
                  <a:pt x="1075" y="62"/>
                </a:cubicBezTo>
                <a:cubicBezTo>
                  <a:pt x="1355" y="547"/>
                  <a:pt x="1355" y="547"/>
                  <a:pt x="1355" y="547"/>
                </a:cubicBezTo>
                <a:cubicBezTo>
                  <a:pt x="1375" y="581"/>
                  <a:pt x="1375" y="637"/>
                  <a:pt x="1355" y="671"/>
                </a:cubicBezTo>
                <a:cubicBezTo>
                  <a:pt x="1075" y="1156"/>
                  <a:pt x="1075" y="1156"/>
                  <a:pt x="1075" y="1156"/>
                </a:cubicBezTo>
                <a:cubicBezTo>
                  <a:pt x="1055" y="1190"/>
                  <a:pt x="1007" y="1218"/>
                  <a:pt x="967" y="1218"/>
                </a:cubicBezTo>
                <a:lnTo>
                  <a:pt x="407" y="1218"/>
                </a:lnTo>
                <a:close/>
              </a:path>
            </a:pathLst>
          </a:custGeom>
          <a:gradFill flip="none" rotWithShape="1">
            <a:gsLst>
              <a:gs pos="0">
                <a:schemeClr val="bg1">
                  <a:lumMod val="85000"/>
                </a:schemeClr>
              </a:gs>
              <a:gs pos="100000">
                <a:schemeClr val="bg1"/>
              </a:gs>
            </a:gsLst>
            <a:lin ang="2700000" scaled="1"/>
            <a:tileRect/>
          </a:gradFill>
          <a:ln w="3810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2700000" scaled="1"/>
              <a:tileRect/>
            </a:gradFill>
          </a:ln>
          <a:effectLst>
            <a:outerShdw blurRad="88900" dist="101600" dir="2700000" algn="tl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="1">
              <a:sym typeface="Arial" panose="020B0604020202020204" pitchFamily="34" charset="0"/>
            </a:endParaRPr>
          </a:p>
        </p:txBody>
      </p:sp>
      <p:grpSp>
        <p:nvGrpSpPr>
          <p:cNvPr id="17" name="组合 16"/>
          <p:cNvGrpSpPr/>
          <p:nvPr/>
        </p:nvGrpSpPr>
        <p:grpSpPr>
          <a:xfrm>
            <a:off x="3910905" y="3917802"/>
            <a:ext cx="4373366" cy="880144"/>
            <a:chOff x="7497701" y="1731009"/>
            <a:chExt cx="2177121" cy="879941"/>
          </a:xfrm>
        </p:grpSpPr>
        <p:sp>
          <p:nvSpPr>
            <p:cNvPr id="18" name="文本框 17"/>
            <p:cNvSpPr txBox="1"/>
            <p:nvPr/>
          </p:nvSpPr>
          <p:spPr>
            <a:xfrm>
              <a:off x="7497701" y="1731009"/>
              <a:ext cx="2177121" cy="7692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4400" b="1" dirty="0">
                  <a:solidFill>
                    <a:srgbClr val="0070C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项目成果展示</a:t>
              </a:r>
            </a:p>
          </p:txBody>
        </p:sp>
        <p:sp>
          <p:nvSpPr>
            <p:cNvPr id="19" name="文本框 18"/>
            <p:cNvSpPr txBox="1"/>
            <p:nvPr/>
          </p:nvSpPr>
          <p:spPr>
            <a:xfrm>
              <a:off x="7508478" y="2210932"/>
              <a:ext cx="2155566" cy="40001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endParaRPr lang="zh-CN" altLang="en-US" sz="2000" b="1" dirty="0">
                <a:solidFill>
                  <a:srgbClr val="0070C0"/>
                </a:solidFill>
                <a:latin typeface="ITC Avant Garde Std XLt" panose="020B0302020202020204" pitchFamily="34" charset="0"/>
                <a:ea typeface="方正正黑简体" panose="02000000000000000000" pitchFamily="2" charset="-122"/>
              </a:endParaRPr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1991291" y="2659088"/>
            <a:ext cx="1787217" cy="1161421"/>
            <a:chOff x="736517" y="2781721"/>
            <a:chExt cx="1787217" cy="1161421"/>
          </a:xfrm>
        </p:grpSpPr>
        <p:sp>
          <p:nvSpPr>
            <p:cNvPr id="23" name="文本框 5"/>
            <p:cNvSpPr txBox="1"/>
            <p:nvPr/>
          </p:nvSpPr>
          <p:spPr>
            <a:xfrm>
              <a:off x="736517" y="2781721"/>
              <a:ext cx="1787217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endParaRPr lang="zh-CN" altLang="en-US" sz="5400" dirty="0">
                <a:solidFill>
                  <a:srgbClr val="0066CC"/>
                </a:solidFill>
                <a:effectLst>
                  <a:innerShdw blurRad="63500" dist="38100" dir="13500000">
                    <a:prstClr val="black">
                      <a:alpha val="50000"/>
                    </a:prstClr>
                  </a:inn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8" name="矩形 27"/>
            <p:cNvSpPr/>
            <p:nvPr/>
          </p:nvSpPr>
          <p:spPr>
            <a:xfrm>
              <a:off x="936501" y="3573810"/>
              <a:ext cx="1381356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defRPr/>
              </a:pPr>
              <a:endParaRPr lang="zh-CN" altLang="en-US" sz="1800" dirty="0">
                <a:solidFill>
                  <a:srgbClr val="0066CC"/>
                </a:solidFill>
              </a:endParaRPr>
            </a:p>
          </p:txBody>
        </p:sp>
      </p:grpSp>
      <p:sp>
        <p:nvSpPr>
          <p:cNvPr id="16" name="文本框 15"/>
          <p:cNvSpPr txBox="1"/>
          <p:nvPr/>
        </p:nvSpPr>
        <p:spPr>
          <a:xfrm>
            <a:off x="5126183" y="2267701"/>
            <a:ext cx="1942808" cy="1320196"/>
          </a:xfrm>
          <a:prstGeom prst="rect">
            <a:avLst/>
          </a:prstGeom>
          <a:noFill/>
        </p:spPr>
        <p:txBody>
          <a:bodyPr wrap="square" lIns="88228" tIns="44114" rIns="88228" bIns="44114" rtlCol="0">
            <a:spAutoFit/>
          </a:bodyPr>
          <a:lstStyle/>
          <a:p>
            <a:pPr algn="ctr"/>
            <a:r>
              <a:rPr lang="en-US" altLang="zh-CN" sz="4000" dirty="0">
                <a:solidFill>
                  <a:srgbClr val="0070C0"/>
                </a:solidFill>
                <a:latin typeface="ITC Avant Garde Std Md" panose="020B0602020202020204" pitchFamily="34" charset="0"/>
              </a:rPr>
              <a:t>PART 03</a:t>
            </a:r>
            <a:endParaRPr lang="zh-CN" altLang="en-US" sz="4000" dirty="0">
              <a:solidFill>
                <a:srgbClr val="0070C0"/>
              </a:solidFill>
              <a:latin typeface="ITC Avant Garde Std Md" panose="020B0602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2000">
        <p:fade/>
      </p:transition>
    </mc:Choice>
    <mc:Fallback xmlns="">
      <p:transition spd="med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299"/>
                            </p:stCondLst>
                            <p:childTnLst>
                              <p:par>
                                <p:cTn id="15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" name="组合 19"/>
          <p:cNvGrpSpPr/>
          <p:nvPr/>
        </p:nvGrpSpPr>
        <p:grpSpPr>
          <a:xfrm>
            <a:off x="696987" y="189439"/>
            <a:ext cx="6464786" cy="646331"/>
            <a:chOff x="360437" y="189434"/>
            <a:chExt cx="6464786" cy="646332"/>
          </a:xfrm>
        </p:grpSpPr>
        <p:grpSp>
          <p:nvGrpSpPr>
            <p:cNvPr id="19" name="组合 18"/>
            <p:cNvGrpSpPr/>
            <p:nvPr/>
          </p:nvGrpSpPr>
          <p:grpSpPr>
            <a:xfrm>
              <a:off x="4104853" y="303833"/>
              <a:ext cx="2720370" cy="461666"/>
              <a:chOff x="4104853" y="303833"/>
              <a:chExt cx="2720370" cy="461666"/>
            </a:xfrm>
          </p:grpSpPr>
          <p:sp>
            <p:nvSpPr>
              <p:cNvPr id="35" name="Freeform 514"/>
              <p:cNvSpPr>
                <a:spLocks noEditPoints="1"/>
              </p:cNvSpPr>
              <p:nvPr/>
            </p:nvSpPr>
            <p:spPr bwMode="auto">
              <a:xfrm>
                <a:off x="4104853" y="368645"/>
                <a:ext cx="358333" cy="360040"/>
              </a:xfrm>
              <a:custGeom>
                <a:avLst/>
                <a:gdLst>
                  <a:gd name="T0" fmla="*/ 144 w 288"/>
                  <a:gd name="T1" fmla="*/ 0 h 289"/>
                  <a:gd name="T2" fmla="*/ 0 w 288"/>
                  <a:gd name="T3" fmla="*/ 145 h 289"/>
                  <a:gd name="T4" fmla="*/ 144 w 288"/>
                  <a:gd name="T5" fmla="*/ 289 h 289"/>
                  <a:gd name="T6" fmla="*/ 288 w 288"/>
                  <a:gd name="T7" fmla="*/ 145 h 289"/>
                  <a:gd name="T8" fmla="*/ 144 w 288"/>
                  <a:gd name="T9" fmla="*/ 0 h 289"/>
                  <a:gd name="T10" fmla="*/ 208 w 288"/>
                  <a:gd name="T11" fmla="*/ 148 h 289"/>
                  <a:gd name="T12" fmla="*/ 117 w 288"/>
                  <a:gd name="T13" fmla="*/ 239 h 289"/>
                  <a:gd name="T14" fmla="*/ 114 w 288"/>
                  <a:gd name="T15" fmla="*/ 240 h 289"/>
                  <a:gd name="T16" fmla="*/ 111 w 288"/>
                  <a:gd name="T17" fmla="*/ 239 h 289"/>
                  <a:gd name="T18" fmla="*/ 111 w 288"/>
                  <a:gd name="T19" fmla="*/ 239 h 289"/>
                  <a:gd name="T20" fmla="*/ 110 w 288"/>
                  <a:gd name="T21" fmla="*/ 236 h 289"/>
                  <a:gd name="T22" fmla="*/ 110 w 288"/>
                  <a:gd name="T23" fmla="*/ 192 h 289"/>
                  <a:gd name="T24" fmla="*/ 111 w 288"/>
                  <a:gd name="T25" fmla="*/ 189 h 289"/>
                  <a:gd name="T26" fmla="*/ 155 w 288"/>
                  <a:gd name="T27" fmla="*/ 145 h 289"/>
                  <a:gd name="T28" fmla="*/ 111 w 288"/>
                  <a:gd name="T29" fmla="*/ 101 h 289"/>
                  <a:gd name="T30" fmla="*/ 110 w 288"/>
                  <a:gd name="T31" fmla="*/ 98 h 289"/>
                  <a:gd name="T32" fmla="*/ 110 w 288"/>
                  <a:gd name="T33" fmla="*/ 54 h 289"/>
                  <a:gd name="T34" fmla="*/ 111 w 288"/>
                  <a:gd name="T35" fmla="*/ 51 h 289"/>
                  <a:gd name="T36" fmla="*/ 111 w 288"/>
                  <a:gd name="T37" fmla="*/ 51 h 289"/>
                  <a:gd name="T38" fmla="*/ 117 w 288"/>
                  <a:gd name="T39" fmla="*/ 51 h 289"/>
                  <a:gd name="T40" fmla="*/ 208 w 288"/>
                  <a:gd name="T41" fmla="*/ 142 h 289"/>
                  <a:gd name="T42" fmla="*/ 209 w 288"/>
                  <a:gd name="T43" fmla="*/ 145 h 289"/>
                  <a:gd name="T44" fmla="*/ 208 w 288"/>
                  <a:gd name="T45" fmla="*/ 148 h 2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288" h="289">
                    <a:moveTo>
                      <a:pt x="144" y="0"/>
                    </a:moveTo>
                    <a:cubicBezTo>
                      <a:pt x="64" y="0"/>
                      <a:pt x="0" y="65"/>
                      <a:pt x="0" y="145"/>
                    </a:cubicBezTo>
                    <a:cubicBezTo>
                      <a:pt x="0" y="224"/>
                      <a:pt x="64" y="289"/>
                      <a:pt x="144" y="289"/>
                    </a:cubicBezTo>
                    <a:cubicBezTo>
                      <a:pt x="224" y="289"/>
                      <a:pt x="288" y="224"/>
                      <a:pt x="288" y="145"/>
                    </a:cubicBezTo>
                    <a:cubicBezTo>
                      <a:pt x="288" y="65"/>
                      <a:pt x="224" y="0"/>
                      <a:pt x="144" y="0"/>
                    </a:cubicBezTo>
                    <a:close/>
                    <a:moveTo>
                      <a:pt x="208" y="148"/>
                    </a:moveTo>
                    <a:cubicBezTo>
                      <a:pt x="117" y="239"/>
                      <a:pt x="117" y="239"/>
                      <a:pt x="117" y="239"/>
                    </a:cubicBezTo>
                    <a:cubicBezTo>
                      <a:pt x="116" y="240"/>
                      <a:pt x="115" y="240"/>
                      <a:pt x="114" y="240"/>
                    </a:cubicBezTo>
                    <a:cubicBezTo>
                      <a:pt x="113" y="240"/>
                      <a:pt x="112" y="240"/>
                      <a:pt x="111" y="239"/>
                    </a:cubicBezTo>
                    <a:cubicBezTo>
                      <a:pt x="111" y="239"/>
                      <a:pt x="111" y="239"/>
                      <a:pt x="111" y="239"/>
                    </a:cubicBezTo>
                    <a:cubicBezTo>
                      <a:pt x="110" y="238"/>
                      <a:pt x="110" y="237"/>
                      <a:pt x="110" y="236"/>
                    </a:cubicBezTo>
                    <a:cubicBezTo>
                      <a:pt x="110" y="192"/>
                      <a:pt x="110" y="192"/>
                      <a:pt x="110" y="192"/>
                    </a:cubicBezTo>
                    <a:cubicBezTo>
                      <a:pt x="110" y="191"/>
                      <a:pt x="110" y="190"/>
                      <a:pt x="111" y="189"/>
                    </a:cubicBezTo>
                    <a:cubicBezTo>
                      <a:pt x="155" y="145"/>
                      <a:pt x="155" y="145"/>
                      <a:pt x="155" y="145"/>
                    </a:cubicBezTo>
                    <a:cubicBezTo>
                      <a:pt x="111" y="101"/>
                      <a:pt x="111" y="101"/>
                      <a:pt x="111" y="101"/>
                    </a:cubicBezTo>
                    <a:cubicBezTo>
                      <a:pt x="110" y="100"/>
                      <a:pt x="110" y="99"/>
                      <a:pt x="110" y="98"/>
                    </a:cubicBezTo>
                    <a:cubicBezTo>
                      <a:pt x="110" y="54"/>
                      <a:pt x="110" y="54"/>
                      <a:pt x="110" y="54"/>
                    </a:cubicBezTo>
                    <a:cubicBezTo>
                      <a:pt x="110" y="53"/>
                      <a:pt x="110" y="52"/>
                      <a:pt x="111" y="51"/>
                    </a:cubicBezTo>
                    <a:cubicBezTo>
                      <a:pt x="111" y="51"/>
                      <a:pt x="111" y="51"/>
                      <a:pt x="111" y="51"/>
                    </a:cubicBezTo>
                    <a:cubicBezTo>
                      <a:pt x="113" y="49"/>
                      <a:pt x="115" y="49"/>
                      <a:pt x="117" y="51"/>
                    </a:cubicBezTo>
                    <a:cubicBezTo>
                      <a:pt x="208" y="142"/>
                      <a:pt x="208" y="142"/>
                      <a:pt x="208" y="142"/>
                    </a:cubicBezTo>
                    <a:cubicBezTo>
                      <a:pt x="209" y="143"/>
                      <a:pt x="209" y="144"/>
                      <a:pt x="209" y="145"/>
                    </a:cubicBezTo>
                    <a:cubicBezTo>
                      <a:pt x="209" y="146"/>
                      <a:pt x="209" y="147"/>
                      <a:pt x="208" y="148"/>
                    </a:cubicBezTo>
                    <a:close/>
                  </a:path>
                </a:pathLst>
              </a:custGeom>
              <a:solidFill>
                <a:srgbClr val="0070C0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0070C0"/>
                  </a:solidFill>
                </a:endParaRPr>
              </a:p>
            </p:txBody>
          </p:sp>
          <p:sp>
            <p:nvSpPr>
              <p:cNvPr id="36" name="TextBox 35"/>
              <p:cNvSpPr txBox="1"/>
              <p:nvPr/>
            </p:nvSpPr>
            <p:spPr>
              <a:xfrm>
                <a:off x="4536901" y="303833"/>
                <a:ext cx="2288322" cy="46166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zh-CN"/>
                </a:defPPr>
                <a:lvl1pPr>
                  <a:defRPr sz="2400">
                    <a:solidFill>
                      <a:schemeClr val="bg1"/>
                    </a:solidFill>
                    <a:effectLst/>
                    <a:latin typeface="微软雅黑" panose="020B0503020204020204" pitchFamily="34" charset="-122"/>
                    <a:ea typeface="微软雅黑" panose="020B0503020204020204" pitchFamily="34" charset="-122"/>
                  </a:defRPr>
                </a:lvl1pPr>
              </a:lstStyle>
              <a:p>
                <a:r>
                  <a:rPr lang="en-US" altLang="zh-CN" sz="1200" dirty="0">
                    <a:solidFill>
                      <a:srgbClr val="0070C0"/>
                    </a:solidFill>
                  </a:rPr>
                  <a:t>The core competitiveness analysis </a:t>
                </a:r>
              </a:p>
            </p:txBody>
          </p:sp>
        </p:grpSp>
        <p:sp>
          <p:nvSpPr>
            <p:cNvPr id="13" name="TextBox 12"/>
            <p:cNvSpPr txBox="1"/>
            <p:nvPr/>
          </p:nvSpPr>
          <p:spPr>
            <a:xfrm>
              <a:off x="360437" y="189434"/>
              <a:ext cx="3915431" cy="646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54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zh-CN" altLang="zh-CN" sz="3600" dirty="0">
                  <a:solidFill>
                    <a:srgbClr val="0070C0"/>
                  </a:solidFill>
                </a:rPr>
                <a:t>核心竞争力分析</a:t>
              </a:r>
            </a:p>
          </p:txBody>
        </p:sp>
      </p:grpSp>
      <p:sp>
        <p:nvSpPr>
          <p:cNvPr id="3" name="矩形 2"/>
          <p:cNvSpPr/>
          <p:nvPr/>
        </p:nvSpPr>
        <p:spPr>
          <a:xfrm>
            <a:off x="336554" y="1125541"/>
            <a:ext cx="11522075" cy="5328593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80" name="组合 79"/>
          <p:cNvGrpSpPr/>
          <p:nvPr/>
        </p:nvGrpSpPr>
        <p:grpSpPr>
          <a:xfrm>
            <a:off x="1015398" y="3645818"/>
            <a:ext cx="2620431" cy="1109350"/>
            <a:chOff x="8641357" y="2133650"/>
            <a:chExt cx="2620431" cy="1109350"/>
          </a:xfrm>
        </p:grpSpPr>
        <p:sp>
          <p:nvSpPr>
            <p:cNvPr id="81" name="TextBox 80"/>
            <p:cNvSpPr txBox="1"/>
            <p:nvPr/>
          </p:nvSpPr>
          <p:spPr>
            <a:xfrm>
              <a:off x="8785373" y="2637706"/>
              <a:ext cx="2133944" cy="6052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</p:txBody>
        </p:sp>
        <p:sp>
          <p:nvSpPr>
            <p:cNvPr id="82" name="Freeform 512"/>
            <p:cNvSpPr/>
            <p:nvPr/>
          </p:nvSpPr>
          <p:spPr bwMode="auto">
            <a:xfrm>
              <a:off x="8641357" y="2228252"/>
              <a:ext cx="118487" cy="234738"/>
            </a:xfrm>
            <a:custGeom>
              <a:avLst/>
              <a:gdLst>
                <a:gd name="T0" fmla="*/ 54 w 106"/>
                <a:gd name="T1" fmla="*/ 105 h 210"/>
                <a:gd name="T2" fmla="*/ 0 w 106"/>
                <a:gd name="T3" fmla="*/ 159 h 210"/>
                <a:gd name="T4" fmla="*/ 0 w 106"/>
                <a:gd name="T5" fmla="*/ 210 h 210"/>
                <a:gd name="T6" fmla="*/ 0 w 106"/>
                <a:gd name="T7" fmla="*/ 210 h 210"/>
                <a:gd name="T8" fmla="*/ 106 w 106"/>
                <a:gd name="T9" fmla="*/ 105 h 210"/>
                <a:gd name="T10" fmla="*/ 0 w 106"/>
                <a:gd name="T11" fmla="*/ 0 h 210"/>
                <a:gd name="T12" fmla="*/ 0 w 106"/>
                <a:gd name="T13" fmla="*/ 0 h 210"/>
                <a:gd name="T14" fmla="*/ 0 w 106"/>
                <a:gd name="T15" fmla="*/ 51 h 210"/>
                <a:gd name="T16" fmla="*/ 54 w 106"/>
                <a:gd name="T17" fmla="*/ 105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6" h="210">
                  <a:moveTo>
                    <a:pt x="54" y="105"/>
                  </a:moveTo>
                  <a:lnTo>
                    <a:pt x="0" y="159"/>
                  </a:lnTo>
                  <a:lnTo>
                    <a:pt x="0" y="210"/>
                  </a:lnTo>
                  <a:lnTo>
                    <a:pt x="0" y="210"/>
                  </a:lnTo>
                  <a:lnTo>
                    <a:pt x="106" y="105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51"/>
                  </a:lnTo>
                  <a:lnTo>
                    <a:pt x="54" y="105"/>
                  </a:lnTo>
                  <a:close/>
                </a:path>
              </a:pathLst>
            </a:custGeom>
            <a:solidFill>
              <a:srgbClr val="0066C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83" name="TextBox 82"/>
            <p:cNvSpPr txBox="1"/>
            <p:nvPr/>
          </p:nvSpPr>
          <p:spPr>
            <a:xfrm>
              <a:off x="8784483" y="2133650"/>
              <a:ext cx="2477305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点击输入小标题</a:t>
              </a:r>
              <a:endParaRPr lang="zh-CN" altLang="zh-CN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77" name="组合 76"/>
          <p:cNvGrpSpPr/>
          <p:nvPr/>
        </p:nvGrpSpPr>
        <p:grpSpPr>
          <a:xfrm>
            <a:off x="5809555" y="1163483"/>
            <a:ext cx="2970922" cy="2970922"/>
            <a:chOff x="3482674" y="1701602"/>
            <a:chExt cx="1990331" cy="1990331"/>
          </a:xfrm>
        </p:grpSpPr>
        <p:sp>
          <p:nvSpPr>
            <p:cNvPr id="78" name="椭圆 77"/>
            <p:cNvSpPr/>
            <p:nvPr/>
          </p:nvSpPr>
          <p:spPr bwMode="auto">
            <a:xfrm>
              <a:off x="3482674" y="1701602"/>
              <a:ext cx="1990331" cy="1990331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rgbClr val="E0E0E0"/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279400" dist="2540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90" name="椭圆 89"/>
            <p:cNvSpPr/>
            <p:nvPr/>
          </p:nvSpPr>
          <p:spPr bwMode="auto">
            <a:xfrm>
              <a:off x="3529667" y="1731921"/>
              <a:ext cx="1896347" cy="1896347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rgbClr val="DDDEDD"/>
                </a:gs>
              </a:gsLst>
              <a:lin ang="189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</p:grpSp>
      <p:sp>
        <p:nvSpPr>
          <p:cNvPr id="2" name="TextBox 1"/>
          <p:cNvSpPr txBox="1"/>
          <p:nvPr/>
        </p:nvSpPr>
        <p:spPr>
          <a:xfrm>
            <a:off x="6169596" y="1989637"/>
            <a:ext cx="227865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ctr">
              <a:defRPr sz="3000">
                <a:solidFill>
                  <a:srgbClr val="FF0000"/>
                </a:solidFill>
                <a:effectLst>
                  <a:innerShdw blurRad="63500" dist="38100" dir="13500000">
                    <a:prstClr val="black">
                      <a:alpha val="50000"/>
                    </a:prstClr>
                  </a:inn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zh-CN" sz="3600" dirty="0">
                <a:solidFill>
                  <a:srgbClr val="0066CC"/>
                </a:solidFill>
              </a:rPr>
              <a:t>强大的</a:t>
            </a:r>
            <a:endParaRPr lang="en-US" altLang="zh-CN" sz="3600" dirty="0">
              <a:solidFill>
                <a:srgbClr val="0066CC"/>
              </a:solidFill>
            </a:endParaRPr>
          </a:p>
          <a:p>
            <a:r>
              <a:rPr lang="zh-CN" altLang="zh-CN" sz="3600" dirty="0">
                <a:solidFill>
                  <a:srgbClr val="0066CC"/>
                </a:solidFill>
              </a:rPr>
              <a:t>成效团队</a:t>
            </a:r>
            <a:endParaRPr lang="zh-CN" altLang="en-US" sz="3600" dirty="0">
              <a:solidFill>
                <a:srgbClr val="0066CC"/>
              </a:solidFill>
            </a:endParaRPr>
          </a:p>
        </p:txBody>
      </p:sp>
      <p:grpSp>
        <p:nvGrpSpPr>
          <p:cNvPr id="95" name="组合 94"/>
          <p:cNvGrpSpPr/>
          <p:nvPr/>
        </p:nvGrpSpPr>
        <p:grpSpPr>
          <a:xfrm>
            <a:off x="1015398" y="4869954"/>
            <a:ext cx="2620431" cy="1109350"/>
            <a:chOff x="8641357" y="2133650"/>
            <a:chExt cx="2620431" cy="1109350"/>
          </a:xfrm>
        </p:grpSpPr>
        <p:sp>
          <p:nvSpPr>
            <p:cNvPr id="96" name="TextBox 95"/>
            <p:cNvSpPr txBox="1"/>
            <p:nvPr/>
          </p:nvSpPr>
          <p:spPr>
            <a:xfrm>
              <a:off x="8785373" y="2637706"/>
              <a:ext cx="2133944" cy="6052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</p:txBody>
        </p:sp>
        <p:sp>
          <p:nvSpPr>
            <p:cNvPr id="97" name="Freeform 512"/>
            <p:cNvSpPr/>
            <p:nvPr/>
          </p:nvSpPr>
          <p:spPr bwMode="auto">
            <a:xfrm>
              <a:off x="8641357" y="2228252"/>
              <a:ext cx="118487" cy="234738"/>
            </a:xfrm>
            <a:custGeom>
              <a:avLst/>
              <a:gdLst>
                <a:gd name="T0" fmla="*/ 54 w 106"/>
                <a:gd name="T1" fmla="*/ 105 h 210"/>
                <a:gd name="T2" fmla="*/ 0 w 106"/>
                <a:gd name="T3" fmla="*/ 159 h 210"/>
                <a:gd name="T4" fmla="*/ 0 w 106"/>
                <a:gd name="T5" fmla="*/ 210 h 210"/>
                <a:gd name="T6" fmla="*/ 0 w 106"/>
                <a:gd name="T7" fmla="*/ 210 h 210"/>
                <a:gd name="T8" fmla="*/ 106 w 106"/>
                <a:gd name="T9" fmla="*/ 105 h 210"/>
                <a:gd name="T10" fmla="*/ 0 w 106"/>
                <a:gd name="T11" fmla="*/ 0 h 210"/>
                <a:gd name="T12" fmla="*/ 0 w 106"/>
                <a:gd name="T13" fmla="*/ 0 h 210"/>
                <a:gd name="T14" fmla="*/ 0 w 106"/>
                <a:gd name="T15" fmla="*/ 51 h 210"/>
                <a:gd name="T16" fmla="*/ 54 w 106"/>
                <a:gd name="T17" fmla="*/ 105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6" h="210">
                  <a:moveTo>
                    <a:pt x="54" y="105"/>
                  </a:moveTo>
                  <a:lnTo>
                    <a:pt x="0" y="159"/>
                  </a:lnTo>
                  <a:lnTo>
                    <a:pt x="0" y="210"/>
                  </a:lnTo>
                  <a:lnTo>
                    <a:pt x="0" y="210"/>
                  </a:lnTo>
                  <a:lnTo>
                    <a:pt x="106" y="105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51"/>
                  </a:lnTo>
                  <a:lnTo>
                    <a:pt x="54" y="105"/>
                  </a:lnTo>
                  <a:close/>
                </a:path>
              </a:pathLst>
            </a:custGeom>
            <a:solidFill>
              <a:srgbClr val="0066C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98" name="TextBox 97"/>
            <p:cNvSpPr txBox="1"/>
            <p:nvPr/>
          </p:nvSpPr>
          <p:spPr>
            <a:xfrm>
              <a:off x="8784483" y="2133650"/>
              <a:ext cx="2477305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点击输入小标题</a:t>
              </a:r>
              <a:endParaRPr lang="zh-CN" altLang="zh-CN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cxnSp>
        <p:nvCxnSpPr>
          <p:cNvPr id="37" name="直接连接符 36"/>
          <p:cNvCxnSpPr/>
          <p:nvPr/>
        </p:nvCxnSpPr>
        <p:spPr>
          <a:xfrm flipH="1" flipV="1">
            <a:off x="4873451" y="3332180"/>
            <a:ext cx="1440162" cy="1395912"/>
          </a:xfrm>
          <a:prstGeom prst="line">
            <a:avLst/>
          </a:prstGeom>
          <a:ln w="28575">
            <a:solidFill>
              <a:schemeClr val="bg1">
                <a:lumMod val="85000"/>
              </a:schemeClr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直接连接符 39"/>
          <p:cNvCxnSpPr/>
          <p:nvPr/>
        </p:nvCxnSpPr>
        <p:spPr>
          <a:xfrm flipH="1" flipV="1">
            <a:off x="2226382" y="2687569"/>
            <a:ext cx="1798210" cy="258009"/>
          </a:xfrm>
          <a:prstGeom prst="line">
            <a:avLst/>
          </a:prstGeom>
          <a:ln w="28575">
            <a:solidFill>
              <a:schemeClr val="bg1">
                <a:lumMod val="85000"/>
              </a:schemeClr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7" name="组合 66"/>
          <p:cNvGrpSpPr/>
          <p:nvPr/>
        </p:nvGrpSpPr>
        <p:grpSpPr>
          <a:xfrm>
            <a:off x="5901067" y="4266385"/>
            <a:ext cx="1971725" cy="1971725"/>
            <a:chOff x="3482674" y="1701602"/>
            <a:chExt cx="1990331" cy="1990331"/>
          </a:xfrm>
        </p:grpSpPr>
        <p:sp>
          <p:nvSpPr>
            <p:cNvPr id="70" name="椭圆 69"/>
            <p:cNvSpPr/>
            <p:nvPr/>
          </p:nvSpPr>
          <p:spPr bwMode="auto">
            <a:xfrm>
              <a:off x="3482674" y="1701602"/>
              <a:ext cx="1990331" cy="1990331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rgbClr val="E0E0E0"/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279400" dist="2540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71" name="椭圆 70"/>
            <p:cNvSpPr/>
            <p:nvPr/>
          </p:nvSpPr>
          <p:spPr bwMode="auto">
            <a:xfrm>
              <a:off x="3529668" y="1731922"/>
              <a:ext cx="1896348" cy="1896347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rgbClr val="DDDEDD"/>
                </a:gs>
              </a:gsLst>
              <a:lin ang="189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</p:grpSp>
      <p:sp>
        <p:nvSpPr>
          <p:cNvPr id="93" name="TextBox 92"/>
          <p:cNvSpPr txBox="1"/>
          <p:nvPr/>
        </p:nvSpPr>
        <p:spPr>
          <a:xfrm>
            <a:off x="6025579" y="4673769"/>
            <a:ext cx="179895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ctr">
              <a:defRPr sz="3000">
                <a:solidFill>
                  <a:srgbClr val="FF0000"/>
                </a:solidFill>
                <a:effectLst>
                  <a:innerShdw blurRad="63500" dist="38100" dir="13500000">
                    <a:prstClr val="black">
                      <a:alpha val="50000"/>
                    </a:prstClr>
                  </a:inn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zh-CN" dirty="0">
                <a:solidFill>
                  <a:srgbClr val="0066CC"/>
                </a:solidFill>
              </a:rPr>
              <a:t>完善的</a:t>
            </a:r>
            <a:endParaRPr lang="en-US" altLang="zh-CN" dirty="0">
              <a:solidFill>
                <a:srgbClr val="0066CC"/>
              </a:solidFill>
            </a:endParaRPr>
          </a:p>
          <a:p>
            <a:r>
              <a:rPr lang="zh-CN" altLang="zh-CN" dirty="0">
                <a:solidFill>
                  <a:srgbClr val="0066CC"/>
                </a:solidFill>
              </a:rPr>
              <a:t>售后服务</a:t>
            </a:r>
          </a:p>
        </p:txBody>
      </p:sp>
      <p:cxnSp>
        <p:nvCxnSpPr>
          <p:cNvPr id="34" name="直接连接符 33"/>
          <p:cNvCxnSpPr/>
          <p:nvPr/>
        </p:nvCxnSpPr>
        <p:spPr>
          <a:xfrm flipH="1">
            <a:off x="7646720" y="4117684"/>
            <a:ext cx="1796741" cy="903025"/>
          </a:xfrm>
          <a:prstGeom prst="line">
            <a:avLst/>
          </a:prstGeom>
          <a:ln w="28575">
            <a:solidFill>
              <a:schemeClr val="bg1">
                <a:lumMod val="85000"/>
              </a:schemeClr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99" name="组合 98"/>
          <p:cNvGrpSpPr/>
          <p:nvPr/>
        </p:nvGrpSpPr>
        <p:grpSpPr>
          <a:xfrm>
            <a:off x="1705102" y="2277669"/>
            <a:ext cx="819799" cy="819799"/>
            <a:chOff x="3482674" y="1701602"/>
            <a:chExt cx="1990331" cy="1990331"/>
          </a:xfrm>
        </p:grpSpPr>
        <p:sp>
          <p:nvSpPr>
            <p:cNvPr id="100" name="椭圆 99"/>
            <p:cNvSpPr/>
            <p:nvPr/>
          </p:nvSpPr>
          <p:spPr bwMode="auto">
            <a:xfrm>
              <a:off x="3482674" y="1701602"/>
              <a:ext cx="1990331" cy="1990331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rgbClr val="E0E0E0"/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279400" dist="2540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101" name="椭圆 100"/>
            <p:cNvSpPr/>
            <p:nvPr/>
          </p:nvSpPr>
          <p:spPr bwMode="auto">
            <a:xfrm>
              <a:off x="3529668" y="1731922"/>
              <a:ext cx="1896348" cy="1896347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rgbClr val="DDDEDD"/>
                </a:gs>
              </a:gsLst>
              <a:lin ang="189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3854903" y="2196749"/>
            <a:ext cx="1850745" cy="1850745"/>
            <a:chOff x="3482674" y="1701602"/>
            <a:chExt cx="1990331" cy="1990331"/>
          </a:xfrm>
        </p:grpSpPr>
        <p:sp>
          <p:nvSpPr>
            <p:cNvPr id="64" name="椭圆 63"/>
            <p:cNvSpPr/>
            <p:nvPr/>
          </p:nvSpPr>
          <p:spPr bwMode="auto">
            <a:xfrm>
              <a:off x="3482674" y="1701602"/>
              <a:ext cx="1990331" cy="1990331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rgbClr val="E0E0E0"/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279400" dist="2540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65" name="椭圆 64"/>
            <p:cNvSpPr/>
            <p:nvPr/>
          </p:nvSpPr>
          <p:spPr bwMode="auto">
            <a:xfrm>
              <a:off x="3529667" y="1731921"/>
              <a:ext cx="1896347" cy="1896347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rgbClr val="DDDEDD"/>
                </a:gs>
              </a:gsLst>
              <a:lin ang="189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</p:grpSp>
      <p:sp>
        <p:nvSpPr>
          <p:cNvPr id="92" name="TextBox 91"/>
          <p:cNvSpPr txBox="1"/>
          <p:nvPr/>
        </p:nvSpPr>
        <p:spPr>
          <a:xfrm>
            <a:off x="4024596" y="2653117"/>
            <a:ext cx="1640947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ctr">
              <a:defRPr sz="4000">
                <a:solidFill>
                  <a:srgbClr val="FF0000"/>
                </a:solidFill>
                <a:effectLst>
                  <a:innerShdw blurRad="63500" dist="38100" dir="13500000">
                    <a:prstClr val="black">
                      <a:alpha val="50000"/>
                    </a:prstClr>
                  </a:inn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zh-CN" sz="2600" dirty="0">
                <a:solidFill>
                  <a:srgbClr val="0066CC"/>
                </a:solidFill>
              </a:rPr>
              <a:t>独特的</a:t>
            </a:r>
            <a:endParaRPr lang="en-US" altLang="zh-CN" sz="2600" dirty="0">
              <a:solidFill>
                <a:srgbClr val="0066CC"/>
              </a:solidFill>
            </a:endParaRPr>
          </a:p>
          <a:p>
            <a:r>
              <a:rPr lang="zh-CN" altLang="zh-CN" sz="2600" dirty="0">
                <a:solidFill>
                  <a:srgbClr val="0066CC"/>
                </a:solidFill>
              </a:rPr>
              <a:t>专利技术</a:t>
            </a:r>
            <a:endParaRPr lang="zh-CN" altLang="en-US" sz="2600" dirty="0">
              <a:solidFill>
                <a:srgbClr val="0066CC"/>
              </a:solidFill>
            </a:endParaRPr>
          </a:p>
        </p:txBody>
      </p:sp>
      <p:cxnSp>
        <p:nvCxnSpPr>
          <p:cNvPr id="44" name="直接连接符 43"/>
          <p:cNvCxnSpPr>
            <a:stCxn id="94" idx="1"/>
          </p:cNvCxnSpPr>
          <p:nvPr/>
        </p:nvCxnSpPr>
        <p:spPr>
          <a:xfrm flipH="1" flipV="1">
            <a:off x="8664274" y="3141103"/>
            <a:ext cx="779186" cy="382162"/>
          </a:xfrm>
          <a:prstGeom prst="line">
            <a:avLst/>
          </a:prstGeom>
          <a:ln w="28575">
            <a:solidFill>
              <a:schemeClr val="bg1">
                <a:lumMod val="85000"/>
              </a:schemeClr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72" name="组合 71"/>
          <p:cNvGrpSpPr/>
          <p:nvPr/>
        </p:nvGrpSpPr>
        <p:grpSpPr>
          <a:xfrm>
            <a:off x="9049918" y="2421685"/>
            <a:ext cx="2376265" cy="2376265"/>
            <a:chOff x="3482674" y="1701602"/>
            <a:chExt cx="1990331" cy="1990331"/>
          </a:xfrm>
        </p:grpSpPr>
        <p:sp>
          <p:nvSpPr>
            <p:cNvPr id="73" name="椭圆 72"/>
            <p:cNvSpPr/>
            <p:nvPr/>
          </p:nvSpPr>
          <p:spPr bwMode="auto">
            <a:xfrm>
              <a:off x="3482674" y="1701602"/>
              <a:ext cx="1990331" cy="1990331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rgbClr val="E0E0E0"/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279400" dist="2540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74" name="椭圆 73"/>
            <p:cNvSpPr/>
            <p:nvPr/>
          </p:nvSpPr>
          <p:spPr bwMode="auto">
            <a:xfrm>
              <a:off x="3529667" y="1731921"/>
              <a:ext cx="1896347" cy="1896347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rgbClr val="DDDEDD"/>
                </a:gs>
              </a:gsLst>
              <a:lin ang="189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</p:grpSp>
      <p:sp>
        <p:nvSpPr>
          <p:cNvPr id="94" name="TextBox 93"/>
          <p:cNvSpPr txBox="1"/>
          <p:nvPr/>
        </p:nvSpPr>
        <p:spPr>
          <a:xfrm>
            <a:off x="9443461" y="3015434"/>
            <a:ext cx="174849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ctr">
              <a:defRPr sz="3000">
                <a:solidFill>
                  <a:srgbClr val="FF0000"/>
                </a:solidFill>
                <a:effectLst>
                  <a:innerShdw blurRad="63500" dist="38100" dir="13500000">
                    <a:prstClr val="black">
                      <a:alpha val="50000"/>
                    </a:prstClr>
                  </a:inn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zh-CN" dirty="0">
                <a:solidFill>
                  <a:srgbClr val="0066CC"/>
                </a:solidFill>
              </a:rPr>
              <a:t>过硬的</a:t>
            </a:r>
            <a:endParaRPr lang="en-US" altLang="zh-CN" dirty="0">
              <a:solidFill>
                <a:srgbClr val="0066CC"/>
              </a:solidFill>
            </a:endParaRPr>
          </a:p>
          <a:p>
            <a:r>
              <a:rPr lang="zh-CN" altLang="zh-CN" dirty="0">
                <a:solidFill>
                  <a:srgbClr val="0066CC"/>
                </a:solidFill>
              </a:rPr>
              <a:t>产品质量</a:t>
            </a:r>
            <a:endParaRPr lang="zh-CN" altLang="en-US" dirty="0">
              <a:solidFill>
                <a:srgbClr val="0066CC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2000">
        <p:fade/>
      </p:transition>
    </mc:Choice>
    <mc:Fallback xmlns="">
      <p:transition spd="med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6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"/>
                            </p:stCondLst>
                            <p:childTnLst>
                              <p:par>
                                <p:cTn id="4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000"/>
                            </p:stCondLst>
                            <p:childTnLst>
                              <p:par>
                                <p:cTn id="51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3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500"/>
                            </p:stCondLst>
                            <p:childTnLst>
                              <p:par>
                                <p:cTn id="6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1000"/>
                            </p:stCondLst>
                            <p:childTnLst>
                              <p:par>
                                <p:cTn id="68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0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500"/>
                            </p:stCondLst>
                            <p:childTnLst>
                              <p:par>
                                <p:cTn id="79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81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1000"/>
                            </p:stCondLst>
                            <p:childTnLst>
                              <p:par>
                                <p:cTn id="83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1500"/>
                            </p:stCondLst>
                            <p:childTnLst>
                              <p:par>
                                <p:cTn id="90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93" grpId="0"/>
      <p:bldP spid="92" grpId="0"/>
      <p:bldP spid="94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696992" y="189439"/>
            <a:ext cx="5240649" cy="646331"/>
            <a:chOff x="360438" y="189434"/>
            <a:chExt cx="5240649" cy="646332"/>
          </a:xfrm>
        </p:grpSpPr>
        <p:sp>
          <p:nvSpPr>
            <p:cNvPr id="35" name="Freeform 514"/>
            <p:cNvSpPr>
              <a:spLocks noEditPoints="1"/>
            </p:cNvSpPr>
            <p:nvPr/>
          </p:nvSpPr>
          <p:spPr bwMode="auto">
            <a:xfrm>
              <a:off x="2880717" y="368645"/>
              <a:ext cx="358333" cy="360040"/>
            </a:xfrm>
            <a:custGeom>
              <a:avLst/>
              <a:gdLst>
                <a:gd name="T0" fmla="*/ 144 w 288"/>
                <a:gd name="T1" fmla="*/ 0 h 289"/>
                <a:gd name="T2" fmla="*/ 0 w 288"/>
                <a:gd name="T3" fmla="*/ 145 h 289"/>
                <a:gd name="T4" fmla="*/ 144 w 288"/>
                <a:gd name="T5" fmla="*/ 289 h 289"/>
                <a:gd name="T6" fmla="*/ 288 w 288"/>
                <a:gd name="T7" fmla="*/ 145 h 289"/>
                <a:gd name="T8" fmla="*/ 144 w 288"/>
                <a:gd name="T9" fmla="*/ 0 h 289"/>
                <a:gd name="T10" fmla="*/ 208 w 288"/>
                <a:gd name="T11" fmla="*/ 148 h 289"/>
                <a:gd name="T12" fmla="*/ 117 w 288"/>
                <a:gd name="T13" fmla="*/ 239 h 289"/>
                <a:gd name="T14" fmla="*/ 114 w 288"/>
                <a:gd name="T15" fmla="*/ 240 h 289"/>
                <a:gd name="T16" fmla="*/ 111 w 288"/>
                <a:gd name="T17" fmla="*/ 239 h 289"/>
                <a:gd name="T18" fmla="*/ 111 w 288"/>
                <a:gd name="T19" fmla="*/ 239 h 289"/>
                <a:gd name="T20" fmla="*/ 110 w 288"/>
                <a:gd name="T21" fmla="*/ 236 h 289"/>
                <a:gd name="T22" fmla="*/ 110 w 288"/>
                <a:gd name="T23" fmla="*/ 192 h 289"/>
                <a:gd name="T24" fmla="*/ 111 w 288"/>
                <a:gd name="T25" fmla="*/ 189 h 289"/>
                <a:gd name="T26" fmla="*/ 155 w 288"/>
                <a:gd name="T27" fmla="*/ 145 h 289"/>
                <a:gd name="T28" fmla="*/ 111 w 288"/>
                <a:gd name="T29" fmla="*/ 101 h 289"/>
                <a:gd name="T30" fmla="*/ 110 w 288"/>
                <a:gd name="T31" fmla="*/ 98 h 289"/>
                <a:gd name="T32" fmla="*/ 110 w 288"/>
                <a:gd name="T33" fmla="*/ 54 h 289"/>
                <a:gd name="T34" fmla="*/ 111 w 288"/>
                <a:gd name="T35" fmla="*/ 51 h 289"/>
                <a:gd name="T36" fmla="*/ 111 w 288"/>
                <a:gd name="T37" fmla="*/ 51 h 289"/>
                <a:gd name="T38" fmla="*/ 117 w 288"/>
                <a:gd name="T39" fmla="*/ 51 h 289"/>
                <a:gd name="T40" fmla="*/ 208 w 288"/>
                <a:gd name="T41" fmla="*/ 142 h 289"/>
                <a:gd name="T42" fmla="*/ 209 w 288"/>
                <a:gd name="T43" fmla="*/ 145 h 289"/>
                <a:gd name="T44" fmla="*/ 208 w 288"/>
                <a:gd name="T45" fmla="*/ 148 h 2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288" h="289">
                  <a:moveTo>
                    <a:pt x="144" y="0"/>
                  </a:moveTo>
                  <a:cubicBezTo>
                    <a:pt x="64" y="0"/>
                    <a:pt x="0" y="65"/>
                    <a:pt x="0" y="145"/>
                  </a:cubicBezTo>
                  <a:cubicBezTo>
                    <a:pt x="0" y="224"/>
                    <a:pt x="64" y="289"/>
                    <a:pt x="144" y="289"/>
                  </a:cubicBezTo>
                  <a:cubicBezTo>
                    <a:pt x="224" y="289"/>
                    <a:pt x="288" y="224"/>
                    <a:pt x="288" y="145"/>
                  </a:cubicBezTo>
                  <a:cubicBezTo>
                    <a:pt x="288" y="65"/>
                    <a:pt x="224" y="0"/>
                    <a:pt x="144" y="0"/>
                  </a:cubicBezTo>
                  <a:close/>
                  <a:moveTo>
                    <a:pt x="208" y="148"/>
                  </a:moveTo>
                  <a:cubicBezTo>
                    <a:pt x="117" y="239"/>
                    <a:pt x="117" y="239"/>
                    <a:pt x="117" y="239"/>
                  </a:cubicBezTo>
                  <a:cubicBezTo>
                    <a:pt x="116" y="240"/>
                    <a:pt x="115" y="240"/>
                    <a:pt x="114" y="240"/>
                  </a:cubicBezTo>
                  <a:cubicBezTo>
                    <a:pt x="113" y="240"/>
                    <a:pt x="112" y="240"/>
                    <a:pt x="111" y="239"/>
                  </a:cubicBezTo>
                  <a:cubicBezTo>
                    <a:pt x="111" y="239"/>
                    <a:pt x="111" y="239"/>
                    <a:pt x="111" y="239"/>
                  </a:cubicBezTo>
                  <a:cubicBezTo>
                    <a:pt x="110" y="238"/>
                    <a:pt x="110" y="237"/>
                    <a:pt x="110" y="236"/>
                  </a:cubicBezTo>
                  <a:cubicBezTo>
                    <a:pt x="110" y="192"/>
                    <a:pt x="110" y="192"/>
                    <a:pt x="110" y="192"/>
                  </a:cubicBezTo>
                  <a:cubicBezTo>
                    <a:pt x="110" y="191"/>
                    <a:pt x="110" y="190"/>
                    <a:pt x="111" y="189"/>
                  </a:cubicBezTo>
                  <a:cubicBezTo>
                    <a:pt x="155" y="145"/>
                    <a:pt x="155" y="145"/>
                    <a:pt x="155" y="145"/>
                  </a:cubicBezTo>
                  <a:cubicBezTo>
                    <a:pt x="111" y="101"/>
                    <a:pt x="111" y="101"/>
                    <a:pt x="111" y="101"/>
                  </a:cubicBezTo>
                  <a:cubicBezTo>
                    <a:pt x="110" y="100"/>
                    <a:pt x="110" y="99"/>
                    <a:pt x="110" y="98"/>
                  </a:cubicBezTo>
                  <a:cubicBezTo>
                    <a:pt x="110" y="54"/>
                    <a:pt x="110" y="54"/>
                    <a:pt x="110" y="54"/>
                  </a:cubicBezTo>
                  <a:cubicBezTo>
                    <a:pt x="110" y="53"/>
                    <a:pt x="110" y="52"/>
                    <a:pt x="111" y="51"/>
                  </a:cubicBezTo>
                  <a:cubicBezTo>
                    <a:pt x="111" y="51"/>
                    <a:pt x="111" y="51"/>
                    <a:pt x="111" y="51"/>
                  </a:cubicBezTo>
                  <a:cubicBezTo>
                    <a:pt x="113" y="49"/>
                    <a:pt x="115" y="49"/>
                    <a:pt x="117" y="51"/>
                  </a:cubicBezTo>
                  <a:cubicBezTo>
                    <a:pt x="208" y="142"/>
                    <a:pt x="208" y="142"/>
                    <a:pt x="208" y="142"/>
                  </a:cubicBezTo>
                  <a:cubicBezTo>
                    <a:pt x="209" y="143"/>
                    <a:pt x="209" y="144"/>
                    <a:pt x="209" y="145"/>
                  </a:cubicBezTo>
                  <a:cubicBezTo>
                    <a:pt x="209" y="146"/>
                    <a:pt x="209" y="147"/>
                    <a:pt x="208" y="148"/>
                  </a:cubicBezTo>
                  <a:close/>
                </a:path>
              </a:pathLst>
            </a:custGeom>
            <a:solidFill>
              <a:srgbClr val="0070C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rgbClr val="0070C0"/>
                </a:solidFill>
              </a:endParaRPr>
            </a:p>
          </p:txBody>
        </p:sp>
        <p:sp>
          <p:nvSpPr>
            <p:cNvPr id="36" name="TextBox 35"/>
            <p:cNvSpPr txBox="1"/>
            <p:nvPr/>
          </p:nvSpPr>
          <p:spPr>
            <a:xfrm>
              <a:off x="3312765" y="386408"/>
              <a:ext cx="2288322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defRPr sz="2400">
                  <a:solidFill>
                    <a:schemeClr val="bg1"/>
                  </a:solidFill>
                  <a:effectLst/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en-US" altLang="zh-CN" sz="1200" dirty="0">
                  <a:solidFill>
                    <a:srgbClr val="0070C0"/>
                  </a:solidFill>
                </a:rPr>
                <a:t>Brand strength </a:t>
              </a: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360438" y="189434"/>
              <a:ext cx="2808311" cy="646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54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zh-CN" altLang="zh-CN" sz="3600" dirty="0">
                  <a:solidFill>
                    <a:srgbClr val="0070C0"/>
                  </a:solidFill>
                </a:rPr>
                <a:t>品牌实力</a:t>
              </a:r>
            </a:p>
          </p:txBody>
        </p:sp>
      </p:grpSp>
      <p:sp>
        <p:nvSpPr>
          <p:cNvPr id="37" name="矩形 36"/>
          <p:cNvSpPr/>
          <p:nvPr/>
        </p:nvSpPr>
        <p:spPr>
          <a:xfrm>
            <a:off x="336554" y="1125541"/>
            <a:ext cx="11522075" cy="5328593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336554" y="1629594"/>
            <a:ext cx="7489229" cy="4320480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grpSp>
        <p:nvGrpSpPr>
          <p:cNvPr id="38" name="组合 37"/>
          <p:cNvGrpSpPr/>
          <p:nvPr/>
        </p:nvGrpSpPr>
        <p:grpSpPr>
          <a:xfrm>
            <a:off x="8257830" y="1817182"/>
            <a:ext cx="2620431" cy="1109350"/>
            <a:chOff x="8641357" y="2133650"/>
            <a:chExt cx="2620431" cy="1109350"/>
          </a:xfrm>
        </p:grpSpPr>
        <p:sp>
          <p:nvSpPr>
            <p:cNvPr id="39" name="TextBox 38"/>
            <p:cNvSpPr txBox="1"/>
            <p:nvPr/>
          </p:nvSpPr>
          <p:spPr>
            <a:xfrm>
              <a:off x="8785373" y="2637706"/>
              <a:ext cx="2133944" cy="6052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</p:txBody>
        </p:sp>
        <p:sp>
          <p:nvSpPr>
            <p:cNvPr id="40" name="Freeform 512"/>
            <p:cNvSpPr/>
            <p:nvPr/>
          </p:nvSpPr>
          <p:spPr bwMode="auto">
            <a:xfrm>
              <a:off x="8641357" y="2228252"/>
              <a:ext cx="118487" cy="234738"/>
            </a:xfrm>
            <a:custGeom>
              <a:avLst/>
              <a:gdLst>
                <a:gd name="T0" fmla="*/ 54 w 106"/>
                <a:gd name="T1" fmla="*/ 105 h 210"/>
                <a:gd name="T2" fmla="*/ 0 w 106"/>
                <a:gd name="T3" fmla="*/ 159 h 210"/>
                <a:gd name="T4" fmla="*/ 0 w 106"/>
                <a:gd name="T5" fmla="*/ 210 h 210"/>
                <a:gd name="T6" fmla="*/ 0 w 106"/>
                <a:gd name="T7" fmla="*/ 210 h 210"/>
                <a:gd name="T8" fmla="*/ 106 w 106"/>
                <a:gd name="T9" fmla="*/ 105 h 210"/>
                <a:gd name="T10" fmla="*/ 0 w 106"/>
                <a:gd name="T11" fmla="*/ 0 h 210"/>
                <a:gd name="T12" fmla="*/ 0 w 106"/>
                <a:gd name="T13" fmla="*/ 0 h 210"/>
                <a:gd name="T14" fmla="*/ 0 w 106"/>
                <a:gd name="T15" fmla="*/ 51 h 210"/>
                <a:gd name="T16" fmla="*/ 54 w 106"/>
                <a:gd name="T17" fmla="*/ 105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6" h="210">
                  <a:moveTo>
                    <a:pt x="54" y="105"/>
                  </a:moveTo>
                  <a:lnTo>
                    <a:pt x="0" y="159"/>
                  </a:lnTo>
                  <a:lnTo>
                    <a:pt x="0" y="210"/>
                  </a:lnTo>
                  <a:lnTo>
                    <a:pt x="0" y="210"/>
                  </a:lnTo>
                  <a:lnTo>
                    <a:pt x="106" y="105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51"/>
                  </a:lnTo>
                  <a:lnTo>
                    <a:pt x="54" y="105"/>
                  </a:lnTo>
                  <a:close/>
                </a:path>
              </a:pathLst>
            </a:custGeom>
            <a:solidFill>
              <a:srgbClr val="0066C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41" name="TextBox 40"/>
            <p:cNvSpPr txBox="1"/>
            <p:nvPr/>
          </p:nvSpPr>
          <p:spPr>
            <a:xfrm>
              <a:off x="8784483" y="2133650"/>
              <a:ext cx="2477305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点击输入小标题</a:t>
              </a:r>
              <a:endParaRPr lang="zh-CN" altLang="zh-CN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42" name="组合 41"/>
          <p:cNvGrpSpPr/>
          <p:nvPr/>
        </p:nvGrpSpPr>
        <p:grpSpPr>
          <a:xfrm>
            <a:off x="8257830" y="3041318"/>
            <a:ext cx="2620431" cy="1109350"/>
            <a:chOff x="8641357" y="2133650"/>
            <a:chExt cx="2620431" cy="1109350"/>
          </a:xfrm>
        </p:grpSpPr>
        <p:sp>
          <p:nvSpPr>
            <p:cNvPr id="43" name="TextBox 42"/>
            <p:cNvSpPr txBox="1"/>
            <p:nvPr/>
          </p:nvSpPr>
          <p:spPr>
            <a:xfrm>
              <a:off x="8785373" y="2637706"/>
              <a:ext cx="2133944" cy="6052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</p:txBody>
        </p:sp>
        <p:sp>
          <p:nvSpPr>
            <p:cNvPr id="44" name="Freeform 512"/>
            <p:cNvSpPr/>
            <p:nvPr/>
          </p:nvSpPr>
          <p:spPr bwMode="auto">
            <a:xfrm>
              <a:off x="8641357" y="2228252"/>
              <a:ext cx="118487" cy="234738"/>
            </a:xfrm>
            <a:custGeom>
              <a:avLst/>
              <a:gdLst>
                <a:gd name="T0" fmla="*/ 54 w 106"/>
                <a:gd name="T1" fmla="*/ 105 h 210"/>
                <a:gd name="T2" fmla="*/ 0 w 106"/>
                <a:gd name="T3" fmla="*/ 159 h 210"/>
                <a:gd name="T4" fmla="*/ 0 w 106"/>
                <a:gd name="T5" fmla="*/ 210 h 210"/>
                <a:gd name="T6" fmla="*/ 0 w 106"/>
                <a:gd name="T7" fmla="*/ 210 h 210"/>
                <a:gd name="T8" fmla="*/ 106 w 106"/>
                <a:gd name="T9" fmla="*/ 105 h 210"/>
                <a:gd name="T10" fmla="*/ 0 w 106"/>
                <a:gd name="T11" fmla="*/ 0 h 210"/>
                <a:gd name="T12" fmla="*/ 0 w 106"/>
                <a:gd name="T13" fmla="*/ 0 h 210"/>
                <a:gd name="T14" fmla="*/ 0 w 106"/>
                <a:gd name="T15" fmla="*/ 51 h 210"/>
                <a:gd name="T16" fmla="*/ 54 w 106"/>
                <a:gd name="T17" fmla="*/ 105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6" h="210">
                  <a:moveTo>
                    <a:pt x="54" y="105"/>
                  </a:moveTo>
                  <a:lnTo>
                    <a:pt x="0" y="159"/>
                  </a:lnTo>
                  <a:lnTo>
                    <a:pt x="0" y="210"/>
                  </a:lnTo>
                  <a:lnTo>
                    <a:pt x="0" y="210"/>
                  </a:lnTo>
                  <a:lnTo>
                    <a:pt x="106" y="105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51"/>
                  </a:lnTo>
                  <a:lnTo>
                    <a:pt x="54" y="105"/>
                  </a:lnTo>
                  <a:close/>
                </a:path>
              </a:pathLst>
            </a:custGeom>
            <a:solidFill>
              <a:srgbClr val="0066C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45" name="TextBox 44"/>
            <p:cNvSpPr txBox="1"/>
            <p:nvPr/>
          </p:nvSpPr>
          <p:spPr>
            <a:xfrm>
              <a:off x="8784483" y="2133650"/>
              <a:ext cx="2477305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点击输入小标题</a:t>
              </a:r>
              <a:endParaRPr lang="zh-CN" altLang="zh-CN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2000">
        <p:fade/>
      </p:transition>
    </mc:Choice>
    <mc:Fallback xmlns="">
      <p:transition spd="med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696992" y="189439"/>
            <a:ext cx="5312657" cy="646331"/>
            <a:chOff x="360438" y="189434"/>
            <a:chExt cx="5312657" cy="646332"/>
          </a:xfrm>
        </p:grpSpPr>
        <p:sp>
          <p:nvSpPr>
            <p:cNvPr id="35" name="Freeform 514"/>
            <p:cNvSpPr>
              <a:spLocks noEditPoints="1"/>
            </p:cNvSpPr>
            <p:nvPr/>
          </p:nvSpPr>
          <p:spPr bwMode="auto">
            <a:xfrm>
              <a:off x="2880717" y="368645"/>
              <a:ext cx="358333" cy="360040"/>
            </a:xfrm>
            <a:custGeom>
              <a:avLst/>
              <a:gdLst>
                <a:gd name="T0" fmla="*/ 144 w 288"/>
                <a:gd name="T1" fmla="*/ 0 h 289"/>
                <a:gd name="T2" fmla="*/ 0 w 288"/>
                <a:gd name="T3" fmla="*/ 145 h 289"/>
                <a:gd name="T4" fmla="*/ 144 w 288"/>
                <a:gd name="T5" fmla="*/ 289 h 289"/>
                <a:gd name="T6" fmla="*/ 288 w 288"/>
                <a:gd name="T7" fmla="*/ 145 h 289"/>
                <a:gd name="T8" fmla="*/ 144 w 288"/>
                <a:gd name="T9" fmla="*/ 0 h 289"/>
                <a:gd name="T10" fmla="*/ 208 w 288"/>
                <a:gd name="T11" fmla="*/ 148 h 289"/>
                <a:gd name="T12" fmla="*/ 117 w 288"/>
                <a:gd name="T13" fmla="*/ 239 h 289"/>
                <a:gd name="T14" fmla="*/ 114 w 288"/>
                <a:gd name="T15" fmla="*/ 240 h 289"/>
                <a:gd name="T16" fmla="*/ 111 w 288"/>
                <a:gd name="T17" fmla="*/ 239 h 289"/>
                <a:gd name="T18" fmla="*/ 111 w 288"/>
                <a:gd name="T19" fmla="*/ 239 h 289"/>
                <a:gd name="T20" fmla="*/ 110 w 288"/>
                <a:gd name="T21" fmla="*/ 236 h 289"/>
                <a:gd name="T22" fmla="*/ 110 w 288"/>
                <a:gd name="T23" fmla="*/ 192 h 289"/>
                <a:gd name="T24" fmla="*/ 111 w 288"/>
                <a:gd name="T25" fmla="*/ 189 h 289"/>
                <a:gd name="T26" fmla="*/ 155 w 288"/>
                <a:gd name="T27" fmla="*/ 145 h 289"/>
                <a:gd name="T28" fmla="*/ 111 w 288"/>
                <a:gd name="T29" fmla="*/ 101 h 289"/>
                <a:gd name="T30" fmla="*/ 110 w 288"/>
                <a:gd name="T31" fmla="*/ 98 h 289"/>
                <a:gd name="T32" fmla="*/ 110 w 288"/>
                <a:gd name="T33" fmla="*/ 54 h 289"/>
                <a:gd name="T34" fmla="*/ 111 w 288"/>
                <a:gd name="T35" fmla="*/ 51 h 289"/>
                <a:gd name="T36" fmla="*/ 111 w 288"/>
                <a:gd name="T37" fmla="*/ 51 h 289"/>
                <a:gd name="T38" fmla="*/ 117 w 288"/>
                <a:gd name="T39" fmla="*/ 51 h 289"/>
                <a:gd name="T40" fmla="*/ 208 w 288"/>
                <a:gd name="T41" fmla="*/ 142 h 289"/>
                <a:gd name="T42" fmla="*/ 209 w 288"/>
                <a:gd name="T43" fmla="*/ 145 h 289"/>
                <a:gd name="T44" fmla="*/ 208 w 288"/>
                <a:gd name="T45" fmla="*/ 148 h 2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288" h="289">
                  <a:moveTo>
                    <a:pt x="144" y="0"/>
                  </a:moveTo>
                  <a:cubicBezTo>
                    <a:pt x="64" y="0"/>
                    <a:pt x="0" y="65"/>
                    <a:pt x="0" y="145"/>
                  </a:cubicBezTo>
                  <a:cubicBezTo>
                    <a:pt x="0" y="224"/>
                    <a:pt x="64" y="289"/>
                    <a:pt x="144" y="289"/>
                  </a:cubicBezTo>
                  <a:cubicBezTo>
                    <a:pt x="224" y="289"/>
                    <a:pt x="288" y="224"/>
                    <a:pt x="288" y="145"/>
                  </a:cubicBezTo>
                  <a:cubicBezTo>
                    <a:pt x="288" y="65"/>
                    <a:pt x="224" y="0"/>
                    <a:pt x="144" y="0"/>
                  </a:cubicBezTo>
                  <a:close/>
                  <a:moveTo>
                    <a:pt x="208" y="148"/>
                  </a:moveTo>
                  <a:cubicBezTo>
                    <a:pt x="117" y="239"/>
                    <a:pt x="117" y="239"/>
                    <a:pt x="117" y="239"/>
                  </a:cubicBezTo>
                  <a:cubicBezTo>
                    <a:pt x="116" y="240"/>
                    <a:pt x="115" y="240"/>
                    <a:pt x="114" y="240"/>
                  </a:cubicBezTo>
                  <a:cubicBezTo>
                    <a:pt x="113" y="240"/>
                    <a:pt x="112" y="240"/>
                    <a:pt x="111" y="239"/>
                  </a:cubicBezTo>
                  <a:cubicBezTo>
                    <a:pt x="111" y="239"/>
                    <a:pt x="111" y="239"/>
                    <a:pt x="111" y="239"/>
                  </a:cubicBezTo>
                  <a:cubicBezTo>
                    <a:pt x="110" y="238"/>
                    <a:pt x="110" y="237"/>
                    <a:pt x="110" y="236"/>
                  </a:cubicBezTo>
                  <a:cubicBezTo>
                    <a:pt x="110" y="192"/>
                    <a:pt x="110" y="192"/>
                    <a:pt x="110" y="192"/>
                  </a:cubicBezTo>
                  <a:cubicBezTo>
                    <a:pt x="110" y="191"/>
                    <a:pt x="110" y="190"/>
                    <a:pt x="111" y="189"/>
                  </a:cubicBezTo>
                  <a:cubicBezTo>
                    <a:pt x="155" y="145"/>
                    <a:pt x="155" y="145"/>
                    <a:pt x="155" y="145"/>
                  </a:cubicBezTo>
                  <a:cubicBezTo>
                    <a:pt x="111" y="101"/>
                    <a:pt x="111" y="101"/>
                    <a:pt x="111" y="101"/>
                  </a:cubicBezTo>
                  <a:cubicBezTo>
                    <a:pt x="110" y="100"/>
                    <a:pt x="110" y="99"/>
                    <a:pt x="110" y="98"/>
                  </a:cubicBezTo>
                  <a:cubicBezTo>
                    <a:pt x="110" y="54"/>
                    <a:pt x="110" y="54"/>
                    <a:pt x="110" y="54"/>
                  </a:cubicBezTo>
                  <a:cubicBezTo>
                    <a:pt x="110" y="53"/>
                    <a:pt x="110" y="52"/>
                    <a:pt x="111" y="51"/>
                  </a:cubicBezTo>
                  <a:cubicBezTo>
                    <a:pt x="111" y="51"/>
                    <a:pt x="111" y="51"/>
                    <a:pt x="111" y="51"/>
                  </a:cubicBezTo>
                  <a:cubicBezTo>
                    <a:pt x="113" y="49"/>
                    <a:pt x="115" y="49"/>
                    <a:pt x="117" y="51"/>
                  </a:cubicBezTo>
                  <a:cubicBezTo>
                    <a:pt x="208" y="142"/>
                    <a:pt x="208" y="142"/>
                    <a:pt x="208" y="142"/>
                  </a:cubicBezTo>
                  <a:cubicBezTo>
                    <a:pt x="209" y="143"/>
                    <a:pt x="209" y="144"/>
                    <a:pt x="209" y="145"/>
                  </a:cubicBezTo>
                  <a:cubicBezTo>
                    <a:pt x="209" y="146"/>
                    <a:pt x="209" y="147"/>
                    <a:pt x="208" y="148"/>
                  </a:cubicBezTo>
                  <a:close/>
                </a:path>
              </a:pathLst>
            </a:custGeom>
            <a:solidFill>
              <a:srgbClr val="0070C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rgbClr val="0070C0"/>
                </a:solidFill>
              </a:endParaRPr>
            </a:p>
          </p:txBody>
        </p:sp>
        <p:sp>
          <p:nvSpPr>
            <p:cNvPr id="36" name="TextBox 35"/>
            <p:cNvSpPr txBox="1"/>
            <p:nvPr/>
          </p:nvSpPr>
          <p:spPr>
            <a:xfrm>
              <a:off x="3384773" y="416491"/>
              <a:ext cx="2288322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defRPr sz="2400">
                  <a:solidFill>
                    <a:schemeClr val="bg1"/>
                  </a:solidFill>
                  <a:effectLst/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en-US" altLang="zh-CN" sz="1200" dirty="0">
                  <a:solidFill>
                    <a:srgbClr val="0070C0"/>
                  </a:solidFill>
                </a:rPr>
                <a:t>Strategy analysis </a:t>
              </a: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360438" y="189434"/>
              <a:ext cx="2736303" cy="646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54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zh-CN" altLang="zh-CN" sz="3600" dirty="0">
                  <a:solidFill>
                    <a:srgbClr val="0070C0"/>
                  </a:solidFill>
                </a:rPr>
                <a:t>策略分析</a:t>
              </a:r>
            </a:p>
          </p:txBody>
        </p:sp>
      </p:grpSp>
      <p:sp>
        <p:nvSpPr>
          <p:cNvPr id="3" name="矩形 2"/>
          <p:cNvSpPr/>
          <p:nvPr/>
        </p:nvSpPr>
        <p:spPr>
          <a:xfrm>
            <a:off x="336554" y="1125541"/>
            <a:ext cx="11522075" cy="5328593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4" name="矩形 33"/>
          <p:cNvSpPr/>
          <p:nvPr/>
        </p:nvSpPr>
        <p:spPr>
          <a:xfrm>
            <a:off x="1035316" y="2038231"/>
            <a:ext cx="1932039" cy="1932039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85000"/>
                </a:schemeClr>
              </a:gs>
              <a:gs pos="100000">
                <a:schemeClr val="bg1"/>
              </a:gs>
            </a:gsLst>
            <a:lin ang="2700000" scaled="1"/>
            <a:tileRect/>
          </a:gradFill>
          <a:ln w="3810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2700000" scaled="1"/>
              <a:tileRect/>
            </a:gradFill>
          </a:ln>
          <a:effectLst>
            <a:outerShdw blurRad="88900" dist="101600" dir="2700000" algn="tl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="1"/>
          </a:p>
        </p:txBody>
      </p:sp>
      <p:sp>
        <p:nvSpPr>
          <p:cNvPr id="37" name="矩形 36"/>
          <p:cNvSpPr/>
          <p:nvPr/>
        </p:nvSpPr>
        <p:spPr>
          <a:xfrm>
            <a:off x="3070913" y="2038231"/>
            <a:ext cx="1932039" cy="1932039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85000"/>
                </a:schemeClr>
              </a:gs>
              <a:gs pos="100000">
                <a:schemeClr val="bg1"/>
              </a:gs>
            </a:gsLst>
            <a:lin ang="2700000" scaled="1"/>
            <a:tileRect/>
          </a:gradFill>
          <a:ln w="3810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2700000" scaled="1"/>
              <a:tileRect/>
            </a:gradFill>
          </a:ln>
          <a:effectLst>
            <a:outerShdw blurRad="88900" dist="101600" dir="2700000" algn="tl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="1"/>
          </a:p>
        </p:txBody>
      </p:sp>
      <p:sp>
        <p:nvSpPr>
          <p:cNvPr id="38" name="矩形 37"/>
          <p:cNvSpPr/>
          <p:nvPr/>
        </p:nvSpPr>
        <p:spPr>
          <a:xfrm>
            <a:off x="5106510" y="2038231"/>
            <a:ext cx="1932039" cy="1932039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85000"/>
                </a:schemeClr>
              </a:gs>
              <a:gs pos="100000">
                <a:schemeClr val="bg1"/>
              </a:gs>
            </a:gsLst>
            <a:lin ang="2700000" scaled="1"/>
            <a:tileRect/>
          </a:gradFill>
          <a:ln w="3810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2700000" scaled="1"/>
              <a:tileRect/>
            </a:gradFill>
          </a:ln>
          <a:effectLst>
            <a:outerShdw blurRad="88900" dist="101600" dir="2700000" algn="tl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="1"/>
          </a:p>
        </p:txBody>
      </p:sp>
      <p:sp>
        <p:nvSpPr>
          <p:cNvPr id="39" name="矩形 38"/>
          <p:cNvSpPr/>
          <p:nvPr/>
        </p:nvSpPr>
        <p:spPr>
          <a:xfrm>
            <a:off x="7142107" y="2038231"/>
            <a:ext cx="1932039" cy="1932039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85000"/>
                </a:schemeClr>
              </a:gs>
              <a:gs pos="100000">
                <a:schemeClr val="bg1"/>
              </a:gs>
            </a:gsLst>
            <a:lin ang="2700000" scaled="1"/>
            <a:tileRect/>
          </a:gradFill>
          <a:ln w="3810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2700000" scaled="1"/>
              <a:tileRect/>
            </a:gradFill>
          </a:ln>
          <a:effectLst>
            <a:outerShdw blurRad="88900" dist="101600" dir="2700000" algn="tl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="1"/>
          </a:p>
        </p:txBody>
      </p:sp>
      <p:sp>
        <p:nvSpPr>
          <p:cNvPr id="40" name="矩形 39"/>
          <p:cNvSpPr/>
          <p:nvPr/>
        </p:nvSpPr>
        <p:spPr>
          <a:xfrm>
            <a:off x="9177704" y="2038231"/>
            <a:ext cx="1932039" cy="1932039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85000"/>
                </a:schemeClr>
              </a:gs>
              <a:gs pos="100000">
                <a:schemeClr val="bg1"/>
              </a:gs>
            </a:gsLst>
            <a:lin ang="2700000" scaled="1"/>
            <a:tileRect/>
          </a:gradFill>
          <a:ln w="3810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2700000" scaled="1"/>
              <a:tileRect/>
            </a:gradFill>
          </a:ln>
          <a:effectLst>
            <a:outerShdw blurRad="88900" dist="101600" dir="2700000" algn="tl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="1"/>
          </a:p>
        </p:txBody>
      </p:sp>
      <p:grpSp>
        <p:nvGrpSpPr>
          <p:cNvPr id="4" name="组合 3"/>
          <p:cNvGrpSpPr/>
          <p:nvPr/>
        </p:nvGrpSpPr>
        <p:grpSpPr>
          <a:xfrm>
            <a:off x="942919" y="2504607"/>
            <a:ext cx="2130335" cy="1170828"/>
            <a:chOff x="606366" y="2504607"/>
            <a:chExt cx="2130335" cy="1170828"/>
          </a:xfrm>
        </p:grpSpPr>
        <p:sp>
          <p:nvSpPr>
            <p:cNvPr id="56" name="Freeform 114"/>
            <p:cNvSpPr>
              <a:spLocks noEditPoints="1"/>
            </p:cNvSpPr>
            <p:nvPr/>
          </p:nvSpPr>
          <p:spPr bwMode="auto">
            <a:xfrm>
              <a:off x="1442987" y="2504607"/>
              <a:ext cx="443589" cy="590107"/>
            </a:xfrm>
            <a:custGeom>
              <a:avLst/>
              <a:gdLst>
                <a:gd name="T0" fmla="*/ 680 w 680"/>
                <a:gd name="T1" fmla="*/ 527 h 904"/>
                <a:gd name="T2" fmla="*/ 680 w 680"/>
                <a:gd name="T3" fmla="*/ 803 h 904"/>
                <a:gd name="T4" fmla="*/ 340 w 680"/>
                <a:gd name="T5" fmla="*/ 904 h 904"/>
                <a:gd name="T6" fmla="*/ 0 w 680"/>
                <a:gd name="T7" fmla="*/ 803 h 904"/>
                <a:gd name="T8" fmla="*/ 0 w 680"/>
                <a:gd name="T9" fmla="*/ 527 h 904"/>
                <a:gd name="T10" fmla="*/ 340 w 680"/>
                <a:gd name="T11" fmla="*/ 591 h 904"/>
                <a:gd name="T12" fmla="*/ 680 w 680"/>
                <a:gd name="T13" fmla="*/ 527 h 904"/>
                <a:gd name="T14" fmla="*/ 299 w 680"/>
                <a:gd name="T15" fmla="*/ 398 h 904"/>
                <a:gd name="T16" fmla="*/ 381 w 680"/>
                <a:gd name="T17" fmla="*/ 398 h 904"/>
                <a:gd name="T18" fmla="*/ 550 w 680"/>
                <a:gd name="T19" fmla="*/ 217 h 904"/>
                <a:gd name="T20" fmla="*/ 531 w 680"/>
                <a:gd name="T21" fmla="*/ 174 h 904"/>
                <a:gd name="T22" fmla="*/ 444 w 680"/>
                <a:gd name="T23" fmla="*/ 174 h 904"/>
                <a:gd name="T24" fmla="*/ 444 w 680"/>
                <a:gd name="T25" fmla="*/ 59 h 904"/>
                <a:gd name="T26" fmla="*/ 385 w 680"/>
                <a:gd name="T27" fmla="*/ 0 h 904"/>
                <a:gd name="T28" fmla="*/ 295 w 680"/>
                <a:gd name="T29" fmla="*/ 0 h 904"/>
                <a:gd name="T30" fmla="*/ 236 w 680"/>
                <a:gd name="T31" fmla="*/ 59 h 904"/>
                <a:gd name="T32" fmla="*/ 236 w 680"/>
                <a:gd name="T33" fmla="*/ 174 h 904"/>
                <a:gd name="T34" fmla="*/ 149 w 680"/>
                <a:gd name="T35" fmla="*/ 174 h 904"/>
                <a:gd name="T36" fmla="*/ 130 w 680"/>
                <a:gd name="T37" fmla="*/ 217 h 904"/>
                <a:gd name="T38" fmla="*/ 299 w 680"/>
                <a:gd name="T39" fmla="*/ 398 h 904"/>
                <a:gd name="T40" fmla="*/ 477 w 680"/>
                <a:gd name="T41" fmla="*/ 356 h 904"/>
                <a:gd name="T42" fmla="*/ 411 w 680"/>
                <a:gd name="T43" fmla="*/ 426 h 904"/>
                <a:gd name="T44" fmla="*/ 340 w 680"/>
                <a:gd name="T45" fmla="*/ 457 h 904"/>
                <a:gd name="T46" fmla="*/ 269 w 680"/>
                <a:gd name="T47" fmla="*/ 426 h 904"/>
                <a:gd name="T48" fmla="*/ 203 w 680"/>
                <a:gd name="T49" fmla="*/ 356 h 904"/>
                <a:gd name="T50" fmla="*/ 0 w 680"/>
                <a:gd name="T51" fmla="*/ 448 h 904"/>
                <a:gd name="T52" fmla="*/ 340 w 680"/>
                <a:gd name="T53" fmla="*/ 550 h 904"/>
                <a:gd name="T54" fmla="*/ 680 w 680"/>
                <a:gd name="T55" fmla="*/ 448 h 904"/>
                <a:gd name="T56" fmla="*/ 477 w 680"/>
                <a:gd name="T57" fmla="*/ 356 h 9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680" h="904">
                  <a:moveTo>
                    <a:pt x="680" y="527"/>
                  </a:moveTo>
                  <a:cubicBezTo>
                    <a:pt x="680" y="803"/>
                    <a:pt x="680" y="803"/>
                    <a:pt x="680" y="803"/>
                  </a:cubicBezTo>
                  <a:cubicBezTo>
                    <a:pt x="680" y="859"/>
                    <a:pt x="528" y="904"/>
                    <a:pt x="340" y="904"/>
                  </a:cubicBezTo>
                  <a:cubicBezTo>
                    <a:pt x="152" y="904"/>
                    <a:pt x="0" y="859"/>
                    <a:pt x="0" y="803"/>
                  </a:cubicBezTo>
                  <a:cubicBezTo>
                    <a:pt x="0" y="527"/>
                    <a:pt x="0" y="527"/>
                    <a:pt x="0" y="527"/>
                  </a:cubicBezTo>
                  <a:cubicBezTo>
                    <a:pt x="109" y="587"/>
                    <a:pt x="291" y="591"/>
                    <a:pt x="340" y="591"/>
                  </a:cubicBezTo>
                  <a:cubicBezTo>
                    <a:pt x="389" y="591"/>
                    <a:pt x="571" y="587"/>
                    <a:pt x="680" y="527"/>
                  </a:cubicBezTo>
                  <a:close/>
                  <a:moveTo>
                    <a:pt x="299" y="398"/>
                  </a:moveTo>
                  <a:cubicBezTo>
                    <a:pt x="322" y="422"/>
                    <a:pt x="358" y="422"/>
                    <a:pt x="381" y="398"/>
                  </a:cubicBezTo>
                  <a:cubicBezTo>
                    <a:pt x="550" y="217"/>
                    <a:pt x="550" y="217"/>
                    <a:pt x="550" y="217"/>
                  </a:cubicBezTo>
                  <a:cubicBezTo>
                    <a:pt x="572" y="194"/>
                    <a:pt x="564" y="174"/>
                    <a:pt x="531" y="174"/>
                  </a:cubicBezTo>
                  <a:cubicBezTo>
                    <a:pt x="444" y="174"/>
                    <a:pt x="444" y="174"/>
                    <a:pt x="444" y="174"/>
                  </a:cubicBezTo>
                  <a:cubicBezTo>
                    <a:pt x="444" y="59"/>
                    <a:pt x="444" y="59"/>
                    <a:pt x="444" y="59"/>
                  </a:cubicBezTo>
                  <a:cubicBezTo>
                    <a:pt x="444" y="27"/>
                    <a:pt x="417" y="0"/>
                    <a:pt x="385" y="0"/>
                  </a:cubicBezTo>
                  <a:cubicBezTo>
                    <a:pt x="295" y="0"/>
                    <a:pt x="295" y="0"/>
                    <a:pt x="295" y="0"/>
                  </a:cubicBezTo>
                  <a:cubicBezTo>
                    <a:pt x="263" y="0"/>
                    <a:pt x="236" y="27"/>
                    <a:pt x="236" y="59"/>
                  </a:cubicBezTo>
                  <a:cubicBezTo>
                    <a:pt x="236" y="174"/>
                    <a:pt x="236" y="174"/>
                    <a:pt x="236" y="174"/>
                  </a:cubicBezTo>
                  <a:cubicBezTo>
                    <a:pt x="149" y="174"/>
                    <a:pt x="149" y="174"/>
                    <a:pt x="149" y="174"/>
                  </a:cubicBezTo>
                  <a:cubicBezTo>
                    <a:pt x="116" y="174"/>
                    <a:pt x="108" y="194"/>
                    <a:pt x="130" y="217"/>
                  </a:cubicBezTo>
                  <a:lnTo>
                    <a:pt x="299" y="398"/>
                  </a:lnTo>
                  <a:close/>
                  <a:moveTo>
                    <a:pt x="477" y="356"/>
                  </a:moveTo>
                  <a:cubicBezTo>
                    <a:pt x="411" y="426"/>
                    <a:pt x="411" y="426"/>
                    <a:pt x="411" y="426"/>
                  </a:cubicBezTo>
                  <a:cubicBezTo>
                    <a:pt x="392" y="446"/>
                    <a:pt x="367" y="457"/>
                    <a:pt x="340" y="457"/>
                  </a:cubicBezTo>
                  <a:cubicBezTo>
                    <a:pt x="313" y="457"/>
                    <a:pt x="288" y="446"/>
                    <a:pt x="269" y="426"/>
                  </a:cubicBezTo>
                  <a:cubicBezTo>
                    <a:pt x="203" y="356"/>
                    <a:pt x="203" y="356"/>
                    <a:pt x="203" y="356"/>
                  </a:cubicBezTo>
                  <a:cubicBezTo>
                    <a:pt x="83" y="371"/>
                    <a:pt x="0" y="407"/>
                    <a:pt x="0" y="448"/>
                  </a:cubicBezTo>
                  <a:cubicBezTo>
                    <a:pt x="0" y="504"/>
                    <a:pt x="152" y="550"/>
                    <a:pt x="340" y="550"/>
                  </a:cubicBezTo>
                  <a:cubicBezTo>
                    <a:pt x="528" y="550"/>
                    <a:pt x="680" y="504"/>
                    <a:pt x="680" y="448"/>
                  </a:cubicBezTo>
                  <a:cubicBezTo>
                    <a:pt x="680" y="407"/>
                    <a:pt x="597" y="371"/>
                    <a:pt x="477" y="356"/>
                  </a:cubicBezTo>
                  <a:close/>
                </a:path>
              </a:pathLst>
            </a:custGeom>
            <a:solidFill>
              <a:srgbClr val="0066CC"/>
            </a:solidFill>
            <a:ln>
              <a:noFill/>
            </a:ln>
          </p:spPr>
          <p:txBody>
            <a:bodyPr vert="horz" wrap="square" lIns="91431" tIns="45716" rIns="91431" bIns="45716" numCol="1" anchor="t" anchorCtr="0" compatLnSpc="1"/>
            <a:lstStyle/>
            <a:p>
              <a:pPr defTabSz="913765">
                <a:defRPr/>
              </a:pPr>
              <a:endParaRPr lang="en-US" sz="1800" kern="0">
                <a:solidFill>
                  <a:schemeClr val="bg1"/>
                </a:solidFill>
                <a:latin typeface="方正中等线简体" panose="03000509000000000000" pitchFamily="65" charset="-122"/>
                <a:ea typeface="方正中等线简体" panose="03000509000000000000" pitchFamily="65" charset="-122"/>
              </a:endParaRPr>
            </a:p>
          </p:txBody>
        </p:sp>
        <p:sp>
          <p:nvSpPr>
            <p:cNvPr id="57" name="文本框 32"/>
            <p:cNvSpPr txBox="1"/>
            <p:nvPr/>
          </p:nvSpPr>
          <p:spPr>
            <a:xfrm>
              <a:off x="606366" y="3213770"/>
              <a:ext cx="2130335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2400">
                  <a:solidFill>
                    <a:srgbClr val="FF0000"/>
                  </a:solidFill>
                  <a:effectLst>
                    <a:innerShdw blurRad="63500" dist="38100" dir="13500000">
                      <a:prstClr val="black">
                        <a:alpha val="50000"/>
                      </a:prstClr>
                    </a:inn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zh-CN" altLang="en-US" dirty="0">
                  <a:solidFill>
                    <a:srgbClr val="0066CC"/>
                  </a:solidFill>
                </a:rPr>
                <a:t>添加标题</a:t>
              </a:r>
              <a:endParaRPr lang="en-US" altLang="zh-CN" dirty="0">
                <a:solidFill>
                  <a:srgbClr val="0066CC"/>
                </a:solidFill>
              </a:endParaRPr>
            </a:p>
          </p:txBody>
        </p:sp>
      </p:grpSp>
      <p:grpSp>
        <p:nvGrpSpPr>
          <p:cNvPr id="62" name="组合 61"/>
          <p:cNvGrpSpPr/>
          <p:nvPr/>
        </p:nvGrpSpPr>
        <p:grpSpPr>
          <a:xfrm>
            <a:off x="955170" y="4365897"/>
            <a:ext cx="1686034" cy="987618"/>
            <a:chOff x="8641357" y="2133650"/>
            <a:chExt cx="1686034" cy="987618"/>
          </a:xfrm>
        </p:grpSpPr>
        <p:sp>
          <p:nvSpPr>
            <p:cNvPr id="63" name="TextBox 62"/>
            <p:cNvSpPr txBox="1"/>
            <p:nvPr/>
          </p:nvSpPr>
          <p:spPr>
            <a:xfrm>
              <a:off x="8697503" y="2515974"/>
              <a:ext cx="1629888" cy="6052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</p:txBody>
        </p:sp>
        <p:sp>
          <p:nvSpPr>
            <p:cNvPr id="66" name="Freeform 512"/>
            <p:cNvSpPr/>
            <p:nvPr/>
          </p:nvSpPr>
          <p:spPr bwMode="auto">
            <a:xfrm>
              <a:off x="8641357" y="2228252"/>
              <a:ext cx="118487" cy="234738"/>
            </a:xfrm>
            <a:custGeom>
              <a:avLst/>
              <a:gdLst>
                <a:gd name="T0" fmla="*/ 54 w 106"/>
                <a:gd name="T1" fmla="*/ 105 h 210"/>
                <a:gd name="T2" fmla="*/ 0 w 106"/>
                <a:gd name="T3" fmla="*/ 159 h 210"/>
                <a:gd name="T4" fmla="*/ 0 w 106"/>
                <a:gd name="T5" fmla="*/ 210 h 210"/>
                <a:gd name="T6" fmla="*/ 0 w 106"/>
                <a:gd name="T7" fmla="*/ 210 h 210"/>
                <a:gd name="T8" fmla="*/ 106 w 106"/>
                <a:gd name="T9" fmla="*/ 105 h 210"/>
                <a:gd name="T10" fmla="*/ 0 w 106"/>
                <a:gd name="T11" fmla="*/ 0 h 210"/>
                <a:gd name="T12" fmla="*/ 0 w 106"/>
                <a:gd name="T13" fmla="*/ 0 h 210"/>
                <a:gd name="T14" fmla="*/ 0 w 106"/>
                <a:gd name="T15" fmla="*/ 51 h 210"/>
                <a:gd name="T16" fmla="*/ 54 w 106"/>
                <a:gd name="T17" fmla="*/ 105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6" h="210">
                  <a:moveTo>
                    <a:pt x="54" y="105"/>
                  </a:moveTo>
                  <a:lnTo>
                    <a:pt x="0" y="159"/>
                  </a:lnTo>
                  <a:lnTo>
                    <a:pt x="0" y="210"/>
                  </a:lnTo>
                  <a:lnTo>
                    <a:pt x="0" y="210"/>
                  </a:lnTo>
                  <a:lnTo>
                    <a:pt x="106" y="105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51"/>
                  </a:lnTo>
                  <a:lnTo>
                    <a:pt x="54" y="105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68" name="TextBox 67"/>
            <p:cNvSpPr txBox="1"/>
            <p:nvPr/>
          </p:nvSpPr>
          <p:spPr>
            <a:xfrm>
              <a:off x="8714182" y="2133650"/>
              <a:ext cx="139718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8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输入小标题</a:t>
              </a:r>
              <a:endParaRPr lang="zh-CN" altLang="zh-CN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3295321" y="2550667"/>
            <a:ext cx="1506122" cy="1124768"/>
            <a:chOff x="2958771" y="2550667"/>
            <a:chExt cx="1506122" cy="1124768"/>
          </a:xfrm>
        </p:grpSpPr>
        <p:grpSp>
          <p:nvGrpSpPr>
            <p:cNvPr id="41" name="组合 40"/>
            <p:cNvGrpSpPr/>
            <p:nvPr/>
          </p:nvGrpSpPr>
          <p:grpSpPr>
            <a:xfrm>
              <a:off x="3433793" y="2550667"/>
              <a:ext cx="533171" cy="497987"/>
              <a:chOff x="1740921" y="2645461"/>
              <a:chExt cx="1408013" cy="1315096"/>
            </a:xfrm>
            <a:solidFill>
              <a:srgbClr val="FF0000"/>
            </a:solidFill>
          </p:grpSpPr>
          <p:sp>
            <p:nvSpPr>
              <p:cNvPr id="42" name="Freeform 329"/>
              <p:cNvSpPr/>
              <p:nvPr/>
            </p:nvSpPr>
            <p:spPr bwMode="auto">
              <a:xfrm>
                <a:off x="1912456" y="3288715"/>
                <a:ext cx="257301" cy="464573"/>
              </a:xfrm>
              <a:custGeom>
                <a:avLst/>
                <a:gdLst>
                  <a:gd name="T0" fmla="*/ 9 w 36"/>
                  <a:gd name="T1" fmla="*/ 0 h 66"/>
                  <a:gd name="T2" fmla="*/ 0 w 36"/>
                  <a:gd name="T3" fmla="*/ 9 h 66"/>
                  <a:gd name="T4" fmla="*/ 0 w 36"/>
                  <a:gd name="T5" fmla="*/ 56 h 66"/>
                  <a:gd name="T6" fmla="*/ 9 w 36"/>
                  <a:gd name="T7" fmla="*/ 66 h 66"/>
                  <a:gd name="T8" fmla="*/ 26 w 36"/>
                  <a:gd name="T9" fmla="*/ 66 h 66"/>
                  <a:gd name="T10" fmla="*/ 36 w 36"/>
                  <a:gd name="T11" fmla="*/ 56 h 66"/>
                  <a:gd name="T12" fmla="*/ 36 w 36"/>
                  <a:gd name="T13" fmla="*/ 9 h 66"/>
                  <a:gd name="T14" fmla="*/ 26 w 36"/>
                  <a:gd name="T15" fmla="*/ 0 h 66"/>
                  <a:gd name="T16" fmla="*/ 9 w 36"/>
                  <a:gd name="T17" fmla="*/ 0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6" h="66">
                    <a:moveTo>
                      <a:pt x="9" y="0"/>
                    </a:moveTo>
                    <a:cubicBezTo>
                      <a:pt x="4" y="0"/>
                      <a:pt x="0" y="4"/>
                      <a:pt x="0" y="9"/>
                    </a:cubicBezTo>
                    <a:cubicBezTo>
                      <a:pt x="0" y="56"/>
                      <a:pt x="0" y="56"/>
                      <a:pt x="0" y="56"/>
                    </a:cubicBezTo>
                    <a:cubicBezTo>
                      <a:pt x="0" y="61"/>
                      <a:pt x="4" y="66"/>
                      <a:pt x="9" y="66"/>
                    </a:cubicBezTo>
                    <a:cubicBezTo>
                      <a:pt x="26" y="66"/>
                      <a:pt x="26" y="66"/>
                      <a:pt x="26" y="66"/>
                    </a:cubicBezTo>
                    <a:cubicBezTo>
                      <a:pt x="31" y="66"/>
                      <a:pt x="36" y="61"/>
                      <a:pt x="36" y="56"/>
                    </a:cubicBezTo>
                    <a:cubicBezTo>
                      <a:pt x="36" y="9"/>
                      <a:pt x="36" y="9"/>
                      <a:pt x="36" y="9"/>
                    </a:cubicBezTo>
                    <a:cubicBezTo>
                      <a:pt x="36" y="4"/>
                      <a:pt x="31" y="0"/>
                      <a:pt x="26" y="0"/>
                    </a:cubicBezTo>
                    <a:lnTo>
                      <a:pt x="9" y="0"/>
                    </a:lnTo>
                    <a:close/>
                  </a:path>
                </a:pathLst>
              </a:custGeom>
              <a:solidFill>
                <a:srgbClr val="0066CC"/>
              </a:solidFill>
              <a:ln>
                <a:noFill/>
              </a:ln>
            </p:spPr>
            <p:txBody>
              <a:bodyPr vert="horz" wrap="square" lIns="82305" tIns="41153" rIns="82305" bIns="41153" numCol="1" anchor="t" anchorCtr="0" compatLnSpc="1"/>
              <a:lstStyle/>
              <a:p>
                <a:endParaRPr lang="zh-CN" altLang="en-US" sz="1600" kern="0">
                  <a:solidFill>
                    <a:schemeClr val="bg1"/>
                  </a:solidFill>
                  <a:latin typeface="方正中等线简体" panose="03000509000000000000" pitchFamily="65" charset="-122"/>
                  <a:ea typeface="方正中等线简体" panose="03000509000000000000" pitchFamily="65" charset="-122"/>
                </a:endParaRPr>
              </a:p>
            </p:txBody>
          </p:sp>
          <p:sp>
            <p:nvSpPr>
              <p:cNvPr id="43" name="Freeform 330"/>
              <p:cNvSpPr/>
              <p:nvPr/>
            </p:nvSpPr>
            <p:spPr bwMode="auto">
              <a:xfrm>
                <a:off x="2305557" y="3460249"/>
                <a:ext cx="257301" cy="293041"/>
              </a:xfrm>
              <a:custGeom>
                <a:avLst/>
                <a:gdLst>
                  <a:gd name="T0" fmla="*/ 9 w 36"/>
                  <a:gd name="T1" fmla="*/ 0 h 42"/>
                  <a:gd name="T2" fmla="*/ 0 w 36"/>
                  <a:gd name="T3" fmla="*/ 9 h 42"/>
                  <a:gd name="T4" fmla="*/ 0 w 36"/>
                  <a:gd name="T5" fmla="*/ 32 h 42"/>
                  <a:gd name="T6" fmla="*/ 9 w 36"/>
                  <a:gd name="T7" fmla="*/ 42 h 42"/>
                  <a:gd name="T8" fmla="*/ 26 w 36"/>
                  <a:gd name="T9" fmla="*/ 42 h 42"/>
                  <a:gd name="T10" fmla="*/ 36 w 36"/>
                  <a:gd name="T11" fmla="*/ 32 h 42"/>
                  <a:gd name="T12" fmla="*/ 36 w 36"/>
                  <a:gd name="T13" fmla="*/ 9 h 42"/>
                  <a:gd name="T14" fmla="*/ 26 w 36"/>
                  <a:gd name="T15" fmla="*/ 0 h 42"/>
                  <a:gd name="T16" fmla="*/ 9 w 36"/>
                  <a:gd name="T17" fmla="*/ 0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6" h="42">
                    <a:moveTo>
                      <a:pt x="9" y="0"/>
                    </a:moveTo>
                    <a:cubicBezTo>
                      <a:pt x="4" y="0"/>
                      <a:pt x="0" y="4"/>
                      <a:pt x="0" y="9"/>
                    </a:cubicBezTo>
                    <a:cubicBezTo>
                      <a:pt x="0" y="32"/>
                      <a:pt x="0" y="32"/>
                      <a:pt x="0" y="32"/>
                    </a:cubicBezTo>
                    <a:cubicBezTo>
                      <a:pt x="0" y="37"/>
                      <a:pt x="4" y="42"/>
                      <a:pt x="9" y="42"/>
                    </a:cubicBezTo>
                    <a:cubicBezTo>
                      <a:pt x="26" y="42"/>
                      <a:pt x="26" y="42"/>
                      <a:pt x="26" y="42"/>
                    </a:cubicBezTo>
                    <a:cubicBezTo>
                      <a:pt x="31" y="42"/>
                      <a:pt x="36" y="37"/>
                      <a:pt x="36" y="32"/>
                    </a:cubicBezTo>
                    <a:cubicBezTo>
                      <a:pt x="36" y="9"/>
                      <a:pt x="36" y="9"/>
                      <a:pt x="36" y="9"/>
                    </a:cubicBezTo>
                    <a:cubicBezTo>
                      <a:pt x="36" y="4"/>
                      <a:pt x="31" y="0"/>
                      <a:pt x="26" y="0"/>
                    </a:cubicBezTo>
                    <a:lnTo>
                      <a:pt x="9" y="0"/>
                    </a:lnTo>
                    <a:close/>
                  </a:path>
                </a:pathLst>
              </a:custGeom>
              <a:solidFill>
                <a:srgbClr val="0066CC"/>
              </a:solidFill>
              <a:ln>
                <a:noFill/>
              </a:ln>
            </p:spPr>
            <p:txBody>
              <a:bodyPr vert="horz" wrap="square" lIns="82305" tIns="41153" rIns="82305" bIns="41153" numCol="1" anchor="t" anchorCtr="0" compatLnSpc="1"/>
              <a:lstStyle/>
              <a:p>
                <a:endParaRPr lang="zh-CN" altLang="en-US" sz="1600" kern="0">
                  <a:solidFill>
                    <a:schemeClr val="bg1"/>
                  </a:solidFill>
                  <a:latin typeface="方正中等线简体" panose="03000509000000000000" pitchFamily="65" charset="-122"/>
                  <a:ea typeface="方正中等线简体" panose="03000509000000000000" pitchFamily="65" charset="-122"/>
                </a:endParaRPr>
              </a:p>
            </p:txBody>
          </p:sp>
          <p:sp>
            <p:nvSpPr>
              <p:cNvPr id="44" name="Freeform 331"/>
              <p:cNvSpPr/>
              <p:nvPr/>
            </p:nvSpPr>
            <p:spPr bwMode="auto">
              <a:xfrm>
                <a:off x="2705804" y="3088591"/>
                <a:ext cx="250157" cy="664697"/>
              </a:xfrm>
              <a:custGeom>
                <a:avLst/>
                <a:gdLst>
                  <a:gd name="T0" fmla="*/ 26 w 36"/>
                  <a:gd name="T1" fmla="*/ 0 h 94"/>
                  <a:gd name="T2" fmla="*/ 9 w 36"/>
                  <a:gd name="T3" fmla="*/ 0 h 94"/>
                  <a:gd name="T4" fmla="*/ 0 w 36"/>
                  <a:gd name="T5" fmla="*/ 9 h 94"/>
                  <a:gd name="T6" fmla="*/ 0 w 36"/>
                  <a:gd name="T7" fmla="*/ 84 h 94"/>
                  <a:gd name="T8" fmla="*/ 9 w 36"/>
                  <a:gd name="T9" fmla="*/ 94 h 94"/>
                  <a:gd name="T10" fmla="*/ 26 w 36"/>
                  <a:gd name="T11" fmla="*/ 94 h 94"/>
                  <a:gd name="T12" fmla="*/ 36 w 36"/>
                  <a:gd name="T13" fmla="*/ 84 h 94"/>
                  <a:gd name="T14" fmla="*/ 36 w 36"/>
                  <a:gd name="T15" fmla="*/ 9 h 94"/>
                  <a:gd name="T16" fmla="*/ 26 w 36"/>
                  <a:gd name="T17" fmla="*/ 0 h 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6" h="94">
                    <a:moveTo>
                      <a:pt x="26" y="0"/>
                    </a:moveTo>
                    <a:cubicBezTo>
                      <a:pt x="9" y="0"/>
                      <a:pt x="9" y="0"/>
                      <a:pt x="9" y="0"/>
                    </a:cubicBezTo>
                    <a:cubicBezTo>
                      <a:pt x="4" y="0"/>
                      <a:pt x="0" y="4"/>
                      <a:pt x="0" y="9"/>
                    </a:cubicBezTo>
                    <a:cubicBezTo>
                      <a:pt x="0" y="84"/>
                      <a:pt x="0" y="84"/>
                      <a:pt x="0" y="84"/>
                    </a:cubicBezTo>
                    <a:cubicBezTo>
                      <a:pt x="0" y="89"/>
                      <a:pt x="4" y="94"/>
                      <a:pt x="9" y="94"/>
                    </a:cubicBezTo>
                    <a:cubicBezTo>
                      <a:pt x="26" y="94"/>
                      <a:pt x="26" y="94"/>
                      <a:pt x="26" y="94"/>
                    </a:cubicBezTo>
                    <a:cubicBezTo>
                      <a:pt x="31" y="94"/>
                      <a:pt x="36" y="89"/>
                      <a:pt x="36" y="84"/>
                    </a:cubicBezTo>
                    <a:cubicBezTo>
                      <a:pt x="36" y="9"/>
                      <a:pt x="36" y="9"/>
                      <a:pt x="36" y="9"/>
                    </a:cubicBezTo>
                    <a:cubicBezTo>
                      <a:pt x="36" y="4"/>
                      <a:pt x="31" y="0"/>
                      <a:pt x="26" y="0"/>
                    </a:cubicBezTo>
                    <a:close/>
                  </a:path>
                </a:pathLst>
              </a:custGeom>
              <a:solidFill>
                <a:srgbClr val="0066CC"/>
              </a:solidFill>
              <a:ln>
                <a:noFill/>
              </a:ln>
            </p:spPr>
            <p:txBody>
              <a:bodyPr vert="horz" wrap="square" lIns="82305" tIns="41153" rIns="82305" bIns="41153" numCol="1" anchor="t" anchorCtr="0" compatLnSpc="1"/>
              <a:lstStyle/>
              <a:p>
                <a:endParaRPr lang="zh-CN" altLang="en-US" sz="1600" kern="0">
                  <a:solidFill>
                    <a:schemeClr val="bg1"/>
                  </a:solidFill>
                  <a:latin typeface="方正中等线简体" panose="03000509000000000000" pitchFamily="65" charset="-122"/>
                  <a:ea typeface="方正中等线简体" panose="03000509000000000000" pitchFamily="65" charset="-122"/>
                </a:endParaRPr>
              </a:p>
            </p:txBody>
          </p:sp>
          <p:sp>
            <p:nvSpPr>
              <p:cNvPr id="45" name="Freeform 332"/>
              <p:cNvSpPr/>
              <p:nvPr/>
            </p:nvSpPr>
            <p:spPr bwMode="auto">
              <a:xfrm>
                <a:off x="1740921" y="3846200"/>
                <a:ext cx="1408013" cy="114357"/>
              </a:xfrm>
              <a:custGeom>
                <a:avLst/>
                <a:gdLst>
                  <a:gd name="T0" fmla="*/ 191 w 199"/>
                  <a:gd name="T1" fmla="*/ 0 h 16"/>
                  <a:gd name="T2" fmla="*/ 8 w 199"/>
                  <a:gd name="T3" fmla="*/ 0 h 16"/>
                  <a:gd name="T4" fmla="*/ 0 w 199"/>
                  <a:gd name="T5" fmla="*/ 8 h 16"/>
                  <a:gd name="T6" fmla="*/ 0 w 199"/>
                  <a:gd name="T7" fmla="*/ 8 h 16"/>
                  <a:gd name="T8" fmla="*/ 8 w 199"/>
                  <a:gd name="T9" fmla="*/ 16 h 16"/>
                  <a:gd name="T10" fmla="*/ 191 w 199"/>
                  <a:gd name="T11" fmla="*/ 16 h 16"/>
                  <a:gd name="T12" fmla="*/ 199 w 199"/>
                  <a:gd name="T13" fmla="*/ 8 h 16"/>
                  <a:gd name="T14" fmla="*/ 199 w 199"/>
                  <a:gd name="T15" fmla="*/ 8 h 16"/>
                  <a:gd name="T16" fmla="*/ 191 w 199"/>
                  <a:gd name="T17" fmla="*/ 0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99" h="16">
                    <a:moveTo>
                      <a:pt x="191" y="0"/>
                    </a:moveTo>
                    <a:cubicBezTo>
                      <a:pt x="8" y="0"/>
                      <a:pt x="8" y="0"/>
                      <a:pt x="8" y="0"/>
                    </a:cubicBezTo>
                    <a:cubicBezTo>
                      <a:pt x="3" y="0"/>
                      <a:pt x="0" y="3"/>
                      <a:pt x="0" y="8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13"/>
                      <a:pt x="3" y="16"/>
                      <a:pt x="8" y="16"/>
                    </a:cubicBezTo>
                    <a:cubicBezTo>
                      <a:pt x="191" y="16"/>
                      <a:pt x="191" y="16"/>
                      <a:pt x="191" y="16"/>
                    </a:cubicBezTo>
                    <a:cubicBezTo>
                      <a:pt x="196" y="16"/>
                      <a:pt x="199" y="13"/>
                      <a:pt x="199" y="8"/>
                    </a:cubicBezTo>
                    <a:cubicBezTo>
                      <a:pt x="199" y="8"/>
                      <a:pt x="199" y="8"/>
                      <a:pt x="199" y="8"/>
                    </a:cubicBezTo>
                    <a:cubicBezTo>
                      <a:pt x="199" y="3"/>
                      <a:pt x="196" y="0"/>
                      <a:pt x="191" y="0"/>
                    </a:cubicBezTo>
                    <a:close/>
                  </a:path>
                </a:pathLst>
              </a:custGeom>
              <a:solidFill>
                <a:srgbClr val="0066CC"/>
              </a:solidFill>
              <a:ln>
                <a:noFill/>
              </a:ln>
            </p:spPr>
            <p:txBody>
              <a:bodyPr vert="horz" wrap="square" lIns="82305" tIns="41153" rIns="82305" bIns="41153" numCol="1" anchor="t" anchorCtr="0" compatLnSpc="1"/>
              <a:lstStyle/>
              <a:p>
                <a:endParaRPr lang="zh-CN" altLang="en-US" sz="1600" kern="0">
                  <a:solidFill>
                    <a:schemeClr val="bg1"/>
                  </a:solidFill>
                  <a:latin typeface="方正中等线简体" panose="03000509000000000000" pitchFamily="65" charset="-122"/>
                  <a:ea typeface="方正中等线简体" panose="03000509000000000000" pitchFamily="65" charset="-122"/>
                </a:endParaRPr>
              </a:p>
            </p:txBody>
          </p:sp>
          <p:sp>
            <p:nvSpPr>
              <p:cNvPr id="46" name="Freeform 333"/>
              <p:cNvSpPr/>
              <p:nvPr/>
            </p:nvSpPr>
            <p:spPr bwMode="auto">
              <a:xfrm>
                <a:off x="1833838" y="2645461"/>
                <a:ext cx="1179301" cy="550342"/>
              </a:xfrm>
              <a:custGeom>
                <a:avLst/>
                <a:gdLst>
                  <a:gd name="T0" fmla="*/ 8 w 167"/>
                  <a:gd name="T1" fmla="*/ 68 h 78"/>
                  <a:gd name="T2" fmla="*/ 28 w 167"/>
                  <a:gd name="T3" fmla="*/ 48 h 78"/>
                  <a:gd name="T4" fmla="*/ 82 w 167"/>
                  <a:gd name="T5" fmla="*/ 77 h 78"/>
                  <a:gd name="T6" fmla="*/ 84 w 167"/>
                  <a:gd name="T7" fmla="*/ 78 h 78"/>
                  <a:gd name="T8" fmla="*/ 87 w 167"/>
                  <a:gd name="T9" fmla="*/ 77 h 78"/>
                  <a:gd name="T10" fmla="*/ 148 w 167"/>
                  <a:gd name="T11" fmla="*/ 22 h 78"/>
                  <a:gd name="T12" fmla="*/ 154 w 167"/>
                  <a:gd name="T13" fmla="*/ 28 h 78"/>
                  <a:gd name="T14" fmla="*/ 155 w 167"/>
                  <a:gd name="T15" fmla="*/ 29 h 78"/>
                  <a:gd name="T16" fmla="*/ 156 w 167"/>
                  <a:gd name="T17" fmla="*/ 28 h 78"/>
                  <a:gd name="T18" fmla="*/ 158 w 167"/>
                  <a:gd name="T19" fmla="*/ 26 h 78"/>
                  <a:gd name="T20" fmla="*/ 166 w 167"/>
                  <a:gd name="T21" fmla="*/ 2 h 78"/>
                  <a:gd name="T22" fmla="*/ 166 w 167"/>
                  <a:gd name="T23" fmla="*/ 0 h 78"/>
                  <a:gd name="T24" fmla="*/ 165 w 167"/>
                  <a:gd name="T25" fmla="*/ 0 h 78"/>
                  <a:gd name="T26" fmla="*/ 164 w 167"/>
                  <a:gd name="T27" fmla="*/ 0 h 78"/>
                  <a:gd name="T28" fmla="*/ 140 w 167"/>
                  <a:gd name="T29" fmla="*/ 9 h 78"/>
                  <a:gd name="T30" fmla="*/ 139 w 167"/>
                  <a:gd name="T31" fmla="*/ 10 h 78"/>
                  <a:gd name="T32" fmla="*/ 138 w 167"/>
                  <a:gd name="T33" fmla="*/ 12 h 78"/>
                  <a:gd name="T34" fmla="*/ 138 w 167"/>
                  <a:gd name="T35" fmla="*/ 13 h 78"/>
                  <a:gd name="T36" fmla="*/ 142 w 167"/>
                  <a:gd name="T37" fmla="*/ 17 h 78"/>
                  <a:gd name="T38" fmla="*/ 83 w 167"/>
                  <a:gd name="T39" fmla="*/ 69 h 78"/>
                  <a:gd name="T40" fmla="*/ 29 w 167"/>
                  <a:gd name="T41" fmla="*/ 40 h 78"/>
                  <a:gd name="T42" fmla="*/ 25 w 167"/>
                  <a:gd name="T43" fmla="*/ 41 h 78"/>
                  <a:gd name="T44" fmla="*/ 2 w 167"/>
                  <a:gd name="T45" fmla="*/ 63 h 78"/>
                  <a:gd name="T46" fmla="*/ 2 w 167"/>
                  <a:gd name="T47" fmla="*/ 68 h 78"/>
                  <a:gd name="T48" fmla="*/ 8 w 167"/>
                  <a:gd name="T49" fmla="*/ 68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167" h="78">
                    <a:moveTo>
                      <a:pt x="8" y="68"/>
                    </a:moveTo>
                    <a:cubicBezTo>
                      <a:pt x="28" y="48"/>
                      <a:pt x="28" y="48"/>
                      <a:pt x="28" y="48"/>
                    </a:cubicBezTo>
                    <a:cubicBezTo>
                      <a:pt x="82" y="77"/>
                      <a:pt x="82" y="77"/>
                      <a:pt x="82" y="77"/>
                    </a:cubicBezTo>
                    <a:cubicBezTo>
                      <a:pt x="83" y="78"/>
                      <a:pt x="83" y="78"/>
                      <a:pt x="84" y="78"/>
                    </a:cubicBezTo>
                    <a:cubicBezTo>
                      <a:pt x="85" y="78"/>
                      <a:pt x="86" y="78"/>
                      <a:pt x="87" y="77"/>
                    </a:cubicBezTo>
                    <a:cubicBezTo>
                      <a:pt x="148" y="22"/>
                      <a:pt x="148" y="22"/>
                      <a:pt x="148" y="22"/>
                    </a:cubicBezTo>
                    <a:cubicBezTo>
                      <a:pt x="154" y="28"/>
                      <a:pt x="154" y="28"/>
                      <a:pt x="154" y="28"/>
                    </a:cubicBezTo>
                    <a:cubicBezTo>
                      <a:pt x="154" y="29"/>
                      <a:pt x="154" y="29"/>
                      <a:pt x="155" y="29"/>
                    </a:cubicBezTo>
                    <a:cubicBezTo>
                      <a:pt x="155" y="29"/>
                      <a:pt x="156" y="28"/>
                      <a:pt x="156" y="28"/>
                    </a:cubicBezTo>
                    <a:cubicBezTo>
                      <a:pt x="157" y="27"/>
                      <a:pt x="157" y="26"/>
                      <a:pt x="158" y="26"/>
                    </a:cubicBezTo>
                    <a:cubicBezTo>
                      <a:pt x="158" y="26"/>
                      <a:pt x="163" y="11"/>
                      <a:pt x="166" y="2"/>
                    </a:cubicBezTo>
                    <a:cubicBezTo>
                      <a:pt x="166" y="2"/>
                      <a:pt x="167" y="1"/>
                      <a:pt x="166" y="0"/>
                    </a:cubicBezTo>
                    <a:cubicBezTo>
                      <a:pt x="166" y="0"/>
                      <a:pt x="165" y="0"/>
                      <a:pt x="165" y="0"/>
                    </a:cubicBezTo>
                    <a:cubicBezTo>
                      <a:pt x="164" y="0"/>
                      <a:pt x="164" y="0"/>
                      <a:pt x="164" y="0"/>
                    </a:cubicBezTo>
                    <a:cubicBezTo>
                      <a:pt x="140" y="9"/>
                      <a:pt x="140" y="9"/>
                      <a:pt x="140" y="9"/>
                    </a:cubicBezTo>
                    <a:cubicBezTo>
                      <a:pt x="140" y="9"/>
                      <a:pt x="139" y="10"/>
                      <a:pt x="139" y="10"/>
                    </a:cubicBezTo>
                    <a:cubicBezTo>
                      <a:pt x="138" y="11"/>
                      <a:pt x="138" y="12"/>
                      <a:pt x="138" y="12"/>
                    </a:cubicBezTo>
                    <a:cubicBezTo>
                      <a:pt x="138" y="12"/>
                      <a:pt x="138" y="13"/>
                      <a:pt x="138" y="13"/>
                    </a:cubicBezTo>
                    <a:cubicBezTo>
                      <a:pt x="142" y="17"/>
                      <a:pt x="142" y="17"/>
                      <a:pt x="142" y="17"/>
                    </a:cubicBezTo>
                    <a:cubicBezTo>
                      <a:pt x="83" y="69"/>
                      <a:pt x="83" y="69"/>
                      <a:pt x="83" y="69"/>
                    </a:cubicBezTo>
                    <a:cubicBezTo>
                      <a:pt x="29" y="40"/>
                      <a:pt x="29" y="40"/>
                      <a:pt x="29" y="40"/>
                    </a:cubicBezTo>
                    <a:cubicBezTo>
                      <a:pt x="28" y="39"/>
                      <a:pt x="26" y="39"/>
                      <a:pt x="25" y="41"/>
                    </a:cubicBezTo>
                    <a:cubicBezTo>
                      <a:pt x="2" y="63"/>
                      <a:pt x="2" y="63"/>
                      <a:pt x="2" y="63"/>
                    </a:cubicBezTo>
                    <a:cubicBezTo>
                      <a:pt x="0" y="64"/>
                      <a:pt x="0" y="67"/>
                      <a:pt x="2" y="68"/>
                    </a:cubicBezTo>
                    <a:cubicBezTo>
                      <a:pt x="4" y="70"/>
                      <a:pt x="6" y="70"/>
                      <a:pt x="8" y="68"/>
                    </a:cubicBezTo>
                    <a:close/>
                  </a:path>
                </a:pathLst>
              </a:custGeom>
              <a:solidFill>
                <a:srgbClr val="0066CC"/>
              </a:solidFill>
              <a:ln>
                <a:noFill/>
              </a:ln>
            </p:spPr>
            <p:txBody>
              <a:bodyPr vert="horz" wrap="square" lIns="82305" tIns="41153" rIns="82305" bIns="41153" numCol="1" anchor="t" anchorCtr="0" compatLnSpc="1"/>
              <a:lstStyle/>
              <a:p>
                <a:endParaRPr lang="zh-CN" altLang="en-US" sz="1600" kern="0">
                  <a:solidFill>
                    <a:schemeClr val="bg1"/>
                  </a:solidFill>
                  <a:latin typeface="方正中等线简体" panose="03000509000000000000" pitchFamily="65" charset="-122"/>
                  <a:ea typeface="方正中等线简体" panose="03000509000000000000" pitchFamily="65" charset="-122"/>
                </a:endParaRPr>
              </a:p>
            </p:txBody>
          </p:sp>
        </p:grpSp>
        <p:sp>
          <p:nvSpPr>
            <p:cNvPr id="75" name="文本框 32"/>
            <p:cNvSpPr txBox="1"/>
            <p:nvPr/>
          </p:nvSpPr>
          <p:spPr>
            <a:xfrm>
              <a:off x="2958771" y="3213770"/>
              <a:ext cx="1506122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2400">
                  <a:solidFill>
                    <a:srgbClr val="FF0000"/>
                  </a:solidFill>
                  <a:effectLst>
                    <a:innerShdw blurRad="63500" dist="38100" dir="13500000">
                      <a:prstClr val="black">
                        <a:alpha val="50000"/>
                      </a:prstClr>
                    </a:inn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zh-CN" altLang="en-US" dirty="0">
                  <a:solidFill>
                    <a:srgbClr val="0066CC"/>
                  </a:solidFill>
                </a:rPr>
                <a:t>添加标题</a:t>
              </a:r>
              <a:endParaRPr lang="en-US" altLang="zh-CN" dirty="0">
                <a:solidFill>
                  <a:srgbClr val="0066CC"/>
                </a:solidFill>
              </a:endParaRP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5256584" y="2493694"/>
            <a:ext cx="1506122" cy="1181745"/>
            <a:chOff x="4920034" y="2493690"/>
            <a:chExt cx="1506122" cy="1181745"/>
          </a:xfrm>
        </p:grpSpPr>
        <p:grpSp>
          <p:nvGrpSpPr>
            <p:cNvPr id="47" name="组合 46"/>
            <p:cNvGrpSpPr/>
            <p:nvPr/>
          </p:nvGrpSpPr>
          <p:grpSpPr>
            <a:xfrm>
              <a:off x="5452251" y="2493690"/>
              <a:ext cx="567448" cy="611941"/>
              <a:chOff x="7549885" y="3739194"/>
              <a:chExt cx="1720118" cy="1854990"/>
            </a:xfrm>
            <a:solidFill>
              <a:srgbClr val="FF0000"/>
            </a:solidFill>
          </p:grpSpPr>
          <p:sp>
            <p:nvSpPr>
              <p:cNvPr id="48" name="Freeform 38"/>
              <p:cNvSpPr>
                <a:spLocks noEditPoints="1"/>
              </p:cNvSpPr>
              <p:nvPr/>
            </p:nvSpPr>
            <p:spPr bwMode="auto">
              <a:xfrm>
                <a:off x="7549885" y="3739194"/>
                <a:ext cx="1720118" cy="1278360"/>
              </a:xfrm>
              <a:custGeom>
                <a:avLst/>
                <a:gdLst>
                  <a:gd name="T0" fmla="*/ 83 w 489"/>
                  <a:gd name="T1" fmla="*/ 363 h 363"/>
                  <a:gd name="T2" fmla="*/ 0 w 489"/>
                  <a:gd name="T3" fmla="*/ 280 h 363"/>
                  <a:gd name="T4" fmla="*/ 0 w 489"/>
                  <a:gd name="T5" fmla="*/ 280 h 363"/>
                  <a:gd name="T6" fmla="*/ 0 w 489"/>
                  <a:gd name="T7" fmla="*/ 83 h 363"/>
                  <a:gd name="T8" fmla="*/ 83 w 489"/>
                  <a:gd name="T9" fmla="*/ 0 h 363"/>
                  <a:gd name="T10" fmla="*/ 83 w 489"/>
                  <a:gd name="T11" fmla="*/ 0 h 363"/>
                  <a:gd name="T12" fmla="*/ 406 w 489"/>
                  <a:gd name="T13" fmla="*/ 0 h 363"/>
                  <a:gd name="T14" fmla="*/ 489 w 489"/>
                  <a:gd name="T15" fmla="*/ 83 h 363"/>
                  <a:gd name="T16" fmla="*/ 489 w 489"/>
                  <a:gd name="T17" fmla="*/ 83 h 363"/>
                  <a:gd name="T18" fmla="*/ 489 w 489"/>
                  <a:gd name="T19" fmla="*/ 280 h 363"/>
                  <a:gd name="T20" fmla="*/ 406 w 489"/>
                  <a:gd name="T21" fmla="*/ 363 h 363"/>
                  <a:gd name="T22" fmla="*/ 406 w 489"/>
                  <a:gd name="T23" fmla="*/ 363 h 363"/>
                  <a:gd name="T24" fmla="*/ 83 w 489"/>
                  <a:gd name="T25" fmla="*/ 363 h 363"/>
                  <a:gd name="T26" fmla="*/ 43 w 489"/>
                  <a:gd name="T27" fmla="*/ 83 h 363"/>
                  <a:gd name="T28" fmla="*/ 43 w 489"/>
                  <a:gd name="T29" fmla="*/ 280 h 363"/>
                  <a:gd name="T30" fmla="*/ 83 w 489"/>
                  <a:gd name="T31" fmla="*/ 320 h 363"/>
                  <a:gd name="T32" fmla="*/ 83 w 489"/>
                  <a:gd name="T33" fmla="*/ 320 h 363"/>
                  <a:gd name="T34" fmla="*/ 406 w 489"/>
                  <a:gd name="T35" fmla="*/ 320 h 363"/>
                  <a:gd name="T36" fmla="*/ 446 w 489"/>
                  <a:gd name="T37" fmla="*/ 280 h 363"/>
                  <a:gd name="T38" fmla="*/ 446 w 489"/>
                  <a:gd name="T39" fmla="*/ 280 h 363"/>
                  <a:gd name="T40" fmla="*/ 446 w 489"/>
                  <a:gd name="T41" fmla="*/ 83 h 363"/>
                  <a:gd name="T42" fmla="*/ 406 w 489"/>
                  <a:gd name="T43" fmla="*/ 43 h 363"/>
                  <a:gd name="T44" fmla="*/ 406 w 489"/>
                  <a:gd name="T45" fmla="*/ 43 h 363"/>
                  <a:gd name="T46" fmla="*/ 83 w 489"/>
                  <a:gd name="T47" fmla="*/ 43 h 363"/>
                  <a:gd name="T48" fmla="*/ 43 w 489"/>
                  <a:gd name="T49" fmla="*/ 83 h 3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489" h="363">
                    <a:moveTo>
                      <a:pt x="83" y="363"/>
                    </a:moveTo>
                    <a:cubicBezTo>
                      <a:pt x="37" y="363"/>
                      <a:pt x="0" y="326"/>
                      <a:pt x="0" y="280"/>
                    </a:cubicBezTo>
                    <a:cubicBezTo>
                      <a:pt x="0" y="280"/>
                      <a:pt x="0" y="280"/>
                      <a:pt x="0" y="280"/>
                    </a:cubicBezTo>
                    <a:cubicBezTo>
                      <a:pt x="0" y="83"/>
                      <a:pt x="0" y="83"/>
                      <a:pt x="0" y="83"/>
                    </a:cubicBezTo>
                    <a:cubicBezTo>
                      <a:pt x="0" y="38"/>
                      <a:pt x="37" y="0"/>
                      <a:pt x="83" y="0"/>
                    </a:cubicBezTo>
                    <a:cubicBezTo>
                      <a:pt x="83" y="0"/>
                      <a:pt x="83" y="0"/>
                      <a:pt x="83" y="0"/>
                    </a:cubicBezTo>
                    <a:cubicBezTo>
                      <a:pt x="406" y="0"/>
                      <a:pt x="406" y="0"/>
                      <a:pt x="406" y="0"/>
                    </a:cubicBezTo>
                    <a:cubicBezTo>
                      <a:pt x="451" y="0"/>
                      <a:pt x="489" y="38"/>
                      <a:pt x="489" y="83"/>
                    </a:cubicBezTo>
                    <a:cubicBezTo>
                      <a:pt x="489" y="83"/>
                      <a:pt x="489" y="83"/>
                      <a:pt x="489" y="83"/>
                    </a:cubicBezTo>
                    <a:cubicBezTo>
                      <a:pt x="489" y="280"/>
                      <a:pt x="489" y="280"/>
                      <a:pt x="489" y="280"/>
                    </a:cubicBezTo>
                    <a:cubicBezTo>
                      <a:pt x="489" y="326"/>
                      <a:pt x="451" y="363"/>
                      <a:pt x="406" y="363"/>
                    </a:cubicBezTo>
                    <a:cubicBezTo>
                      <a:pt x="406" y="363"/>
                      <a:pt x="406" y="363"/>
                      <a:pt x="406" y="363"/>
                    </a:cubicBezTo>
                    <a:cubicBezTo>
                      <a:pt x="83" y="363"/>
                      <a:pt x="83" y="363"/>
                      <a:pt x="83" y="363"/>
                    </a:cubicBezTo>
                    <a:close/>
                    <a:moveTo>
                      <a:pt x="43" y="83"/>
                    </a:moveTo>
                    <a:cubicBezTo>
                      <a:pt x="43" y="280"/>
                      <a:pt x="43" y="280"/>
                      <a:pt x="43" y="280"/>
                    </a:cubicBezTo>
                    <a:cubicBezTo>
                      <a:pt x="43" y="302"/>
                      <a:pt x="61" y="320"/>
                      <a:pt x="83" y="320"/>
                    </a:cubicBezTo>
                    <a:cubicBezTo>
                      <a:pt x="83" y="320"/>
                      <a:pt x="83" y="320"/>
                      <a:pt x="83" y="320"/>
                    </a:cubicBezTo>
                    <a:cubicBezTo>
                      <a:pt x="406" y="320"/>
                      <a:pt x="406" y="320"/>
                      <a:pt x="406" y="320"/>
                    </a:cubicBezTo>
                    <a:cubicBezTo>
                      <a:pt x="428" y="320"/>
                      <a:pt x="446" y="302"/>
                      <a:pt x="446" y="280"/>
                    </a:cubicBezTo>
                    <a:cubicBezTo>
                      <a:pt x="446" y="280"/>
                      <a:pt x="446" y="280"/>
                      <a:pt x="446" y="280"/>
                    </a:cubicBezTo>
                    <a:cubicBezTo>
                      <a:pt x="446" y="83"/>
                      <a:pt x="446" y="83"/>
                      <a:pt x="446" y="83"/>
                    </a:cubicBezTo>
                    <a:cubicBezTo>
                      <a:pt x="446" y="61"/>
                      <a:pt x="428" y="43"/>
                      <a:pt x="406" y="43"/>
                    </a:cubicBezTo>
                    <a:cubicBezTo>
                      <a:pt x="406" y="43"/>
                      <a:pt x="406" y="43"/>
                      <a:pt x="406" y="43"/>
                    </a:cubicBezTo>
                    <a:cubicBezTo>
                      <a:pt x="83" y="43"/>
                      <a:pt x="83" y="43"/>
                      <a:pt x="83" y="43"/>
                    </a:cubicBezTo>
                    <a:cubicBezTo>
                      <a:pt x="61" y="43"/>
                      <a:pt x="43" y="61"/>
                      <a:pt x="43" y="83"/>
                    </a:cubicBezTo>
                    <a:close/>
                  </a:path>
                </a:pathLst>
              </a:custGeom>
              <a:solidFill>
                <a:srgbClr val="0066CC"/>
              </a:solidFill>
              <a:ln>
                <a:noFill/>
              </a:ln>
            </p:spPr>
            <p:txBody>
              <a:bodyPr vert="horz" wrap="square" lIns="82305" tIns="41153" rIns="82305" bIns="41153" numCol="1" anchor="t" anchorCtr="0" compatLnSpc="1"/>
              <a:lstStyle/>
              <a:p>
                <a:endParaRPr lang="zh-CN" altLang="en-US" sz="1600" kern="0">
                  <a:solidFill>
                    <a:schemeClr val="bg1"/>
                  </a:solidFill>
                  <a:latin typeface="方正中等线简体" panose="03000509000000000000" pitchFamily="65" charset="-122"/>
                  <a:ea typeface="方正中等线简体" panose="03000509000000000000" pitchFamily="65" charset="-122"/>
                </a:endParaRPr>
              </a:p>
            </p:txBody>
          </p:sp>
          <p:sp>
            <p:nvSpPr>
              <p:cNvPr id="49" name="Freeform 39"/>
              <p:cNvSpPr/>
              <p:nvPr/>
            </p:nvSpPr>
            <p:spPr bwMode="auto">
              <a:xfrm>
                <a:off x="8013143" y="5044918"/>
                <a:ext cx="787736" cy="549266"/>
              </a:xfrm>
              <a:custGeom>
                <a:avLst/>
                <a:gdLst>
                  <a:gd name="T0" fmla="*/ 219 w 224"/>
                  <a:gd name="T1" fmla="*/ 119 h 156"/>
                  <a:gd name="T2" fmla="*/ 130 w 224"/>
                  <a:gd name="T3" fmla="*/ 15 h 156"/>
                  <a:gd name="T4" fmla="*/ 112 w 224"/>
                  <a:gd name="T5" fmla="*/ 0 h 156"/>
                  <a:gd name="T6" fmla="*/ 95 w 224"/>
                  <a:gd name="T7" fmla="*/ 15 h 156"/>
                  <a:gd name="T8" fmla="*/ 6 w 224"/>
                  <a:gd name="T9" fmla="*/ 119 h 156"/>
                  <a:gd name="T10" fmla="*/ 8 w 224"/>
                  <a:gd name="T11" fmla="*/ 140 h 156"/>
                  <a:gd name="T12" fmla="*/ 30 w 224"/>
                  <a:gd name="T13" fmla="*/ 138 h 156"/>
                  <a:gd name="T14" fmla="*/ 96 w 224"/>
                  <a:gd name="T15" fmla="*/ 64 h 156"/>
                  <a:gd name="T16" fmla="*/ 96 w 224"/>
                  <a:gd name="T17" fmla="*/ 140 h 156"/>
                  <a:gd name="T18" fmla="*/ 112 w 224"/>
                  <a:gd name="T19" fmla="*/ 156 h 156"/>
                  <a:gd name="T20" fmla="*/ 129 w 224"/>
                  <a:gd name="T21" fmla="*/ 140 h 156"/>
                  <a:gd name="T22" fmla="*/ 129 w 224"/>
                  <a:gd name="T23" fmla="*/ 64 h 156"/>
                  <a:gd name="T24" fmla="*/ 195 w 224"/>
                  <a:gd name="T25" fmla="*/ 138 h 156"/>
                  <a:gd name="T26" fmla="*/ 216 w 224"/>
                  <a:gd name="T27" fmla="*/ 140 h 156"/>
                  <a:gd name="T28" fmla="*/ 219 w 224"/>
                  <a:gd name="T29" fmla="*/ 119 h 1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224" h="156">
                    <a:moveTo>
                      <a:pt x="219" y="119"/>
                    </a:moveTo>
                    <a:cubicBezTo>
                      <a:pt x="130" y="15"/>
                      <a:pt x="130" y="15"/>
                      <a:pt x="130" y="15"/>
                    </a:cubicBezTo>
                    <a:cubicBezTo>
                      <a:pt x="130" y="15"/>
                      <a:pt x="118" y="0"/>
                      <a:pt x="112" y="0"/>
                    </a:cubicBezTo>
                    <a:cubicBezTo>
                      <a:pt x="107" y="0"/>
                      <a:pt x="95" y="15"/>
                      <a:pt x="95" y="15"/>
                    </a:cubicBezTo>
                    <a:cubicBezTo>
                      <a:pt x="6" y="119"/>
                      <a:pt x="6" y="119"/>
                      <a:pt x="6" y="119"/>
                    </a:cubicBezTo>
                    <a:cubicBezTo>
                      <a:pt x="0" y="126"/>
                      <a:pt x="2" y="135"/>
                      <a:pt x="8" y="140"/>
                    </a:cubicBezTo>
                    <a:cubicBezTo>
                      <a:pt x="15" y="146"/>
                      <a:pt x="25" y="144"/>
                      <a:pt x="30" y="138"/>
                    </a:cubicBezTo>
                    <a:cubicBezTo>
                      <a:pt x="96" y="64"/>
                      <a:pt x="96" y="64"/>
                      <a:pt x="96" y="64"/>
                    </a:cubicBezTo>
                    <a:cubicBezTo>
                      <a:pt x="96" y="140"/>
                      <a:pt x="96" y="140"/>
                      <a:pt x="96" y="140"/>
                    </a:cubicBezTo>
                    <a:cubicBezTo>
                      <a:pt x="96" y="149"/>
                      <a:pt x="103" y="156"/>
                      <a:pt x="112" y="156"/>
                    </a:cubicBezTo>
                    <a:cubicBezTo>
                      <a:pt x="121" y="156"/>
                      <a:pt x="129" y="149"/>
                      <a:pt x="129" y="140"/>
                    </a:cubicBezTo>
                    <a:cubicBezTo>
                      <a:pt x="129" y="64"/>
                      <a:pt x="129" y="64"/>
                      <a:pt x="129" y="64"/>
                    </a:cubicBezTo>
                    <a:cubicBezTo>
                      <a:pt x="195" y="138"/>
                      <a:pt x="195" y="138"/>
                      <a:pt x="195" y="138"/>
                    </a:cubicBezTo>
                    <a:cubicBezTo>
                      <a:pt x="200" y="144"/>
                      <a:pt x="210" y="146"/>
                      <a:pt x="216" y="140"/>
                    </a:cubicBezTo>
                    <a:cubicBezTo>
                      <a:pt x="223" y="135"/>
                      <a:pt x="224" y="126"/>
                      <a:pt x="219" y="119"/>
                    </a:cubicBezTo>
                    <a:close/>
                  </a:path>
                </a:pathLst>
              </a:custGeom>
              <a:solidFill>
                <a:srgbClr val="0066CC"/>
              </a:solidFill>
              <a:ln>
                <a:noFill/>
              </a:ln>
            </p:spPr>
            <p:txBody>
              <a:bodyPr vert="horz" wrap="square" lIns="82305" tIns="41153" rIns="82305" bIns="41153" numCol="1" anchor="t" anchorCtr="0" compatLnSpc="1"/>
              <a:lstStyle/>
              <a:p>
                <a:endParaRPr lang="zh-CN" altLang="en-US" sz="1600" kern="0">
                  <a:solidFill>
                    <a:schemeClr val="bg1"/>
                  </a:solidFill>
                  <a:latin typeface="方正中等线简体" panose="03000509000000000000" pitchFamily="65" charset="-122"/>
                  <a:ea typeface="方正中等线简体" panose="03000509000000000000" pitchFamily="65" charset="-122"/>
                </a:endParaRPr>
              </a:p>
            </p:txBody>
          </p:sp>
          <p:sp>
            <p:nvSpPr>
              <p:cNvPr id="50" name="Freeform 40"/>
              <p:cNvSpPr/>
              <p:nvPr/>
            </p:nvSpPr>
            <p:spPr bwMode="auto">
              <a:xfrm>
                <a:off x="7813767" y="4073444"/>
                <a:ext cx="1192355" cy="619633"/>
              </a:xfrm>
              <a:custGeom>
                <a:avLst/>
                <a:gdLst>
                  <a:gd name="T0" fmla="*/ 3 w 339"/>
                  <a:gd name="T1" fmla="*/ 169 h 176"/>
                  <a:gd name="T2" fmla="*/ 4 w 339"/>
                  <a:gd name="T3" fmla="*/ 155 h 176"/>
                  <a:gd name="T4" fmla="*/ 4 w 339"/>
                  <a:gd name="T5" fmla="*/ 155 h 176"/>
                  <a:gd name="T6" fmla="*/ 57 w 339"/>
                  <a:gd name="T7" fmla="*/ 102 h 176"/>
                  <a:gd name="T8" fmla="*/ 66 w 339"/>
                  <a:gd name="T9" fmla="*/ 99 h 176"/>
                  <a:gd name="T10" fmla="*/ 66 w 339"/>
                  <a:gd name="T11" fmla="*/ 99 h 176"/>
                  <a:gd name="T12" fmla="*/ 72 w 339"/>
                  <a:gd name="T13" fmla="*/ 105 h 176"/>
                  <a:gd name="T14" fmla="*/ 72 w 339"/>
                  <a:gd name="T15" fmla="*/ 105 h 176"/>
                  <a:gd name="T16" fmla="*/ 83 w 339"/>
                  <a:gd name="T17" fmla="*/ 144 h 176"/>
                  <a:gd name="T18" fmla="*/ 166 w 339"/>
                  <a:gd name="T19" fmla="*/ 12 h 176"/>
                  <a:gd name="T20" fmla="*/ 176 w 339"/>
                  <a:gd name="T21" fmla="*/ 7 h 176"/>
                  <a:gd name="T22" fmla="*/ 176 w 339"/>
                  <a:gd name="T23" fmla="*/ 7 h 176"/>
                  <a:gd name="T24" fmla="*/ 182 w 339"/>
                  <a:gd name="T25" fmla="*/ 16 h 176"/>
                  <a:gd name="T26" fmla="*/ 182 w 339"/>
                  <a:gd name="T27" fmla="*/ 16 h 176"/>
                  <a:gd name="T28" fmla="*/ 181 w 339"/>
                  <a:gd name="T29" fmla="*/ 99 h 176"/>
                  <a:gd name="T30" fmla="*/ 221 w 339"/>
                  <a:gd name="T31" fmla="*/ 59 h 176"/>
                  <a:gd name="T32" fmla="*/ 228 w 339"/>
                  <a:gd name="T33" fmla="*/ 57 h 176"/>
                  <a:gd name="T34" fmla="*/ 228 w 339"/>
                  <a:gd name="T35" fmla="*/ 57 h 176"/>
                  <a:gd name="T36" fmla="*/ 234 w 339"/>
                  <a:gd name="T37" fmla="*/ 61 h 176"/>
                  <a:gd name="T38" fmla="*/ 234 w 339"/>
                  <a:gd name="T39" fmla="*/ 61 h 176"/>
                  <a:gd name="T40" fmla="*/ 246 w 339"/>
                  <a:gd name="T41" fmla="*/ 84 h 176"/>
                  <a:gd name="T42" fmla="*/ 322 w 339"/>
                  <a:gd name="T43" fmla="*/ 5 h 176"/>
                  <a:gd name="T44" fmla="*/ 335 w 339"/>
                  <a:gd name="T45" fmla="*/ 4 h 176"/>
                  <a:gd name="T46" fmla="*/ 335 w 339"/>
                  <a:gd name="T47" fmla="*/ 4 h 176"/>
                  <a:gd name="T48" fmla="*/ 335 w 339"/>
                  <a:gd name="T49" fmla="*/ 18 h 176"/>
                  <a:gd name="T50" fmla="*/ 335 w 339"/>
                  <a:gd name="T51" fmla="*/ 18 h 176"/>
                  <a:gd name="T52" fmla="*/ 251 w 339"/>
                  <a:gd name="T53" fmla="*/ 106 h 176"/>
                  <a:gd name="T54" fmla="*/ 243 w 339"/>
                  <a:gd name="T55" fmla="*/ 110 h 176"/>
                  <a:gd name="T56" fmla="*/ 243 w 339"/>
                  <a:gd name="T57" fmla="*/ 110 h 176"/>
                  <a:gd name="T58" fmla="*/ 236 w 339"/>
                  <a:gd name="T59" fmla="*/ 106 h 176"/>
                  <a:gd name="T60" fmla="*/ 236 w 339"/>
                  <a:gd name="T61" fmla="*/ 106 h 176"/>
                  <a:gd name="T62" fmla="*/ 224 w 339"/>
                  <a:gd name="T63" fmla="*/ 81 h 176"/>
                  <a:gd name="T64" fmla="*/ 177 w 339"/>
                  <a:gd name="T65" fmla="*/ 126 h 176"/>
                  <a:gd name="T66" fmla="*/ 168 w 339"/>
                  <a:gd name="T67" fmla="*/ 127 h 176"/>
                  <a:gd name="T68" fmla="*/ 168 w 339"/>
                  <a:gd name="T69" fmla="*/ 127 h 176"/>
                  <a:gd name="T70" fmla="*/ 163 w 339"/>
                  <a:gd name="T71" fmla="*/ 119 h 176"/>
                  <a:gd name="T72" fmla="*/ 163 w 339"/>
                  <a:gd name="T73" fmla="*/ 119 h 176"/>
                  <a:gd name="T74" fmla="*/ 164 w 339"/>
                  <a:gd name="T75" fmla="*/ 49 h 176"/>
                  <a:gd name="T76" fmla="*/ 88 w 339"/>
                  <a:gd name="T77" fmla="*/ 171 h 176"/>
                  <a:gd name="T78" fmla="*/ 79 w 339"/>
                  <a:gd name="T79" fmla="*/ 176 h 176"/>
                  <a:gd name="T80" fmla="*/ 79 w 339"/>
                  <a:gd name="T81" fmla="*/ 176 h 176"/>
                  <a:gd name="T82" fmla="*/ 71 w 339"/>
                  <a:gd name="T83" fmla="*/ 170 h 176"/>
                  <a:gd name="T84" fmla="*/ 71 w 339"/>
                  <a:gd name="T85" fmla="*/ 170 h 176"/>
                  <a:gd name="T86" fmla="*/ 59 w 339"/>
                  <a:gd name="T87" fmla="*/ 126 h 176"/>
                  <a:gd name="T88" fmla="*/ 16 w 339"/>
                  <a:gd name="T89" fmla="*/ 170 h 176"/>
                  <a:gd name="T90" fmla="*/ 16 w 339"/>
                  <a:gd name="T91" fmla="*/ 170 h 176"/>
                  <a:gd name="T92" fmla="*/ 7 w 339"/>
                  <a:gd name="T93" fmla="*/ 172 h 176"/>
                  <a:gd name="T94" fmla="*/ 7 w 339"/>
                  <a:gd name="T95" fmla="*/ 172 h 176"/>
                  <a:gd name="T96" fmla="*/ 3 w 339"/>
                  <a:gd name="T97" fmla="*/ 169 h 1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339" h="176">
                    <a:moveTo>
                      <a:pt x="3" y="169"/>
                    </a:moveTo>
                    <a:cubicBezTo>
                      <a:pt x="0" y="166"/>
                      <a:pt x="0" y="159"/>
                      <a:pt x="4" y="155"/>
                    </a:cubicBezTo>
                    <a:cubicBezTo>
                      <a:pt x="4" y="155"/>
                      <a:pt x="4" y="155"/>
                      <a:pt x="4" y="155"/>
                    </a:cubicBezTo>
                    <a:cubicBezTo>
                      <a:pt x="57" y="102"/>
                      <a:pt x="57" y="102"/>
                      <a:pt x="57" y="102"/>
                    </a:cubicBezTo>
                    <a:cubicBezTo>
                      <a:pt x="60" y="99"/>
                      <a:pt x="63" y="98"/>
                      <a:pt x="66" y="99"/>
                    </a:cubicBezTo>
                    <a:cubicBezTo>
                      <a:pt x="66" y="99"/>
                      <a:pt x="66" y="99"/>
                      <a:pt x="66" y="99"/>
                    </a:cubicBezTo>
                    <a:cubicBezTo>
                      <a:pt x="69" y="100"/>
                      <a:pt x="71" y="102"/>
                      <a:pt x="72" y="105"/>
                    </a:cubicBezTo>
                    <a:cubicBezTo>
                      <a:pt x="72" y="105"/>
                      <a:pt x="72" y="105"/>
                      <a:pt x="72" y="105"/>
                    </a:cubicBezTo>
                    <a:cubicBezTo>
                      <a:pt x="83" y="144"/>
                      <a:pt x="83" y="144"/>
                      <a:pt x="83" y="144"/>
                    </a:cubicBezTo>
                    <a:cubicBezTo>
                      <a:pt x="166" y="12"/>
                      <a:pt x="166" y="12"/>
                      <a:pt x="166" y="12"/>
                    </a:cubicBezTo>
                    <a:cubicBezTo>
                      <a:pt x="168" y="8"/>
                      <a:pt x="172" y="6"/>
                      <a:pt x="176" y="7"/>
                    </a:cubicBezTo>
                    <a:cubicBezTo>
                      <a:pt x="176" y="7"/>
                      <a:pt x="176" y="7"/>
                      <a:pt x="176" y="7"/>
                    </a:cubicBezTo>
                    <a:cubicBezTo>
                      <a:pt x="180" y="8"/>
                      <a:pt x="182" y="12"/>
                      <a:pt x="182" y="16"/>
                    </a:cubicBezTo>
                    <a:cubicBezTo>
                      <a:pt x="182" y="16"/>
                      <a:pt x="182" y="16"/>
                      <a:pt x="182" y="16"/>
                    </a:cubicBezTo>
                    <a:cubicBezTo>
                      <a:pt x="181" y="99"/>
                      <a:pt x="181" y="99"/>
                      <a:pt x="181" y="99"/>
                    </a:cubicBezTo>
                    <a:cubicBezTo>
                      <a:pt x="221" y="59"/>
                      <a:pt x="221" y="59"/>
                      <a:pt x="221" y="59"/>
                    </a:cubicBezTo>
                    <a:cubicBezTo>
                      <a:pt x="223" y="57"/>
                      <a:pt x="226" y="57"/>
                      <a:pt x="228" y="57"/>
                    </a:cubicBezTo>
                    <a:cubicBezTo>
                      <a:pt x="228" y="57"/>
                      <a:pt x="228" y="57"/>
                      <a:pt x="228" y="57"/>
                    </a:cubicBezTo>
                    <a:cubicBezTo>
                      <a:pt x="231" y="58"/>
                      <a:pt x="233" y="59"/>
                      <a:pt x="234" y="61"/>
                    </a:cubicBezTo>
                    <a:cubicBezTo>
                      <a:pt x="234" y="61"/>
                      <a:pt x="234" y="61"/>
                      <a:pt x="234" y="61"/>
                    </a:cubicBezTo>
                    <a:cubicBezTo>
                      <a:pt x="246" y="84"/>
                      <a:pt x="246" y="84"/>
                      <a:pt x="246" y="84"/>
                    </a:cubicBezTo>
                    <a:cubicBezTo>
                      <a:pt x="322" y="5"/>
                      <a:pt x="322" y="5"/>
                      <a:pt x="322" y="5"/>
                    </a:cubicBezTo>
                    <a:cubicBezTo>
                      <a:pt x="326" y="1"/>
                      <a:pt x="331" y="0"/>
                      <a:pt x="335" y="4"/>
                    </a:cubicBezTo>
                    <a:cubicBezTo>
                      <a:pt x="335" y="4"/>
                      <a:pt x="335" y="4"/>
                      <a:pt x="335" y="4"/>
                    </a:cubicBezTo>
                    <a:cubicBezTo>
                      <a:pt x="339" y="8"/>
                      <a:pt x="339" y="14"/>
                      <a:pt x="335" y="18"/>
                    </a:cubicBezTo>
                    <a:cubicBezTo>
                      <a:pt x="335" y="18"/>
                      <a:pt x="335" y="18"/>
                      <a:pt x="335" y="18"/>
                    </a:cubicBezTo>
                    <a:cubicBezTo>
                      <a:pt x="251" y="106"/>
                      <a:pt x="251" y="106"/>
                      <a:pt x="251" y="106"/>
                    </a:cubicBezTo>
                    <a:cubicBezTo>
                      <a:pt x="249" y="109"/>
                      <a:pt x="246" y="110"/>
                      <a:pt x="243" y="110"/>
                    </a:cubicBezTo>
                    <a:cubicBezTo>
                      <a:pt x="243" y="110"/>
                      <a:pt x="243" y="110"/>
                      <a:pt x="243" y="110"/>
                    </a:cubicBezTo>
                    <a:cubicBezTo>
                      <a:pt x="240" y="110"/>
                      <a:pt x="238" y="108"/>
                      <a:pt x="236" y="106"/>
                    </a:cubicBezTo>
                    <a:cubicBezTo>
                      <a:pt x="236" y="106"/>
                      <a:pt x="236" y="106"/>
                      <a:pt x="236" y="106"/>
                    </a:cubicBezTo>
                    <a:cubicBezTo>
                      <a:pt x="224" y="81"/>
                      <a:pt x="224" y="81"/>
                      <a:pt x="224" y="81"/>
                    </a:cubicBezTo>
                    <a:cubicBezTo>
                      <a:pt x="177" y="126"/>
                      <a:pt x="177" y="126"/>
                      <a:pt x="177" y="126"/>
                    </a:cubicBezTo>
                    <a:cubicBezTo>
                      <a:pt x="174" y="128"/>
                      <a:pt x="171" y="129"/>
                      <a:pt x="168" y="127"/>
                    </a:cubicBezTo>
                    <a:cubicBezTo>
                      <a:pt x="168" y="127"/>
                      <a:pt x="168" y="127"/>
                      <a:pt x="168" y="127"/>
                    </a:cubicBezTo>
                    <a:cubicBezTo>
                      <a:pt x="165" y="126"/>
                      <a:pt x="163" y="123"/>
                      <a:pt x="163" y="119"/>
                    </a:cubicBezTo>
                    <a:cubicBezTo>
                      <a:pt x="163" y="119"/>
                      <a:pt x="163" y="119"/>
                      <a:pt x="163" y="119"/>
                    </a:cubicBezTo>
                    <a:cubicBezTo>
                      <a:pt x="164" y="49"/>
                      <a:pt x="164" y="49"/>
                      <a:pt x="164" y="49"/>
                    </a:cubicBezTo>
                    <a:cubicBezTo>
                      <a:pt x="88" y="171"/>
                      <a:pt x="88" y="171"/>
                      <a:pt x="88" y="171"/>
                    </a:cubicBezTo>
                    <a:cubicBezTo>
                      <a:pt x="86" y="174"/>
                      <a:pt x="82" y="176"/>
                      <a:pt x="79" y="176"/>
                    </a:cubicBezTo>
                    <a:cubicBezTo>
                      <a:pt x="79" y="176"/>
                      <a:pt x="79" y="176"/>
                      <a:pt x="79" y="176"/>
                    </a:cubicBezTo>
                    <a:cubicBezTo>
                      <a:pt x="75" y="176"/>
                      <a:pt x="72" y="173"/>
                      <a:pt x="71" y="170"/>
                    </a:cubicBezTo>
                    <a:cubicBezTo>
                      <a:pt x="71" y="170"/>
                      <a:pt x="71" y="170"/>
                      <a:pt x="71" y="170"/>
                    </a:cubicBezTo>
                    <a:cubicBezTo>
                      <a:pt x="59" y="126"/>
                      <a:pt x="59" y="126"/>
                      <a:pt x="59" y="126"/>
                    </a:cubicBezTo>
                    <a:cubicBezTo>
                      <a:pt x="16" y="170"/>
                      <a:pt x="16" y="170"/>
                      <a:pt x="16" y="170"/>
                    </a:cubicBezTo>
                    <a:cubicBezTo>
                      <a:pt x="16" y="170"/>
                      <a:pt x="16" y="170"/>
                      <a:pt x="16" y="170"/>
                    </a:cubicBezTo>
                    <a:cubicBezTo>
                      <a:pt x="14" y="172"/>
                      <a:pt x="10" y="173"/>
                      <a:pt x="7" y="172"/>
                    </a:cubicBezTo>
                    <a:cubicBezTo>
                      <a:pt x="7" y="172"/>
                      <a:pt x="7" y="172"/>
                      <a:pt x="7" y="172"/>
                    </a:cubicBezTo>
                    <a:cubicBezTo>
                      <a:pt x="6" y="172"/>
                      <a:pt x="4" y="171"/>
                      <a:pt x="3" y="169"/>
                    </a:cubicBezTo>
                    <a:close/>
                  </a:path>
                </a:pathLst>
              </a:custGeom>
              <a:solidFill>
                <a:srgbClr val="0066CC"/>
              </a:solidFill>
              <a:ln>
                <a:noFill/>
              </a:ln>
            </p:spPr>
            <p:txBody>
              <a:bodyPr vert="horz" wrap="square" lIns="82305" tIns="41153" rIns="82305" bIns="41153" numCol="1" anchor="t" anchorCtr="0" compatLnSpc="1"/>
              <a:lstStyle/>
              <a:p>
                <a:endParaRPr lang="zh-CN" altLang="en-US" sz="1600" kern="0">
                  <a:solidFill>
                    <a:schemeClr val="bg1"/>
                  </a:solidFill>
                  <a:latin typeface="方正中等线简体" panose="03000509000000000000" pitchFamily="65" charset="-122"/>
                  <a:ea typeface="方正中等线简体" panose="03000509000000000000" pitchFamily="65" charset="-122"/>
                </a:endParaRPr>
              </a:p>
            </p:txBody>
          </p:sp>
        </p:grpSp>
        <p:sp>
          <p:nvSpPr>
            <p:cNvPr id="76" name="文本框 32"/>
            <p:cNvSpPr txBox="1"/>
            <p:nvPr/>
          </p:nvSpPr>
          <p:spPr>
            <a:xfrm>
              <a:off x="4920034" y="3213770"/>
              <a:ext cx="1506122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2400">
                  <a:solidFill>
                    <a:srgbClr val="FF0000"/>
                  </a:solidFill>
                  <a:effectLst>
                    <a:innerShdw blurRad="63500" dist="38100" dir="13500000">
                      <a:prstClr val="black">
                        <a:alpha val="50000"/>
                      </a:prstClr>
                    </a:inn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zh-CN" altLang="en-US" dirty="0">
                  <a:solidFill>
                    <a:srgbClr val="0066CC"/>
                  </a:solidFill>
                </a:rPr>
                <a:t>添加标题</a:t>
              </a:r>
              <a:endParaRPr lang="en-US" altLang="zh-CN" dirty="0">
                <a:solidFill>
                  <a:srgbClr val="0066CC"/>
                </a:solidFill>
              </a:endParaRP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7355062" y="2552040"/>
            <a:ext cx="1506122" cy="1123398"/>
            <a:chOff x="7018511" y="2552038"/>
            <a:chExt cx="1506122" cy="1123397"/>
          </a:xfrm>
        </p:grpSpPr>
        <p:grpSp>
          <p:nvGrpSpPr>
            <p:cNvPr id="51" name="组合 50"/>
            <p:cNvGrpSpPr/>
            <p:nvPr/>
          </p:nvGrpSpPr>
          <p:grpSpPr>
            <a:xfrm>
              <a:off x="7532439" y="2552038"/>
              <a:ext cx="478267" cy="495245"/>
              <a:chOff x="4571018" y="3941631"/>
              <a:chExt cx="1142820" cy="1183390"/>
            </a:xfrm>
            <a:solidFill>
              <a:srgbClr val="FF0000"/>
            </a:solidFill>
          </p:grpSpPr>
          <p:sp>
            <p:nvSpPr>
              <p:cNvPr id="52" name="Freeform 237"/>
              <p:cNvSpPr/>
              <p:nvPr/>
            </p:nvSpPr>
            <p:spPr bwMode="auto">
              <a:xfrm>
                <a:off x="5030850" y="3941631"/>
                <a:ext cx="426023" cy="561264"/>
              </a:xfrm>
              <a:custGeom>
                <a:avLst/>
                <a:gdLst>
                  <a:gd name="T0" fmla="*/ 126 w 126"/>
                  <a:gd name="T1" fmla="*/ 28 h 166"/>
                  <a:gd name="T2" fmla="*/ 38 w 126"/>
                  <a:gd name="T3" fmla="*/ 166 h 166"/>
                  <a:gd name="T4" fmla="*/ 36 w 126"/>
                  <a:gd name="T5" fmla="*/ 166 h 166"/>
                  <a:gd name="T6" fmla="*/ 0 w 126"/>
                  <a:gd name="T7" fmla="*/ 3 h 166"/>
                  <a:gd name="T8" fmla="*/ 0 w 126"/>
                  <a:gd name="T9" fmla="*/ 3 h 166"/>
                  <a:gd name="T10" fmla="*/ 17 w 126"/>
                  <a:gd name="T11" fmla="*/ 1 h 166"/>
                  <a:gd name="T12" fmla="*/ 33 w 126"/>
                  <a:gd name="T13" fmla="*/ 0 h 166"/>
                  <a:gd name="T14" fmla="*/ 48 w 126"/>
                  <a:gd name="T15" fmla="*/ 0 h 166"/>
                  <a:gd name="T16" fmla="*/ 63 w 126"/>
                  <a:gd name="T17" fmla="*/ 2 h 166"/>
                  <a:gd name="T18" fmla="*/ 79 w 126"/>
                  <a:gd name="T19" fmla="*/ 5 h 166"/>
                  <a:gd name="T20" fmla="*/ 94 w 126"/>
                  <a:gd name="T21" fmla="*/ 10 h 166"/>
                  <a:gd name="T22" fmla="*/ 108 w 126"/>
                  <a:gd name="T23" fmla="*/ 17 h 166"/>
                  <a:gd name="T24" fmla="*/ 123 w 126"/>
                  <a:gd name="T25" fmla="*/ 25 h 166"/>
                  <a:gd name="T26" fmla="*/ 123 w 126"/>
                  <a:gd name="T27" fmla="*/ 25 h 166"/>
                  <a:gd name="T28" fmla="*/ 126 w 126"/>
                  <a:gd name="T29" fmla="*/ 28 h 166"/>
                  <a:gd name="T30" fmla="*/ 126 w 126"/>
                  <a:gd name="T31" fmla="*/ 28 h 1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126" h="166">
                    <a:moveTo>
                      <a:pt x="126" y="28"/>
                    </a:moveTo>
                    <a:lnTo>
                      <a:pt x="38" y="166"/>
                    </a:lnTo>
                    <a:lnTo>
                      <a:pt x="36" y="166"/>
                    </a:lnTo>
                    <a:lnTo>
                      <a:pt x="0" y="3"/>
                    </a:lnTo>
                    <a:lnTo>
                      <a:pt x="0" y="3"/>
                    </a:lnTo>
                    <a:lnTo>
                      <a:pt x="17" y="1"/>
                    </a:lnTo>
                    <a:lnTo>
                      <a:pt x="33" y="0"/>
                    </a:lnTo>
                    <a:lnTo>
                      <a:pt x="48" y="0"/>
                    </a:lnTo>
                    <a:lnTo>
                      <a:pt x="63" y="2"/>
                    </a:lnTo>
                    <a:lnTo>
                      <a:pt x="79" y="5"/>
                    </a:lnTo>
                    <a:lnTo>
                      <a:pt x="94" y="10"/>
                    </a:lnTo>
                    <a:lnTo>
                      <a:pt x="108" y="17"/>
                    </a:lnTo>
                    <a:lnTo>
                      <a:pt x="123" y="25"/>
                    </a:lnTo>
                    <a:lnTo>
                      <a:pt x="123" y="25"/>
                    </a:lnTo>
                    <a:lnTo>
                      <a:pt x="126" y="28"/>
                    </a:lnTo>
                    <a:lnTo>
                      <a:pt x="126" y="28"/>
                    </a:lnTo>
                    <a:close/>
                  </a:path>
                </a:pathLst>
              </a:custGeom>
              <a:solidFill>
                <a:srgbClr val="0066CC"/>
              </a:solidFill>
              <a:ln>
                <a:noFill/>
              </a:ln>
            </p:spPr>
            <p:txBody>
              <a:bodyPr vert="horz" wrap="square" lIns="82305" tIns="41153" rIns="82305" bIns="41153" numCol="1" anchor="t" anchorCtr="0" compatLnSpc="1"/>
              <a:lstStyle/>
              <a:p>
                <a:endParaRPr lang="zh-CN" altLang="en-US" sz="1600" kern="0">
                  <a:solidFill>
                    <a:schemeClr val="bg1"/>
                  </a:solidFill>
                  <a:latin typeface="方正中等线简体" panose="03000509000000000000" pitchFamily="65" charset="-122"/>
                  <a:ea typeface="方正中等线简体" panose="03000509000000000000" pitchFamily="65" charset="-122"/>
                </a:endParaRPr>
              </a:p>
            </p:txBody>
          </p:sp>
          <p:sp>
            <p:nvSpPr>
              <p:cNvPr id="53" name="Freeform 238"/>
              <p:cNvSpPr/>
              <p:nvPr/>
            </p:nvSpPr>
            <p:spPr bwMode="auto">
              <a:xfrm>
                <a:off x="5172859" y="4103925"/>
                <a:ext cx="540979" cy="1000812"/>
              </a:xfrm>
              <a:custGeom>
                <a:avLst/>
                <a:gdLst>
                  <a:gd name="T0" fmla="*/ 155 w 159"/>
                  <a:gd name="T1" fmla="*/ 101 h 296"/>
                  <a:gd name="T2" fmla="*/ 155 w 159"/>
                  <a:gd name="T3" fmla="*/ 101 h 296"/>
                  <a:gd name="T4" fmla="*/ 156 w 159"/>
                  <a:gd name="T5" fmla="*/ 105 h 296"/>
                  <a:gd name="T6" fmla="*/ 156 w 159"/>
                  <a:gd name="T7" fmla="*/ 105 h 296"/>
                  <a:gd name="T8" fmla="*/ 156 w 159"/>
                  <a:gd name="T9" fmla="*/ 105 h 296"/>
                  <a:gd name="T10" fmla="*/ 158 w 159"/>
                  <a:gd name="T11" fmla="*/ 120 h 296"/>
                  <a:gd name="T12" fmla="*/ 159 w 159"/>
                  <a:gd name="T13" fmla="*/ 136 h 296"/>
                  <a:gd name="T14" fmla="*/ 158 w 159"/>
                  <a:gd name="T15" fmla="*/ 151 h 296"/>
                  <a:gd name="T16" fmla="*/ 157 w 159"/>
                  <a:gd name="T17" fmla="*/ 166 h 296"/>
                  <a:gd name="T18" fmla="*/ 153 w 159"/>
                  <a:gd name="T19" fmla="*/ 182 h 296"/>
                  <a:gd name="T20" fmla="*/ 149 w 159"/>
                  <a:gd name="T21" fmla="*/ 196 h 296"/>
                  <a:gd name="T22" fmla="*/ 141 w 159"/>
                  <a:gd name="T23" fmla="*/ 211 h 296"/>
                  <a:gd name="T24" fmla="*/ 133 w 159"/>
                  <a:gd name="T25" fmla="*/ 225 h 296"/>
                  <a:gd name="T26" fmla="*/ 133 w 159"/>
                  <a:gd name="T27" fmla="*/ 225 h 296"/>
                  <a:gd name="T28" fmla="*/ 124 w 159"/>
                  <a:gd name="T29" fmla="*/ 238 h 296"/>
                  <a:gd name="T30" fmla="*/ 114 w 159"/>
                  <a:gd name="T31" fmla="*/ 250 h 296"/>
                  <a:gd name="T32" fmla="*/ 103 w 159"/>
                  <a:gd name="T33" fmla="*/ 261 h 296"/>
                  <a:gd name="T34" fmla="*/ 91 w 159"/>
                  <a:gd name="T35" fmla="*/ 271 h 296"/>
                  <a:gd name="T36" fmla="*/ 78 w 159"/>
                  <a:gd name="T37" fmla="*/ 278 h 296"/>
                  <a:gd name="T38" fmla="*/ 64 w 159"/>
                  <a:gd name="T39" fmla="*/ 286 h 296"/>
                  <a:gd name="T40" fmla="*/ 50 w 159"/>
                  <a:gd name="T41" fmla="*/ 291 h 296"/>
                  <a:gd name="T42" fmla="*/ 34 w 159"/>
                  <a:gd name="T43" fmla="*/ 296 h 296"/>
                  <a:gd name="T44" fmla="*/ 0 w 159"/>
                  <a:gd name="T45" fmla="*/ 138 h 296"/>
                  <a:gd name="T46" fmla="*/ 88 w 159"/>
                  <a:gd name="T47" fmla="*/ 0 h 296"/>
                  <a:gd name="T48" fmla="*/ 88 w 159"/>
                  <a:gd name="T49" fmla="*/ 0 h 296"/>
                  <a:gd name="T50" fmla="*/ 101 w 159"/>
                  <a:gd name="T51" fmla="*/ 10 h 296"/>
                  <a:gd name="T52" fmla="*/ 112 w 159"/>
                  <a:gd name="T53" fmla="*/ 21 h 296"/>
                  <a:gd name="T54" fmla="*/ 122 w 159"/>
                  <a:gd name="T55" fmla="*/ 32 h 296"/>
                  <a:gd name="T56" fmla="*/ 131 w 159"/>
                  <a:gd name="T57" fmla="*/ 44 h 296"/>
                  <a:gd name="T58" fmla="*/ 139 w 159"/>
                  <a:gd name="T59" fmla="*/ 57 h 296"/>
                  <a:gd name="T60" fmla="*/ 146 w 159"/>
                  <a:gd name="T61" fmla="*/ 71 h 296"/>
                  <a:gd name="T62" fmla="*/ 151 w 159"/>
                  <a:gd name="T63" fmla="*/ 86 h 296"/>
                  <a:gd name="T64" fmla="*/ 155 w 159"/>
                  <a:gd name="T65" fmla="*/ 101 h 296"/>
                  <a:gd name="T66" fmla="*/ 155 w 159"/>
                  <a:gd name="T67" fmla="*/ 101 h 2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159" h="296">
                    <a:moveTo>
                      <a:pt x="155" y="101"/>
                    </a:moveTo>
                    <a:lnTo>
                      <a:pt x="155" y="101"/>
                    </a:lnTo>
                    <a:lnTo>
                      <a:pt x="156" y="105"/>
                    </a:lnTo>
                    <a:lnTo>
                      <a:pt x="156" y="105"/>
                    </a:lnTo>
                    <a:lnTo>
                      <a:pt x="156" y="105"/>
                    </a:lnTo>
                    <a:lnTo>
                      <a:pt x="158" y="120"/>
                    </a:lnTo>
                    <a:lnTo>
                      <a:pt x="159" y="136"/>
                    </a:lnTo>
                    <a:lnTo>
                      <a:pt x="158" y="151"/>
                    </a:lnTo>
                    <a:lnTo>
                      <a:pt x="157" y="166"/>
                    </a:lnTo>
                    <a:lnTo>
                      <a:pt x="153" y="182"/>
                    </a:lnTo>
                    <a:lnTo>
                      <a:pt x="149" y="196"/>
                    </a:lnTo>
                    <a:lnTo>
                      <a:pt x="141" y="211"/>
                    </a:lnTo>
                    <a:lnTo>
                      <a:pt x="133" y="225"/>
                    </a:lnTo>
                    <a:lnTo>
                      <a:pt x="133" y="225"/>
                    </a:lnTo>
                    <a:lnTo>
                      <a:pt x="124" y="238"/>
                    </a:lnTo>
                    <a:lnTo>
                      <a:pt x="114" y="250"/>
                    </a:lnTo>
                    <a:lnTo>
                      <a:pt x="103" y="261"/>
                    </a:lnTo>
                    <a:lnTo>
                      <a:pt x="91" y="271"/>
                    </a:lnTo>
                    <a:lnTo>
                      <a:pt x="78" y="278"/>
                    </a:lnTo>
                    <a:lnTo>
                      <a:pt x="64" y="286"/>
                    </a:lnTo>
                    <a:lnTo>
                      <a:pt x="50" y="291"/>
                    </a:lnTo>
                    <a:lnTo>
                      <a:pt x="34" y="296"/>
                    </a:lnTo>
                    <a:lnTo>
                      <a:pt x="0" y="138"/>
                    </a:lnTo>
                    <a:lnTo>
                      <a:pt x="88" y="0"/>
                    </a:lnTo>
                    <a:lnTo>
                      <a:pt x="88" y="0"/>
                    </a:lnTo>
                    <a:lnTo>
                      <a:pt x="101" y="10"/>
                    </a:lnTo>
                    <a:lnTo>
                      <a:pt x="112" y="21"/>
                    </a:lnTo>
                    <a:lnTo>
                      <a:pt x="122" y="32"/>
                    </a:lnTo>
                    <a:lnTo>
                      <a:pt x="131" y="44"/>
                    </a:lnTo>
                    <a:lnTo>
                      <a:pt x="139" y="57"/>
                    </a:lnTo>
                    <a:lnTo>
                      <a:pt x="146" y="71"/>
                    </a:lnTo>
                    <a:lnTo>
                      <a:pt x="151" y="86"/>
                    </a:lnTo>
                    <a:lnTo>
                      <a:pt x="155" y="101"/>
                    </a:lnTo>
                    <a:lnTo>
                      <a:pt x="155" y="101"/>
                    </a:lnTo>
                    <a:close/>
                  </a:path>
                </a:pathLst>
              </a:custGeom>
              <a:solidFill>
                <a:srgbClr val="0066CC"/>
              </a:solidFill>
              <a:ln>
                <a:noFill/>
              </a:ln>
            </p:spPr>
            <p:txBody>
              <a:bodyPr vert="horz" wrap="square" lIns="82305" tIns="41153" rIns="82305" bIns="41153" numCol="1" anchor="t" anchorCtr="0" compatLnSpc="1"/>
              <a:lstStyle/>
              <a:p>
                <a:endParaRPr lang="zh-CN" altLang="en-US" sz="1600" kern="0">
                  <a:solidFill>
                    <a:schemeClr val="bg1"/>
                  </a:solidFill>
                  <a:latin typeface="方正中等线简体" panose="03000509000000000000" pitchFamily="65" charset="-122"/>
                  <a:ea typeface="方正中等线简体" panose="03000509000000000000" pitchFamily="65" charset="-122"/>
                </a:endParaRPr>
              </a:p>
            </p:txBody>
          </p:sp>
          <p:sp>
            <p:nvSpPr>
              <p:cNvPr id="54" name="Freeform 239"/>
              <p:cNvSpPr/>
              <p:nvPr/>
            </p:nvSpPr>
            <p:spPr bwMode="auto">
              <a:xfrm>
                <a:off x="4571018" y="4029538"/>
                <a:ext cx="676224" cy="1095483"/>
              </a:xfrm>
              <a:custGeom>
                <a:avLst/>
                <a:gdLst>
                  <a:gd name="T0" fmla="*/ 131 w 201"/>
                  <a:gd name="T1" fmla="*/ 0 h 323"/>
                  <a:gd name="T2" fmla="*/ 201 w 201"/>
                  <a:gd name="T3" fmla="*/ 319 h 323"/>
                  <a:gd name="T4" fmla="*/ 201 w 201"/>
                  <a:gd name="T5" fmla="*/ 319 h 323"/>
                  <a:gd name="T6" fmla="*/ 200 w 201"/>
                  <a:gd name="T7" fmla="*/ 320 h 323"/>
                  <a:gd name="T8" fmla="*/ 200 w 201"/>
                  <a:gd name="T9" fmla="*/ 320 h 323"/>
                  <a:gd name="T10" fmla="*/ 184 w 201"/>
                  <a:gd name="T11" fmla="*/ 322 h 323"/>
                  <a:gd name="T12" fmla="*/ 168 w 201"/>
                  <a:gd name="T13" fmla="*/ 323 h 323"/>
                  <a:gd name="T14" fmla="*/ 152 w 201"/>
                  <a:gd name="T15" fmla="*/ 323 h 323"/>
                  <a:gd name="T16" fmla="*/ 136 w 201"/>
                  <a:gd name="T17" fmla="*/ 321 h 323"/>
                  <a:gd name="T18" fmla="*/ 121 w 201"/>
                  <a:gd name="T19" fmla="*/ 318 h 323"/>
                  <a:gd name="T20" fmla="*/ 106 w 201"/>
                  <a:gd name="T21" fmla="*/ 312 h 323"/>
                  <a:gd name="T22" fmla="*/ 91 w 201"/>
                  <a:gd name="T23" fmla="*/ 306 h 323"/>
                  <a:gd name="T24" fmla="*/ 77 w 201"/>
                  <a:gd name="T25" fmla="*/ 297 h 323"/>
                  <a:gd name="T26" fmla="*/ 77 w 201"/>
                  <a:gd name="T27" fmla="*/ 297 h 323"/>
                  <a:gd name="T28" fmla="*/ 63 w 201"/>
                  <a:gd name="T29" fmla="*/ 288 h 323"/>
                  <a:gd name="T30" fmla="*/ 50 w 201"/>
                  <a:gd name="T31" fmla="*/ 278 h 323"/>
                  <a:gd name="T32" fmla="*/ 40 w 201"/>
                  <a:gd name="T33" fmla="*/ 266 h 323"/>
                  <a:gd name="T34" fmla="*/ 30 w 201"/>
                  <a:gd name="T35" fmla="*/ 254 h 323"/>
                  <a:gd name="T36" fmla="*/ 22 w 201"/>
                  <a:gd name="T37" fmla="*/ 241 h 323"/>
                  <a:gd name="T38" fmla="*/ 15 w 201"/>
                  <a:gd name="T39" fmla="*/ 227 h 323"/>
                  <a:gd name="T40" fmla="*/ 9 w 201"/>
                  <a:gd name="T41" fmla="*/ 211 h 323"/>
                  <a:gd name="T42" fmla="*/ 5 w 201"/>
                  <a:gd name="T43" fmla="*/ 195 h 323"/>
                  <a:gd name="T44" fmla="*/ 5 w 201"/>
                  <a:gd name="T45" fmla="*/ 195 h 323"/>
                  <a:gd name="T46" fmla="*/ 2 w 201"/>
                  <a:gd name="T47" fmla="*/ 179 h 323"/>
                  <a:gd name="T48" fmla="*/ 0 w 201"/>
                  <a:gd name="T49" fmla="*/ 162 h 323"/>
                  <a:gd name="T50" fmla="*/ 2 w 201"/>
                  <a:gd name="T51" fmla="*/ 146 h 323"/>
                  <a:gd name="T52" fmla="*/ 3 w 201"/>
                  <a:gd name="T53" fmla="*/ 131 h 323"/>
                  <a:gd name="T54" fmla="*/ 7 w 201"/>
                  <a:gd name="T55" fmla="*/ 116 h 323"/>
                  <a:gd name="T56" fmla="*/ 11 w 201"/>
                  <a:gd name="T57" fmla="*/ 101 h 323"/>
                  <a:gd name="T58" fmla="*/ 18 w 201"/>
                  <a:gd name="T59" fmla="*/ 86 h 323"/>
                  <a:gd name="T60" fmla="*/ 27 w 201"/>
                  <a:gd name="T61" fmla="*/ 71 h 323"/>
                  <a:gd name="T62" fmla="*/ 27 w 201"/>
                  <a:gd name="T63" fmla="*/ 71 h 323"/>
                  <a:gd name="T64" fmla="*/ 36 w 201"/>
                  <a:gd name="T65" fmla="*/ 58 h 323"/>
                  <a:gd name="T66" fmla="*/ 47 w 201"/>
                  <a:gd name="T67" fmla="*/ 45 h 323"/>
                  <a:gd name="T68" fmla="*/ 58 w 201"/>
                  <a:gd name="T69" fmla="*/ 34 h 323"/>
                  <a:gd name="T70" fmla="*/ 71 w 201"/>
                  <a:gd name="T71" fmla="*/ 25 h 323"/>
                  <a:gd name="T72" fmla="*/ 84 w 201"/>
                  <a:gd name="T73" fmla="*/ 17 h 323"/>
                  <a:gd name="T74" fmla="*/ 98 w 201"/>
                  <a:gd name="T75" fmla="*/ 9 h 323"/>
                  <a:gd name="T76" fmla="*/ 113 w 201"/>
                  <a:gd name="T77" fmla="*/ 4 h 323"/>
                  <a:gd name="T78" fmla="*/ 130 w 201"/>
                  <a:gd name="T79" fmla="*/ 0 h 323"/>
                  <a:gd name="T80" fmla="*/ 130 w 201"/>
                  <a:gd name="T81" fmla="*/ 0 h 323"/>
                  <a:gd name="T82" fmla="*/ 131 w 201"/>
                  <a:gd name="T83" fmla="*/ 0 h 323"/>
                  <a:gd name="T84" fmla="*/ 131 w 201"/>
                  <a:gd name="T85" fmla="*/ 0 h 3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201" h="323">
                    <a:moveTo>
                      <a:pt x="131" y="0"/>
                    </a:moveTo>
                    <a:lnTo>
                      <a:pt x="201" y="319"/>
                    </a:lnTo>
                    <a:lnTo>
                      <a:pt x="201" y="319"/>
                    </a:lnTo>
                    <a:lnTo>
                      <a:pt x="200" y="320"/>
                    </a:lnTo>
                    <a:lnTo>
                      <a:pt x="200" y="320"/>
                    </a:lnTo>
                    <a:lnTo>
                      <a:pt x="184" y="322"/>
                    </a:lnTo>
                    <a:lnTo>
                      <a:pt x="168" y="323"/>
                    </a:lnTo>
                    <a:lnTo>
                      <a:pt x="152" y="323"/>
                    </a:lnTo>
                    <a:lnTo>
                      <a:pt x="136" y="321"/>
                    </a:lnTo>
                    <a:lnTo>
                      <a:pt x="121" y="318"/>
                    </a:lnTo>
                    <a:lnTo>
                      <a:pt x="106" y="312"/>
                    </a:lnTo>
                    <a:lnTo>
                      <a:pt x="91" y="306"/>
                    </a:lnTo>
                    <a:lnTo>
                      <a:pt x="77" y="297"/>
                    </a:lnTo>
                    <a:lnTo>
                      <a:pt x="77" y="297"/>
                    </a:lnTo>
                    <a:lnTo>
                      <a:pt x="63" y="288"/>
                    </a:lnTo>
                    <a:lnTo>
                      <a:pt x="50" y="278"/>
                    </a:lnTo>
                    <a:lnTo>
                      <a:pt x="40" y="266"/>
                    </a:lnTo>
                    <a:lnTo>
                      <a:pt x="30" y="254"/>
                    </a:lnTo>
                    <a:lnTo>
                      <a:pt x="22" y="241"/>
                    </a:lnTo>
                    <a:lnTo>
                      <a:pt x="15" y="227"/>
                    </a:lnTo>
                    <a:lnTo>
                      <a:pt x="9" y="211"/>
                    </a:lnTo>
                    <a:lnTo>
                      <a:pt x="5" y="195"/>
                    </a:lnTo>
                    <a:lnTo>
                      <a:pt x="5" y="195"/>
                    </a:lnTo>
                    <a:lnTo>
                      <a:pt x="2" y="179"/>
                    </a:lnTo>
                    <a:lnTo>
                      <a:pt x="0" y="162"/>
                    </a:lnTo>
                    <a:lnTo>
                      <a:pt x="2" y="146"/>
                    </a:lnTo>
                    <a:lnTo>
                      <a:pt x="3" y="131"/>
                    </a:lnTo>
                    <a:lnTo>
                      <a:pt x="7" y="116"/>
                    </a:lnTo>
                    <a:lnTo>
                      <a:pt x="11" y="101"/>
                    </a:lnTo>
                    <a:lnTo>
                      <a:pt x="18" y="86"/>
                    </a:lnTo>
                    <a:lnTo>
                      <a:pt x="27" y="71"/>
                    </a:lnTo>
                    <a:lnTo>
                      <a:pt x="27" y="71"/>
                    </a:lnTo>
                    <a:lnTo>
                      <a:pt x="36" y="58"/>
                    </a:lnTo>
                    <a:lnTo>
                      <a:pt x="47" y="45"/>
                    </a:lnTo>
                    <a:lnTo>
                      <a:pt x="58" y="34"/>
                    </a:lnTo>
                    <a:lnTo>
                      <a:pt x="71" y="25"/>
                    </a:lnTo>
                    <a:lnTo>
                      <a:pt x="84" y="17"/>
                    </a:lnTo>
                    <a:lnTo>
                      <a:pt x="98" y="9"/>
                    </a:lnTo>
                    <a:lnTo>
                      <a:pt x="113" y="4"/>
                    </a:lnTo>
                    <a:lnTo>
                      <a:pt x="130" y="0"/>
                    </a:lnTo>
                    <a:lnTo>
                      <a:pt x="130" y="0"/>
                    </a:lnTo>
                    <a:lnTo>
                      <a:pt x="131" y="0"/>
                    </a:lnTo>
                    <a:lnTo>
                      <a:pt x="131" y="0"/>
                    </a:lnTo>
                    <a:close/>
                  </a:path>
                </a:pathLst>
              </a:custGeom>
              <a:solidFill>
                <a:srgbClr val="0066CC"/>
              </a:solidFill>
              <a:ln>
                <a:noFill/>
              </a:ln>
            </p:spPr>
            <p:txBody>
              <a:bodyPr vert="horz" wrap="square" lIns="82305" tIns="41153" rIns="82305" bIns="41153" numCol="1" anchor="t" anchorCtr="0" compatLnSpc="1"/>
              <a:lstStyle/>
              <a:p>
                <a:endParaRPr lang="zh-CN" altLang="en-US" sz="1600" kern="0">
                  <a:solidFill>
                    <a:schemeClr val="bg1"/>
                  </a:solidFill>
                  <a:latin typeface="方正中等线简体" panose="03000509000000000000" pitchFamily="65" charset="-122"/>
                  <a:ea typeface="方正中等线简体" panose="03000509000000000000" pitchFamily="65" charset="-122"/>
                </a:endParaRPr>
              </a:p>
            </p:txBody>
          </p:sp>
        </p:grpSp>
        <p:sp>
          <p:nvSpPr>
            <p:cNvPr id="79" name="文本框 32"/>
            <p:cNvSpPr txBox="1"/>
            <p:nvPr/>
          </p:nvSpPr>
          <p:spPr>
            <a:xfrm>
              <a:off x="7018511" y="3213770"/>
              <a:ext cx="1506122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2400">
                  <a:solidFill>
                    <a:srgbClr val="FF0000"/>
                  </a:solidFill>
                  <a:effectLst>
                    <a:innerShdw blurRad="63500" dist="38100" dir="13500000">
                      <a:prstClr val="black">
                        <a:alpha val="50000"/>
                      </a:prstClr>
                    </a:inn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zh-CN" altLang="en-US" dirty="0">
                  <a:solidFill>
                    <a:srgbClr val="0066CC"/>
                  </a:solidFill>
                </a:rPr>
                <a:t>添加标题</a:t>
              </a:r>
              <a:endParaRPr lang="en-US" altLang="zh-CN" dirty="0">
                <a:solidFill>
                  <a:srgbClr val="0066CC"/>
                </a:solidFill>
              </a:endParaRP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9390659" y="2607736"/>
            <a:ext cx="1506122" cy="1067703"/>
            <a:chOff x="9054108" y="2607732"/>
            <a:chExt cx="1506122" cy="1067703"/>
          </a:xfrm>
        </p:grpSpPr>
        <p:sp>
          <p:nvSpPr>
            <p:cNvPr id="55" name="Freeform 128"/>
            <p:cNvSpPr>
              <a:spLocks noEditPoints="1"/>
            </p:cNvSpPr>
            <p:nvPr/>
          </p:nvSpPr>
          <p:spPr bwMode="black">
            <a:xfrm>
              <a:off x="9532748" y="2607732"/>
              <a:ext cx="548843" cy="383857"/>
            </a:xfrm>
            <a:custGeom>
              <a:avLst/>
              <a:gdLst>
                <a:gd name="T0" fmla="*/ 7 w 300"/>
                <a:gd name="T1" fmla="*/ 0 h 210"/>
                <a:gd name="T2" fmla="*/ 293 w 300"/>
                <a:gd name="T3" fmla="*/ 0 h 210"/>
                <a:gd name="T4" fmla="*/ 150 w 300"/>
                <a:gd name="T5" fmla="*/ 120 h 210"/>
                <a:gd name="T6" fmla="*/ 7 w 300"/>
                <a:gd name="T7" fmla="*/ 0 h 210"/>
                <a:gd name="T8" fmla="*/ 153 w 300"/>
                <a:gd name="T9" fmla="*/ 130 h 210"/>
                <a:gd name="T10" fmla="*/ 153 w 300"/>
                <a:gd name="T11" fmla="*/ 130 h 210"/>
                <a:gd name="T12" fmla="*/ 153 w 300"/>
                <a:gd name="T13" fmla="*/ 131 h 210"/>
                <a:gd name="T14" fmla="*/ 152 w 300"/>
                <a:gd name="T15" fmla="*/ 131 h 210"/>
                <a:gd name="T16" fmla="*/ 152 w 300"/>
                <a:gd name="T17" fmla="*/ 131 h 210"/>
                <a:gd name="T18" fmla="*/ 151 w 300"/>
                <a:gd name="T19" fmla="*/ 131 h 210"/>
                <a:gd name="T20" fmla="*/ 151 w 300"/>
                <a:gd name="T21" fmla="*/ 131 h 210"/>
                <a:gd name="T22" fmla="*/ 150 w 300"/>
                <a:gd name="T23" fmla="*/ 131 h 210"/>
                <a:gd name="T24" fmla="*/ 150 w 300"/>
                <a:gd name="T25" fmla="*/ 131 h 210"/>
                <a:gd name="T26" fmla="*/ 150 w 300"/>
                <a:gd name="T27" fmla="*/ 131 h 210"/>
                <a:gd name="T28" fmla="*/ 149 w 300"/>
                <a:gd name="T29" fmla="*/ 131 h 210"/>
                <a:gd name="T30" fmla="*/ 149 w 300"/>
                <a:gd name="T31" fmla="*/ 131 h 210"/>
                <a:gd name="T32" fmla="*/ 148 w 300"/>
                <a:gd name="T33" fmla="*/ 131 h 210"/>
                <a:gd name="T34" fmla="*/ 148 w 300"/>
                <a:gd name="T35" fmla="*/ 131 h 210"/>
                <a:gd name="T36" fmla="*/ 147 w 300"/>
                <a:gd name="T37" fmla="*/ 131 h 210"/>
                <a:gd name="T38" fmla="*/ 147 w 300"/>
                <a:gd name="T39" fmla="*/ 130 h 210"/>
                <a:gd name="T40" fmla="*/ 147 w 300"/>
                <a:gd name="T41" fmla="*/ 130 h 210"/>
                <a:gd name="T42" fmla="*/ 125 w 300"/>
                <a:gd name="T43" fmla="*/ 112 h 210"/>
                <a:gd name="T44" fmla="*/ 8 w 300"/>
                <a:gd name="T45" fmla="*/ 210 h 210"/>
                <a:gd name="T46" fmla="*/ 293 w 300"/>
                <a:gd name="T47" fmla="*/ 210 h 210"/>
                <a:gd name="T48" fmla="*/ 175 w 300"/>
                <a:gd name="T49" fmla="*/ 112 h 210"/>
                <a:gd name="T50" fmla="*/ 153 w 300"/>
                <a:gd name="T51" fmla="*/ 130 h 210"/>
                <a:gd name="T52" fmla="*/ 0 w 300"/>
                <a:gd name="T53" fmla="*/ 6 h 210"/>
                <a:gd name="T54" fmla="*/ 0 w 300"/>
                <a:gd name="T55" fmla="*/ 204 h 210"/>
                <a:gd name="T56" fmla="*/ 118 w 300"/>
                <a:gd name="T57" fmla="*/ 106 h 210"/>
                <a:gd name="T58" fmla="*/ 0 w 300"/>
                <a:gd name="T59" fmla="*/ 6 h 210"/>
                <a:gd name="T60" fmla="*/ 182 w 300"/>
                <a:gd name="T61" fmla="*/ 106 h 210"/>
                <a:gd name="T62" fmla="*/ 300 w 300"/>
                <a:gd name="T63" fmla="*/ 204 h 210"/>
                <a:gd name="T64" fmla="*/ 300 w 300"/>
                <a:gd name="T65" fmla="*/ 6 h 210"/>
                <a:gd name="T66" fmla="*/ 182 w 300"/>
                <a:gd name="T67" fmla="*/ 106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300" h="210">
                  <a:moveTo>
                    <a:pt x="7" y="0"/>
                  </a:moveTo>
                  <a:cubicBezTo>
                    <a:pt x="293" y="0"/>
                    <a:pt x="293" y="0"/>
                    <a:pt x="293" y="0"/>
                  </a:cubicBezTo>
                  <a:cubicBezTo>
                    <a:pt x="150" y="120"/>
                    <a:pt x="150" y="120"/>
                    <a:pt x="150" y="120"/>
                  </a:cubicBezTo>
                  <a:lnTo>
                    <a:pt x="7" y="0"/>
                  </a:lnTo>
                  <a:close/>
                  <a:moveTo>
                    <a:pt x="153" y="130"/>
                  </a:moveTo>
                  <a:cubicBezTo>
                    <a:pt x="153" y="130"/>
                    <a:pt x="153" y="130"/>
                    <a:pt x="153" y="130"/>
                  </a:cubicBezTo>
                  <a:cubicBezTo>
                    <a:pt x="153" y="130"/>
                    <a:pt x="153" y="130"/>
                    <a:pt x="153" y="131"/>
                  </a:cubicBezTo>
                  <a:cubicBezTo>
                    <a:pt x="153" y="131"/>
                    <a:pt x="152" y="131"/>
                    <a:pt x="152" y="131"/>
                  </a:cubicBezTo>
                  <a:cubicBezTo>
                    <a:pt x="152" y="131"/>
                    <a:pt x="152" y="131"/>
                    <a:pt x="152" y="131"/>
                  </a:cubicBezTo>
                  <a:cubicBezTo>
                    <a:pt x="152" y="131"/>
                    <a:pt x="151" y="131"/>
                    <a:pt x="151" y="131"/>
                  </a:cubicBezTo>
                  <a:cubicBezTo>
                    <a:pt x="151" y="131"/>
                    <a:pt x="151" y="131"/>
                    <a:pt x="151" y="131"/>
                  </a:cubicBezTo>
                  <a:cubicBezTo>
                    <a:pt x="151" y="131"/>
                    <a:pt x="150" y="131"/>
                    <a:pt x="150" y="131"/>
                  </a:cubicBezTo>
                  <a:cubicBezTo>
                    <a:pt x="150" y="131"/>
                    <a:pt x="150" y="131"/>
                    <a:pt x="150" y="131"/>
                  </a:cubicBezTo>
                  <a:cubicBezTo>
                    <a:pt x="150" y="131"/>
                    <a:pt x="150" y="131"/>
                    <a:pt x="150" y="131"/>
                  </a:cubicBezTo>
                  <a:cubicBezTo>
                    <a:pt x="150" y="131"/>
                    <a:pt x="149" y="131"/>
                    <a:pt x="149" y="131"/>
                  </a:cubicBezTo>
                  <a:cubicBezTo>
                    <a:pt x="149" y="131"/>
                    <a:pt x="149" y="131"/>
                    <a:pt x="149" y="131"/>
                  </a:cubicBezTo>
                  <a:cubicBezTo>
                    <a:pt x="149" y="131"/>
                    <a:pt x="148" y="131"/>
                    <a:pt x="148" y="131"/>
                  </a:cubicBezTo>
                  <a:cubicBezTo>
                    <a:pt x="148" y="131"/>
                    <a:pt x="148" y="131"/>
                    <a:pt x="148" y="131"/>
                  </a:cubicBezTo>
                  <a:cubicBezTo>
                    <a:pt x="148" y="131"/>
                    <a:pt x="148" y="131"/>
                    <a:pt x="147" y="131"/>
                  </a:cubicBezTo>
                  <a:cubicBezTo>
                    <a:pt x="147" y="130"/>
                    <a:pt x="147" y="130"/>
                    <a:pt x="147" y="130"/>
                  </a:cubicBezTo>
                  <a:cubicBezTo>
                    <a:pt x="147" y="130"/>
                    <a:pt x="147" y="130"/>
                    <a:pt x="147" y="130"/>
                  </a:cubicBezTo>
                  <a:cubicBezTo>
                    <a:pt x="125" y="112"/>
                    <a:pt x="125" y="112"/>
                    <a:pt x="125" y="112"/>
                  </a:cubicBezTo>
                  <a:cubicBezTo>
                    <a:pt x="8" y="210"/>
                    <a:pt x="8" y="210"/>
                    <a:pt x="8" y="210"/>
                  </a:cubicBezTo>
                  <a:cubicBezTo>
                    <a:pt x="293" y="210"/>
                    <a:pt x="293" y="210"/>
                    <a:pt x="293" y="210"/>
                  </a:cubicBezTo>
                  <a:cubicBezTo>
                    <a:pt x="175" y="112"/>
                    <a:pt x="175" y="112"/>
                    <a:pt x="175" y="112"/>
                  </a:cubicBezTo>
                  <a:lnTo>
                    <a:pt x="153" y="130"/>
                  </a:lnTo>
                  <a:close/>
                  <a:moveTo>
                    <a:pt x="0" y="6"/>
                  </a:moveTo>
                  <a:cubicBezTo>
                    <a:pt x="0" y="204"/>
                    <a:pt x="0" y="204"/>
                    <a:pt x="0" y="204"/>
                  </a:cubicBezTo>
                  <a:cubicBezTo>
                    <a:pt x="118" y="106"/>
                    <a:pt x="118" y="106"/>
                    <a:pt x="118" y="106"/>
                  </a:cubicBezTo>
                  <a:lnTo>
                    <a:pt x="0" y="6"/>
                  </a:lnTo>
                  <a:close/>
                  <a:moveTo>
                    <a:pt x="182" y="106"/>
                  </a:moveTo>
                  <a:cubicBezTo>
                    <a:pt x="300" y="204"/>
                    <a:pt x="300" y="204"/>
                    <a:pt x="300" y="204"/>
                  </a:cubicBezTo>
                  <a:cubicBezTo>
                    <a:pt x="300" y="6"/>
                    <a:pt x="300" y="6"/>
                    <a:pt x="300" y="6"/>
                  </a:cubicBezTo>
                  <a:lnTo>
                    <a:pt x="182" y="106"/>
                  </a:lnTo>
                  <a:close/>
                </a:path>
              </a:pathLst>
            </a:custGeom>
            <a:solidFill>
              <a:srgbClr val="0066CC"/>
            </a:solidFill>
            <a:ln>
              <a:noFill/>
            </a:ln>
          </p:spPr>
          <p:txBody>
            <a:bodyPr vert="horz" wrap="square" lIns="82305" tIns="41153" rIns="82305" bIns="41153" numCol="1" anchor="t" anchorCtr="0" compatLnSpc="1"/>
            <a:lstStyle/>
            <a:p>
              <a:pPr defTabSz="913765">
                <a:defRPr/>
              </a:pPr>
              <a:endParaRPr lang="en-US" sz="1600" kern="0">
                <a:solidFill>
                  <a:srgbClr val="0066CC"/>
                </a:solidFill>
                <a:latin typeface="方正中等线简体" panose="03000509000000000000" pitchFamily="65" charset="-122"/>
                <a:ea typeface="方正中等线简体" panose="03000509000000000000" pitchFamily="65" charset="-122"/>
              </a:endParaRPr>
            </a:p>
          </p:txBody>
        </p:sp>
        <p:sp>
          <p:nvSpPr>
            <p:cNvPr id="84" name="文本框 32"/>
            <p:cNvSpPr txBox="1"/>
            <p:nvPr/>
          </p:nvSpPr>
          <p:spPr>
            <a:xfrm>
              <a:off x="9054108" y="3213770"/>
              <a:ext cx="1506122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2400">
                  <a:solidFill>
                    <a:srgbClr val="FF0000"/>
                  </a:solidFill>
                  <a:effectLst>
                    <a:innerShdw blurRad="63500" dist="38100" dir="13500000">
                      <a:prstClr val="black">
                        <a:alpha val="50000"/>
                      </a:prstClr>
                    </a:inn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zh-CN" altLang="en-US" dirty="0">
                  <a:solidFill>
                    <a:srgbClr val="0066CC"/>
                  </a:solidFill>
                </a:rPr>
                <a:t>添加标题</a:t>
              </a:r>
              <a:endParaRPr lang="en-US" altLang="zh-CN" dirty="0">
                <a:solidFill>
                  <a:srgbClr val="0066CC"/>
                </a:solidFill>
              </a:endParaRPr>
            </a:p>
          </p:txBody>
        </p:sp>
      </p:grpSp>
      <p:grpSp>
        <p:nvGrpSpPr>
          <p:cNvPr id="85" name="组合 84"/>
          <p:cNvGrpSpPr/>
          <p:nvPr/>
        </p:nvGrpSpPr>
        <p:grpSpPr>
          <a:xfrm>
            <a:off x="3089713" y="4365897"/>
            <a:ext cx="1686034" cy="987618"/>
            <a:chOff x="8641357" y="2133650"/>
            <a:chExt cx="1686034" cy="987618"/>
          </a:xfrm>
        </p:grpSpPr>
        <p:sp>
          <p:nvSpPr>
            <p:cNvPr id="86" name="TextBox 85"/>
            <p:cNvSpPr txBox="1"/>
            <p:nvPr/>
          </p:nvSpPr>
          <p:spPr>
            <a:xfrm>
              <a:off x="8697503" y="2515974"/>
              <a:ext cx="1629888" cy="6052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</p:txBody>
        </p:sp>
        <p:sp>
          <p:nvSpPr>
            <p:cNvPr id="87" name="Freeform 512"/>
            <p:cNvSpPr/>
            <p:nvPr/>
          </p:nvSpPr>
          <p:spPr bwMode="auto">
            <a:xfrm>
              <a:off x="8641357" y="2228252"/>
              <a:ext cx="118487" cy="234738"/>
            </a:xfrm>
            <a:custGeom>
              <a:avLst/>
              <a:gdLst>
                <a:gd name="T0" fmla="*/ 54 w 106"/>
                <a:gd name="T1" fmla="*/ 105 h 210"/>
                <a:gd name="T2" fmla="*/ 0 w 106"/>
                <a:gd name="T3" fmla="*/ 159 h 210"/>
                <a:gd name="T4" fmla="*/ 0 w 106"/>
                <a:gd name="T5" fmla="*/ 210 h 210"/>
                <a:gd name="T6" fmla="*/ 0 w 106"/>
                <a:gd name="T7" fmla="*/ 210 h 210"/>
                <a:gd name="T8" fmla="*/ 106 w 106"/>
                <a:gd name="T9" fmla="*/ 105 h 210"/>
                <a:gd name="T10" fmla="*/ 0 w 106"/>
                <a:gd name="T11" fmla="*/ 0 h 210"/>
                <a:gd name="T12" fmla="*/ 0 w 106"/>
                <a:gd name="T13" fmla="*/ 0 h 210"/>
                <a:gd name="T14" fmla="*/ 0 w 106"/>
                <a:gd name="T15" fmla="*/ 51 h 210"/>
                <a:gd name="T16" fmla="*/ 54 w 106"/>
                <a:gd name="T17" fmla="*/ 105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6" h="210">
                  <a:moveTo>
                    <a:pt x="54" y="105"/>
                  </a:moveTo>
                  <a:lnTo>
                    <a:pt x="0" y="159"/>
                  </a:lnTo>
                  <a:lnTo>
                    <a:pt x="0" y="210"/>
                  </a:lnTo>
                  <a:lnTo>
                    <a:pt x="0" y="210"/>
                  </a:lnTo>
                  <a:lnTo>
                    <a:pt x="106" y="105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51"/>
                  </a:lnTo>
                  <a:lnTo>
                    <a:pt x="54" y="105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88" name="TextBox 87"/>
            <p:cNvSpPr txBox="1"/>
            <p:nvPr/>
          </p:nvSpPr>
          <p:spPr>
            <a:xfrm>
              <a:off x="8714182" y="2133650"/>
              <a:ext cx="139718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8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输入小标题</a:t>
              </a:r>
              <a:endParaRPr lang="zh-CN" altLang="zh-CN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89" name="组合 88"/>
          <p:cNvGrpSpPr/>
          <p:nvPr/>
        </p:nvGrpSpPr>
        <p:grpSpPr>
          <a:xfrm>
            <a:off x="5098608" y="4365897"/>
            <a:ext cx="1686034" cy="987618"/>
            <a:chOff x="8641357" y="2133650"/>
            <a:chExt cx="1686034" cy="987618"/>
          </a:xfrm>
        </p:grpSpPr>
        <p:sp>
          <p:nvSpPr>
            <p:cNvPr id="91" name="TextBox 90"/>
            <p:cNvSpPr txBox="1"/>
            <p:nvPr/>
          </p:nvSpPr>
          <p:spPr>
            <a:xfrm>
              <a:off x="8697503" y="2515974"/>
              <a:ext cx="1629888" cy="6052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</p:txBody>
        </p:sp>
        <p:sp>
          <p:nvSpPr>
            <p:cNvPr id="102" name="Freeform 512"/>
            <p:cNvSpPr/>
            <p:nvPr/>
          </p:nvSpPr>
          <p:spPr bwMode="auto">
            <a:xfrm>
              <a:off x="8641357" y="2228252"/>
              <a:ext cx="118487" cy="234738"/>
            </a:xfrm>
            <a:custGeom>
              <a:avLst/>
              <a:gdLst>
                <a:gd name="T0" fmla="*/ 54 w 106"/>
                <a:gd name="T1" fmla="*/ 105 h 210"/>
                <a:gd name="T2" fmla="*/ 0 w 106"/>
                <a:gd name="T3" fmla="*/ 159 h 210"/>
                <a:gd name="T4" fmla="*/ 0 w 106"/>
                <a:gd name="T5" fmla="*/ 210 h 210"/>
                <a:gd name="T6" fmla="*/ 0 w 106"/>
                <a:gd name="T7" fmla="*/ 210 h 210"/>
                <a:gd name="T8" fmla="*/ 106 w 106"/>
                <a:gd name="T9" fmla="*/ 105 h 210"/>
                <a:gd name="T10" fmla="*/ 0 w 106"/>
                <a:gd name="T11" fmla="*/ 0 h 210"/>
                <a:gd name="T12" fmla="*/ 0 w 106"/>
                <a:gd name="T13" fmla="*/ 0 h 210"/>
                <a:gd name="T14" fmla="*/ 0 w 106"/>
                <a:gd name="T15" fmla="*/ 51 h 210"/>
                <a:gd name="T16" fmla="*/ 54 w 106"/>
                <a:gd name="T17" fmla="*/ 105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6" h="210">
                  <a:moveTo>
                    <a:pt x="54" y="105"/>
                  </a:moveTo>
                  <a:lnTo>
                    <a:pt x="0" y="159"/>
                  </a:lnTo>
                  <a:lnTo>
                    <a:pt x="0" y="210"/>
                  </a:lnTo>
                  <a:lnTo>
                    <a:pt x="0" y="210"/>
                  </a:lnTo>
                  <a:lnTo>
                    <a:pt x="106" y="105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51"/>
                  </a:lnTo>
                  <a:lnTo>
                    <a:pt x="54" y="105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103" name="TextBox 102"/>
            <p:cNvSpPr txBox="1"/>
            <p:nvPr/>
          </p:nvSpPr>
          <p:spPr>
            <a:xfrm>
              <a:off x="8714182" y="2133650"/>
              <a:ext cx="139718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8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输入小标题</a:t>
              </a:r>
              <a:endParaRPr lang="zh-CN" altLang="zh-CN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04" name="组合 103"/>
          <p:cNvGrpSpPr/>
          <p:nvPr/>
        </p:nvGrpSpPr>
        <p:grpSpPr>
          <a:xfrm>
            <a:off x="7144615" y="4365897"/>
            <a:ext cx="1686034" cy="987618"/>
            <a:chOff x="8641357" y="2133650"/>
            <a:chExt cx="1686034" cy="987618"/>
          </a:xfrm>
        </p:grpSpPr>
        <p:sp>
          <p:nvSpPr>
            <p:cNvPr id="105" name="TextBox 104"/>
            <p:cNvSpPr txBox="1"/>
            <p:nvPr/>
          </p:nvSpPr>
          <p:spPr>
            <a:xfrm>
              <a:off x="8697503" y="2515974"/>
              <a:ext cx="1629888" cy="6052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</p:txBody>
        </p:sp>
        <p:sp>
          <p:nvSpPr>
            <p:cNvPr id="106" name="Freeform 512"/>
            <p:cNvSpPr/>
            <p:nvPr/>
          </p:nvSpPr>
          <p:spPr bwMode="auto">
            <a:xfrm>
              <a:off x="8641357" y="2228252"/>
              <a:ext cx="118487" cy="234738"/>
            </a:xfrm>
            <a:custGeom>
              <a:avLst/>
              <a:gdLst>
                <a:gd name="T0" fmla="*/ 54 w 106"/>
                <a:gd name="T1" fmla="*/ 105 h 210"/>
                <a:gd name="T2" fmla="*/ 0 w 106"/>
                <a:gd name="T3" fmla="*/ 159 h 210"/>
                <a:gd name="T4" fmla="*/ 0 w 106"/>
                <a:gd name="T5" fmla="*/ 210 h 210"/>
                <a:gd name="T6" fmla="*/ 0 w 106"/>
                <a:gd name="T7" fmla="*/ 210 h 210"/>
                <a:gd name="T8" fmla="*/ 106 w 106"/>
                <a:gd name="T9" fmla="*/ 105 h 210"/>
                <a:gd name="T10" fmla="*/ 0 w 106"/>
                <a:gd name="T11" fmla="*/ 0 h 210"/>
                <a:gd name="T12" fmla="*/ 0 w 106"/>
                <a:gd name="T13" fmla="*/ 0 h 210"/>
                <a:gd name="T14" fmla="*/ 0 w 106"/>
                <a:gd name="T15" fmla="*/ 51 h 210"/>
                <a:gd name="T16" fmla="*/ 54 w 106"/>
                <a:gd name="T17" fmla="*/ 105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6" h="210">
                  <a:moveTo>
                    <a:pt x="54" y="105"/>
                  </a:moveTo>
                  <a:lnTo>
                    <a:pt x="0" y="159"/>
                  </a:lnTo>
                  <a:lnTo>
                    <a:pt x="0" y="210"/>
                  </a:lnTo>
                  <a:lnTo>
                    <a:pt x="0" y="210"/>
                  </a:lnTo>
                  <a:lnTo>
                    <a:pt x="106" y="105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51"/>
                  </a:lnTo>
                  <a:lnTo>
                    <a:pt x="54" y="105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107" name="TextBox 106"/>
            <p:cNvSpPr txBox="1"/>
            <p:nvPr/>
          </p:nvSpPr>
          <p:spPr>
            <a:xfrm>
              <a:off x="8714182" y="2133650"/>
              <a:ext cx="139718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8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输入小标题</a:t>
              </a:r>
              <a:endParaRPr lang="zh-CN" altLang="zh-CN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08" name="组合 107"/>
          <p:cNvGrpSpPr/>
          <p:nvPr/>
        </p:nvGrpSpPr>
        <p:grpSpPr>
          <a:xfrm>
            <a:off x="9177426" y="4365897"/>
            <a:ext cx="1686034" cy="987618"/>
            <a:chOff x="8641357" y="2133650"/>
            <a:chExt cx="1686034" cy="987618"/>
          </a:xfrm>
        </p:grpSpPr>
        <p:sp>
          <p:nvSpPr>
            <p:cNvPr id="109" name="TextBox 108"/>
            <p:cNvSpPr txBox="1"/>
            <p:nvPr/>
          </p:nvSpPr>
          <p:spPr>
            <a:xfrm>
              <a:off x="8697503" y="2515974"/>
              <a:ext cx="1629888" cy="6052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</p:txBody>
        </p:sp>
        <p:sp>
          <p:nvSpPr>
            <p:cNvPr id="110" name="Freeform 512"/>
            <p:cNvSpPr/>
            <p:nvPr/>
          </p:nvSpPr>
          <p:spPr bwMode="auto">
            <a:xfrm>
              <a:off x="8641357" y="2228252"/>
              <a:ext cx="118487" cy="234738"/>
            </a:xfrm>
            <a:custGeom>
              <a:avLst/>
              <a:gdLst>
                <a:gd name="T0" fmla="*/ 54 w 106"/>
                <a:gd name="T1" fmla="*/ 105 h 210"/>
                <a:gd name="T2" fmla="*/ 0 w 106"/>
                <a:gd name="T3" fmla="*/ 159 h 210"/>
                <a:gd name="T4" fmla="*/ 0 w 106"/>
                <a:gd name="T5" fmla="*/ 210 h 210"/>
                <a:gd name="T6" fmla="*/ 0 w 106"/>
                <a:gd name="T7" fmla="*/ 210 h 210"/>
                <a:gd name="T8" fmla="*/ 106 w 106"/>
                <a:gd name="T9" fmla="*/ 105 h 210"/>
                <a:gd name="T10" fmla="*/ 0 w 106"/>
                <a:gd name="T11" fmla="*/ 0 h 210"/>
                <a:gd name="T12" fmla="*/ 0 w 106"/>
                <a:gd name="T13" fmla="*/ 0 h 210"/>
                <a:gd name="T14" fmla="*/ 0 w 106"/>
                <a:gd name="T15" fmla="*/ 51 h 210"/>
                <a:gd name="T16" fmla="*/ 54 w 106"/>
                <a:gd name="T17" fmla="*/ 105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6" h="210">
                  <a:moveTo>
                    <a:pt x="54" y="105"/>
                  </a:moveTo>
                  <a:lnTo>
                    <a:pt x="0" y="159"/>
                  </a:lnTo>
                  <a:lnTo>
                    <a:pt x="0" y="210"/>
                  </a:lnTo>
                  <a:lnTo>
                    <a:pt x="0" y="210"/>
                  </a:lnTo>
                  <a:lnTo>
                    <a:pt x="106" y="105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51"/>
                  </a:lnTo>
                  <a:lnTo>
                    <a:pt x="54" y="105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111" name="TextBox 110"/>
            <p:cNvSpPr txBox="1"/>
            <p:nvPr/>
          </p:nvSpPr>
          <p:spPr>
            <a:xfrm>
              <a:off x="8714182" y="2133650"/>
              <a:ext cx="139718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8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输入小标题</a:t>
              </a:r>
              <a:endParaRPr lang="zh-CN" altLang="zh-CN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2000">
        <p:fade/>
      </p:transition>
    </mc:Choice>
    <mc:Fallback xmlns="">
      <p:transition spd="med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"/>
                            </p:stCondLst>
                            <p:childTnLst>
                              <p:par>
                                <p:cTn id="2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000"/>
                            </p:stCondLst>
                            <p:childTnLst>
                              <p:par>
                                <p:cTn id="3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500"/>
                            </p:stCondLst>
                            <p:childTnLst>
                              <p:par>
                                <p:cTn id="37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000"/>
                            </p:stCondLst>
                            <p:childTnLst>
                              <p:par>
                                <p:cTn id="4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3500"/>
                            </p:stCondLst>
                            <p:childTnLst>
                              <p:par>
                                <p:cTn id="5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000"/>
                            </p:stCondLst>
                            <p:childTnLst>
                              <p:par>
                                <p:cTn id="56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4500"/>
                            </p:stCondLst>
                            <p:childTnLst>
                              <p:par>
                                <p:cTn id="6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000"/>
                            </p:stCondLst>
                            <p:childTnLst>
                              <p:par>
                                <p:cTn id="6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5500"/>
                            </p:stCondLst>
                            <p:childTnLst>
                              <p:par>
                                <p:cTn id="7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6000"/>
                            </p:stCondLst>
                            <p:childTnLst>
                              <p:par>
                                <p:cTn id="8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6500"/>
                            </p:stCondLst>
                            <p:childTnLst>
                              <p:par>
                                <p:cTn id="8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7000"/>
                            </p:stCondLst>
                            <p:childTnLst>
                              <p:par>
                                <p:cTn id="94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7500"/>
                            </p:stCondLst>
                            <p:childTnLst>
                              <p:par>
                                <p:cTn id="10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 animBg="1"/>
      <p:bldP spid="37" grpId="0" animBg="1"/>
      <p:bldP spid="38" grpId="0" animBg="1"/>
      <p:bldP spid="39" grpId="0" animBg="1"/>
      <p:bldP spid="40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336554" y="1125541"/>
            <a:ext cx="11522075" cy="5328593"/>
          </a:xfrm>
          <a:prstGeom prst="rect">
            <a:avLst/>
          </a:prstGeom>
          <a:solidFill>
            <a:schemeClr val="bg1">
              <a:lumMod val="95000"/>
              <a:alpha val="7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58" name="组合 5"/>
          <p:cNvGrpSpPr/>
          <p:nvPr/>
        </p:nvGrpSpPr>
        <p:grpSpPr bwMode="auto">
          <a:xfrm>
            <a:off x="5521527" y="1227370"/>
            <a:ext cx="4945567" cy="5007051"/>
            <a:chOff x="5778834" y="1081826"/>
            <a:chExt cx="5357095" cy="5424184"/>
          </a:xfrm>
        </p:grpSpPr>
        <p:sp>
          <p:nvSpPr>
            <p:cNvPr id="113" name="椭圆 4"/>
            <p:cNvSpPr/>
            <p:nvPr/>
          </p:nvSpPr>
          <p:spPr bwMode="auto">
            <a:xfrm rot="197558">
              <a:off x="5778834" y="1081826"/>
              <a:ext cx="5357095" cy="5424184"/>
            </a:xfrm>
            <a:custGeom>
              <a:avLst/>
              <a:gdLst/>
              <a:ahLst/>
              <a:cxnLst/>
              <a:rect l="l" t="t" r="r" b="b"/>
              <a:pathLst>
                <a:path w="6373853" h="6453678">
                  <a:moveTo>
                    <a:pt x="1748789" y="3781"/>
                  </a:moveTo>
                  <a:cubicBezTo>
                    <a:pt x="1773410" y="1281"/>
                    <a:pt x="1798391" y="0"/>
                    <a:pt x="1823671" y="0"/>
                  </a:cubicBezTo>
                  <a:cubicBezTo>
                    <a:pt x="2222376" y="0"/>
                    <a:pt x="2546668" y="318599"/>
                    <a:pt x="2555176" y="715114"/>
                  </a:cubicBezTo>
                  <a:cubicBezTo>
                    <a:pt x="2646063" y="945229"/>
                    <a:pt x="2815509" y="1149545"/>
                    <a:pt x="3050234" y="1286278"/>
                  </a:cubicBezTo>
                  <a:cubicBezTo>
                    <a:pt x="3277270" y="1418531"/>
                    <a:pt x="3529180" y="1466470"/>
                    <a:pt x="3767051" y="1437382"/>
                  </a:cubicBezTo>
                  <a:cubicBezTo>
                    <a:pt x="4043009" y="1173698"/>
                    <a:pt x="4417184" y="1012566"/>
                    <a:pt x="4828995" y="1012566"/>
                  </a:cubicBezTo>
                  <a:cubicBezTo>
                    <a:pt x="5682197" y="1012566"/>
                    <a:pt x="6373853" y="1704222"/>
                    <a:pt x="6373853" y="2557424"/>
                  </a:cubicBezTo>
                  <a:cubicBezTo>
                    <a:pt x="6373853" y="3315640"/>
                    <a:pt x="5827627" y="3946278"/>
                    <a:pt x="5106977" y="4075988"/>
                  </a:cubicBezTo>
                  <a:cubicBezTo>
                    <a:pt x="4860269" y="4198053"/>
                    <a:pt x="4655938" y="4415360"/>
                    <a:pt x="4548276" y="4699239"/>
                  </a:cubicBezTo>
                  <a:cubicBezTo>
                    <a:pt x="4488061" y="4858013"/>
                    <a:pt x="4464290" y="5021251"/>
                    <a:pt x="4473846" y="5178965"/>
                  </a:cubicBezTo>
                  <a:cubicBezTo>
                    <a:pt x="4624448" y="5311033"/>
                    <a:pt x="4718008" y="5505241"/>
                    <a:pt x="4718008" y="5721301"/>
                  </a:cubicBezTo>
                  <a:cubicBezTo>
                    <a:pt x="4718008" y="6125782"/>
                    <a:pt x="4390112" y="6453678"/>
                    <a:pt x="3985631" y="6453678"/>
                  </a:cubicBezTo>
                  <a:cubicBezTo>
                    <a:pt x="3581150" y="6453678"/>
                    <a:pt x="3253254" y="6125782"/>
                    <a:pt x="3253254" y="5721301"/>
                  </a:cubicBezTo>
                  <a:cubicBezTo>
                    <a:pt x="3253254" y="5342100"/>
                    <a:pt x="3541444" y="5030211"/>
                    <a:pt x="3910750" y="4992705"/>
                  </a:cubicBezTo>
                  <a:lnTo>
                    <a:pt x="3970068" y="4989710"/>
                  </a:lnTo>
                  <a:cubicBezTo>
                    <a:pt x="4089426" y="4874941"/>
                    <a:pt x="4186035" y="4731148"/>
                    <a:pt x="4249282" y="4564379"/>
                  </a:cubicBezTo>
                  <a:cubicBezTo>
                    <a:pt x="4318623" y="4381544"/>
                    <a:pt x="4339635" y="4192787"/>
                    <a:pt x="4317136" y="4013436"/>
                  </a:cubicBezTo>
                  <a:cubicBezTo>
                    <a:pt x="4256166" y="3992601"/>
                    <a:pt x="4197322" y="3967056"/>
                    <a:pt x="4140584" y="3937908"/>
                  </a:cubicBezTo>
                  <a:cubicBezTo>
                    <a:pt x="3785942" y="3880704"/>
                    <a:pt x="3361104" y="3968836"/>
                    <a:pt x="2972750" y="4207511"/>
                  </a:cubicBezTo>
                  <a:cubicBezTo>
                    <a:pt x="2649524" y="4406159"/>
                    <a:pt x="2407922" y="4674458"/>
                    <a:pt x="2273557" y="4956562"/>
                  </a:cubicBezTo>
                  <a:cubicBezTo>
                    <a:pt x="2243728" y="5333109"/>
                    <a:pt x="1928537" y="5629160"/>
                    <a:pt x="1544199" y="5629160"/>
                  </a:cubicBezTo>
                  <a:cubicBezTo>
                    <a:pt x="1139718" y="5629161"/>
                    <a:pt x="811822" y="5301265"/>
                    <a:pt x="811822" y="4896783"/>
                  </a:cubicBezTo>
                  <a:cubicBezTo>
                    <a:pt x="811822" y="4517582"/>
                    <a:pt x="1100012" y="4205693"/>
                    <a:pt x="1469317" y="4168187"/>
                  </a:cubicBezTo>
                  <a:cubicBezTo>
                    <a:pt x="1493938" y="4165687"/>
                    <a:pt x="1518919" y="4164406"/>
                    <a:pt x="1544199" y="4164406"/>
                  </a:cubicBezTo>
                  <a:cubicBezTo>
                    <a:pt x="1614188" y="4164406"/>
                    <a:pt x="1681885" y="4174224"/>
                    <a:pt x="1745054" y="4195817"/>
                  </a:cubicBezTo>
                  <a:cubicBezTo>
                    <a:pt x="2080595" y="4225945"/>
                    <a:pt x="2467608" y="4133688"/>
                    <a:pt x="2823912" y="3914711"/>
                  </a:cubicBezTo>
                  <a:cubicBezTo>
                    <a:pt x="3105509" y="3741648"/>
                    <a:pt x="3325152" y="3515718"/>
                    <a:pt x="3465145" y="3273270"/>
                  </a:cubicBezTo>
                  <a:cubicBezTo>
                    <a:pt x="3451578" y="3254462"/>
                    <a:pt x="3441393" y="3233849"/>
                    <a:pt x="3431663" y="3212981"/>
                  </a:cubicBezTo>
                  <a:cubicBezTo>
                    <a:pt x="3160269" y="2960984"/>
                    <a:pt x="2737001" y="2800878"/>
                    <a:pt x="2261862" y="2800878"/>
                  </a:cubicBezTo>
                  <a:cubicBezTo>
                    <a:pt x="1915427" y="2800878"/>
                    <a:pt x="1596569" y="2885993"/>
                    <a:pt x="1343736" y="3029603"/>
                  </a:cubicBezTo>
                  <a:cubicBezTo>
                    <a:pt x="1213416" y="3228799"/>
                    <a:pt x="988216" y="3359981"/>
                    <a:pt x="732377" y="3359981"/>
                  </a:cubicBezTo>
                  <a:cubicBezTo>
                    <a:pt x="327896" y="3359981"/>
                    <a:pt x="0" y="3032085"/>
                    <a:pt x="0" y="2627604"/>
                  </a:cubicBezTo>
                  <a:cubicBezTo>
                    <a:pt x="0" y="2248403"/>
                    <a:pt x="288190" y="1936513"/>
                    <a:pt x="657496" y="1899008"/>
                  </a:cubicBezTo>
                  <a:cubicBezTo>
                    <a:pt x="682116" y="1896508"/>
                    <a:pt x="707097" y="1895227"/>
                    <a:pt x="732377" y="1895227"/>
                  </a:cubicBezTo>
                  <a:cubicBezTo>
                    <a:pt x="990216" y="1895227"/>
                    <a:pt x="1216935" y="2028468"/>
                    <a:pt x="1346404" y="2230521"/>
                  </a:cubicBezTo>
                  <a:cubicBezTo>
                    <a:pt x="1602758" y="2382858"/>
                    <a:pt x="1930881" y="2473491"/>
                    <a:pt x="2288367" y="2473491"/>
                  </a:cubicBezTo>
                  <a:cubicBezTo>
                    <a:pt x="2697774" y="2473492"/>
                    <a:pt x="3068669" y="2354621"/>
                    <a:pt x="3337053" y="2160075"/>
                  </a:cubicBezTo>
                  <a:cubicBezTo>
                    <a:pt x="3340926" y="2141545"/>
                    <a:pt x="3346143" y="2123420"/>
                    <a:pt x="3351687" y="2105436"/>
                  </a:cubicBezTo>
                  <a:cubicBezTo>
                    <a:pt x="3259746" y="1885205"/>
                    <a:pt x="3094211" y="1690778"/>
                    <a:pt x="2868101" y="1559064"/>
                  </a:cubicBezTo>
                  <a:cubicBezTo>
                    <a:pt x="2612420" y="1410124"/>
                    <a:pt x="2325191" y="1368116"/>
                    <a:pt x="2062135" y="1421669"/>
                  </a:cubicBezTo>
                  <a:cubicBezTo>
                    <a:pt x="2020112" y="1439592"/>
                    <a:pt x="1975220" y="1450584"/>
                    <a:pt x="1928800" y="1456357"/>
                  </a:cubicBezTo>
                  <a:cubicBezTo>
                    <a:pt x="1920816" y="1457887"/>
                    <a:pt x="1913196" y="1460508"/>
                    <a:pt x="1905608" y="1463212"/>
                  </a:cubicBezTo>
                  <a:lnTo>
                    <a:pt x="1907728" y="1459572"/>
                  </a:lnTo>
                  <a:cubicBezTo>
                    <a:pt x="1880177" y="1463133"/>
                    <a:pt x="1852113" y="1464754"/>
                    <a:pt x="1823671" y="1464754"/>
                  </a:cubicBezTo>
                  <a:cubicBezTo>
                    <a:pt x="1419190" y="1464754"/>
                    <a:pt x="1091294" y="1136858"/>
                    <a:pt x="1091294" y="732377"/>
                  </a:cubicBezTo>
                  <a:cubicBezTo>
                    <a:pt x="1091294" y="353176"/>
                    <a:pt x="1379484" y="41286"/>
                    <a:pt x="1748789" y="3781"/>
                  </a:cubicBez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 w="3175" cap="flat" cmpd="sng" algn="ctr">
              <a:solidFill>
                <a:schemeClr val="bg1">
                  <a:lumMod val="75000"/>
                </a:schemeClr>
              </a:solidFill>
              <a:prstDash val="solid"/>
            </a:ln>
            <a:effectLst>
              <a:innerShdw blurRad="63500" dist="50800" dir="13500000">
                <a:prstClr val="black">
                  <a:alpha val="50000"/>
                </a:prstClr>
              </a:innerShdw>
            </a:effectLst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en-US" kern="0" dirty="0">
                <a:solidFill>
                  <a:sysClr val="window" lastClr="FFFFFF"/>
                </a:solidFill>
                <a:latin typeface="Calibri" panose="020F0502020204030204"/>
              </a:endParaRPr>
            </a:p>
          </p:txBody>
        </p:sp>
        <p:grpSp>
          <p:nvGrpSpPr>
            <p:cNvPr id="99" name="组合 89"/>
            <p:cNvGrpSpPr/>
            <p:nvPr/>
          </p:nvGrpSpPr>
          <p:grpSpPr bwMode="auto">
            <a:xfrm>
              <a:off x="8812786" y="2196009"/>
              <a:ext cx="2192123" cy="2192123"/>
              <a:chOff x="2848131" y="1860029"/>
              <a:chExt cx="3807502" cy="3807502"/>
            </a:xfrm>
          </p:grpSpPr>
          <p:sp>
            <p:nvSpPr>
              <p:cNvPr id="101" name="椭圆 100"/>
              <p:cNvSpPr/>
              <p:nvPr/>
            </p:nvSpPr>
            <p:spPr>
              <a:xfrm>
                <a:off x="2848071" y="1860373"/>
                <a:ext cx="3802162" cy="3808480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/>
                  </a:gs>
                  <a:gs pos="100000">
                    <a:srgbClr val="E0E0E0"/>
                  </a:gs>
                </a:gsLst>
                <a:lin ang="5400000" scaled="1"/>
                <a:tileRect/>
              </a:gradFill>
              <a:ln>
                <a:noFill/>
              </a:ln>
              <a:effectLst>
                <a:outerShdw blurRad="279400" dist="254000" dir="8100000" algn="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/>
              </a:p>
            </p:txBody>
          </p:sp>
          <p:sp>
            <p:nvSpPr>
              <p:cNvPr id="112" name="椭圆 111"/>
              <p:cNvSpPr/>
              <p:nvPr/>
            </p:nvSpPr>
            <p:spPr>
              <a:xfrm>
                <a:off x="2937674" y="1949985"/>
                <a:ext cx="3622956" cy="3629258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/>
                  </a:gs>
                  <a:gs pos="100000">
                    <a:srgbClr val="DDDEDD"/>
                  </a:gs>
                </a:gsLst>
                <a:lin ang="189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/>
              </a:p>
            </p:txBody>
          </p:sp>
        </p:grpSp>
        <p:grpSp>
          <p:nvGrpSpPr>
            <p:cNvPr id="94" name="组合 109"/>
            <p:cNvGrpSpPr/>
            <p:nvPr/>
          </p:nvGrpSpPr>
          <p:grpSpPr bwMode="auto">
            <a:xfrm>
              <a:off x="6962369" y="1155522"/>
              <a:ext cx="928601" cy="928602"/>
              <a:chOff x="2848131" y="1860029"/>
              <a:chExt cx="3807502" cy="3807502"/>
            </a:xfrm>
          </p:grpSpPr>
          <p:sp>
            <p:nvSpPr>
              <p:cNvPr id="97" name="椭圆 96"/>
              <p:cNvSpPr/>
              <p:nvPr/>
            </p:nvSpPr>
            <p:spPr>
              <a:xfrm>
                <a:off x="2848522" y="1860993"/>
                <a:ext cx="3807426" cy="3807769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/>
                  </a:gs>
                  <a:gs pos="100000">
                    <a:srgbClr val="E0E0E0"/>
                  </a:gs>
                </a:gsLst>
                <a:lin ang="5400000" scaled="1"/>
                <a:tileRect/>
              </a:gradFill>
              <a:ln>
                <a:noFill/>
              </a:ln>
              <a:effectLst>
                <a:outerShdw blurRad="279400" dist="254000" dir="8100000" algn="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/>
              </a:p>
            </p:txBody>
          </p:sp>
          <p:sp>
            <p:nvSpPr>
              <p:cNvPr id="98" name="椭圆 97"/>
              <p:cNvSpPr/>
              <p:nvPr/>
            </p:nvSpPr>
            <p:spPr>
              <a:xfrm>
                <a:off x="2940184" y="1952659"/>
                <a:ext cx="3624106" cy="3624432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/>
                  </a:gs>
                  <a:gs pos="100000">
                    <a:srgbClr val="DDDEDD"/>
                  </a:gs>
                </a:gsLst>
                <a:lin ang="189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/>
              </a:p>
            </p:txBody>
          </p:sp>
        </p:grpSp>
        <p:grpSp>
          <p:nvGrpSpPr>
            <p:cNvPr id="82" name="组合 123"/>
            <p:cNvGrpSpPr/>
            <p:nvPr/>
          </p:nvGrpSpPr>
          <p:grpSpPr bwMode="auto">
            <a:xfrm>
              <a:off x="5967466" y="2701597"/>
              <a:ext cx="928601" cy="928602"/>
              <a:chOff x="2848131" y="1860029"/>
              <a:chExt cx="3807502" cy="3807502"/>
            </a:xfrm>
          </p:grpSpPr>
          <p:sp>
            <p:nvSpPr>
              <p:cNvPr id="92" name="椭圆 91"/>
              <p:cNvSpPr/>
              <p:nvPr/>
            </p:nvSpPr>
            <p:spPr>
              <a:xfrm>
                <a:off x="2845475" y="1860922"/>
                <a:ext cx="3821528" cy="3807769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/>
                  </a:gs>
                  <a:gs pos="100000">
                    <a:srgbClr val="E0E0E0"/>
                  </a:gs>
                </a:gsLst>
                <a:lin ang="5400000" scaled="1"/>
                <a:tileRect/>
              </a:gradFill>
              <a:ln>
                <a:noFill/>
              </a:ln>
              <a:effectLst>
                <a:outerShdw blurRad="279400" dist="254000" dir="8100000" algn="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/>
              </a:p>
            </p:txBody>
          </p:sp>
          <p:sp>
            <p:nvSpPr>
              <p:cNvPr id="93" name="椭圆 92"/>
              <p:cNvSpPr/>
              <p:nvPr/>
            </p:nvSpPr>
            <p:spPr>
              <a:xfrm>
                <a:off x="2937133" y="1952593"/>
                <a:ext cx="3638208" cy="3624432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/>
                  </a:gs>
                  <a:gs pos="100000">
                    <a:srgbClr val="DDDEDD"/>
                  </a:gs>
                </a:gsLst>
                <a:lin ang="189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/>
              </a:p>
            </p:txBody>
          </p:sp>
        </p:grpSp>
        <p:grpSp>
          <p:nvGrpSpPr>
            <p:cNvPr id="74" name="组合 129"/>
            <p:cNvGrpSpPr/>
            <p:nvPr/>
          </p:nvGrpSpPr>
          <p:grpSpPr bwMode="auto">
            <a:xfrm>
              <a:off x="6541770" y="4645921"/>
              <a:ext cx="928601" cy="928602"/>
              <a:chOff x="2848131" y="1860029"/>
              <a:chExt cx="3807502" cy="3807502"/>
            </a:xfrm>
          </p:grpSpPr>
          <p:sp>
            <p:nvSpPr>
              <p:cNvPr id="80" name="椭圆 79"/>
              <p:cNvSpPr/>
              <p:nvPr/>
            </p:nvSpPr>
            <p:spPr>
              <a:xfrm>
                <a:off x="2845644" y="1856809"/>
                <a:ext cx="3821528" cy="3807769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/>
                  </a:gs>
                  <a:gs pos="100000">
                    <a:srgbClr val="E0E0E0"/>
                  </a:gs>
                </a:gsLst>
                <a:lin ang="5400000" scaled="1"/>
                <a:tileRect/>
              </a:gradFill>
              <a:ln>
                <a:noFill/>
              </a:ln>
              <a:effectLst>
                <a:outerShdw blurRad="279400" dist="254000" dir="8100000" algn="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/>
              </a:p>
            </p:txBody>
          </p:sp>
          <p:sp>
            <p:nvSpPr>
              <p:cNvPr id="81" name="椭圆 80"/>
              <p:cNvSpPr/>
              <p:nvPr/>
            </p:nvSpPr>
            <p:spPr>
              <a:xfrm>
                <a:off x="2937302" y="1948479"/>
                <a:ext cx="3638208" cy="3624432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/>
                  </a:gs>
                  <a:gs pos="100000">
                    <a:srgbClr val="DDDEDD"/>
                  </a:gs>
                </a:gsLst>
                <a:lin ang="189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/>
              </a:p>
            </p:txBody>
          </p:sp>
        </p:grpSp>
        <p:grpSp>
          <p:nvGrpSpPr>
            <p:cNvPr id="69" name="组合 135"/>
            <p:cNvGrpSpPr/>
            <p:nvPr/>
          </p:nvGrpSpPr>
          <p:grpSpPr bwMode="auto">
            <a:xfrm>
              <a:off x="8540057" y="5468856"/>
              <a:ext cx="928601" cy="928602"/>
              <a:chOff x="2848131" y="1860029"/>
              <a:chExt cx="3807502" cy="3807502"/>
            </a:xfrm>
          </p:grpSpPr>
          <p:sp>
            <p:nvSpPr>
              <p:cNvPr id="72" name="椭圆 71"/>
              <p:cNvSpPr/>
              <p:nvPr/>
            </p:nvSpPr>
            <p:spPr>
              <a:xfrm>
                <a:off x="2845173" y="1860202"/>
                <a:ext cx="3821528" cy="3807769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/>
                  </a:gs>
                  <a:gs pos="100000">
                    <a:srgbClr val="E0E0E0"/>
                  </a:gs>
                </a:gsLst>
                <a:lin ang="5400000" scaled="1"/>
                <a:tileRect/>
              </a:gradFill>
              <a:ln>
                <a:noFill/>
              </a:ln>
              <a:effectLst>
                <a:outerShdw blurRad="279400" dist="254000" dir="8100000" algn="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/>
              </a:p>
            </p:txBody>
          </p:sp>
          <p:sp>
            <p:nvSpPr>
              <p:cNvPr id="73" name="椭圆 72"/>
              <p:cNvSpPr/>
              <p:nvPr/>
            </p:nvSpPr>
            <p:spPr>
              <a:xfrm>
                <a:off x="2936831" y="1951869"/>
                <a:ext cx="3638208" cy="3624432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/>
                  </a:gs>
                  <a:gs pos="100000">
                    <a:srgbClr val="DDDEDD"/>
                  </a:gs>
                </a:gsLst>
                <a:lin ang="189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/>
              </a:p>
            </p:txBody>
          </p:sp>
        </p:grpSp>
      </p:grpSp>
      <p:sp>
        <p:nvSpPr>
          <p:cNvPr id="118" name="文本框 29"/>
          <p:cNvSpPr txBox="1">
            <a:spLocks noChangeArrowheads="1"/>
          </p:cNvSpPr>
          <p:nvPr/>
        </p:nvSpPr>
        <p:spPr bwMode="auto">
          <a:xfrm>
            <a:off x="6671381" y="1341562"/>
            <a:ext cx="787396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en-US" altLang="zh-CN" sz="4000" dirty="0">
                <a:solidFill>
                  <a:srgbClr val="0066CC"/>
                </a:solidFill>
                <a:effectLst>
                  <a:innerShdw blurRad="63500" dist="38100" dir="13500000">
                    <a:prstClr val="black">
                      <a:alpha val="50000"/>
                    </a:prstClr>
                  </a:inn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01</a:t>
            </a:r>
            <a:endParaRPr lang="zh-CN" altLang="en-US" sz="4000" dirty="0">
              <a:solidFill>
                <a:srgbClr val="0066CC"/>
              </a:solidFill>
              <a:effectLst>
                <a:innerShdw blurRad="63500" dist="38100" dir="13500000">
                  <a:prstClr val="black">
                    <a:alpha val="50000"/>
                  </a:prstClr>
                </a:inn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9" name="文本框 29"/>
          <p:cNvSpPr txBox="1">
            <a:spLocks noChangeArrowheads="1"/>
          </p:cNvSpPr>
          <p:nvPr/>
        </p:nvSpPr>
        <p:spPr bwMode="auto">
          <a:xfrm>
            <a:off x="5703893" y="2781722"/>
            <a:ext cx="787396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defPPr>
              <a:defRPr lang="zh-CN"/>
            </a:defPPr>
            <a:lvl1pPr algn="ctr" eaLnBrk="0" hangingPunct="0">
              <a:defRPr sz="4000">
                <a:solidFill>
                  <a:srgbClr val="FF0000"/>
                </a:solidFill>
                <a:effectLst>
                  <a:innerShdw blurRad="63500" dist="38100" dir="13500000">
                    <a:prstClr val="black">
                      <a:alpha val="50000"/>
                    </a:prstClr>
                  </a:inn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742950" indent="-28575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dirty="0">
                <a:solidFill>
                  <a:srgbClr val="0066CC"/>
                </a:solidFill>
              </a:rPr>
              <a:t>02</a:t>
            </a:r>
            <a:endParaRPr lang="zh-CN" altLang="en-US" dirty="0">
              <a:solidFill>
                <a:srgbClr val="0066CC"/>
              </a:solidFill>
            </a:endParaRPr>
          </a:p>
        </p:txBody>
      </p:sp>
      <p:sp>
        <p:nvSpPr>
          <p:cNvPr id="120" name="文本框 29"/>
          <p:cNvSpPr txBox="1">
            <a:spLocks noChangeArrowheads="1"/>
          </p:cNvSpPr>
          <p:nvPr/>
        </p:nvSpPr>
        <p:spPr bwMode="auto">
          <a:xfrm>
            <a:off x="6261808" y="4581922"/>
            <a:ext cx="787396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defPPr>
              <a:defRPr lang="zh-CN"/>
            </a:defPPr>
            <a:lvl1pPr algn="ctr" eaLnBrk="0" hangingPunct="0">
              <a:defRPr sz="4000">
                <a:solidFill>
                  <a:srgbClr val="FF0000"/>
                </a:solidFill>
                <a:effectLst>
                  <a:innerShdw blurRad="63500" dist="38100" dir="13500000">
                    <a:prstClr val="black">
                      <a:alpha val="50000"/>
                    </a:prstClr>
                  </a:inn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742950" indent="-28575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dirty="0">
                <a:solidFill>
                  <a:srgbClr val="0066CC"/>
                </a:solidFill>
              </a:rPr>
              <a:t>03</a:t>
            </a:r>
            <a:endParaRPr lang="zh-CN" altLang="en-US" dirty="0">
              <a:solidFill>
                <a:srgbClr val="0066CC"/>
              </a:solidFill>
            </a:endParaRPr>
          </a:p>
        </p:txBody>
      </p:sp>
      <p:sp>
        <p:nvSpPr>
          <p:cNvPr id="121" name="文本框 29"/>
          <p:cNvSpPr txBox="1">
            <a:spLocks noChangeArrowheads="1"/>
          </p:cNvSpPr>
          <p:nvPr/>
        </p:nvSpPr>
        <p:spPr bwMode="auto">
          <a:xfrm>
            <a:off x="8106483" y="5302002"/>
            <a:ext cx="787396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defPPr>
              <a:defRPr lang="zh-CN"/>
            </a:defPPr>
            <a:lvl1pPr algn="ctr" eaLnBrk="0" hangingPunct="0">
              <a:defRPr sz="4000">
                <a:solidFill>
                  <a:srgbClr val="FF0000"/>
                </a:solidFill>
                <a:effectLst>
                  <a:innerShdw blurRad="63500" dist="38100" dir="13500000">
                    <a:prstClr val="black">
                      <a:alpha val="50000"/>
                    </a:prstClr>
                  </a:inn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742950" indent="-28575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dirty="0">
                <a:solidFill>
                  <a:srgbClr val="0066CC"/>
                </a:solidFill>
              </a:rPr>
              <a:t>04</a:t>
            </a:r>
            <a:endParaRPr lang="zh-CN" altLang="en-US" dirty="0">
              <a:solidFill>
                <a:srgbClr val="0066CC"/>
              </a:solidFill>
            </a:endParaRPr>
          </a:p>
        </p:txBody>
      </p:sp>
      <p:grpSp>
        <p:nvGrpSpPr>
          <p:cNvPr id="122" name="组合 121"/>
          <p:cNvGrpSpPr/>
          <p:nvPr/>
        </p:nvGrpSpPr>
        <p:grpSpPr>
          <a:xfrm>
            <a:off x="8761883" y="2709718"/>
            <a:ext cx="1312130" cy="1307371"/>
            <a:chOff x="3618897" y="2279040"/>
            <a:chExt cx="706229" cy="703668"/>
          </a:xfrm>
          <a:solidFill>
            <a:srgbClr val="FF0000"/>
          </a:solidFill>
        </p:grpSpPr>
        <p:sp>
          <p:nvSpPr>
            <p:cNvPr id="123" name="Freeform 9"/>
            <p:cNvSpPr>
              <a:spLocks noEditPoints="1"/>
            </p:cNvSpPr>
            <p:nvPr/>
          </p:nvSpPr>
          <p:spPr bwMode="auto">
            <a:xfrm>
              <a:off x="3713987" y="2279040"/>
              <a:ext cx="516048" cy="703668"/>
            </a:xfrm>
            <a:custGeom>
              <a:avLst/>
              <a:gdLst>
                <a:gd name="T0" fmla="*/ 222 w 597"/>
                <a:gd name="T1" fmla="*/ 575 h 814"/>
                <a:gd name="T2" fmla="*/ 253 w 597"/>
                <a:gd name="T3" fmla="*/ 598 h 814"/>
                <a:gd name="T4" fmla="*/ 344 w 597"/>
                <a:gd name="T5" fmla="*/ 598 h 814"/>
                <a:gd name="T6" fmla="*/ 375 w 597"/>
                <a:gd name="T7" fmla="*/ 575 h 814"/>
                <a:gd name="T8" fmla="*/ 414 w 597"/>
                <a:gd name="T9" fmla="*/ 509 h 814"/>
                <a:gd name="T10" fmla="*/ 539 w 597"/>
                <a:gd name="T11" fmla="*/ 298 h 814"/>
                <a:gd name="T12" fmla="*/ 298 w 597"/>
                <a:gd name="T13" fmla="*/ 57 h 814"/>
                <a:gd name="T14" fmla="*/ 57 w 597"/>
                <a:gd name="T15" fmla="*/ 298 h 814"/>
                <a:gd name="T16" fmla="*/ 183 w 597"/>
                <a:gd name="T17" fmla="*/ 509 h 814"/>
                <a:gd name="T18" fmla="*/ 222 w 597"/>
                <a:gd name="T19" fmla="*/ 575 h 814"/>
                <a:gd name="T20" fmla="*/ 354 w 597"/>
                <a:gd name="T21" fmla="*/ 782 h 814"/>
                <a:gd name="T22" fmla="*/ 314 w 597"/>
                <a:gd name="T23" fmla="*/ 814 h 814"/>
                <a:gd name="T24" fmla="*/ 282 w 597"/>
                <a:gd name="T25" fmla="*/ 814 h 814"/>
                <a:gd name="T26" fmla="*/ 242 w 597"/>
                <a:gd name="T27" fmla="*/ 782 h 814"/>
                <a:gd name="T28" fmla="*/ 226 w 597"/>
                <a:gd name="T29" fmla="*/ 782 h 814"/>
                <a:gd name="T30" fmla="*/ 165 w 597"/>
                <a:gd name="T31" fmla="*/ 722 h 814"/>
                <a:gd name="T32" fmla="*/ 165 w 597"/>
                <a:gd name="T33" fmla="*/ 576 h 814"/>
                <a:gd name="T34" fmla="*/ 155 w 597"/>
                <a:gd name="T35" fmla="*/ 559 h 814"/>
                <a:gd name="T36" fmla="*/ 0 w 597"/>
                <a:gd name="T37" fmla="*/ 298 h 814"/>
                <a:gd name="T38" fmla="*/ 298 w 597"/>
                <a:gd name="T39" fmla="*/ 0 h 814"/>
                <a:gd name="T40" fmla="*/ 597 w 597"/>
                <a:gd name="T41" fmla="*/ 298 h 814"/>
                <a:gd name="T42" fmla="*/ 441 w 597"/>
                <a:gd name="T43" fmla="*/ 559 h 814"/>
                <a:gd name="T44" fmla="*/ 431 w 597"/>
                <a:gd name="T45" fmla="*/ 576 h 814"/>
                <a:gd name="T46" fmla="*/ 432 w 597"/>
                <a:gd name="T47" fmla="*/ 722 h 814"/>
                <a:gd name="T48" fmla="*/ 371 w 597"/>
                <a:gd name="T49" fmla="*/ 782 h 814"/>
                <a:gd name="T50" fmla="*/ 354 w 597"/>
                <a:gd name="T51" fmla="*/ 782 h 8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597" h="814">
                  <a:moveTo>
                    <a:pt x="222" y="575"/>
                  </a:moveTo>
                  <a:cubicBezTo>
                    <a:pt x="224" y="589"/>
                    <a:pt x="238" y="598"/>
                    <a:pt x="253" y="598"/>
                  </a:cubicBezTo>
                  <a:cubicBezTo>
                    <a:pt x="344" y="598"/>
                    <a:pt x="344" y="598"/>
                    <a:pt x="344" y="598"/>
                  </a:cubicBezTo>
                  <a:cubicBezTo>
                    <a:pt x="358" y="598"/>
                    <a:pt x="373" y="589"/>
                    <a:pt x="375" y="575"/>
                  </a:cubicBezTo>
                  <a:cubicBezTo>
                    <a:pt x="377" y="547"/>
                    <a:pt x="390" y="523"/>
                    <a:pt x="414" y="509"/>
                  </a:cubicBezTo>
                  <a:cubicBezTo>
                    <a:pt x="491" y="467"/>
                    <a:pt x="539" y="386"/>
                    <a:pt x="539" y="298"/>
                  </a:cubicBezTo>
                  <a:cubicBezTo>
                    <a:pt x="539" y="165"/>
                    <a:pt x="431" y="57"/>
                    <a:pt x="298" y="57"/>
                  </a:cubicBezTo>
                  <a:cubicBezTo>
                    <a:pt x="165" y="57"/>
                    <a:pt x="57" y="165"/>
                    <a:pt x="57" y="298"/>
                  </a:cubicBezTo>
                  <a:cubicBezTo>
                    <a:pt x="57" y="386"/>
                    <a:pt x="105" y="467"/>
                    <a:pt x="183" y="509"/>
                  </a:cubicBezTo>
                  <a:cubicBezTo>
                    <a:pt x="207" y="523"/>
                    <a:pt x="219" y="547"/>
                    <a:pt x="222" y="575"/>
                  </a:cubicBezTo>
                  <a:close/>
                  <a:moveTo>
                    <a:pt x="354" y="782"/>
                  </a:moveTo>
                  <a:cubicBezTo>
                    <a:pt x="350" y="800"/>
                    <a:pt x="334" y="814"/>
                    <a:pt x="314" y="814"/>
                  </a:cubicBezTo>
                  <a:cubicBezTo>
                    <a:pt x="282" y="814"/>
                    <a:pt x="282" y="814"/>
                    <a:pt x="282" y="814"/>
                  </a:cubicBezTo>
                  <a:cubicBezTo>
                    <a:pt x="263" y="814"/>
                    <a:pt x="247" y="800"/>
                    <a:pt x="242" y="782"/>
                  </a:cubicBezTo>
                  <a:cubicBezTo>
                    <a:pt x="226" y="782"/>
                    <a:pt x="226" y="782"/>
                    <a:pt x="226" y="782"/>
                  </a:cubicBezTo>
                  <a:cubicBezTo>
                    <a:pt x="193" y="782"/>
                    <a:pt x="165" y="755"/>
                    <a:pt x="165" y="722"/>
                  </a:cubicBezTo>
                  <a:cubicBezTo>
                    <a:pt x="165" y="576"/>
                    <a:pt x="165" y="576"/>
                    <a:pt x="165" y="576"/>
                  </a:cubicBezTo>
                  <a:cubicBezTo>
                    <a:pt x="165" y="569"/>
                    <a:pt x="162" y="563"/>
                    <a:pt x="155" y="559"/>
                  </a:cubicBezTo>
                  <a:cubicBezTo>
                    <a:pt x="60" y="507"/>
                    <a:pt x="0" y="407"/>
                    <a:pt x="0" y="298"/>
                  </a:cubicBezTo>
                  <a:cubicBezTo>
                    <a:pt x="0" y="133"/>
                    <a:pt x="134" y="0"/>
                    <a:pt x="298" y="0"/>
                  </a:cubicBezTo>
                  <a:cubicBezTo>
                    <a:pt x="463" y="0"/>
                    <a:pt x="597" y="133"/>
                    <a:pt x="597" y="298"/>
                  </a:cubicBezTo>
                  <a:cubicBezTo>
                    <a:pt x="597" y="407"/>
                    <a:pt x="537" y="507"/>
                    <a:pt x="441" y="559"/>
                  </a:cubicBezTo>
                  <a:cubicBezTo>
                    <a:pt x="435" y="563"/>
                    <a:pt x="431" y="569"/>
                    <a:pt x="431" y="576"/>
                  </a:cubicBezTo>
                  <a:cubicBezTo>
                    <a:pt x="432" y="722"/>
                    <a:pt x="432" y="722"/>
                    <a:pt x="432" y="722"/>
                  </a:cubicBezTo>
                  <a:cubicBezTo>
                    <a:pt x="432" y="755"/>
                    <a:pt x="404" y="782"/>
                    <a:pt x="371" y="782"/>
                  </a:cubicBezTo>
                  <a:cubicBezTo>
                    <a:pt x="354" y="782"/>
                    <a:pt x="354" y="782"/>
                    <a:pt x="354" y="782"/>
                  </a:cubicBezTo>
                  <a:close/>
                </a:path>
              </a:pathLst>
            </a:custGeom>
            <a:solidFill>
              <a:srgbClr val="0066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24" name="Freeform 10"/>
            <p:cNvSpPr>
              <a:spLocks noEditPoints="1"/>
            </p:cNvSpPr>
            <p:nvPr/>
          </p:nvSpPr>
          <p:spPr bwMode="auto">
            <a:xfrm>
              <a:off x="3618897" y="2347432"/>
              <a:ext cx="706229" cy="373412"/>
            </a:xfrm>
            <a:custGeom>
              <a:avLst/>
              <a:gdLst>
                <a:gd name="T0" fmla="*/ 699 w 817"/>
                <a:gd name="T1" fmla="*/ 406 h 432"/>
                <a:gd name="T2" fmla="*/ 692 w 817"/>
                <a:gd name="T3" fmla="*/ 380 h 432"/>
                <a:gd name="T4" fmla="*/ 718 w 817"/>
                <a:gd name="T5" fmla="*/ 373 h 432"/>
                <a:gd name="T6" fmla="*/ 755 w 817"/>
                <a:gd name="T7" fmla="*/ 394 h 432"/>
                <a:gd name="T8" fmla="*/ 762 w 817"/>
                <a:gd name="T9" fmla="*/ 420 h 432"/>
                <a:gd name="T10" fmla="*/ 736 w 817"/>
                <a:gd name="T11" fmla="*/ 427 h 432"/>
                <a:gd name="T12" fmla="*/ 699 w 817"/>
                <a:gd name="T13" fmla="*/ 406 h 432"/>
                <a:gd name="T14" fmla="*/ 718 w 817"/>
                <a:gd name="T15" fmla="*/ 59 h 432"/>
                <a:gd name="T16" fmla="*/ 692 w 817"/>
                <a:gd name="T17" fmla="*/ 52 h 432"/>
                <a:gd name="T18" fmla="*/ 699 w 817"/>
                <a:gd name="T19" fmla="*/ 26 h 432"/>
                <a:gd name="T20" fmla="*/ 736 w 817"/>
                <a:gd name="T21" fmla="*/ 5 h 432"/>
                <a:gd name="T22" fmla="*/ 762 w 817"/>
                <a:gd name="T23" fmla="*/ 12 h 432"/>
                <a:gd name="T24" fmla="*/ 755 w 817"/>
                <a:gd name="T25" fmla="*/ 38 h 432"/>
                <a:gd name="T26" fmla="*/ 718 w 817"/>
                <a:gd name="T27" fmla="*/ 59 h 432"/>
                <a:gd name="T28" fmla="*/ 755 w 817"/>
                <a:gd name="T29" fmla="*/ 235 h 432"/>
                <a:gd name="T30" fmla="*/ 736 w 817"/>
                <a:gd name="T31" fmla="*/ 216 h 432"/>
                <a:gd name="T32" fmla="*/ 755 w 817"/>
                <a:gd name="T33" fmla="*/ 197 h 432"/>
                <a:gd name="T34" fmla="*/ 798 w 817"/>
                <a:gd name="T35" fmla="*/ 197 h 432"/>
                <a:gd name="T36" fmla="*/ 817 w 817"/>
                <a:gd name="T37" fmla="*/ 216 h 432"/>
                <a:gd name="T38" fmla="*/ 798 w 817"/>
                <a:gd name="T39" fmla="*/ 235 h 432"/>
                <a:gd name="T40" fmla="*/ 755 w 817"/>
                <a:gd name="T41" fmla="*/ 235 h 432"/>
                <a:gd name="T42" fmla="*/ 118 w 817"/>
                <a:gd name="T43" fmla="*/ 26 h 432"/>
                <a:gd name="T44" fmla="*/ 124 w 817"/>
                <a:gd name="T45" fmla="*/ 52 h 432"/>
                <a:gd name="T46" fmla="*/ 98 w 817"/>
                <a:gd name="T47" fmla="*/ 59 h 432"/>
                <a:gd name="T48" fmla="*/ 62 w 817"/>
                <a:gd name="T49" fmla="*/ 38 h 432"/>
                <a:gd name="T50" fmla="*/ 55 w 817"/>
                <a:gd name="T51" fmla="*/ 12 h 432"/>
                <a:gd name="T52" fmla="*/ 81 w 817"/>
                <a:gd name="T53" fmla="*/ 5 h 432"/>
                <a:gd name="T54" fmla="*/ 118 w 817"/>
                <a:gd name="T55" fmla="*/ 26 h 432"/>
                <a:gd name="T56" fmla="*/ 98 w 817"/>
                <a:gd name="T57" fmla="*/ 373 h 432"/>
                <a:gd name="T58" fmla="*/ 124 w 817"/>
                <a:gd name="T59" fmla="*/ 380 h 432"/>
                <a:gd name="T60" fmla="*/ 118 w 817"/>
                <a:gd name="T61" fmla="*/ 406 h 432"/>
                <a:gd name="T62" fmla="*/ 81 w 817"/>
                <a:gd name="T63" fmla="*/ 427 h 432"/>
                <a:gd name="T64" fmla="*/ 55 w 817"/>
                <a:gd name="T65" fmla="*/ 420 h 432"/>
                <a:gd name="T66" fmla="*/ 62 w 817"/>
                <a:gd name="T67" fmla="*/ 394 h 432"/>
                <a:gd name="T68" fmla="*/ 98 w 817"/>
                <a:gd name="T69" fmla="*/ 373 h 432"/>
                <a:gd name="T70" fmla="*/ 62 w 817"/>
                <a:gd name="T71" fmla="*/ 197 h 432"/>
                <a:gd name="T72" fmla="*/ 81 w 817"/>
                <a:gd name="T73" fmla="*/ 216 h 432"/>
                <a:gd name="T74" fmla="*/ 62 w 817"/>
                <a:gd name="T75" fmla="*/ 235 h 432"/>
                <a:gd name="T76" fmla="*/ 19 w 817"/>
                <a:gd name="T77" fmla="*/ 235 h 432"/>
                <a:gd name="T78" fmla="*/ 0 w 817"/>
                <a:gd name="T79" fmla="*/ 216 h 432"/>
                <a:gd name="T80" fmla="*/ 19 w 817"/>
                <a:gd name="T81" fmla="*/ 197 h 432"/>
                <a:gd name="T82" fmla="*/ 62 w 817"/>
                <a:gd name="T83" fmla="*/ 197 h 4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817" h="432">
                  <a:moveTo>
                    <a:pt x="699" y="406"/>
                  </a:moveTo>
                  <a:cubicBezTo>
                    <a:pt x="690" y="401"/>
                    <a:pt x="687" y="389"/>
                    <a:pt x="692" y="380"/>
                  </a:cubicBezTo>
                  <a:cubicBezTo>
                    <a:pt x="698" y="371"/>
                    <a:pt x="709" y="368"/>
                    <a:pt x="718" y="373"/>
                  </a:cubicBezTo>
                  <a:cubicBezTo>
                    <a:pt x="755" y="394"/>
                    <a:pt x="755" y="394"/>
                    <a:pt x="755" y="394"/>
                  </a:cubicBezTo>
                  <a:cubicBezTo>
                    <a:pt x="764" y="399"/>
                    <a:pt x="767" y="411"/>
                    <a:pt x="762" y="420"/>
                  </a:cubicBezTo>
                  <a:cubicBezTo>
                    <a:pt x="757" y="429"/>
                    <a:pt x="745" y="432"/>
                    <a:pt x="736" y="427"/>
                  </a:cubicBezTo>
                  <a:cubicBezTo>
                    <a:pt x="699" y="406"/>
                    <a:pt x="699" y="406"/>
                    <a:pt x="699" y="406"/>
                  </a:cubicBezTo>
                  <a:close/>
                  <a:moveTo>
                    <a:pt x="718" y="59"/>
                  </a:moveTo>
                  <a:cubicBezTo>
                    <a:pt x="709" y="64"/>
                    <a:pt x="698" y="61"/>
                    <a:pt x="692" y="52"/>
                  </a:cubicBezTo>
                  <a:cubicBezTo>
                    <a:pt x="687" y="43"/>
                    <a:pt x="690" y="31"/>
                    <a:pt x="699" y="26"/>
                  </a:cubicBezTo>
                  <a:cubicBezTo>
                    <a:pt x="736" y="5"/>
                    <a:pt x="736" y="5"/>
                    <a:pt x="736" y="5"/>
                  </a:cubicBezTo>
                  <a:cubicBezTo>
                    <a:pt x="745" y="0"/>
                    <a:pt x="757" y="3"/>
                    <a:pt x="762" y="12"/>
                  </a:cubicBezTo>
                  <a:cubicBezTo>
                    <a:pt x="767" y="21"/>
                    <a:pt x="764" y="32"/>
                    <a:pt x="755" y="38"/>
                  </a:cubicBezTo>
                  <a:cubicBezTo>
                    <a:pt x="718" y="59"/>
                    <a:pt x="718" y="59"/>
                    <a:pt x="718" y="59"/>
                  </a:cubicBezTo>
                  <a:close/>
                  <a:moveTo>
                    <a:pt x="755" y="235"/>
                  </a:moveTo>
                  <a:cubicBezTo>
                    <a:pt x="745" y="235"/>
                    <a:pt x="736" y="226"/>
                    <a:pt x="736" y="216"/>
                  </a:cubicBezTo>
                  <a:cubicBezTo>
                    <a:pt x="736" y="205"/>
                    <a:pt x="745" y="197"/>
                    <a:pt x="755" y="197"/>
                  </a:cubicBezTo>
                  <a:cubicBezTo>
                    <a:pt x="798" y="197"/>
                    <a:pt x="798" y="197"/>
                    <a:pt x="798" y="197"/>
                  </a:cubicBezTo>
                  <a:cubicBezTo>
                    <a:pt x="808" y="197"/>
                    <a:pt x="817" y="205"/>
                    <a:pt x="817" y="216"/>
                  </a:cubicBezTo>
                  <a:cubicBezTo>
                    <a:pt x="817" y="226"/>
                    <a:pt x="808" y="235"/>
                    <a:pt x="798" y="235"/>
                  </a:cubicBezTo>
                  <a:cubicBezTo>
                    <a:pt x="755" y="235"/>
                    <a:pt x="755" y="235"/>
                    <a:pt x="755" y="235"/>
                  </a:cubicBezTo>
                  <a:close/>
                  <a:moveTo>
                    <a:pt x="118" y="26"/>
                  </a:moveTo>
                  <a:cubicBezTo>
                    <a:pt x="127" y="31"/>
                    <a:pt x="130" y="43"/>
                    <a:pt x="124" y="52"/>
                  </a:cubicBezTo>
                  <a:cubicBezTo>
                    <a:pt x="119" y="61"/>
                    <a:pt x="108" y="64"/>
                    <a:pt x="98" y="59"/>
                  </a:cubicBezTo>
                  <a:cubicBezTo>
                    <a:pt x="62" y="38"/>
                    <a:pt x="62" y="38"/>
                    <a:pt x="62" y="38"/>
                  </a:cubicBezTo>
                  <a:cubicBezTo>
                    <a:pt x="53" y="32"/>
                    <a:pt x="49" y="21"/>
                    <a:pt x="55" y="12"/>
                  </a:cubicBezTo>
                  <a:cubicBezTo>
                    <a:pt x="60" y="3"/>
                    <a:pt x="72" y="0"/>
                    <a:pt x="81" y="5"/>
                  </a:cubicBezTo>
                  <a:cubicBezTo>
                    <a:pt x="118" y="26"/>
                    <a:pt x="118" y="26"/>
                    <a:pt x="118" y="26"/>
                  </a:cubicBezTo>
                  <a:close/>
                  <a:moveTo>
                    <a:pt x="98" y="373"/>
                  </a:moveTo>
                  <a:cubicBezTo>
                    <a:pt x="108" y="368"/>
                    <a:pt x="119" y="371"/>
                    <a:pt x="124" y="380"/>
                  </a:cubicBezTo>
                  <a:cubicBezTo>
                    <a:pt x="130" y="389"/>
                    <a:pt x="127" y="401"/>
                    <a:pt x="118" y="406"/>
                  </a:cubicBezTo>
                  <a:cubicBezTo>
                    <a:pt x="81" y="427"/>
                    <a:pt x="81" y="427"/>
                    <a:pt x="81" y="427"/>
                  </a:cubicBezTo>
                  <a:cubicBezTo>
                    <a:pt x="72" y="432"/>
                    <a:pt x="60" y="429"/>
                    <a:pt x="55" y="420"/>
                  </a:cubicBezTo>
                  <a:cubicBezTo>
                    <a:pt x="49" y="411"/>
                    <a:pt x="53" y="399"/>
                    <a:pt x="62" y="394"/>
                  </a:cubicBezTo>
                  <a:cubicBezTo>
                    <a:pt x="98" y="373"/>
                    <a:pt x="98" y="373"/>
                    <a:pt x="98" y="373"/>
                  </a:cubicBezTo>
                  <a:close/>
                  <a:moveTo>
                    <a:pt x="62" y="197"/>
                  </a:moveTo>
                  <a:cubicBezTo>
                    <a:pt x="72" y="197"/>
                    <a:pt x="81" y="205"/>
                    <a:pt x="81" y="216"/>
                  </a:cubicBezTo>
                  <a:cubicBezTo>
                    <a:pt x="81" y="226"/>
                    <a:pt x="72" y="235"/>
                    <a:pt x="62" y="235"/>
                  </a:cubicBezTo>
                  <a:cubicBezTo>
                    <a:pt x="19" y="235"/>
                    <a:pt x="19" y="235"/>
                    <a:pt x="19" y="235"/>
                  </a:cubicBezTo>
                  <a:cubicBezTo>
                    <a:pt x="9" y="235"/>
                    <a:pt x="0" y="226"/>
                    <a:pt x="0" y="216"/>
                  </a:cubicBezTo>
                  <a:cubicBezTo>
                    <a:pt x="0" y="205"/>
                    <a:pt x="9" y="197"/>
                    <a:pt x="19" y="197"/>
                  </a:cubicBezTo>
                  <a:cubicBezTo>
                    <a:pt x="62" y="197"/>
                    <a:pt x="62" y="197"/>
                    <a:pt x="62" y="197"/>
                  </a:cubicBezTo>
                  <a:close/>
                </a:path>
              </a:pathLst>
            </a:custGeom>
            <a:solidFill>
              <a:srgbClr val="0066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25" name="Freeform 11"/>
            <p:cNvSpPr/>
            <p:nvPr/>
          </p:nvSpPr>
          <p:spPr bwMode="auto">
            <a:xfrm>
              <a:off x="3845651" y="2427528"/>
              <a:ext cx="253087" cy="253452"/>
            </a:xfrm>
            <a:custGeom>
              <a:avLst/>
              <a:gdLst>
                <a:gd name="T0" fmla="*/ 3 w 293"/>
                <a:gd name="T1" fmla="*/ 38 h 293"/>
                <a:gd name="T2" fmla="*/ 16 w 293"/>
                <a:gd name="T3" fmla="*/ 15 h 293"/>
                <a:gd name="T4" fmla="*/ 39 w 293"/>
                <a:gd name="T5" fmla="*/ 28 h 293"/>
                <a:gd name="T6" fmla="*/ 50 w 293"/>
                <a:gd name="T7" fmla="*/ 65 h 293"/>
                <a:gd name="T8" fmla="*/ 91 w 293"/>
                <a:gd name="T9" fmla="*/ 53 h 293"/>
                <a:gd name="T10" fmla="*/ 91 w 293"/>
                <a:gd name="T11" fmla="*/ 53 h 293"/>
                <a:gd name="T12" fmla="*/ 127 w 293"/>
                <a:gd name="T13" fmla="*/ 48 h 293"/>
                <a:gd name="T14" fmla="*/ 127 w 293"/>
                <a:gd name="T15" fmla="*/ 19 h 293"/>
                <a:gd name="T16" fmla="*/ 146 w 293"/>
                <a:gd name="T17" fmla="*/ 0 h 293"/>
                <a:gd name="T18" fmla="*/ 165 w 293"/>
                <a:gd name="T19" fmla="*/ 19 h 293"/>
                <a:gd name="T20" fmla="*/ 165 w 293"/>
                <a:gd name="T21" fmla="*/ 48 h 293"/>
                <a:gd name="T22" fmla="*/ 202 w 293"/>
                <a:gd name="T23" fmla="*/ 53 h 293"/>
                <a:gd name="T24" fmla="*/ 202 w 293"/>
                <a:gd name="T25" fmla="*/ 53 h 293"/>
                <a:gd name="T26" fmla="*/ 202 w 293"/>
                <a:gd name="T27" fmla="*/ 53 h 293"/>
                <a:gd name="T28" fmla="*/ 242 w 293"/>
                <a:gd name="T29" fmla="*/ 65 h 293"/>
                <a:gd name="T30" fmla="*/ 253 w 293"/>
                <a:gd name="T31" fmla="*/ 28 h 293"/>
                <a:gd name="T32" fmla="*/ 277 w 293"/>
                <a:gd name="T33" fmla="*/ 15 h 293"/>
                <a:gd name="T34" fmla="*/ 290 w 293"/>
                <a:gd name="T35" fmla="*/ 38 h 293"/>
                <a:gd name="T36" fmla="*/ 220 w 293"/>
                <a:gd name="T37" fmla="*/ 278 h 293"/>
                <a:gd name="T38" fmla="*/ 196 w 293"/>
                <a:gd name="T39" fmla="*/ 290 h 293"/>
                <a:gd name="T40" fmla="*/ 183 w 293"/>
                <a:gd name="T41" fmla="*/ 267 h 293"/>
                <a:gd name="T42" fmla="*/ 232 w 293"/>
                <a:gd name="T43" fmla="*/ 102 h 293"/>
                <a:gd name="T44" fmla="*/ 194 w 293"/>
                <a:gd name="T45" fmla="*/ 90 h 293"/>
                <a:gd name="T46" fmla="*/ 194 w 293"/>
                <a:gd name="T47" fmla="*/ 90 h 293"/>
                <a:gd name="T48" fmla="*/ 165 w 293"/>
                <a:gd name="T49" fmla="*/ 86 h 293"/>
                <a:gd name="T50" fmla="*/ 165 w 293"/>
                <a:gd name="T51" fmla="*/ 132 h 293"/>
                <a:gd name="T52" fmla="*/ 146 w 293"/>
                <a:gd name="T53" fmla="*/ 151 h 293"/>
                <a:gd name="T54" fmla="*/ 127 w 293"/>
                <a:gd name="T55" fmla="*/ 132 h 293"/>
                <a:gd name="T56" fmla="*/ 127 w 293"/>
                <a:gd name="T57" fmla="*/ 86 h 293"/>
                <a:gd name="T58" fmla="*/ 99 w 293"/>
                <a:gd name="T59" fmla="*/ 90 h 293"/>
                <a:gd name="T60" fmla="*/ 99 w 293"/>
                <a:gd name="T61" fmla="*/ 90 h 293"/>
                <a:gd name="T62" fmla="*/ 61 w 293"/>
                <a:gd name="T63" fmla="*/ 102 h 293"/>
                <a:gd name="T64" fmla="*/ 109 w 293"/>
                <a:gd name="T65" fmla="*/ 267 h 293"/>
                <a:gd name="T66" fmla="*/ 96 w 293"/>
                <a:gd name="T67" fmla="*/ 290 h 293"/>
                <a:gd name="T68" fmla="*/ 73 w 293"/>
                <a:gd name="T69" fmla="*/ 278 h 293"/>
                <a:gd name="T70" fmla="*/ 3 w 293"/>
                <a:gd name="T71" fmla="*/ 38 h 2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293" h="293">
                  <a:moveTo>
                    <a:pt x="3" y="38"/>
                  </a:moveTo>
                  <a:cubicBezTo>
                    <a:pt x="0" y="28"/>
                    <a:pt x="6" y="18"/>
                    <a:pt x="16" y="15"/>
                  </a:cubicBezTo>
                  <a:cubicBezTo>
                    <a:pt x="26" y="12"/>
                    <a:pt x="37" y="18"/>
                    <a:pt x="39" y="28"/>
                  </a:cubicBezTo>
                  <a:cubicBezTo>
                    <a:pt x="50" y="65"/>
                    <a:pt x="50" y="65"/>
                    <a:pt x="50" y="65"/>
                  </a:cubicBezTo>
                  <a:cubicBezTo>
                    <a:pt x="63" y="60"/>
                    <a:pt x="77" y="56"/>
                    <a:pt x="91" y="53"/>
                  </a:cubicBezTo>
                  <a:cubicBezTo>
                    <a:pt x="91" y="53"/>
                    <a:pt x="91" y="53"/>
                    <a:pt x="91" y="53"/>
                  </a:cubicBezTo>
                  <a:cubicBezTo>
                    <a:pt x="103" y="50"/>
                    <a:pt x="115" y="49"/>
                    <a:pt x="127" y="48"/>
                  </a:cubicBezTo>
                  <a:cubicBezTo>
                    <a:pt x="127" y="19"/>
                    <a:pt x="127" y="19"/>
                    <a:pt x="127" y="19"/>
                  </a:cubicBezTo>
                  <a:cubicBezTo>
                    <a:pt x="127" y="8"/>
                    <a:pt x="136" y="0"/>
                    <a:pt x="146" y="0"/>
                  </a:cubicBezTo>
                  <a:cubicBezTo>
                    <a:pt x="157" y="0"/>
                    <a:pt x="165" y="8"/>
                    <a:pt x="165" y="19"/>
                  </a:cubicBezTo>
                  <a:cubicBezTo>
                    <a:pt x="165" y="48"/>
                    <a:pt x="165" y="48"/>
                    <a:pt x="165" y="48"/>
                  </a:cubicBezTo>
                  <a:cubicBezTo>
                    <a:pt x="178" y="49"/>
                    <a:pt x="190" y="50"/>
                    <a:pt x="202" y="53"/>
                  </a:cubicBezTo>
                  <a:cubicBezTo>
                    <a:pt x="202" y="53"/>
                    <a:pt x="202" y="53"/>
                    <a:pt x="202" y="53"/>
                  </a:cubicBezTo>
                  <a:cubicBezTo>
                    <a:pt x="202" y="53"/>
                    <a:pt x="202" y="53"/>
                    <a:pt x="202" y="53"/>
                  </a:cubicBezTo>
                  <a:cubicBezTo>
                    <a:pt x="216" y="56"/>
                    <a:pt x="229" y="60"/>
                    <a:pt x="242" y="65"/>
                  </a:cubicBezTo>
                  <a:cubicBezTo>
                    <a:pt x="253" y="28"/>
                    <a:pt x="253" y="28"/>
                    <a:pt x="253" y="28"/>
                  </a:cubicBezTo>
                  <a:cubicBezTo>
                    <a:pt x="256" y="18"/>
                    <a:pt x="267" y="12"/>
                    <a:pt x="277" y="15"/>
                  </a:cubicBezTo>
                  <a:cubicBezTo>
                    <a:pt x="287" y="18"/>
                    <a:pt x="293" y="28"/>
                    <a:pt x="290" y="38"/>
                  </a:cubicBezTo>
                  <a:cubicBezTo>
                    <a:pt x="220" y="278"/>
                    <a:pt x="220" y="278"/>
                    <a:pt x="220" y="278"/>
                  </a:cubicBezTo>
                  <a:cubicBezTo>
                    <a:pt x="217" y="288"/>
                    <a:pt x="206" y="293"/>
                    <a:pt x="196" y="290"/>
                  </a:cubicBezTo>
                  <a:cubicBezTo>
                    <a:pt x="186" y="288"/>
                    <a:pt x="180" y="277"/>
                    <a:pt x="183" y="267"/>
                  </a:cubicBezTo>
                  <a:cubicBezTo>
                    <a:pt x="232" y="102"/>
                    <a:pt x="232" y="102"/>
                    <a:pt x="232" y="102"/>
                  </a:cubicBezTo>
                  <a:cubicBezTo>
                    <a:pt x="220" y="97"/>
                    <a:pt x="207" y="93"/>
                    <a:pt x="194" y="90"/>
                  </a:cubicBezTo>
                  <a:cubicBezTo>
                    <a:pt x="194" y="90"/>
                    <a:pt x="194" y="90"/>
                    <a:pt x="194" y="90"/>
                  </a:cubicBezTo>
                  <a:cubicBezTo>
                    <a:pt x="185" y="88"/>
                    <a:pt x="175" y="87"/>
                    <a:pt x="165" y="86"/>
                  </a:cubicBezTo>
                  <a:cubicBezTo>
                    <a:pt x="165" y="132"/>
                    <a:pt x="165" y="132"/>
                    <a:pt x="165" y="132"/>
                  </a:cubicBezTo>
                  <a:cubicBezTo>
                    <a:pt x="165" y="143"/>
                    <a:pt x="157" y="151"/>
                    <a:pt x="146" y="151"/>
                  </a:cubicBezTo>
                  <a:cubicBezTo>
                    <a:pt x="136" y="151"/>
                    <a:pt x="127" y="143"/>
                    <a:pt x="127" y="132"/>
                  </a:cubicBezTo>
                  <a:cubicBezTo>
                    <a:pt x="127" y="86"/>
                    <a:pt x="127" y="86"/>
                    <a:pt x="127" y="86"/>
                  </a:cubicBezTo>
                  <a:cubicBezTo>
                    <a:pt x="118" y="87"/>
                    <a:pt x="108" y="88"/>
                    <a:pt x="99" y="90"/>
                  </a:cubicBezTo>
                  <a:cubicBezTo>
                    <a:pt x="99" y="90"/>
                    <a:pt x="99" y="90"/>
                    <a:pt x="99" y="90"/>
                  </a:cubicBezTo>
                  <a:cubicBezTo>
                    <a:pt x="85" y="93"/>
                    <a:pt x="73" y="97"/>
                    <a:pt x="61" y="102"/>
                  </a:cubicBezTo>
                  <a:cubicBezTo>
                    <a:pt x="109" y="267"/>
                    <a:pt x="109" y="267"/>
                    <a:pt x="109" y="267"/>
                  </a:cubicBezTo>
                  <a:cubicBezTo>
                    <a:pt x="112" y="277"/>
                    <a:pt x="106" y="288"/>
                    <a:pt x="96" y="290"/>
                  </a:cubicBezTo>
                  <a:cubicBezTo>
                    <a:pt x="86" y="293"/>
                    <a:pt x="76" y="288"/>
                    <a:pt x="73" y="278"/>
                  </a:cubicBezTo>
                  <a:cubicBezTo>
                    <a:pt x="3" y="38"/>
                    <a:pt x="3" y="38"/>
                    <a:pt x="3" y="38"/>
                  </a:cubicBezTo>
                  <a:close/>
                </a:path>
              </a:pathLst>
            </a:custGeom>
            <a:solidFill>
              <a:srgbClr val="0066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696992" y="189439"/>
            <a:ext cx="5744705" cy="646331"/>
            <a:chOff x="360438" y="189434"/>
            <a:chExt cx="5744705" cy="646332"/>
          </a:xfrm>
        </p:grpSpPr>
        <p:sp>
          <p:nvSpPr>
            <p:cNvPr id="35" name="Freeform 514"/>
            <p:cNvSpPr>
              <a:spLocks noEditPoints="1"/>
            </p:cNvSpPr>
            <p:nvPr/>
          </p:nvSpPr>
          <p:spPr bwMode="auto">
            <a:xfrm>
              <a:off x="3458488" y="368645"/>
              <a:ext cx="358333" cy="360040"/>
            </a:xfrm>
            <a:custGeom>
              <a:avLst/>
              <a:gdLst>
                <a:gd name="T0" fmla="*/ 144 w 288"/>
                <a:gd name="T1" fmla="*/ 0 h 289"/>
                <a:gd name="T2" fmla="*/ 0 w 288"/>
                <a:gd name="T3" fmla="*/ 145 h 289"/>
                <a:gd name="T4" fmla="*/ 144 w 288"/>
                <a:gd name="T5" fmla="*/ 289 h 289"/>
                <a:gd name="T6" fmla="*/ 288 w 288"/>
                <a:gd name="T7" fmla="*/ 145 h 289"/>
                <a:gd name="T8" fmla="*/ 144 w 288"/>
                <a:gd name="T9" fmla="*/ 0 h 289"/>
                <a:gd name="T10" fmla="*/ 208 w 288"/>
                <a:gd name="T11" fmla="*/ 148 h 289"/>
                <a:gd name="T12" fmla="*/ 117 w 288"/>
                <a:gd name="T13" fmla="*/ 239 h 289"/>
                <a:gd name="T14" fmla="*/ 114 w 288"/>
                <a:gd name="T15" fmla="*/ 240 h 289"/>
                <a:gd name="T16" fmla="*/ 111 w 288"/>
                <a:gd name="T17" fmla="*/ 239 h 289"/>
                <a:gd name="T18" fmla="*/ 111 w 288"/>
                <a:gd name="T19" fmla="*/ 239 h 289"/>
                <a:gd name="T20" fmla="*/ 110 w 288"/>
                <a:gd name="T21" fmla="*/ 236 h 289"/>
                <a:gd name="T22" fmla="*/ 110 w 288"/>
                <a:gd name="T23" fmla="*/ 192 h 289"/>
                <a:gd name="T24" fmla="*/ 111 w 288"/>
                <a:gd name="T25" fmla="*/ 189 h 289"/>
                <a:gd name="T26" fmla="*/ 155 w 288"/>
                <a:gd name="T27" fmla="*/ 145 h 289"/>
                <a:gd name="T28" fmla="*/ 111 w 288"/>
                <a:gd name="T29" fmla="*/ 101 h 289"/>
                <a:gd name="T30" fmla="*/ 110 w 288"/>
                <a:gd name="T31" fmla="*/ 98 h 289"/>
                <a:gd name="T32" fmla="*/ 110 w 288"/>
                <a:gd name="T33" fmla="*/ 54 h 289"/>
                <a:gd name="T34" fmla="*/ 111 w 288"/>
                <a:gd name="T35" fmla="*/ 51 h 289"/>
                <a:gd name="T36" fmla="*/ 111 w 288"/>
                <a:gd name="T37" fmla="*/ 51 h 289"/>
                <a:gd name="T38" fmla="*/ 117 w 288"/>
                <a:gd name="T39" fmla="*/ 51 h 289"/>
                <a:gd name="T40" fmla="*/ 208 w 288"/>
                <a:gd name="T41" fmla="*/ 142 h 289"/>
                <a:gd name="T42" fmla="*/ 209 w 288"/>
                <a:gd name="T43" fmla="*/ 145 h 289"/>
                <a:gd name="T44" fmla="*/ 208 w 288"/>
                <a:gd name="T45" fmla="*/ 148 h 2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288" h="289">
                  <a:moveTo>
                    <a:pt x="144" y="0"/>
                  </a:moveTo>
                  <a:cubicBezTo>
                    <a:pt x="64" y="0"/>
                    <a:pt x="0" y="65"/>
                    <a:pt x="0" y="145"/>
                  </a:cubicBezTo>
                  <a:cubicBezTo>
                    <a:pt x="0" y="224"/>
                    <a:pt x="64" y="289"/>
                    <a:pt x="144" y="289"/>
                  </a:cubicBezTo>
                  <a:cubicBezTo>
                    <a:pt x="224" y="289"/>
                    <a:pt x="288" y="224"/>
                    <a:pt x="288" y="145"/>
                  </a:cubicBezTo>
                  <a:cubicBezTo>
                    <a:pt x="288" y="65"/>
                    <a:pt x="224" y="0"/>
                    <a:pt x="144" y="0"/>
                  </a:cubicBezTo>
                  <a:close/>
                  <a:moveTo>
                    <a:pt x="208" y="148"/>
                  </a:moveTo>
                  <a:cubicBezTo>
                    <a:pt x="117" y="239"/>
                    <a:pt x="117" y="239"/>
                    <a:pt x="117" y="239"/>
                  </a:cubicBezTo>
                  <a:cubicBezTo>
                    <a:pt x="116" y="240"/>
                    <a:pt x="115" y="240"/>
                    <a:pt x="114" y="240"/>
                  </a:cubicBezTo>
                  <a:cubicBezTo>
                    <a:pt x="113" y="240"/>
                    <a:pt x="112" y="240"/>
                    <a:pt x="111" y="239"/>
                  </a:cubicBezTo>
                  <a:cubicBezTo>
                    <a:pt x="111" y="239"/>
                    <a:pt x="111" y="239"/>
                    <a:pt x="111" y="239"/>
                  </a:cubicBezTo>
                  <a:cubicBezTo>
                    <a:pt x="110" y="238"/>
                    <a:pt x="110" y="237"/>
                    <a:pt x="110" y="236"/>
                  </a:cubicBezTo>
                  <a:cubicBezTo>
                    <a:pt x="110" y="192"/>
                    <a:pt x="110" y="192"/>
                    <a:pt x="110" y="192"/>
                  </a:cubicBezTo>
                  <a:cubicBezTo>
                    <a:pt x="110" y="191"/>
                    <a:pt x="110" y="190"/>
                    <a:pt x="111" y="189"/>
                  </a:cubicBezTo>
                  <a:cubicBezTo>
                    <a:pt x="155" y="145"/>
                    <a:pt x="155" y="145"/>
                    <a:pt x="155" y="145"/>
                  </a:cubicBezTo>
                  <a:cubicBezTo>
                    <a:pt x="111" y="101"/>
                    <a:pt x="111" y="101"/>
                    <a:pt x="111" y="101"/>
                  </a:cubicBezTo>
                  <a:cubicBezTo>
                    <a:pt x="110" y="100"/>
                    <a:pt x="110" y="99"/>
                    <a:pt x="110" y="98"/>
                  </a:cubicBezTo>
                  <a:cubicBezTo>
                    <a:pt x="110" y="54"/>
                    <a:pt x="110" y="54"/>
                    <a:pt x="110" y="54"/>
                  </a:cubicBezTo>
                  <a:cubicBezTo>
                    <a:pt x="110" y="53"/>
                    <a:pt x="110" y="52"/>
                    <a:pt x="111" y="51"/>
                  </a:cubicBezTo>
                  <a:cubicBezTo>
                    <a:pt x="111" y="51"/>
                    <a:pt x="111" y="51"/>
                    <a:pt x="111" y="51"/>
                  </a:cubicBezTo>
                  <a:cubicBezTo>
                    <a:pt x="113" y="49"/>
                    <a:pt x="115" y="49"/>
                    <a:pt x="117" y="51"/>
                  </a:cubicBezTo>
                  <a:cubicBezTo>
                    <a:pt x="208" y="142"/>
                    <a:pt x="208" y="142"/>
                    <a:pt x="208" y="142"/>
                  </a:cubicBezTo>
                  <a:cubicBezTo>
                    <a:pt x="209" y="143"/>
                    <a:pt x="209" y="144"/>
                    <a:pt x="209" y="145"/>
                  </a:cubicBezTo>
                  <a:cubicBezTo>
                    <a:pt x="209" y="146"/>
                    <a:pt x="209" y="147"/>
                    <a:pt x="208" y="148"/>
                  </a:cubicBezTo>
                  <a:close/>
                </a:path>
              </a:pathLst>
            </a:custGeom>
            <a:solidFill>
              <a:srgbClr val="0070C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rgbClr val="0070C0"/>
                </a:solidFill>
              </a:endParaRPr>
            </a:p>
          </p:txBody>
        </p:sp>
        <p:sp>
          <p:nvSpPr>
            <p:cNvPr id="36" name="TextBox 35"/>
            <p:cNvSpPr txBox="1"/>
            <p:nvPr/>
          </p:nvSpPr>
          <p:spPr>
            <a:xfrm>
              <a:off x="3816821" y="333450"/>
              <a:ext cx="2288322" cy="46166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defRPr sz="2400">
                  <a:solidFill>
                    <a:schemeClr val="bg1"/>
                  </a:solidFill>
                  <a:effectLst/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en-US" altLang="zh-CN" sz="1200" dirty="0">
                  <a:solidFill>
                    <a:srgbClr val="0070C0"/>
                  </a:solidFill>
                </a:rPr>
                <a:t>Source of creative technology </a:t>
              </a: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360438" y="189434"/>
              <a:ext cx="3138310" cy="646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54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zh-CN" altLang="zh-CN" sz="3600" dirty="0">
                  <a:solidFill>
                    <a:srgbClr val="0070C0"/>
                  </a:solidFill>
                </a:rPr>
                <a:t>创意技术来源</a:t>
              </a:r>
            </a:p>
          </p:txBody>
        </p:sp>
      </p:grpSp>
      <p:cxnSp>
        <p:nvCxnSpPr>
          <p:cNvPr id="126" name="直接连接符 125"/>
          <p:cNvCxnSpPr/>
          <p:nvPr/>
        </p:nvCxnSpPr>
        <p:spPr>
          <a:xfrm flipH="1">
            <a:off x="3795042" y="1629594"/>
            <a:ext cx="2662589" cy="7404"/>
          </a:xfrm>
          <a:prstGeom prst="line">
            <a:avLst/>
          </a:prstGeom>
          <a:ln w="25400">
            <a:solidFill>
              <a:schemeClr val="bg1">
                <a:lumMod val="65000"/>
              </a:schemeClr>
            </a:solidFill>
            <a:tailEnd type="oval" w="lg" len="lg"/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7" name="直接连接符 126"/>
          <p:cNvCxnSpPr/>
          <p:nvPr/>
        </p:nvCxnSpPr>
        <p:spPr>
          <a:xfrm flipH="1">
            <a:off x="3795042" y="3151399"/>
            <a:ext cx="1874027" cy="0"/>
          </a:xfrm>
          <a:prstGeom prst="line">
            <a:avLst/>
          </a:prstGeom>
          <a:ln w="25400">
            <a:solidFill>
              <a:schemeClr val="bg1">
                <a:lumMod val="65000"/>
              </a:schemeClr>
            </a:solidFill>
            <a:tailEnd type="oval" w="lg" len="lg"/>
          </a:ln>
          <a:effectLst>
            <a:outerShdw blurRad="50800" dist="38100" dir="2700000" algn="tl" rotWithShape="0">
              <a:prstClr val="black">
                <a:alpha val="2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9" name="直接连接符 128"/>
          <p:cNvCxnSpPr/>
          <p:nvPr/>
        </p:nvCxnSpPr>
        <p:spPr>
          <a:xfrm flipH="1">
            <a:off x="3795042" y="5781383"/>
            <a:ext cx="4178283" cy="0"/>
          </a:xfrm>
          <a:prstGeom prst="line">
            <a:avLst/>
          </a:prstGeom>
          <a:ln w="25400">
            <a:solidFill>
              <a:schemeClr val="bg1">
                <a:lumMod val="65000"/>
              </a:schemeClr>
            </a:solidFill>
            <a:tailEnd type="oval" w="lg" len="lg"/>
          </a:ln>
          <a:effectLst>
            <a:outerShdw blurRad="50800" dist="38100" dir="2700000" algn="tl" rotWithShape="0">
              <a:prstClr val="black">
                <a:alpha val="2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" name="组合 4"/>
          <p:cNvGrpSpPr/>
          <p:nvPr/>
        </p:nvGrpSpPr>
        <p:grpSpPr>
          <a:xfrm>
            <a:off x="3795042" y="4437910"/>
            <a:ext cx="2430253" cy="507367"/>
            <a:chOff x="3458488" y="4437906"/>
            <a:chExt cx="2430253" cy="507367"/>
          </a:xfrm>
        </p:grpSpPr>
        <p:cxnSp>
          <p:nvCxnSpPr>
            <p:cNvPr id="128" name="直接连接符 127"/>
            <p:cNvCxnSpPr/>
            <p:nvPr/>
          </p:nvCxnSpPr>
          <p:spPr>
            <a:xfrm flipH="1">
              <a:off x="3458488" y="4437906"/>
              <a:ext cx="1920665" cy="0"/>
            </a:xfrm>
            <a:prstGeom prst="line">
              <a:avLst/>
            </a:prstGeom>
            <a:ln w="25400">
              <a:solidFill>
                <a:schemeClr val="bg1">
                  <a:lumMod val="65000"/>
                </a:schemeClr>
              </a:solidFill>
              <a:tailEnd type="oval" w="lg" len="lg"/>
            </a:ln>
            <a:effectLst>
              <a:outerShdw blurRad="50800" dist="38100" dir="2700000" algn="tl" rotWithShape="0">
                <a:prstClr val="black">
                  <a:alpha val="20000"/>
                </a:prst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0" name="直接连接符 129"/>
            <p:cNvCxnSpPr>
              <a:stCxn id="80" idx="2"/>
            </p:cNvCxnSpPr>
            <p:nvPr/>
          </p:nvCxnSpPr>
          <p:spPr>
            <a:xfrm flipH="1" flipV="1">
              <a:off x="5379153" y="4437906"/>
              <a:ext cx="509588" cy="507367"/>
            </a:xfrm>
            <a:prstGeom prst="line">
              <a:avLst/>
            </a:prstGeom>
            <a:ln w="25400">
              <a:solidFill>
                <a:schemeClr val="bg1">
                  <a:lumMod val="65000"/>
                </a:schemeClr>
              </a:solidFill>
              <a:tailEnd type="none" w="lg" len="lg"/>
            </a:ln>
            <a:effectLst>
              <a:outerShdw blurRad="50800" dist="38100" dir="2700000" algn="tl" rotWithShape="0">
                <a:prstClr val="black">
                  <a:alpha val="20000"/>
                </a:prst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31" name="组合 130"/>
          <p:cNvGrpSpPr/>
          <p:nvPr/>
        </p:nvGrpSpPr>
        <p:grpSpPr>
          <a:xfrm>
            <a:off x="1532944" y="1557586"/>
            <a:ext cx="2620431" cy="893326"/>
            <a:chOff x="8641357" y="2133650"/>
            <a:chExt cx="2620431" cy="893326"/>
          </a:xfrm>
        </p:grpSpPr>
        <p:sp>
          <p:nvSpPr>
            <p:cNvPr id="132" name="TextBox 131"/>
            <p:cNvSpPr txBox="1"/>
            <p:nvPr/>
          </p:nvSpPr>
          <p:spPr>
            <a:xfrm>
              <a:off x="8785373" y="2421682"/>
              <a:ext cx="2133944" cy="6052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</p:txBody>
        </p:sp>
        <p:sp>
          <p:nvSpPr>
            <p:cNvPr id="133" name="Freeform 512"/>
            <p:cNvSpPr/>
            <p:nvPr/>
          </p:nvSpPr>
          <p:spPr bwMode="auto">
            <a:xfrm>
              <a:off x="8641357" y="2191370"/>
              <a:ext cx="118487" cy="234738"/>
            </a:xfrm>
            <a:custGeom>
              <a:avLst/>
              <a:gdLst>
                <a:gd name="T0" fmla="*/ 54 w 106"/>
                <a:gd name="T1" fmla="*/ 105 h 210"/>
                <a:gd name="T2" fmla="*/ 0 w 106"/>
                <a:gd name="T3" fmla="*/ 159 h 210"/>
                <a:gd name="T4" fmla="*/ 0 w 106"/>
                <a:gd name="T5" fmla="*/ 210 h 210"/>
                <a:gd name="T6" fmla="*/ 0 w 106"/>
                <a:gd name="T7" fmla="*/ 210 h 210"/>
                <a:gd name="T8" fmla="*/ 106 w 106"/>
                <a:gd name="T9" fmla="*/ 105 h 210"/>
                <a:gd name="T10" fmla="*/ 0 w 106"/>
                <a:gd name="T11" fmla="*/ 0 h 210"/>
                <a:gd name="T12" fmla="*/ 0 w 106"/>
                <a:gd name="T13" fmla="*/ 0 h 210"/>
                <a:gd name="T14" fmla="*/ 0 w 106"/>
                <a:gd name="T15" fmla="*/ 51 h 210"/>
                <a:gd name="T16" fmla="*/ 54 w 106"/>
                <a:gd name="T17" fmla="*/ 105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6" h="210">
                  <a:moveTo>
                    <a:pt x="54" y="105"/>
                  </a:moveTo>
                  <a:lnTo>
                    <a:pt x="0" y="159"/>
                  </a:lnTo>
                  <a:lnTo>
                    <a:pt x="0" y="210"/>
                  </a:lnTo>
                  <a:lnTo>
                    <a:pt x="0" y="210"/>
                  </a:lnTo>
                  <a:lnTo>
                    <a:pt x="106" y="105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51"/>
                  </a:lnTo>
                  <a:lnTo>
                    <a:pt x="54" y="105"/>
                  </a:lnTo>
                  <a:close/>
                </a:path>
              </a:pathLst>
            </a:custGeom>
            <a:solidFill>
              <a:srgbClr val="0066C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134" name="TextBox 133"/>
            <p:cNvSpPr txBox="1"/>
            <p:nvPr/>
          </p:nvSpPr>
          <p:spPr>
            <a:xfrm>
              <a:off x="8784483" y="2133650"/>
              <a:ext cx="2477305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点击输入小标题</a:t>
              </a:r>
              <a:endParaRPr lang="zh-CN" altLang="zh-CN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35" name="组合 134"/>
          <p:cNvGrpSpPr/>
          <p:nvPr/>
        </p:nvGrpSpPr>
        <p:grpSpPr>
          <a:xfrm>
            <a:off x="1532944" y="2637706"/>
            <a:ext cx="2620431" cy="893326"/>
            <a:chOff x="8641357" y="2133650"/>
            <a:chExt cx="2620431" cy="893326"/>
          </a:xfrm>
        </p:grpSpPr>
        <p:sp>
          <p:nvSpPr>
            <p:cNvPr id="136" name="TextBox 135"/>
            <p:cNvSpPr txBox="1"/>
            <p:nvPr/>
          </p:nvSpPr>
          <p:spPr>
            <a:xfrm>
              <a:off x="8785373" y="2421682"/>
              <a:ext cx="2133944" cy="6052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</p:txBody>
        </p:sp>
        <p:sp>
          <p:nvSpPr>
            <p:cNvPr id="137" name="Freeform 512"/>
            <p:cNvSpPr/>
            <p:nvPr/>
          </p:nvSpPr>
          <p:spPr bwMode="auto">
            <a:xfrm>
              <a:off x="8641357" y="2177082"/>
              <a:ext cx="118487" cy="234738"/>
            </a:xfrm>
            <a:custGeom>
              <a:avLst/>
              <a:gdLst>
                <a:gd name="T0" fmla="*/ 54 w 106"/>
                <a:gd name="T1" fmla="*/ 105 h 210"/>
                <a:gd name="T2" fmla="*/ 0 w 106"/>
                <a:gd name="T3" fmla="*/ 159 h 210"/>
                <a:gd name="T4" fmla="*/ 0 w 106"/>
                <a:gd name="T5" fmla="*/ 210 h 210"/>
                <a:gd name="T6" fmla="*/ 0 w 106"/>
                <a:gd name="T7" fmla="*/ 210 h 210"/>
                <a:gd name="T8" fmla="*/ 106 w 106"/>
                <a:gd name="T9" fmla="*/ 105 h 210"/>
                <a:gd name="T10" fmla="*/ 0 w 106"/>
                <a:gd name="T11" fmla="*/ 0 h 210"/>
                <a:gd name="T12" fmla="*/ 0 w 106"/>
                <a:gd name="T13" fmla="*/ 0 h 210"/>
                <a:gd name="T14" fmla="*/ 0 w 106"/>
                <a:gd name="T15" fmla="*/ 51 h 210"/>
                <a:gd name="T16" fmla="*/ 54 w 106"/>
                <a:gd name="T17" fmla="*/ 105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6" h="210">
                  <a:moveTo>
                    <a:pt x="54" y="105"/>
                  </a:moveTo>
                  <a:lnTo>
                    <a:pt x="0" y="159"/>
                  </a:lnTo>
                  <a:lnTo>
                    <a:pt x="0" y="210"/>
                  </a:lnTo>
                  <a:lnTo>
                    <a:pt x="0" y="210"/>
                  </a:lnTo>
                  <a:lnTo>
                    <a:pt x="106" y="105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51"/>
                  </a:lnTo>
                  <a:lnTo>
                    <a:pt x="54" y="105"/>
                  </a:lnTo>
                  <a:close/>
                </a:path>
              </a:pathLst>
            </a:custGeom>
            <a:solidFill>
              <a:srgbClr val="0066C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138" name="TextBox 137"/>
            <p:cNvSpPr txBox="1"/>
            <p:nvPr/>
          </p:nvSpPr>
          <p:spPr>
            <a:xfrm>
              <a:off x="8784483" y="2133650"/>
              <a:ext cx="2477305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defRPr sz="1600">
                  <a:solidFill>
                    <a:srgbClr val="FF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zh-CN" altLang="en-US" sz="20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点击输入小标题</a:t>
              </a:r>
              <a:endParaRPr lang="zh-CN" altLang="zh-CN" sz="2000" dirty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</p:grpSp>
      <p:grpSp>
        <p:nvGrpSpPr>
          <p:cNvPr id="139" name="组合 138"/>
          <p:cNvGrpSpPr/>
          <p:nvPr/>
        </p:nvGrpSpPr>
        <p:grpSpPr>
          <a:xfrm>
            <a:off x="1532944" y="3789834"/>
            <a:ext cx="2620431" cy="893326"/>
            <a:chOff x="8641357" y="2133650"/>
            <a:chExt cx="2620431" cy="893326"/>
          </a:xfrm>
        </p:grpSpPr>
        <p:sp>
          <p:nvSpPr>
            <p:cNvPr id="140" name="TextBox 139"/>
            <p:cNvSpPr txBox="1"/>
            <p:nvPr/>
          </p:nvSpPr>
          <p:spPr>
            <a:xfrm>
              <a:off x="8785373" y="2421682"/>
              <a:ext cx="2133944" cy="6052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</p:txBody>
        </p:sp>
        <p:sp>
          <p:nvSpPr>
            <p:cNvPr id="141" name="Freeform 512"/>
            <p:cNvSpPr/>
            <p:nvPr/>
          </p:nvSpPr>
          <p:spPr bwMode="auto">
            <a:xfrm>
              <a:off x="8641357" y="2158368"/>
              <a:ext cx="118487" cy="234738"/>
            </a:xfrm>
            <a:custGeom>
              <a:avLst/>
              <a:gdLst>
                <a:gd name="T0" fmla="*/ 54 w 106"/>
                <a:gd name="T1" fmla="*/ 105 h 210"/>
                <a:gd name="T2" fmla="*/ 0 w 106"/>
                <a:gd name="T3" fmla="*/ 159 h 210"/>
                <a:gd name="T4" fmla="*/ 0 w 106"/>
                <a:gd name="T5" fmla="*/ 210 h 210"/>
                <a:gd name="T6" fmla="*/ 0 w 106"/>
                <a:gd name="T7" fmla="*/ 210 h 210"/>
                <a:gd name="T8" fmla="*/ 106 w 106"/>
                <a:gd name="T9" fmla="*/ 105 h 210"/>
                <a:gd name="T10" fmla="*/ 0 w 106"/>
                <a:gd name="T11" fmla="*/ 0 h 210"/>
                <a:gd name="T12" fmla="*/ 0 w 106"/>
                <a:gd name="T13" fmla="*/ 0 h 210"/>
                <a:gd name="T14" fmla="*/ 0 w 106"/>
                <a:gd name="T15" fmla="*/ 51 h 210"/>
                <a:gd name="T16" fmla="*/ 54 w 106"/>
                <a:gd name="T17" fmla="*/ 105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6" h="210">
                  <a:moveTo>
                    <a:pt x="54" y="105"/>
                  </a:moveTo>
                  <a:lnTo>
                    <a:pt x="0" y="159"/>
                  </a:lnTo>
                  <a:lnTo>
                    <a:pt x="0" y="210"/>
                  </a:lnTo>
                  <a:lnTo>
                    <a:pt x="0" y="210"/>
                  </a:lnTo>
                  <a:lnTo>
                    <a:pt x="106" y="105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51"/>
                  </a:lnTo>
                  <a:lnTo>
                    <a:pt x="54" y="105"/>
                  </a:lnTo>
                  <a:close/>
                </a:path>
              </a:pathLst>
            </a:custGeom>
            <a:solidFill>
              <a:srgbClr val="0066C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142" name="TextBox 141"/>
            <p:cNvSpPr txBox="1"/>
            <p:nvPr/>
          </p:nvSpPr>
          <p:spPr>
            <a:xfrm>
              <a:off x="8784483" y="2133650"/>
              <a:ext cx="2477305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defRPr sz="1600">
                  <a:solidFill>
                    <a:srgbClr val="FF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zh-CN" altLang="en-US" sz="20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点击输入小标题</a:t>
              </a:r>
              <a:endParaRPr lang="zh-CN" altLang="zh-CN" sz="2000" dirty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</p:grpSp>
      <p:grpSp>
        <p:nvGrpSpPr>
          <p:cNvPr id="143" name="组合 142"/>
          <p:cNvGrpSpPr/>
          <p:nvPr/>
        </p:nvGrpSpPr>
        <p:grpSpPr>
          <a:xfrm>
            <a:off x="1532944" y="5085978"/>
            <a:ext cx="2620431" cy="893326"/>
            <a:chOff x="8641357" y="2133650"/>
            <a:chExt cx="2620431" cy="893326"/>
          </a:xfrm>
        </p:grpSpPr>
        <p:sp>
          <p:nvSpPr>
            <p:cNvPr id="144" name="TextBox 143"/>
            <p:cNvSpPr txBox="1"/>
            <p:nvPr/>
          </p:nvSpPr>
          <p:spPr>
            <a:xfrm>
              <a:off x="8785373" y="2421682"/>
              <a:ext cx="2133944" cy="6052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</p:txBody>
        </p:sp>
        <p:sp>
          <p:nvSpPr>
            <p:cNvPr id="145" name="Freeform 512"/>
            <p:cNvSpPr/>
            <p:nvPr/>
          </p:nvSpPr>
          <p:spPr bwMode="auto">
            <a:xfrm>
              <a:off x="8641357" y="2186944"/>
              <a:ext cx="118487" cy="234738"/>
            </a:xfrm>
            <a:custGeom>
              <a:avLst/>
              <a:gdLst>
                <a:gd name="T0" fmla="*/ 54 w 106"/>
                <a:gd name="T1" fmla="*/ 105 h 210"/>
                <a:gd name="T2" fmla="*/ 0 w 106"/>
                <a:gd name="T3" fmla="*/ 159 h 210"/>
                <a:gd name="T4" fmla="*/ 0 w 106"/>
                <a:gd name="T5" fmla="*/ 210 h 210"/>
                <a:gd name="T6" fmla="*/ 0 w 106"/>
                <a:gd name="T7" fmla="*/ 210 h 210"/>
                <a:gd name="T8" fmla="*/ 106 w 106"/>
                <a:gd name="T9" fmla="*/ 105 h 210"/>
                <a:gd name="T10" fmla="*/ 0 w 106"/>
                <a:gd name="T11" fmla="*/ 0 h 210"/>
                <a:gd name="T12" fmla="*/ 0 w 106"/>
                <a:gd name="T13" fmla="*/ 0 h 210"/>
                <a:gd name="T14" fmla="*/ 0 w 106"/>
                <a:gd name="T15" fmla="*/ 51 h 210"/>
                <a:gd name="T16" fmla="*/ 54 w 106"/>
                <a:gd name="T17" fmla="*/ 105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6" h="210">
                  <a:moveTo>
                    <a:pt x="54" y="105"/>
                  </a:moveTo>
                  <a:lnTo>
                    <a:pt x="0" y="159"/>
                  </a:lnTo>
                  <a:lnTo>
                    <a:pt x="0" y="210"/>
                  </a:lnTo>
                  <a:lnTo>
                    <a:pt x="0" y="210"/>
                  </a:lnTo>
                  <a:lnTo>
                    <a:pt x="106" y="105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51"/>
                  </a:lnTo>
                  <a:lnTo>
                    <a:pt x="54" y="105"/>
                  </a:lnTo>
                  <a:close/>
                </a:path>
              </a:pathLst>
            </a:custGeom>
            <a:solidFill>
              <a:srgbClr val="0066C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146" name="TextBox 145"/>
            <p:cNvSpPr txBox="1"/>
            <p:nvPr/>
          </p:nvSpPr>
          <p:spPr>
            <a:xfrm>
              <a:off x="8784483" y="2133650"/>
              <a:ext cx="2477305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defRPr sz="1600">
                  <a:solidFill>
                    <a:srgbClr val="FF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zh-CN" altLang="en-US" sz="20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点击输入小标题</a:t>
              </a:r>
              <a:endParaRPr lang="zh-CN" altLang="zh-CN" sz="2000" dirty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2000">
        <p:fade/>
      </p:transition>
    </mc:Choice>
    <mc:Fallback xmlns="">
      <p:transition spd="med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1" dur="5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5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000"/>
                            </p:stCondLst>
                            <p:childTnLst>
                              <p:par>
                                <p:cTn id="27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9" dur="5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500"/>
                            </p:stCondLst>
                            <p:childTnLst>
                              <p:par>
                                <p:cTn id="3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000"/>
                            </p:stCondLst>
                            <p:childTnLst>
                              <p:par>
                                <p:cTn id="37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9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500"/>
                            </p:stCondLst>
                            <p:childTnLst>
                              <p:par>
                                <p:cTn id="41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3" dur="5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000"/>
                            </p:stCondLst>
                            <p:childTnLst>
                              <p:par>
                                <p:cTn id="4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500"/>
                            </p:stCondLst>
                            <p:childTnLst>
                              <p:par>
                                <p:cTn id="51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3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4000"/>
                            </p:stCondLst>
                            <p:childTnLst>
                              <p:par>
                                <p:cTn id="5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4500"/>
                            </p:stCondLst>
                            <p:childTnLst>
                              <p:par>
                                <p:cTn id="5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5000"/>
                            </p:stCondLst>
                            <p:childTnLst>
                              <p:par>
                                <p:cTn id="6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7" dur="5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500"/>
                            </p:stCondLst>
                            <p:childTnLst>
                              <p:par>
                                <p:cTn id="69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1" dur="5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6000"/>
                            </p:stCondLst>
                            <p:childTnLst>
                              <p:par>
                                <p:cTn id="7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1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1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8" grpId="0"/>
      <p:bldP spid="119" grpId="0"/>
      <p:bldP spid="120" grpId="0"/>
      <p:bldP spid="121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 5"/>
          <p:cNvSpPr/>
          <p:nvPr/>
        </p:nvSpPr>
        <p:spPr bwMode="auto">
          <a:xfrm rot="10800000">
            <a:off x="5031709" y="1910468"/>
            <a:ext cx="2001982" cy="1774340"/>
          </a:xfrm>
          <a:custGeom>
            <a:avLst/>
            <a:gdLst>
              <a:gd name="T0" fmla="*/ 407 w 1375"/>
              <a:gd name="T1" fmla="*/ 1218 h 1218"/>
              <a:gd name="T2" fmla="*/ 299 w 1375"/>
              <a:gd name="T3" fmla="*/ 1156 h 1218"/>
              <a:gd name="T4" fmla="*/ 19 w 1375"/>
              <a:gd name="T5" fmla="*/ 671 h 1218"/>
              <a:gd name="T6" fmla="*/ 19 w 1375"/>
              <a:gd name="T7" fmla="*/ 547 h 1218"/>
              <a:gd name="T8" fmla="*/ 299 w 1375"/>
              <a:gd name="T9" fmla="*/ 62 h 1218"/>
              <a:gd name="T10" fmla="*/ 407 w 1375"/>
              <a:gd name="T11" fmla="*/ 0 h 1218"/>
              <a:gd name="T12" fmla="*/ 967 w 1375"/>
              <a:gd name="T13" fmla="*/ 0 h 1218"/>
              <a:gd name="T14" fmla="*/ 1075 w 1375"/>
              <a:gd name="T15" fmla="*/ 62 h 1218"/>
              <a:gd name="T16" fmla="*/ 1355 w 1375"/>
              <a:gd name="T17" fmla="*/ 547 h 1218"/>
              <a:gd name="T18" fmla="*/ 1355 w 1375"/>
              <a:gd name="T19" fmla="*/ 671 h 1218"/>
              <a:gd name="T20" fmla="*/ 1075 w 1375"/>
              <a:gd name="T21" fmla="*/ 1156 h 1218"/>
              <a:gd name="T22" fmla="*/ 967 w 1375"/>
              <a:gd name="T23" fmla="*/ 1218 h 1218"/>
              <a:gd name="T24" fmla="*/ 407 w 1375"/>
              <a:gd name="T25" fmla="*/ 1218 h 12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375" h="1218">
                <a:moveTo>
                  <a:pt x="407" y="1218"/>
                </a:moveTo>
                <a:cubicBezTo>
                  <a:pt x="368" y="1218"/>
                  <a:pt x="319" y="1190"/>
                  <a:pt x="299" y="1156"/>
                </a:cubicBezTo>
                <a:cubicBezTo>
                  <a:pt x="19" y="671"/>
                  <a:pt x="19" y="671"/>
                  <a:pt x="19" y="671"/>
                </a:cubicBezTo>
                <a:cubicBezTo>
                  <a:pt x="0" y="637"/>
                  <a:pt x="0" y="581"/>
                  <a:pt x="19" y="547"/>
                </a:cubicBezTo>
                <a:cubicBezTo>
                  <a:pt x="299" y="62"/>
                  <a:pt x="299" y="62"/>
                  <a:pt x="299" y="62"/>
                </a:cubicBezTo>
                <a:cubicBezTo>
                  <a:pt x="319" y="28"/>
                  <a:pt x="368" y="0"/>
                  <a:pt x="407" y="0"/>
                </a:cubicBezTo>
                <a:cubicBezTo>
                  <a:pt x="967" y="0"/>
                  <a:pt x="967" y="0"/>
                  <a:pt x="967" y="0"/>
                </a:cubicBezTo>
                <a:cubicBezTo>
                  <a:pt x="1007" y="0"/>
                  <a:pt x="1055" y="28"/>
                  <a:pt x="1075" y="62"/>
                </a:cubicBezTo>
                <a:cubicBezTo>
                  <a:pt x="1355" y="547"/>
                  <a:pt x="1355" y="547"/>
                  <a:pt x="1355" y="547"/>
                </a:cubicBezTo>
                <a:cubicBezTo>
                  <a:pt x="1375" y="581"/>
                  <a:pt x="1375" y="637"/>
                  <a:pt x="1355" y="671"/>
                </a:cubicBezTo>
                <a:cubicBezTo>
                  <a:pt x="1075" y="1156"/>
                  <a:pt x="1075" y="1156"/>
                  <a:pt x="1075" y="1156"/>
                </a:cubicBezTo>
                <a:cubicBezTo>
                  <a:pt x="1055" y="1190"/>
                  <a:pt x="1007" y="1218"/>
                  <a:pt x="967" y="1218"/>
                </a:cubicBezTo>
                <a:lnTo>
                  <a:pt x="407" y="1218"/>
                </a:lnTo>
                <a:close/>
              </a:path>
            </a:pathLst>
          </a:custGeom>
          <a:gradFill flip="none" rotWithShape="1">
            <a:gsLst>
              <a:gs pos="0">
                <a:schemeClr val="bg1">
                  <a:lumMod val="85000"/>
                </a:schemeClr>
              </a:gs>
              <a:gs pos="100000">
                <a:schemeClr val="bg1"/>
              </a:gs>
            </a:gsLst>
            <a:lin ang="2700000" scaled="1"/>
            <a:tileRect/>
          </a:gradFill>
          <a:ln w="3810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2700000" scaled="1"/>
              <a:tileRect/>
            </a:gradFill>
          </a:ln>
          <a:effectLst>
            <a:outerShdw blurRad="88900" dist="101600" dir="2700000" algn="tl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="1">
              <a:sym typeface="Arial" panose="020B0604020202020204" pitchFamily="34" charset="0"/>
            </a:endParaRPr>
          </a:p>
        </p:txBody>
      </p:sp>
      <p:grpSp>
        <p:nvGrpSpPr>
          <p:cNvPr id="17" name="组合 16"/>
          <p:cNvGrpSpPr/>
          <p:nvPr/>
        </p:nvGrpSpPr>
        <p:grpSpPr>
          <a:xfrm>
            <a:off x="3910905" y="3917802"/>
            <a:ext cx="4373366" cy="880144"/>
            <a:chOff x="7497701" y="1731009"/>
            <a:chExt cx="2177121" cy="879941"/>
          </a:xfrm>
        </p:grpSpPr>
        <p:sp>
          <p:nvSpPr>
            <p:cNvPr id="18" name="文本框 17"/>
            <p:cNvSpPr txBox="1"/>
            <p:nvPr/>
          </p:nvSpPr>
          <p:spPr>
            <a:xfrm>
              <a:off x="7497701" y="1731009"/>
              <a:ext cx="2177121" cy="7692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4400" b="1" dirty="0">
                  <a:solidFill>
                    <a:srgbClr val="0070C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工作中的不足</a:t>
              </a:r>
            </a:p>
          </p:txBody>
        </p:sp>
        <p:sp>
          <p:nvSpPr>
            <p:cNvPr id="19" name="文本框 18"/>
            <p:cNvSpPr txBox="1"/>
            <p:nvPr/>
          </p:nvSpPr>
          <p:spPr>
            <a:xfrm>
              <a:off x="7508478" y="2210932"/>
              <a:ext cx="2155566" cy="40001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endParaRPr lang="zh-CN" altLang="en-US" sz="2000" b="1" dirty="0">
                <a:solidFill>
                  <a:srgbClr val="0070C0"/>
                </a:solidFill>
                <a:latin typeface="ITC Avant Garde Std XLt" panose="020B0302020202020204" pitchFamily="34" charset="0"/>
                <a:ea typeface="方正正黑简体" panose="02000000000000000000" pitchFamily="2" charset="-122"/>
              </a:endParaRPr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1991291" y="2659088"/>
            <a:ext cx="1787217" cy="1161421"/>
            <a:chOff x="736517" y="2781721"/>
            <a:chExt cx="1787217" cy="1161421"/>
          </a:xfrm>
        </p:grpSpPr>
        <p:sp>
          <p:nvSpPr>
            <p:cNvPr id="23" name="文本框 5"/>
            <p:cNvSpPr txBox="1"/>
            <p:nvPr/>
          </p:nvSpPr>
          <p:spPr>
            <a:xfrm>
              <a:off x="736517" y="2781721"/>
              <a:ext cx="1787217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endParaRPr lang="zh-CN" altLang="en-US" sz="5400" dirty="0">
                <a:solidFill>
                  <a:srgbClr val="0066CC"/>
                </a:solidFill>
                <a:effectLst>
                  <a:innerShdw blurRad="63500" dist="38100" dir="13500000">
                    <a:prstClr val="black">
                      <a:alpha val="50000"/>
                    </a:prstClr>
                  </a:inn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8" name="矩形 27"/>
            <p:cNvSpPr/>
            <p:nvPr/>
          </p:nvSpPr>
          <p:spPr>
            <a:xfrm>
              <a:off x="936501" y="3573810"/>
              <a:ext cx="1381356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defRPr/>
              </a:pPr>
              <a:endParaRPr lang="zh-CN" altLang="en-US" sz="1800" dirty="0">
                <a:solidFill>
                  <a:srgbClr val="0066CC"/>
                </a:solidFill>
              </a:endParaRPr>
            </a:p>
          </p:txBody>
        </p:sp>
      </p:grpSp>
      <p:sp>
        <p:nvSpPr>
          <p:cNvPr id="16" name="文本框 15"/>
          <p:cNvSpPr txBox="1"/>
          <p:nvPr/>
        </p:nvSpPr>
        <p:spPr>
          <a:xfrm>
            <a:off x="5126183" y="2267701"/>
            <a:ext cx="1942808" cy="1320196"/>
          </a:xfrm>
          <a:prstGeom prst="rect">
            <a:avLst/>
          </a:prstGeom>
          <a:noFill/>
        </p:spPr>
        <p:txBody>
          <a:bodyPr wrap="square" lIns="88228" tIns="44114" rIns="88228" bIns="44114" rtlCol="0">
            <a:spAutoFit/>
          </a:bodyPr>
          <a:lstStyle/>
          <a:p>
            <a:pPr algn="ctr"/>
            <a:r>
              <a:rPr lang="en-US" altLang="zh-CN" sz="4000" dirty="0">
                <a:solidFill>
                  <a:srgbClr val="0070C0"/>
                </a:solidFill>
                <a:latin typeface="ITC Avant Garde Std Md" panose="020B0602020202020204" pitchFamily="34" charset="0"/>
              </a:rPr>
              <a:t>PART 04</a:t>
            </a:r>
            <a:endParaRPr lang="zh-CN" altLang="en-US" sz="4000" dirty="0">
              <a:solidFill>
                <a:srgbClr val="0070C0"/>
              </a:solidFill>
              <a:latin typeface="ITC Avant Garde Std Md" panose="020B0602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2000">
        <p:fade/>
      </p:transition>
    </mc:Choice>
    <mc:Fallback xmlns="">
      <p:transition spd="med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299"/>
                            </p:stCondLst>
                            <p:childTnLst>
                              <p:par>
                                <p:cTn id="15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/>
          <p:cNvGrpSpPr/>
          <p:nvPr/>
        </p:nvGrpSpPr>
        <p:grpSpPr>
          <a:xfrm>
            <a:off x="696987" y="189439"/>
            <a:ext cx="5456674" cy="646331"/>
            <a:chOff x="360437" y="189434"/>
            <a:chExt cx="5456674" cy="646332"/>
          </a:xfrm>
        </p:grpSpPr>
        <p:sp>
          <p:nvSpPr>
            <p:cNvPr id="35" name="Freeform 514"/>
            <p:cNvSpPr>
              <a:spLocks noEditPoints="1"/>
            </p:cNvSpPr>
            <p:nvPr/>
          </p:nvSpPr>
          <p:spPr bwMode="auto">
            <a:xfrm>
              <a:off x="3098448" y="368645"/>
              <a:ext cx="358333" cy="360040"/>
            </a:xfrm>
            <a:custGeom>
              <a:avLst/>
              <a:gdLst>
                <a:gd name="T0" fmla="*/ 144 w 288"/>
                <a:gd name="T1" fmla="*/ 0 h 289"/>
                <a:gd name="T2" fmla="*/ 0 w 288"/>
                <a:gd name="T3" fmla="*/ 145 h 289"/>
                <a:gd name="T4" fmla="*/ 144 w 288"/>
                <a:gd name="T5" fmla="*/ 289 h 289"/>
                <a:gd name="T6" fmla="*/ 288 w 288"/>
                <a:gd name="T7" fmla="*/ 145 h 289"/>
                <a:gd name="T8" fmla="*/ 144 w 288"/>
                <a:gd name="T9" fmla="*/ 0 h 289"/>
                <a:gd name="T10" fmla="*/ 208 w 288"/>
                <a:gd name="T11" fmla="*/ 148 h 289"/>
                <a:gd name="T12" fmla="*/ 117 w 288"/>
                <a:gd name="T13" fmla="*/ 239 h 289"/>
                <a:gd name="T14" fmla="*/ 114 w 288"/>
                <a:gd name="T15" fmla="*/ 240 h 289"/>
                <a:gd name="T16" fmla="*/ 111 w 288"/>
                <a:gd name="T17" fmla="*/ 239 h 289"/>
                <a:gd name="T18" fmla="*/ 111 w 288"/>
                <a:gd name="T19" fmla="*/ 239 h 289"/>
                <a:gd name="T20" fmla="*/ 110 w 288"/>
                <a:gd name="T21" fmla="*/ 236 h 289"/>
                <a:gd name="T22" fmla="*/ 110 w 288"/>
                <a:gd name="T23" fmla="*/ 192 h 289"/>
                <a:gd name="T24" fmla="*/ 111 w 288"/>
                <a:gd name="T25" fmla="*/ 189 h 289"/>
                <a:gd name="T26" fmla="*/ 155 w 288"/>
                <a:gd name="T27" fmla="*/ 145 h 289"/>
                <a:gd name="T28" fmla="*/ 111 w 288"/>
                <a:gd name="T29" fmla="*/ 101 h 289"/>
                <a:gd name="T30" fmla="*/ 110 w 288"/>
                <a:gd name="T31" fmla="*/ 98 h 289"/>
                <a:gd name="T32" fmla="*/ 110 w 288"/>
                <a:gd name="T33" fmla="*/ 54 h 289"/>
                <a:gd name="T34" fmla="*/ 111 w 288"/>
                <a:gd name="T35" fmla="*/ 51 h 289"/>
                <a:gd name="T36" fmla="*/ 111 w 288"/>
                <a:gd name="T37" fmla="*/ 51 h 289"/>
                <a:gd name="T38" fmla="*/ 117 w 288"/>
                <a:gd name="T39" fmla="*/ 51 h 289"/>
                <a:gd name="T40" fmla="*/ 208 w 288"/>
                <a:gd name="T41" fmla="*/ 142 h 289"/>
                <a:gd name="T42" fmla="*/ 209 w 288"/>
                <a:gd name="T43" fmla="*/ 145 h 289"/>
                <a:gd name="T44" fmla="*/ 208 w 288"/>
                <a:gd name="T45" fmla="*/ 148 h 2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288" h="289">
                  <a:moveTo>
                    <a:pt x="144" y="0"/>
                  </a:moveTo>
                  <a:cubicBezTo>
                    <a:pt x="64" y="0"/>
                    <a:pt x="0" y="65"/>
                    <a:pt x="0" y="145"/>
                  </a:cubicBezTo>
                  <a:cubicBezTo>
                    <a:pt x="0" y="224"/>
                    <a:pt x="64" y="289"/>
                    <a:pt x="144" y="289"/>
                  </a:cubicBezTo>
                  <a:cubicBezTo>
                    <a:pt x="224" y="289"/>
                    <a:pt x="288" y="224"/>
                    <a:pt x="288" y="145"/>
                  </a:cubicBezTo>
                  <a:cubicBezTo>
                    <a:pt x="288" y="65"/>
                    <a:pt x="224" y="0"/>
                    <a:pt x="144" y="0"/>
                  </a:cubicBezTo>
                  <a:close/>
                  <a:moveTo>
                    <a:pt x="208" y="148"/>
                  </a:moveTo>
                  <a:cubicBezTo>
                    <a:pt x="117" y="239"/>
                    <a:pt x="117" y="239"/>
                    <a:pt x="117" y="239"/>
                  </a:cubicBezTo>
                  <a:cubicBezTo>
                    <a:pt x="116" y="240"/>
                    <a:pt x="115" y="240"/>
                    <a:pt x="114" y="240"/>
                  </a:cubicBezTo>
                  <a:cubicBezTo>
                    <a:pt x="113" y="240"/>
                    <a:pt x="112" y="240"/>
                    <a:pt x="111" y="239"/>
                  </a:cubicBezTo>
                  <a:cubicBezTo>
                    <a:pt x="111" y="239"/>
                    <a:pt x="111" y="239"/>
                    <a:pt x="111" y="239"/>
                  </a:cubicBezTo>
                  <a:cubicBezTo>
                    <a:pt x="110" y="238"/>
                    <a:pt x="110" y="237"/>
                    <a:pt x="110" y="236"/>
                  </a:cubicBezTo>
                  <a:cubicBezTo>
                    <a:pt x="110" y="192"/>
                    <a:pt x="110" y="192"/>
                    <a:pt x="110" y="192"/>
                  </a:cubicBezTo>
                  <a:cubicBezTo>
                    <a:pt x="110" y="191"/>
                    <a:pt x="110" y="190"/>
                    <a:pt x="111" y="189"/>
                  </a:cubicBezTo>
                  <a:cubicBezTo>
                    <a:pt x="155" y="145"/>
                    <a:pt x="155" y="145"/>
                    <a:pt x="155" y="145"/>
                  </a:cubicBezTo>
                  <a:cubicBezTo>
                    <a:pt x="111" y="101"/>
                    <a:pt x="111" y="101"/>
                    <a:pt x="111" y="101"/>
                  </a:cubicBezTo>
                  <a:cubicBezTo>
                    <a:pt x="110" y="100"/>
                    <a:pt x="110" y="99"/>
                    <a:pt x="110" y="98"/>
                  </a:cubicBezTo>
                  <a:cubicBezTo>
                    <a:pt x="110" y="54"/>
                    <a:pt x="110" y="54"/>
                    <a:pt x="110" y="54"/>
                  </a:cubicBezTo>
                  <a:cubicBezTo>
                    <a:pt x="110" y="53"/>
                    <a:pt x="110" y="52"/>
                    <a:pt x="111" y="51"/>
                  </a:cubicBezTo>
                  <a:cubicBezTo>
                    <a:pt x="111" y="51"/>
                    <a:pt x="111" y="51"/>
                    <a:pt x="111" y="51"/>
                  </a:cubicBezTo>
                  <a:cubicBezTo>
                    <a:pt x="113" y="49"/>
                    <a:pt x="115" y="49"/>
                    <a:pt x="117" y="51"/>
                  </a:cubicBezTo>
                  <a:cubicBezTo>
                    <a:pt x="208" y="142"/>
                    <a:pt x="208" y="142"/>
                    <a:pt x="208" y="142"/>
                  </a:cubicBezTo>
                  <a:cubicBezTo>
                    <a:pt x="209" y="143"/>
                    <a:pt x="209" y="144"/>
                    <a:pt x="209" y="145"/>
                  </a:cubicBezTo>
                  <a:cubicBezTo>
                    <a:pt x="209" y="146"/>
                    <a:pt x="209" y="147"/>
                    <a:pt x="208" y="148"/>
                  </a:cubicBezTo>
                  <a:close/>
                </a:path>
              </a:pathLst>
            </a:custGeom>
            <a:solidFill>
              <a:srgbClr val="0070C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rgbClr val="0070C0"/>
                </a:solidFill>
              </a:endParaRPr>
            </a:p>
          </p:txBody>
        </p:sp>
        <p:sp>
          <p:nvSpPr>
            <p:cNvPr id="36" name="TextBox 35"/>
            <p:cNvSpPr txBox="1"/>
            <p:nvPr/>
          </p:nvSpPr>
          <p:spPr>
            <a:xfrm>
              <a:off x="3528789" y="416491"/>
              <a:ext cx="2288322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defRPr sz="2400">
                  <a:solidFill>
                    <a:schemeClr val="bg1"/>
                  </a:solidFill>
                  <a:effectLst/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en-US" altLang="zh-CN" sz="1200" dirty="0">
                  <a:solidFill>
                    <a:srgbClr val="0070C0"/>
                  </a:solidFill>
                </a:rPr>
                <a:t>The problems </a:t>
              </a: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360437" y="189434"/>
              <a:ext cx="2808311" cy="646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54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zh-CN" altLang="zh-CN" sz="3600" dirty="0">
                  <a:solidFill>
                    <a:srgbClr val="0070C0"/>
                  </a:solidFill>
                </a:rPr>
                <a:t>出现的问题</a:t>
              </a:r>
            </a:p>
          </p:txBody>
        </p:sp>
      </p:grpSp>
      <p:sp>
        <p:nvSpPr>
          <p:cNvPr id="37" name="矩形 36"/>
          <p:cNvSpPr/>
          <p:nvPr/>
        </p:nvSpPr>
        <p:spPr>
          <a:xfrm>
            <a:off x="336554" y="1125541"/>
            <a:ext cx="11522075" cy="5328593"/>
          </a:xfrm>
          <a:prstGeom prst="rect">
            <a:avLst/>
          </a:prstGeom>
          <a:solidFill>
            <a:schemeClr val="bg1">
              <a:lumMod val="95000"/>
              <a:alpha val="7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76" name="直接连接符 75"/>
          <p:cNvCxnSpPr/>
          <p:nvPr/>
        </p:nvCxnSpPr>
        <p:spPr>
          <a:xfrm flipH="1" flipV="1">
            <a:off x="2384525" y="3335265"/>
            <a:ext cx="1408806" cy="709473"/>
          </a:xfrm>
          <a:prstGeom prst="line">
            <a:avLst/>
          </a:prstGeom>
          <a:ln w="28575">
            <a:solidFill>
              <a:schemeClr val="bg1">
                <a:lumMod val="85000"/>
              </a:schemeClr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7" name="直接连接符 76"/>
          <p:cNvCxnSpPr/>
          <p:nvPr/>
        </p:nvCxnSpPr>
        <p:spPr>
          <a:xfrm flipH="1">
            <a:off x="5009500" y="3332328"/>
            <a:ext cx="1563580" cy="705154"/>
          </a:xfrm>
          <a:prstGeom prst="line">
            <a:avLst/>
          </a:prstGeom>
          <a:ln w="28575">
            <a:solidFill>
              <a:schemeClr val="bg1">
                <a:lumMod val="85000"/>
              </a:schemeClr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8" name="直接连接符 77"/>
          <p:cNvCxnSpPr/>
          <p:nvPr/>
        </p:nvCxnSpPr>
        <p:spPr>
          <a:xfrm flipH="1" flipV="1">
            <a:off x="7670411" y="3332328"/>
            <a:ext cx="1675052" cy="930548"/>
          </a:xfrm>
          <a:prstGeom prst="line">
            <a:avLst/>
          </a:prstGeom>
          <a:ln w="28575">
            <a:solidFill>
              <a:schemeClr val="bg1">
                <a:lumMod val="85000"/>
              </a:schemeClr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" name="组合 1"/>
          <p:cNvGrpSpPr/>
          <p:nvPr/>
        </p:nvGrpSpPr>
        <p:grpSpPr>
          <a:xfrm>
            <a:off x="3614164" y="3393168"/>
            <a:ext cx="1540932" cy="1540932"/>
            <a:chOff x="737111" y="3703254"/>
            <a:chExt cx="1540932" cy="1540932"/>
          </a:xfrm>
        </p:grpSpPr>
        <p:sp>
          <p:nvSpPr>
            <p:cNvPr id="59" name="椭圆 58"/>
            <p:cNvSpPr/>
            <p:nvPr/>
          </p:nvSpPr>
          <p:spPr>
            <a:xfrm>
              <a:off x="737111" y="3703254"/>
              <a:ext cx="1540932" cy="1540932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00" b="1"/>
            </a:p>
          </p:txBody>
        </p:sp>
        <p:grpSp>
          <p:nvGrpSpPr>
            <p:cNvPr id="60" name="组合 59"/>
            <p:cNvGrpSpPr/>
            <p:nvPr/>
          </p:nvGrpSpPr>
          <p:grpSpPr>
            <a:xfrm>
              <a:off x="1265629" y="4108093"/>
              <a:ext cx="565666" cy="768263"/>
              <a:chOff x="5649913" y="2824163"/>
              <a:chExt cx="895350" cy="1216025"/>
            </a:xfrm>
            <a:solidFill>
              <a:srgbClr val="FF0000"/>
            </a:solidFill>
          </p:grpSpPr>
          <p:sp>
            <p:nvSpPr>
              <p:cNvPr id="61" name="Freeform 39"/>
              <p:cNvSpPr>
                <a:spLocks noEditPoints="1"/>
              </p:cNvSpPr>
              <p:nvPr/>
            </p:nvSpPr>
            <p:spPr bwMode="auto">
              <a:xfrm>
                <a:off x="5649913" y="2824163"/>
                <a:ext cx="728663" cy="1212850"/>
              </a:xfrm>
              <a:custGeom>
                <a:avLst/>
                <a:gdLst>
                  <a:gd name="T0" fmla="*/ 170 w 192"/>
                  <a:gd name="T1" fmla="*/ 0 h 320"/>
                  <a:gd name="T2" fmla="*/ 23 w 192"/>
                  <a:gd name="T3" fmla="*/ 0 h 320"/>
                  <a:gd name="T4" fmla="*/ 0 w 192"/>
                  <a:gd name="T5" fmla="*/ 21 h 320"/>
                  <a:gd name="T6" fmla="*/ 0 w 192"/>
                  <a:gd name="T7" fmla="*/ 299 h 320"/>
                  <a:gd name="T8" fmla="*/ 23 w 192"/>
                  <a:gd name="T9" fmla="*/ 320 h 320"/>
                  <a:gd name="T10" fmla="*/ 170 w 192"/>
                  <a:gd name="T11" fmla="*/ 320 h 320"/>
                  <a:gd name="T12" fmla="*/ 192 w 192"/>
                  <a:gd name="T13" fmla="*/ 299 h 320"/>
                  <a:gd name="T14" fmla="*/ 192 w 192"/>
                  <a:gd name="T15" fmla="*/ 21 h 320"/>
                  <a:gd name="T16" fmla="*/ 170 w 192"/>
                  <a:gd name="T17" fmla="*/ 0 h 320"/>
                  <a:gd name="T18" fmla="*/ 62 w 192"/>
                  <a:gd name="T19" fmla="*/ 297 h 320"/>
                  <a:gd name="T20" fmla="*/ 18 w 192"/>
                  <a:gd name="T21" fmla="*/ 297 h 320"/>
                  <a:gd name="T22" fmla="*/ 18 w 192"/>
                  <a:gd name="T23" fmla="*/ 280 h 320"/>
                  <a:gd name="T24" fmla="*/ 62 w 192"/>
                  <a:gd name="T25" fmla="*/ 280 h 320"/>
                  <a:gd name="T26" fmla="*/ 62 w 192"/>
                  <a:gd name="T27" fmla="*/ 297 h 320"/>
                  <a:gd name="T28" fmla="*/ 175 w 192"/>
                  <a:gd name="T29" fmla="*/ 297 h 320"/>
                  <a:gd name="T30" fmla="*/ 130 w 192"/>
                  <a:gd name="T31" fmla="*/ 297 h 320"/>
                  <a:gd name="T32" fmla="*/ 130 w 192"/>
                  <a:gd name="T33" fmla="*/ 280 h 320"/>
                  <a:gd name="T34" fmla="*/ 175 w 192"/>
                  <a:gd name="T35" fmla="*/ 280 h 320"/>
                  <a:gd name="T36" fmla="*/ 175 w 192"/>
                  <a:gd name="T37" fmla="*/ 297 h 320"/>
                  <a:gd name="T38" fmla="*/ 175 w 192"/>
                  <a:gd name="T39" fmla="*/ 252 h 320"/>
                  <a:gd name="T40" fmla="*/ 18 w 192"/>
                  <a:gd name="T41" fmla="*/ 252 h 320"/>
                  <a:gd name="T42" fmla="*/ 18 w 192"/>
                  <a:gd name="T43" fmla="*/ 29 h 320"/>
                  <a:gd name="T44" fmla="*/ 175 w 192"/>
                  <a:gd name="T45" fmla="*/ 29 h 320"/>
                  <a:gd name="T46" fmla="*/ 175 w 192"/>
                  <a:gd name="T47" fmla="*/ 252 h 3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192" h="320">
                    <a:moveTo>
                      <a:pt x="170" y="0"/>
                    </a:moveTo>
                    <a:cubicBezTo>
                      <a:pt x="23" y="0"/>
                      <a:pt x="23" y="0"/>
                      <a:pt x="23" y="0"/>
                    </a:cubicBezTo>
                    <a:cubicBezTo>
                      <a:pt x="11" y="0"/>
                      <a:pt x="0" y="10"/>
                      <a:pt x="0" y="21"/>
                    </a:cubicBezTo>
                    <a:cubicBezTo>
                      <a:pt x="0" y="299"/>
                      <a:pt x="0" y="299"/>
                      <a:pt x="0" y="299"/>
                    </a:cubicBezTo>
                    <a:cubicBezTo>
                      <a:pt x="0" y="311"/>
                      <a:pt x="11" y="320"/>
                      <a:pt x="23" y="320"/>
                    </a:cubicBezTo>
                    <a:cubicBezTo>
                      <a:pt x="170" y="320"/>
                      <a:pt x="170" y="320"/>
                      <a:pt x="170" y="320"/>
                    </a:cubicBezTo>
                    <a:cubicBezTo>
                      <a:pt x="182" y="320"/>
                      <a:pt x="192" y="311"/>
                      <a:pt x="192" y="299"/>
                    </a:cubicBezTo>
                    <a:cubicBezTo>
                      <a:pt x="192" y="21"/>
                      <a:pt x="192" y="21"/>
                      <a:pt x="192" y="21"/>
                    </a:cubicBezTo>
                    <a:cubicBezTo>
                      <a:pt x="192" y="10"/>
                      <a:pt x="182" y="0"/>
                      <a:pt x="170" y="0"/>
                    </a:cubicBezTo>
                    <a:close/>
                    <a:moveTo>
                      <a:pt x="62" y="297"/>
                    </a:moveTo>
                    <a:cubicBezTo>
                      <a:pt x="18" y="297"/>
                      <a:pt x="18" y="297"/>
                      <a:pt x="18" y="297"/>
                    </a:cubicBezTo>
                    <a:cubicBezTo>
                      <a:pt x="18" y="280"/>
                      <a:pt x="18" y="280"/>
                      <a:pt x="18" y="280"/>
                    </a:cubicBezTo>
                    <a:cubicBezTo>
                      <a:pt x="62" y="280"/>
                      <a:pt x="62" y="280"/>
                      <a:pt x="62" y="280"/>
                    </a:cubicBezTo>
                    <a:lnTo>
                      <a:pt x="62" y="297"/>
                    </a:lnTo>
                    <a:close/>
                    <a:moveTo>
                      <a:pt x="175" y="297"/>
                    </a:moveTo>
                    <a:cubicBezTo>
                      <a:pt x="130" y="297"/>
                      <a:pt x="130" y="297"/>
                      <a:pt x="130" y="297"/>
                    </a:cubicBezTo>
                    <a:cubicBezTo>
                      <a:pt x="130" y="280"/>
                      <a:pt x="130" y="280"/>
                      <a:pt x="130" y="280"/>
                    </a:cubicBezTo>
                    <a:cubicBezTo>
                      <a:pt x="175" y="280"/>
                      <a:pt x="175" y="280"/>
                      <a:pt x="175" y="280"/>
                    </a:cubicBezTo>
                    <a:lnTo>
                      <a:pt x="175" y="297"/>
                    </a:lnTo>
                    <a:close/>
                    <a:moveTo>
                      <a:pt x="175" y="252"/>
                    </a:moveTo>
                    <a:cubicBezTo>
                      <a:pt x="18" y="252"/>
                      <a:pt x="18" y="252"/>
                      <a:pt x="18" y="252"/>
                    </a:cubicBezTo>
                    <a:cubicBezTo>
                      <a:pt x="18" y="29"/>
                      <a:pt x="18" y="29"/>
                      <a:pt x="18" y="29"/>
                    </a:cubicBezTo>
                    <a:cubicBezTo>
                      <a:pt x="175" y="29"/>
                      <a:pt x="175" y="29"/>
                      <a:pt x="175" y="29"/>
                    </a:cubicBezTo>
                    <a:lnTo>
                      <a:pt x="175" y="252"/>
                    </a:lnTo>
                    <a:close/>
                  </a:path>
                </a:pathLst>
              </a:custGeom>
              <a:solidFill>
                <a:srgbClr val="0066CC"/>
              </a:solidFill>
              <a:ln>
                <a:noFill/>
              </a:ln>
            </p:spPr>
            <p:txBody>
              <a:bodyPr vert="horz" wrap="square" lIns="91431" tIns="45716" rIns="91431" bIns="45716" numCol="1" anchor="t" anchorCtr="0" compatLnSpc="1"/>
              <a:lstStyle/>
              <a:p>
                <a:endParaRPr lang="zh-CN" altLang="en-US" kern="0">
                  <a:solidFill>
                    <a:schemeClr val="bg1"/>
                  </a:solidFill>
                  <a:latin typeface="方正中等线简体" panose="03000509000000000000" pitchFamily="65" charset="-122"/>
                  <a:ea typeface="方正中等线简体" panose="03000509000000000000" pitchFamily="65" charset="-122"/>
                </a:endParaRPr>
              </a:p>
            </p:txBody>
          </p:sp>
          <p:sp>
            <p:nvSpPr>
              <p:cNvPr id="62" name="Freeform 40"/>
              <p:cNvSpPr/>
              <p:nvPr/>
            </p:nvSpPr>
            <p:spPr bwMode="auto">
              <a:xfrm>
                <a:off x="6450013" y="3082926"/>
                <a:ext cx="95250" cy="106363"/>
              </a:xfrm>
              <a:custGeom>
                <a:avLst/>
                <a:gdLst>
                  <a:gd name="T0" fmla="*/ 24 w 25"/>
                  <a:gd name="T1" fmla="*/ 12 h 28"/>
                  <a:gd name="T2" fmla="*/ 13 w 25"/>
                  <a:gd name="T3" fmla="*/ 0 h 28"/>
                  <a:gd name="T4" fmla="*/ 1 w 25"/>
                  <a:gd name="T5" fmla="*/ 12 h 28"/>
                  <a:gd name="T6" fmla="*/ 0 w 25"/>
                  <a:gd name="T7" fmla="*/ 16 h 28"/>
                  <a:gd name="T8" fmla="*/ 0 w 25"/>
                  <a:gd name="T9" fmla="*/ 28 h 28"/>
                  <a:gd name="T10" fmla="*/ 25 w 25"/>
                  <a:gd name="T11" fmla="*/ 28 h 28"/>
                  <a:gd name="T12" fmla="*/ 25 w 25"/>
                  <a:gd name="T13" fmla="*/ 16 h 28"/>
                  <a:gd name="T14" fmla="*/ 24 w 25"/>
                  <a:gd name="T15" fmla="*/ 12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5" h="28">
                    <a:moveTo>
                      <a:pt x="24" y="12"/>
                    </a:moveTo>
                    <a:cubicBezTo>
                      <a:pt x="22" y="2"/>
                      <a:pt x="18" y="0"/>
                      <a:pt x="13" y="0"/>
                    </a:cubicBezTo>
                    <a:cubicBezTo>
                      <a:pt x="7" y="0"/>
                      <a:pt x="3" y="2"/>
                      <a:pt x="1" y="12"/>
                    </a:cubicBezTo>
                    <a:cubicBezTo>
                      <a:pt x="1" y="14"/>
                      <a:pt x="0" y="14"/>
                      <a:pt x="0" y="16"/>
                    </a:cubicBezTo>
                    <a:cubicBezTo>
                      <a:pt x="0" y="28"/>
                      <a:pt x="0" y="28"/>
                      <a:pt x="0" y="28"/>
                    </a:cubicBezTo>
                    <a:cubicBezTo>
                      <a:pt x="25" y="28"/>
                      <a:pt x="25" y="28"/>
                      <a:pt x="25" y="28"/>
                    </a:cubicBezTo>
                    <a:cubicBezTo>
                      <a:pt x="25" y="16"/>
                      <a:pt x="25" y="16"/>
                      <a:pt x="25" y="16"/>
                    </a:cubicBezTo>
                    <a:cubicBezTo>
                      <a:pt x="25" y="14"/>
                      <a:pt x="25" y="14"/>
                      <a:pt x="24" y="12"/>
                    </a:cubicBezTo>
                    <a:close/>
                  </a:path>
                </a:pathLst>
              </a:custGeom>
              <a:solidFill>
                <a:srgbClr val="0066CC"/>
              </a:solidFill>
              <a:ln>
                <a:noFill/>
              </a:ln>
            </p:spPr>
            <p:txBody>
              <a:bodyPr vert="horz" wrap="square" lIns="91431" tIns="45716" rIns="91431" bIns="45716" numCol="1" anchor="t" anchorCtr="0" compatLnSpc="1"/>
              <a:lstStyle/>
              <a:p>
                <a:endParaRPr lang="zh-CN" altLang="en-US" kern="0">
                  <a:solidFill>
                    <a:schemeClr val="bg1"/>
                  </a:solidFill>
                  <a:latin typeface="方正中等线简体" panose="03000509000000000000" pitchFamily="65" charset="-122"/>
                  <a:ea typeface="方正中等线简体" panose="03000509000000000000" pitchFamily="65" charset="-122"/>
                </a:endParaRPr>
              </a:p>
            </p:txBody>
          </p:sp>
          <p:sp>
            <p:nvSpPr>
              <p:cNvPr id="63" name="Freeform 41"/>
              <p:cNvSpPr/>
              <p:nvPr/>
            </p:nvSpPr>
            <p:spPr bwMode="auto">
              <a:xfrm>
                <a:off x="6450013" y="3578226"/>
                <a:ext cx="95250" cy="341313"/>
              </a:xfrm>
              <a:custGeom>
                <a:avLst/>
                <a:gdLst>
                  <a:gd name="T0" fmla="*/ 0 w 25"/>
                  <a:gd name="T1" fmla="*/ 76 h 90"/>
                  <a:gd name="T2" fmla="*/ 2 w 25"/>
                  <a:gd name="T3" fmla="*/ 84 h 90"/>
                  <a:gd name="T4" fmla="*/ 2 w 25"/>
                  <a:gd name="T5" fmla="*/ 84 h 90"/>
                  <a:gd name="T6" fmla="*/ 3 w 25"/>
                  <a:gd name="T7" fmla="*/ 90 h 90"/>
                  <a:gd name="T8" fmla="*/ 22 w 25"/>
                  <a:gd name="T9" fmla="*/ 90 h 90"/>
                  <a:gd name="T10" fmla="*/ 24 w 25"/>
                  <a:gd name="T11" fmla="*/ 84 h 90"/>
                  <a:gd name="T12" fmla="*/ 24 w 25"/>
                  <a:gd name="T13" fmla="*/ 84 h 90"/>
                  <a:gd name="T14" fmla="*/ 25 w 25"/>
                  <a:gd name="T15" fmla="*/ 76 h 90"/>
                  <a:gd name="T16" fmla="*/ 25 w 25"/>
                  <a:gd name="T17" fmla="*/ 0 h 90"/>
                  <a:gd name="T18" fmla="*/ 0 w 25"/>
                  <a:gd name="T19" fmla="*/ 0 h 90"/>
                  <a:gd name="T20" fmla="*/ 0 w 25"/>
                  <a:gd name="T21" fmla="*/ 76 h 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5" h="90">
                    <a:moveTo>
                      <a:pt x="0" y="76"/>
                    </a:moveTo>
                    <a:cubicBezTo>
                      <a:pt x="0" y="79"/>
                      <a:pt x="1" y="82"/>
                      <a:pt x="2" y="84"/>
                    </a:cubicBezTo>
                    <a:cubicBezTo>
                      <a:pt x="2" y="84"/>
                      <a:pt x="2" y="84"/>
                      <a:pt x="2" y="84"/>
                    </a:cubicBezTo>
                    <a:cubicBezTo>
                      <a:pt x="3" y="90"/>
                      <a:pt x="3" y="90"/>
                      <a:pt x="3" y="90"/>
                    </a:cubicBezTo>
                    <a:cubicBezTo>
                      <a:pt x="22" y="90"/>
                      <a:pt x="22" y="90"/>
                      <a:pt x="22" y="90"/>
                    </a:cubicBezTo>
                    <a:cubicBezTo>
                      <a:pt x="24" y="84"/>
                      <a:pt x="24" y="84"/>
                      <a:pt x="24" y="84"/>
                    </a:cubicBezTo>
                    <a:cubicBezTo>
                      <a:pt x="24" y="84"/>
                      <a:pt x="24" y="84"/>
                      <a:pt x="24" y="84"/>
                    </a:cubicBezTo>
                    <a:cubicBezTo>
                      <a:pt x="25" y="82"/>
                      <a:pt x="25" y="79"/>
                      <a:pt x="25" y="76"/>
                    </a:cubicBezTo>
                    <a:cubicBezTo>
                      <a:pt x="25" y="0"/>
                      <a:pt x="25" y="0"/>
                      <a:pt x="25" y="0"/>
                    </a:cubicBezTo>
                    <a:cubicBezTo>
                      <a:pt x="0" y="0"/>
                      <a:pt x="0" y="0"/>
                      <a:pt x="0" y="0"/>
                    </a:cubicBezTo>
                    <a:lnTo>
                      <a:pt x="0" y="76"/>
                    </a:lnTo>
                    <a:close/>
                  </a:path>
                </a:pathLst>
              </a:custGeom>
              <a:solidFill>
                <a:srgbClr val="0066CC"/>
              </a:solidFill>
              <a:ln>
                <a:noFill/>
              </a:ln>
            </p:spPr>
            <p:txBody>
              <a:bodyPr vert="horz" wrap="square" lIns="91431" tIns="45716" rIns="91431" bIns="45716" numCol="1" anchor="t" anchorCtr="0" compatLnSpc="1"/>
              <a:lstStyle/>
              <a:p>
                <a:endParaRPr lang="zh-CN" altLang="en-US" kern="0">
                  <a:solidFill>
                    <a:schemeClr val="bg1"/>
                  </a:solidFill>
                  <a:latin typeface="方正中等线简体" panose="03000509000000000000" pitchFamily="65" charset="-122"/>
                  <a:ea typeface="方正中等线简体" panose="03000509000000000000" pitchFamily="65" charset="-122"/>
                </a:endParaRPr>
              </a:p>
            </p:txBody>
          </p:sp>
          <p:sp>
            <p:nvSpPr>
              <p:cNvPr id="64" name="Rectangle 42"/>
              <p:cNvSpPr>
                <a:spLocks noChangeArrowheads="1"/>
              </p:cNvSpPr>
              <p:nvPr/>
            </p:nvSpPr>
            <p:spPr bwMode="auto">
              <a:xfrm>
                <a:off x="6450013" y="3214688"/>
                <a:ext cx="95250" cy="338138"/>
              </a:xfrm>
              <a:prstGeom prst="rect">
                <a:avLst/>
              </a:prstGeom>
              <a:solidFill>
                <a:srgbClr val="0066CC"/>
              </a:solidFill>
              <a:ln>
                <a:noFill/>
              </a:ln>
            </p:spPr>
            <p:txBody>
              <a:bodyPr vert="horz" wrap="square" lIns="91431" tIns="45716" rIns="91431" bIns="45716" numCol="1" anchor="t" anchorCtr="0" compatLnSpc="1"/>
              <a:lstStyle/>
              <a:p>
                <a:endParaRPr lang="zh-CN" altLang="en-US" kern="0">
                  <a:solidFill>
                    <a:schemeClr val="bg1"/>
                  </a:solidFill>
                  <a:latin typeface="方正中等线简体" panose="03000509000000000000" pitchFamily="65" charset="-122"/>
                  <a:ea typeface="方正中等线简体" panose="03000509000000000000" pitchFamily="65" charset="-122"/>
                </a:endParaRPr>
              </a:p>
            </p:txBody>
          </p:sp>
          <p:sp>
            <p:nvSpPr>
              <p:cNvPr id="65" name="Freeform 43"/>
              <p:cNvSpPr/>
              <p:nvPr/>
            </p:nvSpPr>
            <p:spPr bwMode="auto">
              <a:xfrm>
                <a:off x="6469063" y="3941763"/>
                <a:ext cx="60325" cy="98425"/>
              </a:xfrm>
              <a:custGeom>
                <a:avLst/>
                <a:gdLst>
                  <a:gd name="T0" fmla="*/ 6 w 16"/>
                  <a:gd name="T1" fmla="*/ 24 h 26"/>
                  <a:gd name="T2" fmla="*/ 9 w 16"/>
                  <a:gd name="T3" fmla="*/ 24 h 26"/>
                  <a:gd name="T4" fmla="*/ 16 w 16"/>
                  <a:gd name="T5" fmla="*/ 0 h 26"/>
                  <a:gd name="T6" fmla="*/ 0 w 16"/>
                  <a:gd name="T7" fmla="*/ 0 h 26"/>
                  <a:gd name="T8" fmla="*/ 6 w 16"/>
                  <a:gd name="T9" fmla="*/ 24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6" h="26">
                    <a:moveTo>
                      <a:pt x="6" y="24"/>
                    </a:moveTo>
                    <a:cubicBezTo>
                      <a:pt x="6" y="25"/>
                      <a:pt x="8" y="26"/>
                      <a:pt x="9" y="24"/>
                    </a:cubicBezTo>
                    <a:cubicBezTo>
                      <a:pt x="16" y="0"/>
                      <a:pt x="16" y="0"/>
                      <a:pt x="16" y="0"/>
                    </a:cubicBezTo>
                    <a:cubicBezTo>
                      <a:pt x="0" y="0"/>
                      <a:pt x="0" y="0"/>
                      <a:pt x="0" y="0"/>
                    </a:cubicBezTo>
                    <a:lnTo>
                      <a:pt x="6" y="24"/>
                    </a:lnTo>
                    <a:close/>
                  </a:path>
                </a:pathLst>
              </a:custGeom>
              <a:solidFill>
                <a:srgbClr val="0066CC"/>
              </a:solidFill>
              <a:ln>
                <a:noFill/>
              </a:ln>
            </p:spPr>
            <p:txBody>
              <a:bodyPr vert="horz" wrap="square" lIns="91431" tIns="45716" rIns="91431" bIns="45716" numCol="1" anchor="t" anchorCtr="0" compatLnSpc="1"/>
              <a:lstStyle/>
              <a:p>
                <a:endParaRPr lang="zh-CN" altLang="en-US" kern="0">
                  <a:solidFill>
                    <a:schemeClr val="bg1"/>
                  </a:solidFill>
                  <a:latin typeface="方正中等线简体" panose="03000509000000000000" pitchFamily="65" charset="-122"/>
                  <a:ea typeface="方正中等线简体" panose="03000509000000000000" pitchFamily="65" charset="-122"/>
                </a:endParaRPr>
              </a:p>
            </p:txBody>
          </p:sp>
          <p:sp>
            <p:nvSpPr>
              <p:cNvPr id="66" name="Freeform 44"/>
              <p:cNvSpPr/>
              <p:nvPr/>
            </p:nvSpPr>
            <p:spPr bwMode="auto">
              <a:xfrm>
                <a:off x="5802313" y="3484563"/>
                <a:ext cx="109538" cy="150813"/>
              </a:xfrm>
              <a:custGeom>
                <a:avLst/>
                <a:gdLst>
                  <a:gd name="T0" fmla="*/ 3 w 29"/>
                  <a:gd name="T1" fmla="*/ 40 h 40"/>
                  <a:gd name="T2" fmla="*/ 26 w 29"/>
                  <a:gd name="T3" fmla="*/ 40 h 40"/>
                  <a:gd name="T4" fmla="*/ 29 w 29"/>
                  <a:gd name="T5" fmla="*/ 37 h 40"/>
                  <a:gd name="T6" fmla="*/ 29 w 29"/>
                  <a:gd name="T7" fmla="*/ 3 h 40"/>
                  <a:gd name="T8" fmla="*/ 26 w 29"/>
                  <a:gd name="T9" fmla="*/ 0 h 40"/>
                  <a:gd name="T10" fmla="*/ 3 w 29"/>
                  <a:gd name="T11" fmla="*/ 0 h 40"/>
                  <a:gd name="T12" fmla="*/ 0 w 29"/>
                  <a:gd name="T13" fmla="*/ 3 h 40"/>
                  <a:gd name="T14" fmla="*/ 0 w 29"/>
                  <a:gd name="T15" fmla="*/ 37 h 40"/>
                  <a:gd name="T16" fmla="*/ 3 w 29"/>
                  <a:gd name="T17" fmla="*/ 40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9" h="40">
                    <a:moveTo>
                      <a:pt x="3" y="40"/>
                    </a:moveTo>
                    <a:cubicBezTo>
                      <a:pt x="26" y="40"/>
                      <a:pt x="26" y="40"/>
                      <a:pt x="26" y="40"/>
                    </a:cubicBezTo>
                    <a:cubicBezTo>
                      <a:pt x="28" y="40"/>
                      <a:pt x="29" y="39"/>
                      <a:pt x="29" y="37"/>
                    </a:cubicBezTo>
                    <a:cubicBezTo>
                      <a:pt x="29" y="3"/>
                      <a:pt x="29" y="3"/>
                      <a:pt x="29" y="3"/>
                    </a:cubicBezTo>
                    <a:cubicBezTo>
                      <a:pt x="29" y="2"/>
                      <a:pt x="28" y="0"/>
                      <a:pt x="26" y="0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1" y="0"/>
                      <a:pt x="0" y="2"/>
                      <a:pt x="0" y="3"/>
                    </a:cubicBezTo>
                    <a:cubicBezTo>
                      <a:pt x="0" y="37"/>
                      <a:pt x="0" y="37"/>
                      <a:pt x="0" y="37"/>
                    </a:cubicBezTo>
                    <a:cubicBezTo>
                      <a:pt x="0" y="39"/>
                      <a:pt x="1" y="40"/>
                      <a:pt x="3" y="40"/>
                    </a:cubicBezTo>
                    <a:close/>
                  </a:path>
                </a:pathLst>
              </a:custGeom>
              <a:solidFill>
                <a:srgbClr val="0066CC"/>
              </a:solidFill>
              <a:ln>
                <a:noFill/>
              </a:ln>
            </p:spPr>
            <p:txBody>
              <a:bodyPr vert="horz" wrap="square" lIns="91431" tIns="45716" rIns="91431" bIns="45716" numCol="1" anchor="t" anchorCtr="0" compatLnSpc="1"/>
              <a:lstStyle/>
              <a:p>
                <a:endParaRPr lang="zh-CN" altLang="en-US" kern="0">
                  <a:solidFill>
                    <a:schemeClr val="bg1"/>
                  </a:solidFill>
                  <a:latin typeface="方正中等线简体" panose="03000509000000000000" pitchFamily="65" charset="-122"/>
                  <a:ea typeface="方正中等线简体" panose="03000509000000000000" pitchFamily="65" charset="-122"/>
                </a:endParaRPr>
              </a:p>
            </p:txBody>
          </p:sp>
          <p:sp>
            <p:nvSpPr>
              <p:cNvPr id="67" name="Freeform 45"/>
              <p:cNvSpPr/>
              <p:nvPr/>
            </p:nvSpPr>
            <p:spPr bwMode="auto">
              <a:xfrm>
                <a:off x="5961063" y="3441701"/>
                <a:ext cx="106363" cy="193675"/>
              </a:xfrm>
              <a:custGeom>
                <a:avLst/>
                <a:gdLst>
                  <a:gd name="T0" fmla="*/ 2 w 28"/>
                  <a:gd name="T1" fmla="*/ 51 h 51"/>
                  <a:gd name="T2" fmla="*/ 26 w 28"/>
                  <a:gd name="T3" fmla="*/ 51 h 51"/>
                  <a:gd name="T4" fmla="*/ 28 w 28"/>
                  <a:gd name="T5" fmla="*/ 48 h 51"/>
                  <a:gd name="T6" fmla="*/ 28 w 28"/>
                  <a:gd name="T7" fmla="*/ 2 h 51"/>
                  <a:gd name="T8" fmla="*/ 26 w 28"/>
                  <a:gd name="T9" fmla="*/ 0 h 51"/>
                  <a:gd name="T10" fmla="*/ 2 w 28"/>
                  <a:gd name="T11" fmla="*/ 0 h 51"/>
                  <a:gd name="T12" fmla="*/ 0 w 28"/>
                  <a:gd name="T13" fmla="*/ 2 h 51"/>
                  <a:gd name="T14" fmla="*/ 0 w 28"/>
                  <a:gd name="T15" fmla="*/ 48 h 51"/>
                  <a:gd name="T16" fmla="*/ 2 w 28"/>
                  <a:gd name="T17" fmla="*/ 51 h 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8" h="51">
                    <a:moveTo>
                      <a:pt x="2" y="51"/>
                    </a:moveTo>
                    <a:cubicBezTo>
                      <a:pt x="26" y="51"/>
                      <a:pt x="26" y="51"/>
                      <a:pt x="26" y="51"/>
                    </a:cubicBezTo>
                    <a:cubicBezTo>
                      <a:pt x="27" y="51"/>
                      <a:pt x="28" y="50"/>
                      <a:pt x="28" y="48"/>
                    </a:cubicBezTo>
                    <a:cubicBezTo>
                      <a:pt x="28" y="2"/>
                      <a:pt x="28" y="2"/>
                      <a:pt x="28" y="2"/>
                    </a:cubicBezTo>
                    <a:cubicBezTo>
                      <a:pt x="28" y="1"/>
                      <a:pt x="27" y="0"/>
                      <a:pt x="26" y="0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1" y="0"/>
                      <a:pt x="0" y="1"/>
                      <a:pt x="0" y="2"/>
                    </a:cubicBezTo>
                    <a:cubicBezTo>
                      <a:pt x="0" y="48"/>
                      <a:pt x="0" y="48"/>
                      <a:pt x="0" y="48"/>
                    </a:cubicBezTo>
                    <a:cubicBezTo>
                      <a:pt x="0" y="50"/>
                      <a:pt x="1" y="51"/>
                      <a:pt x="2" y="51"/>
                    </a:cubicBezTo>
                    <a:close/>
                  </a:path>
                </a:pathLst>
              </a:custGeom>
              <a:solidFill>
                <a:srgbClr val="0066CC"/>
              </a:solidFill>
              <a:ln>
                <a:noFill/>
              </a:ln>
            </p:spPr>
            <p:txBody>
              <a:bodyPr vert="horz" wrap="square" lIns="91431" tIns="45716" rIns="91431" bIns="45716" numCol="1" anchor="t" anchorCtr="0" compatLnSpc="1"/>
              <a:lstStyle/>
              <a:p>
                <a:endParaRPr lang="zh-CN" altLang="en-US" kern="0">
                  <a:solidFill>
                    <a:schemeClr val="bg1"/>
                  </a:solidFill>
                  <a:latin typeface="方正中等线简体" panose="03000509000000000000" pitchFamily="65" charset="-122"/>
                  <a:ea typeface="方正中等线简体" panose="03000509000000000000" pitchFamily="65" charset="-122"/>
                </a:endParaRPr>
              </a:p>
            </p:txBody>
          </p:sp>
          <p:sp>
            <p:nvSpPr>
              <p:cNvPr id="68" name="Freeform 46"/>
              <p:cNvSpPr/>
              <p:nvPr/>
            </p:nvSpPr>
            <p:spPr bwMode="auto">
              <a:xfrm>
                <a:off x="6116638" y="3348038"/>
                <a:ext cx="109538" cy="287338"/>
              </a:xfrm>
              <a:custGeom>
                <a:avLst/>
                <a:gdLst>
                  <a:gd name="T0" fmla="*/ 3 w 29"/>
                  <a:gd name="T1" fmla="*/ 76 h 76"/>
                  <a:gd name="T2" fmla="*/ 26 w 29"/>
                  <a:gd name="T3" fmla="*/ 76 h 76"/>
                  <a:gd name="T4" fmla="*/ 29 w 29"/>
                  <a:gd name="T5" fmla="*/ 73 h 76"/>
                  <a:gd name="T6" fmla="*/ 29 w 29"/>
                  <a:gd name="T7" fmla="*/ 2 h 76"/>
                  <a:gd name="T8" fmla="*/ 26 w 29"/>
                  <a:gd name="T9" fmla="*/ 0 h 76"/>
                  <a:gd name="T10" fmla="*/ 3 w 29"/>
                  <a:gd name="T11" fmla="*/ 0 h 76"/>
                  <a:gd name="T12" fmla="*/ 0 w 29"/>
                  <a:gd name="T13" fmla="*/ 2 h 76"/>
                  <a:gd name="T14" fmla="*/ 0 w 29"/>
                  <a:gd name="T15" fmla="*/ 73 h 76"/>
                  <a:gd name="T16" fmla="*/ 3 w 29"/>
                  <a:gd name="T17" fmla="*/ 76 h 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9" h="76">
                    <a:moveTo>
                      <a:pt x="3" y="76"/>
                    </a:moveTo>
                    <a:cubicBezTo>
                      <a:pt x="26" y="76"/>
                      <a:pt x="26" y="76"/>
                      <a:pt x="26" y="76"/>
                    </a:cubicBezTo>
                    <a:cubicBezTo>
                      <a:pt x="28" y="76"/>
                      <a:pt x="29" y="75"/>
                      <a:pt x="29" y="73"/>
                    </a:cubicBezTo>
                    <a:cubicBezTo>
                      <a:pt x="29" y="2"/>
                      <a:pt x="29" y="2"/>
                      <a:pt x="29" y="2"/>
                    </a:cubicBezTo>
                    <a:cubicBezTo>
                      <a:pt x="29" y="1"/>
                      <a:pt x="28" y="0"/>
                      <a:pt x="26" y="0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1" y="0"/>
                      <a:pt x="0" y="1"/>
                      <a:pt x="0" y="2"/>
                    </a:cubicBezTo>
                    <a:cubicBezTo>
                      <a:pt x="0" y="73"/>
                      <a:pt x="0" y="73"/>
                      <a:pt x="0" y="73"/>
                    </a:cubicBezTo>
                    <a:cubicBezTo>
                      <a:pt x="0" y="75"/>
                      <a:pt x="1" y="76"/>
                      <a:pt x="3" y="76"/>
                    </a:cubicBezTo>
                    <a:close/>
                  </a:path>
                </a:pathLst>
              </a:custGeom>
              <a:solidFill>
                <a:srgbClr val="0066CC"/>
              </a:solidFill>
              <a:ln>
                <a:noFill/>
              </a:ln>
            </p:spPr>
            <p:txBody>
              <a:bodyPr vert="horz" wrap="square" lIns="91431" tIns="45716" rIns="91431" bIns="45716" numCol="1" anchor="t" anchorCtr="0" compatLnSpc="1"/>
              <a:lstStyle/>
              <a:p>
                <a:endParaRPr lang="zh-CN" altLang="en-US" kern="0">
                  <a:solidFill>
                    <a:schemeClr val="bg1"/>
                  </a:solidFill>
                  <a:latin typeface="方正中等线简体" panose="03000509000000000000" pitchFamily="65" charset="-122"/>
                  <a:ea typeface="方正中等线简体" panose="03000509000000000000" pitchFamily="65" charset="-122"/>
                </a:endParaRPr>
              </a:p>
            </p:txBody>
          </p:sp>
          <p:sp>
            <p:nvSpPr>
              <p:cNvPr id="69" name="Freeform 47"/>
              <p:cNvSpPr/>
              <p:nvPr/>
            </p:nvSpPr>
            <p:spPr bwMode="auto">
              <a:xfrm>
                <a:off x="5802313" y="3101976"/>
                <a:ext cx="450850" cy="336550"/>
              </a:xfrm>
              <a:custGeom>
                <a:avLst/>
                <a:gdLst>
                  <a:gd name="T0" fmla="*/ 114 w 119"/>
                  <a:gd name="T1" fmla="*/ 8 h 89"/>
                  <a:gd name="T2" fmla="*/ 112 w 119"/>
                  <a:gd name="T3" fmla="*/ 0 h 89"/>
                  <a:gd name="T4" fmla="*/ 104 w 119"/>
                  <a:gd name="T5" fmla="*/ 3 h 89"/>
                  <a:gd name="T6" fmla="*/ 69 w 119"/>
                  <a:gd name="T7" fmla="*/ 17 h 89"/>
                  <a:gd name="T8" fmla="*/ 74 w 119"/>
                  <a:gd name="T9" fmla="*/ 30 h 89"/>
                  <a:gd name="T10" fmla="*/ 90 w 119"/>
                  <a:gd name="T11" fmla="*/ 23 h 89"/>
                  <a:gd name="T12" fmla="*/ 73 w 119"/>
                  <a:gd name="T13" fmla="*/ 48 h 89"/>
                  <a:gd name="T14" fmla="*/ 36 w 119"/>
                  <a:gd name="T15" fmla="*/ 71 h 89"/>
                  <a:gd name="T16" fmla="*/ 5 w 119"/>
                  <a:gd name="T17" fmla="*/ 75 h 89"/>
                  <a:gd name="T18" fmla="*/ 1 w 119"/>
                  <a:gd name="T19" fmla="*/ 75 h 89"/>
                  <a:gd name="T20" fmla="*/ 0 w 119"/>
                  <a:gd name="T21" fmla="*/ 75 h 89"/>
                  <a:gd name="T22" fmla="*/ 0 w 119"/>
                  <a:gd name="T23" fmla="*/ 75 h 89"/>
                  <a:gd name="T24" fmla="*/ 0 w 119"/>
                  <a:gd name="T25" fmla="*/ 88 h 89"/>
                  <a:gd name="T26" fmla="*/ 5 w 119"/>
                  <a:gd name="T27" fmla="*/ 89 h 89"/>
                  <a:gd name="T28" fmla="*/ 54 w 119"/>
                  <a:gd name="T29" fmla="*/ 78 h 89"/>
                  <a:gd name="T30" fmla="*/ 83 w 119"/>
                  <a:gd name="T31" fmla="*/ 58 h 89"/>
                  <a:gd name="T32" fmla="*/ 103 w 119"/>
                  <a:gd name="T33" fmla="*/ 29 h 89"/>
                  <a:gd name="T34" fmla="*/ 106 w 119"/>
                  <a:gd name="T35" fmla="*/ 46 h 89"/>
                  <a:gd name="T36" fmla="*/ 119 w 119"/>
                  <a:gd name="T37" fmla="*/ 44 h 89"/>
                  <a:gd name="T38" fmla="*/ 114 w 119"/>
                  <a:gd name="T39" fmla="*/ 8 h 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119" h="89">
                    <a:moveTo>
                      <a:pt x="114" y="8"/>
                    </a:moveTo>
                    <a:cubicBezTo>
                      <a:pt x="112" y="0"/>
                      <a:pt x="112" y="0"/>
                      <a:pt x="112" y="0"/>
                    </a:cubicBezTo>
                    <a:cubicBezTo>
                      <a:pt x="104" y="3"/>
                      <a:pt x="104" y="3"/>
                      <a:pt x="104" y="3"/>
                    </a:cubicBezTo>
                    <a:cubicBezTo>
                      <a:pt x="93" y="8"/>
                      <a:pt x="81" y="12"/>
                      <a:pt x="69" y="17"/>
                    </a:cubicBezTo>
                    <a:cubicBezTo>
                      <a:pt x="74" y="30"/>
                      <a:pt x="74" y="30"/>
                      <a:pt x="74" y="30"/>
                    </a:cubicBezTo>
                    <a:cubicBezTo>
                      <a:pt x="80" y="27"/>
                      <a:pt x="85" y="25"/>
                      <a:pt x="90" y="23"/>
                    </a:cubicBezTo>
                    <a:cubicBezTo>
                      <a:pt x="86" y="33"/>
                      <a:pt x="80" y="42"/>
                      <a:pt x="73" y="48"/>
                    </a:cubicBezTo>
                    <a:cubicBezTo>
                      <a:pt x="62" y="60"/>
                      <a:pt x="48" y="67"/>
                      <a:pt x="36" y="71"/>
                    </a:cubicBezTo>
                    <a:cubicBezTo>
                      <a:pt x="23" y="74"/>
                      <a:pt x="12" y="75"/>
                      <a:pt x="5" y="75"/>
                    </a:cubicBezTo>
                    <a:cubicBezTo>
                      <a:pt x="4" y="75"/>
                      <a:pt x="2" y="75"/>
                      <a:pt x="1" y="75"/>
                    </a:cubicBezTo>
                    <a:cubicBezTo>
                      <a:pt x="1" y="75"/>
                      <a:pt x="0" y="75"/>
                      <a:pt x="0" y="75"/>
                    </a:cubicBezTo>
                    <a:cubicBezTo>
                      <a:pt x="0" y="75"/>
                      <a:pt x="0" y="75"/>
                      <a:pt x="0" y="75"/>
                    </a:cubicBezTo>
                    <a:cubicBezTo>
                      <a:pt x="0" y="88"/>
                      <a:pt x="0" y="88"/>
                      <a:pt x="0" y="88"/>
                    </a:cubicBezTo>
                    <a:cubicBezTo>
                      <a:pt x="1" y="89"/>
                      <a:pt x="3" y="89"/>
                      <a:pt x="5" y="89"/>
                    </a:cubicBezTo>
                    <a:cubicBezTo>
                      <a:pt x="15" y="89"/>
                      <a:pt x="34" y="87"/>
                      <a:pt x="54" y="78"/>
                    </a:cubicBezTo>
                    <a:cubicBezTo>
                      <a:pt x="64" y="74"/>
                      <a:pt x="74" y="67"/>
                      <a:pt x="83" y="58"/>
                    </a:cubicBezTo>
                    <a:cubicBezTo>
                      <a:pt x="91" y="50"/>
                      <a:pt x="98" y="40"/>
                      <a:pt x="103" y="29"/>
                    </a:cubicBezTo>
                    <a:cubicBezTo>
                      <a:pt x="104" y="34"/>
                      <a:pt x="105" y="40"/>
                      <a:pt x="106" y="46"/>
                    </a:cubicBezTo>
                    <a:cubicBezTo>
                      <a:pt x="119" y="44"/>
                      <a:pt x="119" y="44"/>
                      <a:pt x="119" y="44"/>
                    </a:cubicBezTo>
                    <a:cubicBezTo>
                      <a:pt x="117" y="32"/>
                      <a:pt x="116" y="20"/>
                      <a:pt x="114" y="8"/>
                    </a:cubicBezTo>
                    <a:close/>
                  </a:path>
                </a:pathLst>
              </a:custGeom>
              <a:solidFill>
                <a:srgbClr val="0066CC"/>
              </a:solidFill>
              <a:ln>
                <a:noFill/>
              </a:ln>
            </p:spPr>
            <p:txBody>
              <a:bodyPr vert="horz" wrap="square" lIns="91431" tIns="45716" rIns="91431" bIns="45716" numCol="1" anchor="t" anchorCtr="0" compatLnSpc="1"/>
              <a:lstStyle/>
              <a:p>
                <a:endParaRPr lang="zh-CN" altLang="en-US" kern="0">
                  <a:solidFill>
                    <a:schemeClr val="bg1"/>
                  </a:solidFill>
                  <a:latin typeface="方正中等线简体" panose="03000509000000000000" pitchFamily="65" charset="-122"/>
                  <a:ea typeface="方正中等线简体" panose="03000509000000000000" pitchFamily="65" charset="-122"/>
                </a:endParaRPr>
              </a:p>
            </p:txBody>
          </p:sp>
          <p:sp>
            <p:nvSpPr>
              <p:cNvPr id="70" name="Freeform 48"/>
              <p:cNvSpPr/>
              <p:nvPr/>
            </p:nvSpPr>
            <p:spPr bwMode="auto">
              <a:xfrm>
                <a:off x="6184901" y="3173413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31" tIns="45716" rIns="91431" bIns="45716" numCol="1" anchor="t" anchorCtr="0" compatLnSpc="1"/>
              <a:lstStyle/>
              <a:p>
                <a:endParaRPr lang="zh-CN" altLang="en-US" kern="0">
                  <a:solidFill>
                    <a:schemeClr val="bg1"/>
                  </a:solidFill>
                  <a:latin typeface="方正中等线简体" panose="03000509000000000000" pitchFamily="65" charset="-122"/>
                  <a:ea typeface="方正中等线简体" panose="03000509000000000000" pitchFamily="65" charset="-122"/>
                </a:endParaRPr>
              </a:p>
            </p:txBody>
          </p:sp>
        </p:grpSp>
      </p:grpSp>
      <p:grpSp>
        <p:nvGrpSpPr>
          <p:cNvPr id="4" name="组合 3"/>
          <p:cNvGrpSpPr/>
          <p:nvPr/>
        </p:nvGrpSpPr>
        <p:grpSpPr>
          <a:xfrm>
            <a:off x="1114546" y="2165368"/>
            <a:ext cx="1540932" cy="1540932"/>
            <a:chOff x="737111" y="1722497"/>
            <a:chExt cx="1540932" cy="1540932"/>
          </a:xfrm>
        </p:grpSpPr>
        <p:sp>
          <p:nvSpPr>
            <p:cNvPr id="52" name="椭圆 51"/>
            <p:cNvSpPr/>
            <p:nvPr/>
          </p:nvSpPr>
          <p:spPr>
            <a:xfrm>
              <a:off x="737111" y="1722497"/>
              <a:ext cx="1540932" cy="1540932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00" b="1"/>
            </a:p>
          </p:txBody>
        </p:sp>
        <p:grpSp>
          <p:nvGrpSpPr>
            <p:cNvPr id="53" name="组合 52"/>
            <p:cNvGrpSpPr/>
            <p:nvPr/>
          </p:nvGrpSpPr>
          <p:grpSpPr>
            <a:xfrm>
              <a:off x="1186496" y="2157579"/>
              <a:ext cx="666450" cy="628129"/>
              <a:chOff x="5461000" y="2828925"/>
              <a:chExt cx="1270000" cy="1196975"/>
            </a:xfrm>
            <a:solidFill>
              <a:schemeClr val="bg1"/>
            </a:solidFill>
          </p:grpSpPr>
          <p:sp>
            <p:nvSpPr>
              <p:cNvPr id="54" name="Freeform 5"/>
              <p:cNvSpPr/>
              <p:nvPr/>
            </p:nvSpPr>
            <p:spPr bwMode="auto">
              <a:xfrm>
                <a:off x="5926138" y="3643313"/>
                <a:ext cx="449263" cy="268288"/>
              </a:xfrm>
              <a:custGeom>
                <a:avLst/>
                <a:gdLst>
                  <a:gd name="T0" fmla="*/ 109 w 119"/>
                  <a:gd name="T1" fmla="*/ 12 h 71"/>
                  <a:gd name="T2" fmla="*/ 79 w 119"/>
                  <a:gd name="T3" fmla="*/ 1 h 71"/>
                  <a:gd name="T4" fmla="*/ 78 w 119"/>
                  <a:gd name="T5" fmla="*/ 1 h 71"/>
                  <a:gd name="T6" fmla="*/ 78 w 119"/>
                  <a:gd name="T7" fmla="*/ 0 h 71"/>
                  <a:gd name="T8" fmla="*/ 69 w 119"/>
                  <a:gd name="T9" fmla="*/ 45 h 71"/>
                  <a:gd name="T10" fmla="*/ 63 w 119"/>
                  <a:gd name="T11" fmla="*/ 15 h 71"/>
                  <a:gd name="T12" fmla="*/ 67 w 119"/>
                  <a:gd name="T13" fmla="*/ 8 h 71"/>
                  <a:gd name="T14" fmla="*/ 62 w 119"/>
                  <a:gd name="T15" fmla="*/ 3 h 71"/>
                  <a:gd name="T16" fmla="*/ 60 w 119"/>
                  <a:gd name="T17" fmla="*/ 3 h 71"/>
                  <a:gd name="T18" fmla="*/ 60 w 119"/>
                  <a:gd name="T19" fmla="*/ 3 h 71"/>
                  <a:gd name="T20" fmla="*/ 58 w 119"/>
                  <a:gd name="T21" fmla="*/ 3 h 71"/>
                  <a:gd name="T22" fmla="*/ 53 w 119"/>
                  <a:gd name="T23" fmla="*/ 8 h 71"/>
                  <a:gd name="T24" fmla="*/ 56 w 119"/>
                  <a:gd name="T25" fmla="*/ 15 h 71"/>
                  <a:gd name="T26" fmla="*/ 51 w 119"/>
                  <a:gd name="T27" fmla="*/ 45 h 71"/>
                  <a:gd name="T28" fmla="*/ 41 w 119"/>
                  <a:gd name="T29" fmla="*/ 0 h 71"/>
                  <a:gd name="T30" fmla="*/ 41 w 119"/>
                  <a:gd name="T31" fmla="*/ 1 h 71"/>
                  <a:gd name="T32" fmla="*/ 41 w 119"/>
                  <a:gd name="T33" fmla="*/ 1 h 71"/>
                  <a:gd name="T34" fmla="*/ 10 w 119"/>
                  <a:gd name="T35" fmla="*/ 12 h 71"/>
                  <a:gd name="T36" fmla="*/ 1 w 119"/>
                  <a:gd name="T37" fmla="*/ 39 h 71"/>
                  <a:gd name="T38" fmla="*/ 0 w 119"/>
                  <a:gd name="T39" fmla="*/ 67 h 71"/>
                  <a:gd name="T40" fmla="*/ 21 w 119"/>
                  <a:gd name="T41" fmla="*/ 69 h 71"/>
                  <a:gd name="T42" fmla="*/ 21 w 119"/>
                  <a:gd name="T43" fmla="*/ 45 h 71"/>
                  <a:gd name="T44" fmla="*/ 24 w 119"/>
                  <a:gd name="T45" fmla="*/ 36 h 71"/>
                  <a:gd name="T46" fmla="*/ 24 w 119"/>
                  <a:gd name="T47" fmla="*/ 70 h 71"/>
                  <a:gd name="T48" fmla="*/ 60 w 119"/>
                  <a:gd name="T49" fmla="*/ 71 h 71"/>
                  <a:gd name="T50" fmla="*/ 95 w 119"/>
                  <a:gd name="T51" fmla="*/ 70 h 71"/>
                  <a:gd name="T52" fmla="*/ 95 w 119"/>
                  <a:gd name="T53" fmla="*/ 36 h 71"/>
                  <a:gd name="T54" fmla="*/ 97 w 119"/>
                  <a:gd name="T55" fmla="*/ 45 h 71"/>
                  <a:gd name="T56" fmla="*/ 97 w 119"/>
                  <a:gd name="T57" fmla="*/ 69 h 71"/>
                  <a:gd name="T58" fmla="*/ 119 w 119"/>
                  <a:gd name="T59" fmla="*/ 67 h 71"/>
                  <a:gd name="T60" fmla="*/ 119 w 119"/>
                  <a:gd name="T61" fmla="*/ 39 h 71"/>
                  <a:gd name="T62" fmla="*/ 109 w 119"/>
                  <a:gd name="T63" fmla="*/ 12 h 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119" h="71">
                    <a:moveTo>
                      <a:pt x="109" y="12"/>
                    </a:moveTo>
                    <a:cubicBezTo>
                      <a:pt x="101" y="8"/>
                      <a:pt x="85" y="3"/>
                      <a:pt x="79" y="1"/>
                    </a:cubicBezTo>
                    <a:cubicBezTo>
                      <a:pt x="79" y="1"/>
                      <a:pt x="79" y="1"/>
                      <a:pt x="78" y="1"/>
                    </a:cubicBezTo>
                    <a:cubicBezTo>
                      <a:pt x="78" y="1"/>
                      <a:pt x="78" y="0"/>
                      <a:pt x="78" y="0"/>
                    </a:cubicBezTo>
                    <a:cubicBezTo>
                      <a:pt x="77" y="7"/>
                      <a:pt x="69" y="45"/>
                      <a:pt x="69" y="45"/>
                    </a:cubicBezTo>
                    <a:cubicBezTo>
                      <a:pt x="69" y="45"/>
                      <a:pt x="64" y="15"/>
                      <a:pt x="63" y="15"/>
                    </a:cubicBezTo>
                    <a:cubicBezTo>
                      <a:pt x="63" y="15"/>
                      <a:pt x="67" y="8"/>
                      <a:pt x="67" y="8"/>
                    </a:cubicBezTo>
                    <a:cubicBezTo>
                      <a:pt x="62" y="3"/>
                      <a:pt x="62" y="3"/>
                      <a:pt x="62" y="3"/>
                    </a:cubicBezTo>
                    <a:cubicBezTo>
                      <a:pt x="60" y="3"/>
                      <a:pt x="60" y="3"/>
                      <a:pt x="60" y="3"/>
                    </a:cubicBezTo>
                    <a:cubicBezTo>
                      <a:pt x="60" y="3"/>
                      <a:pt x="60" y="3"/>
                      <a:pt x="60" y="3"/>
                    </a:cubicBezTo>
                    <a:cubicBezTo>
                      <a:pt x="58" y="3"/>
                      <a:pt x="58" y="3"/>
                      <a:pt x="58" y="3"/>
                    </a:cubicBezTo>
                    <a:cubicBezTo>
                      <a:pt x="53" y="8"/>
                      <a:pt x="53" y="8"/>
                      <a:pt x="53" y="8"/>
                    </a:cubicBezTo>
                    <a:cubicBezTo>
                      <a:pt x="56" y="15"/>
                      <a:pt x="56" y="15"/>
                      <a:pt x="56" y="15"/>
                    </a:cubicBezTo>
                    <a:cubicBezTo>
                      <a:pt x="51" y="45"/>
                      <a:pt x="51" y="45"/>
                      <a:pt x="51" y="45"/>
                    </a:cubicBezTo>
                    <a:cubicBezTo>
                      <a:pt x="51" y="45"/>
                      <a:pt x="42" y="7"/>
                      <a:pt x="41" y="0"/>
                    </a:cubicBezTo>
                    <a:cubicBezTo>
                      <a:pt x="41" y="0"/>
                      <a:pt x="41" y="1"/>
                      <a:pt x="41" y="1"/>
                    </a:cubicBezTo>
                    <a:cubicBezTo>
                      <a:pt x="41" y="1"/>
                      <a:pt x="41" y="1"/>
                      <a:pt x="41" y="1"/>
                    </a:cubicBezTo>
                    <a:cubicBezTo>
                      <a:pt x="35" y="3"/>
                      <a:pt x="18" y="8"/>
                      <a:pt x="10" y="12"/>
                    </a:cubicBezTo>
                    <a:cubicBezTo>
                      <a:pt x="8" y="15"/>
                      <a:pt x="2" y="20"/>
                      <a:pt x="1" y="39"/>
                    </a:cubicBezTo>
                    <a:cubicBezTo>
                      <a:pt x="0" y="40"/>
                      <a:pt x="0" y="55"/>
                      <a:pt x="0" y="67"/>
                    </a:cubicBezTo>
                    <a:cubicBezTo>
                      <a:pt x="7" y="68"/>
                      <a:pt x="13" y="69"/>
                      <a:pt x="21" y="69"/>
                    </a:cubicBezTo>
                    <a:cubicBezTo>
                      <a:pt x="21" y="61"/>
                      <a:pt x="21" y="48"/>
                      <a:pt x="21" y="45"/>
                    </a:cubicBezTo>
                    <a:cubicBezTo>
                      <a:pt x="21" y="41"/>
                      <a:pt x="23" y="38"/>
                      <a:pt x="24" y="36"/>
                    </a:cubicBezTo>
                    <a:cubicBezTo>
                      <a:pt x="24" y="70"/>
                      <a:pt x="24" y="70"/>
                      <a:pt x="24" y="70"/>
                    </a:cubicBezTo>
                    <a:cubicBezTo>
                      <a:pt x="35" y="70"/>
                      <a:pt x="48" y="71"/>
                      <a:pt x="60" y="71"/>
                    </a:cubicBezTo>
                    <a:cubicBezTo>
                      <a:pt x="71" y="71"/>
                      <a:pt x="84" y="70"/>
                      <a:pt x="95" y="70"/>
                    </a:cubicBezTo>
                    <a:cubicBezTo>
                      <a:pt x="95" y="36"/>
                      <a:pt x="95" y="36"/>
                      <a:pt x="95" y="36"/>
                    </a:cubicBezTo>
                    <a:cubicBezTo>
                      <a:pt x="96" y="38"/>
                      <a:pt x="97" y="41"/>
                      <a:pt x="97" y="45"/>
                    </a:cubicBezTo>
                    <a:cubicBezTo>
                      <a:pt x="97" y="48"/>
                      <a:pt x="97" y="61"/>
                      <a:pt x="97" y="69"/>
                    </a:cubicBezTo>
                    <a:cubicBezTo>
                      <a:pt x="106" y="68"/>
                      <a:pt x="112" y="68"/>
                      <a:pt x="119" y="67"/>
                    </a:cubicBezTo>
                    <a:cubicBezTo>
                      <a:pt x="119" y="55"/>
                      <a:pt x="119" y="40"/>
                      <a:pt x="119" y="39"/>
                    </a:cubicBezTo>
                    <a:cubicBezTo>
                      <a:pt x="117" y="20"/>
                      <a:pt x="112" y="15"/>
                      <a:pt x="109" y="12"/>
                    </a:cubicBezTo>
                    <a:close/>
                  </a:path>
                </a:pathLst>
              </a:custGeom>
              <a:solidFill>
                <a:srgbClr val="0066CC"/>
              </a:solidFill>
              <a:ln>
                <a:noFill/>
              </a:ln>
            </p:spPr>
            <p:txBody>
              <a:bodyPr vert="horz" wrap="square" lIns="91431" tIns="45716" rIns="91431" bIns="45716" numCol="1" anchor="t" anchorCtr="0" compatLnSpc="1"/>
              <a:lstStyle/>
              <a:p>
                <a:endParaRPr lang="zh-CN" altLang="en-US" kern="0">
                  <a:solidFill>
                    <a:schemeClr val="bg1"/>
                  </a:solidFill>
                  <a:latin typeface="方正中等线简体" panose="03000509000000000000" pitchFamily="65" charset="-122"/>
                  <a:ea typeface="方正中等线简体" panose="03000509000000000000" pitchFamily="65" charset="-122"/>
                </a:endParaRPr>
              </a:p>
            </p:txBody>
          </p:sp>
          <p:sp>
            <p:nvSpPr>
              <p:cNvPr id="55" name="Freeform 6"/>
              <p:cNvSpPr/>
              <p:nvPr/>
            </p:nvSpPr>
            <p:spPr bwMode="auto">
              <a:xfrm>
                <a:off x="6035675" y="3359150"/>
                <a:ext cx="230188" cy="268288"/>
              </a:xfrm>
              <a:custGeom>
                <a:avLst/>
                <a:gdLst>
                  <a:gd name="T0" fmla="*/ 7 w 61"/>
                  <a:gd name="T1" fmla="*/ 46 h 71"/>
                  <a:gd name="T2" fmla="*/ 31 w 61"/>
                  <a:gd name="T3" fmla="*/ 71 h 71"/>
                  <a:gd name="T4" fmla="*/ 55 w 61"/>
                  <a:gd name="T5" fmla="*/ 46 h 71"/>
                  <a:gd name="T6" fmla="*/ 61 w 61"/>
                  <a:gd name="T7" fmla="*/ 34 h 71"/>
                  <a:gd name="T8" fmla="*/ 57 w 61"/>
                  <a:gd name="T9" fmla="*/ 29 h 71"/>
                  <a:gd name="T10" fmla="*/ 31 w 61"/>
                  <a:gd name="T11" fmla="*/ 0 h 71"/>
                  <a:gd name="T12" fmla="*/ 5 w 61"/>
                  <a:gd name="T13" fmla="*/ 29 h 71"/>
                  <a:gd name="T14" fmla="*/ 1 w 61"/>
                  <a:gd name="T15" fmla="*/ 34 h 71"/>
                  <a:gd name="T16" fmla="*/ 7 w 61"/>
                  <a:gd name="T17" fmla="*/ 46 h 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61" h="71">
                    <a:moveTo>
                      <a:pt x="7" y="46"/>
                    </a:moveTo>
                    <a:cubicBezTo>
                      <a:pt x="10" y="59"/>
                      <a:pt x="18" y="71"/>
                      <a:pt x="31" y="71"/>
                    </a:cubicBezTo>
                    <a:cubicBezTo>
                      <a:pt x="44" y="71"/>
                      <a:pt x="52" y="59"/>
                      <a:pt x="55" y="46"/>
                    </a:cubicBezTo>
                    <a:cubicBezTo>
                      <a:pt x="59" y="44"/>
                      <a:pt x="61" y="39"/>
                      <a:pt x="61" y="34"/>
                    </a:cubicBezTo>
                    <a:cubicBezTo>
                      <a:pt x="60" y="32"/>
                      <a:pt x="59" y="30"/>
                      <a:pt x="57" y="29"/>
                    </a:cubicBezTo>
                    <a:cubicBezTo>
                      <a:pt x="56" y="13"/>
                      <a:pt x="46" y="0"/>
                      <a:pt x="31" y="0"/>
                    </a:cubicBezTo>
                    <a:cubicBezTo>
                      <a:pt x="16" y="0"/>
                      <a:pt x="6" y="13"/>
                      <a:pt x="5" y="29"/>
                    </a:cubicBezTo>
                    <a:cubicBezTo>
                      <a:pt x="3" y="30"/>
                      <a:pt x="1" y="31"/>
                      <a:pt x="1" y="34"/>
                    </a:cubicBezTo>
                    <a:cubicBezTo>
                      <a:pt x="0" y="39"/>
                      <a:pt x="3" y="45"/>
                      <a:pt x="7" y="46"/>
                    </a:cubicBezTo>
                    <a:close/>
                  </a:path>
                </a:pathLst>
              </a:custGeom>
              <a:solidFill>
                <a:srgbClr val="0066CC"/>
              </a:solidFill>
              <a:ln>
                <a:noFill/>
              </a:ln>
            </p:spPr>
            <p:txBody>
              <a:bodyPr vert="horz" wrap="square" lIns="91431" tIns="45716" rIns="91431" bIns="45716" numCol="1" anchor="t" anchorCtr="0" compatLnSpc="1"/>
              <a:lstStyle/>
              <a:p>
                <a:endParaRPr lang="zh-CN" altLang="en-US" kern="0">
                  <a:solidFill>
                    <a:schemeClr val="bg1"/>
                  </a:solidFill>
                  <a:latin typeface="方正中等线简体" panose="03000509000000000000" pitchFamily="65" charset="-122"/>
                  <a:ea typeface="方正中等线简体" panose="03000509000000000000" pitchFamily="65" charset="-122"/>
                </a:endParaRPr>
              </a:p>
            </p:txBody>
          </p:sp>
          <p:sp>
            <p:nvSpPr>
              <p:cNvPr id="56" name="Freeform 7"/>
              <p:cNvSpPr/>
              <p:nvPr/>
            </p:nvSpPr>
            <p:spPr bwMode="auto">
              <a:xfrm>
                <a:off x="6043613" y="3063875"/>
                <a:ext cx="260350" cy="49213"/>
              </a:xfrm>
              <a:custGeom>
                <a:avLst/>
                <a:gdLst>
                  <a:gd name="T0" fmla="*/ 6 w 69"/>
                  <a:gd name="T1" fmla="*/ 13 h 13"/>
                  <a:gd name="T2" fmla="*/ 63 w 69"/>
                  <a:gd name="T3" fmla="*/ 13 h 13"/>
                  <a:gd name="T4" fmla="*/ 69 w 69"/>
                  <a:gd name="T5" fmla="*/ 6 h 13"/>
                  <a:gd name="T6" fmla="*/ 63 w 69"/>
                  <a:gd name="T7" fmla="*/ 0 h 13"/>
                  <a:gd name="T8" fmla="*/ 6 w 69"/>
                  <a:gd name="T9" fmla="*/ 0 h 13"/>
                  <a:gd name="T10" fmla="*/ 0 w 69"/>
                  <a:gd name="T11" fmla="*/ 6 h 13"/>
                  <a:gd name="T12" fmla="*/ 6 w 69"/>
                  <a:gd name="T13" fmla="*/ 13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9" h="13">
                    <a:moveTo>
                      <a:pt x="6" y="13"/>
                    </a:moveTo>
                    <a:cubicBezTo>
                      <a:pt x="63" y="13"/>
                      <a:pt x="63" y="13"/>
                      <a:pt x="63" y="13"/>
                    </a:cubicBezTo>
                    <a:cubicBezTo>
                      <a:pt x="66" y="13"/>
                      <a:pt x="69" y="10"/>
                      <a:pt x="69" y="6"/>
                    </a:cubicBezTo>
                    <a:cubicBezTo>
                      <a:pt x="69" y="3"/>
                      <a:pt x="66" y="0"/>
                      <a:pt x="63" y="0"/>
                    </a:cubicBezTo>
                    <a:cubicBezTo>
                      <a:pt x="6" y="0"/>
                      <a:pt x="6" y="0"/>
                      <a:pt x="6" y="0"/>
                    </a:cubicBezTo>
                    <a:cubicBezTo>
                      <a:pt x="3" y="0"/>
                      <a:pt x="0" y="3"/>
                      <a:pt x="0" y="6"/>
                    </a:cubicBezTo>
                    <a:cubicBezTo>
                      <a:pt x="0" y="10"/>
                      <a:pt x="3" y="13"/>
                      <a:pt x="6" y="13"/>
                    </a:cubicBezTo>
                    <a:close/>
                  </a:path>
                </a:pathLst>
              </a:custGeom>
              <a:solidFill>
                <a:srgbClr val="0066CC"/>
              </a:solidFill>
              <a:ln>
                <a:noFill/>
              </a:ln>
            </p:spPr>
            <p:txBody>
              <a:bodyPr vert="horz" wrap="square" lIns="91431" tIns="45716" rIns="91431" bIns="45716" numCol="1" anchor="t" anchorCtr="0" compatLnSpc="1"/>
              <a:lstStyle/>
              <a:p>
                <a:endParaRPr lang="zh-CN" altLang="en-US" kern="0">
                  <a:solidFill>
                    <a:schemeClr val="bg1"/>
                  </a:solidFill>
                  <a:latin typeface="方正中等线简体" panose="03000509000000000000" pitchFamily="65" charset="-122"/>
                  <a:ea typeface="方正中等线简体" panose="03000509000000000000" pitchFamily="65" charset="-122"/>
                </a:endParaRPr>
              </a:p>
            </p:txBody>
          </p:sp>
          <p:sp>
            <p:nvSpPr>
              <p:cNvPr id="57" name="Freeform 8"/>
              <p:cNvSpPr/>
              <p:nvPr/>
            </p:nvSpPr>
            <p:spPr bwMode="auto">
              <a:xfrm>
                <a:off x="6043613" y="3162300"/>
                <a:ext cx="487363" cy="44450"/>
              </a:xfrm>
              <a:custGeom>
                <a:avLst/>
                <a:gdLst>
                  <a:gd name="T0" fmla="*/ 122 w 129"/>
                  <a:gd name="T1" fmla="*/ 0 h 12"/>
                  <a:gd name="T2" fmla="*/ 6 w 129"/>
                  <a:gd name="T3" fmla="*/ 0 h 12"/>
                  <a:gd name="T4" fmla="*/ 0 w 129"/>
                  <a:gd name="T5" fmla="*/ 6 h 12"/>
                  <a:gd name="T6" fmla="*/ 6 w 129"/>
                  <a:gd name="T7" fmla="*/ 12 h 12"/>
                  <a:gd name="T8" fmla="*/ 122 w 129"/>
                  <a:gd name="T9" fmla="*/ 12 h 12"/>
                  <a:gd name="T10" fmla="*/ 129 w 129"/>
                  <a:gd name="T11" fmla="*/ 6 h 12"/>
                  <a:gd name="T12" fmla="*/ 122 w 129"/>
                  <a:gd name="T13" fmla="*/ 0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29" h="12">
                    <a:moveTo>
                      <a:pt x="122" y="0"/>
                    </a:moveTo>
                    <a:cubicBezTo>
                      <a:pt x="6" y="0"/>
                      <a:pt x="6" y="0"/>
                      <a:pt x="6" y="0"/>
                    </a:cubicBezTo>
                    <a:cubicBezTo>
                      <a:pt x="3" y="0"/>
                      <a:pt x="0" y="3"/>
                      <a:pt x="0" y="6"/>
                    </a:cubicBezTo>
                    <a:cubicBezTo>
                      <a:pt x="0" y="10"/>
                      <a:pt x="3" y="12"/>
                      <a:pt x="6" y="12"/>
                    </a:cubicBezTo>
                    <a:cubicBezTo>
                      <a:pt x="122" y="12"/>
                      <a:pt x="122" y="12"/>
                      <a:pt x="122" y="12"/>
                    </a:cubicBezTo>
                    <a:cubicBezTo>
                      <a:pt x="126" y="12"/>
                      <a:pt x="129" y="10"/>
                      <a:pt x="129" y="6"/>
                    </a:cubicBezTo>
                    <a:cubicBezTo>
                      <a:pt x="129" y="3"/>
                      <a:pt x="126" y="0"/>
                      <a:pt x="122" y="0"/>
                    </a:cubicBezTo>
                    <a:close/>
                  </a:path>
                </a:pathLst>
              </a:custGeom>
              <a:solidFill>
                <a:srgbClr val="0066CC"/>
              </a:solidFill>
              <a:ln>
                <a:noFill/>
              </a:ln>
            </p:spPr>
            <p:txBody>
              <a:bodyPr vert="horz" wrap="square" lIns="91431" tIns="45716" rIns="91431" bIns="45716" numCol="1" anchor="t" anchorCtr="0" compatLnSpc="1"/>
              <a:lstStyle/>
              <a:p>
                <a:endParaRPr lang="zh-CN" altLang="en-US" kern="0">
                  <a:solidFill>
                    <a:schemeClr val="bg1"/>
                  </a:solidFill>
                  <a:latin typeface="方正中等线简体" panose="03000509000000000000" pitchFamily="65" charset="-122"/>
                  <a:ea typeface="方正中等线简体" panose="03000509000000000000" pitchFamily="65" charset="-122"/>
                </a:endParaRPr>
              </a:p>
            </p:txBody>
          </p:sp>
          <p:sp>
            <p:nvSpPr>
              <p:cNvPr id="58" name="Freeform 9"/>
              <p:cNvSpPr>
                <a:spLocks noEditPoints="1"/>
              </p:cNvSpPr>
              <p:nvPr/>
            </p:nvSpPr>
            <p:spPr bwMode="auto">
              <a:xfrm>
                <a:off x="5461000" y="2828925"/>
                <a:ext cx="1270000" cy="1196975"/>
              </a:xfrm>
              <a:custGeom>
                <a:avLst/>
                <a:gdLst>
                  <a:gd name="T0" fmla="*/ 315 w 336"/>
                  <a:gd name="T1" fmla="*/ 80 h 316"/>
                  <a:gd name="T2" fmla="*/ 315 w 336"/>
                  <a:gd name="T3" fmla="*/ 79 h 316"/>
                  <a:gd name="T4" fmla="*/ 312 w 336"/>
                  <a:gd name="T5" fmla="*/ 72 h 316"/>
                  <a:gd name="T6" fmla="*/ 264 w 336"/>
                  <a:gd name="T7" fmla="*/ 20 h 316"/>
                  <a:gd name="T8" fmla="*/ 243 w 336"/>
                  <a:gd name="T9" fmla="*/ 3 h 316"/>
                  <a:gd name="T10" fmla="*/ 236 w 336"/>
                  <a:gd name="T11" fmla="*/ 0 h 316"/>
                  <a:gd name="T12" fmla="*/ 236 w 336"/>
                  <a:gd name="T13" fmla="*/ 0 h 316"/>
                  <a:gd name="T14" fmla="*/ 123 w 336"/>
                  <a:gd name="T15" fmla="*/ 26 h 316"/>
                  <a:gd name="T16" fmla="*/ 83 w 336"/>
                  <a:gd name="T17" fmla="*/ 107 h 316"/>
                  <a:gd name="T18" fmla="*/ 38 w 336"/>
                  <a:gd name="T19" fmla="*/ 273 h 316"/>
                  <a:gd name="T20" fmla="*/ 27 w 336"/>
                  <a:gd name="T21" fmla="*/ 298 h 316"/>
                  <a:gd name="T22" fmla="*/ 14 w 336"/>
                  <a:gd name="T23" fmla="*/ 73 h 316"/>
                  <a:gd name="T24" fmla="*/ 112 w 336"/>
                  <a:gd name="T25" fmla="*/ 56 h 316"/>
                  <a:gd name="T26" fmla="*/ 31 w 336"/>
                  <a:gd name="T27" fmla="*/ 42 h 316"/>
                  <a:gd name="T28" fmla="*/ 0 w 336"/>
                  <a:gd name="T29" fmla="*/ 73 h 316"/>
                  <a:gd name="T30" fmla="*/ 9 w 336"/>
                  <a:gd name="T31" fmla="*/ 306 h 316"/>
                  <a:gd name="T32" fmla="*/ 31 w 336"/>
                  <a:gd name="T33" fmla="*/ 316 h 316"/>
                  <a:gd name="T34" fmla="*/ 321 w 336"/>
                  <a:gd name="T35" fmla="*/ 285 h 316"/>
                  <a:gd name="T36" fmla="*/ 315 w 336"/>
                  <a:gd name="T37" fmla="*/ 108 h 316"/>
                  <a:gd name="T38" fmla="*/ 279 w 336"/>
                  <a:gd name="T39" fmla="*/ 53 h 316"/>
                  <a:gd name="T40" fmla="*/ 297 w 336"/>
                  <a:gd name="T41" fmla="*/ 73 h 316"/>
                  <a:gd name="T42" fmla="*/ 242 w 336"/>
                  <a:gd name="T43" fmla="*/ 61 h 316"/>
                  <a:gd name="T44" fmla="*/ 134 w 336"/>
                  <a:gd name="T45" fmla="*/ 26 h 316"/>
                  <a:gd name="T46" fmla="*/ 231 w 336"/>
                  <a:gd name="T47" fmla="*/ 11 h 316"/>
                  <a:gd name="T48" fmla="*/ 254 w 336"/>
                  <a:gd name="T49" fmla="*/ 83 h 316"/>
                  <a:gd name="T50" fmla="*/ 303 w 336"/>
                  <a:gd name="T51" fmla="*/ 107 h 316"/>
                  <a:gd name="T52" fmla="*/ 134 w 336"/>
                  <a:gd name="T53" fmla="*/ 26 h 316"/>
                  <a:gd name="T54" fmla="*/ 304 w 336"/>
                  <a:gd name="T55" fmla="*/ 297 h 316"/>
                  <a:gd name="T56" fmla="*/ 46 w 336"/>
                  <a:gd name="T57" fmla="*/ 301 h 316"/>
                  <a:gd name="T58" fmla="*/ 66 w 336"/>
                  <a:gd name="T59" fmla="*/ 134 h 316"/>
                  <a:gd name="T60" fmla="*/ 79 w 336"/>
                  <a:gd name="T61" fmla="*/ 122 h 316"/>
                  <a:gd name="T62" fmla="*/ 319 w 336"/>
                  <a:gd name="T63" fmla="*/ 125 h 316"/>
                  <a:gd name="T64" fmla="*/ 308 w 336"/>
                  <a:gd name="T65" fmla="*/ 288 h 3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336" h="316">
                    <a:moveTo>
                      <a:pt x="315" y="108"/>
                    </a:moveTo>
                    <a:cubicBezTo>
                      <a:pt x="315" y="80"/>
                      <a:pt x="315" y="80"/>
                      <a:pt x="315" y="80"/>
                    </a:cubicBezTo>
                    <a:cubicBezTo>
                      <a:pt x="315" y="80"/>
                      <a:pt x="315" y="80"/>
                      <a:pt x="315" y="80"/>
                    </a:cubicBezTo>
                    <a:cubicBezTo>
                      <a:pt x="315" y="79"/>
                      <a:pt x="315" y="79"/>
                      <a:pt x="315" y="79"/>
                    </a:cubicBezTo>
                    <a:cubicBezTo>
                      <a:pt x="315" y="77"/>
                      <a:pt x="315" y="77"/>
                      <a:pt x="314" y="76"/>
                    </a:cubicBezTo>
                    <a:cubicBezTo>
                      <a:pt x="314" y="74"/>
                      <a:pt x="313" y="73"/>
                      <a:pt x="312" y="72"/>
                    </a:cubicBezTo>
                    <a:cubicBezTo>
                      <a:pt x="310" y="67"/>
                      <a:pt x="304" y="61"/>
                      <a:pt x="298" y="54"/>
                    </a:cubicBezTo>
                    <a:cubicBezTo>
                      <a:pt x="288" y="43"/>
                      <a:pt x="275" y="30"/>
                      <a:pt x="264" y="20"/>
                    </a:cubicBezTo>
                    <a:cubicBezTo>
                      <a:pt x="258" y="14"/>
                      <a:pt x="253" y="10"/>
                      <a:pt x="249" y="7"/>
                    </a:cubicBezTo>
                    <a:cubicBezTo>
                      <a:pt x="247" y="5"/>
                      <a:pt x="245" y="4"/>
                      <a:pt x="243" y="3"/>
                    </a:cubicBezTo>
                    <a:cubicBezTo>
                      <a:pt x="242" y="2"/>
                      <a:pt x="241" y="2"/>
                      <a:pt x="240" y="1"/>
                    </a:cubicBezTo>
                    <a:cubicBezTo>
                      <a:pt x="239" y="1"/>
                      <a:pt x="238" y="0"/>
                      <a:pt x="236" y="0"/>
                    </a:cubicBezTo>
                    <a:cubicBezTo>
                      <a:pt x="236" y="0"/>
                      <a:pt x="236" y="0"/>
                      <a:pt x="236" y="0"/>
                    </a:cubicBezTo>
                    <a:cubicBezTo>
                      <a:pt x="236" y="0"/>
                      <a:pt x="236" y="0"/>
                      <a:pt x="236" y="0"/>
                    </a:cubicBezTo>
                    <a:cubicBezTo>
                      <a:pt x="148" y="0"/>
                      <a:pt x="148" y="0"/>
                      <a:pt x="148" y="0"/>
                    </a:cubicBezTo>
                    <a:cubicBezTo>
                      <a:pt x="134" y="0"/>
                      <a:pt x="123" y="12"/>
                      <a:pt x="123" y="26"/>
                    </a:cubicBezTo>
                    <a:cubicBezTo>
                      <a:pt x="123" y="107"/>
                      <a:pt x="123" y="107"/>
                      <a:pt x="123" y="107"/>
                    </a:cubicBezTo>
                    <a:cubicBezTo>
                      <a:pt x="83" y="107"/>
                      <a:pt x="83" y="107"/>
                      <a:pt x="83" y="107"/>
                    </a:cubicBezTo>
                    <a:cubicBezTo>
                      <a:pt x="66" y="107"/>
                      <a:pt x="53" y="120"/>
                      <a:pt x="53" y="137"/>
                    </a:cubicBezTo>
                    <a:cubicBezTo>
                      <a:pt x="38" y="273"/>
                      <a:pt x="38" y="273"/>
                      <a:pt x="38" y="273"/>
                    </a:cubicBezTo>
                    <a:cubicBezTo>
                      <a:pt x="36" y="284"/>
                      <a:pt x="36" y="288"/>
                      <a:pt x="34" y="292"/>
                    </a:cubicBezTo>
                    <a:cubicBezTo>
                      <a:pt x="32" y="294"/>
                      <a:pt x="29" y="297"/>
                      <a:pt x="27" y="298"/>
                    </a:cubicBezTo>
                    <a:cubicBezTo>
                      <a:pt x="15" y="298"/>
                      <a:pt x="14" y="286"/>
                      <a:pt x="14" y="282"/>
                    </a:cubicBezTo>
                    <a:cubicBezTo>
                      <a:pt x="14" y="73"/>
                      <a:pt x="14" y="73"/>
                      <a:pt x="14" y="73"/>
                    </a:cubicBezTo>
                    <a:cubicBezTo>
                      <a:pt x="14" y="69"/>
                      <a:pt x="19" y="56"/>
                      <a:pt x="31" y="56"/>
                    </a:cubicBezTo>
                    <a:cubicBezTo>
                      <a:pt x="112" y="56"/>
                      <a:pt x="112" y="56"/>
                      <a:pt x="112" y="56"/>
                    </a:cubicBezTo>
                    <a:cubicBezTo>
                      <a:pt x="112" y="42"/>
                      <a:pt x="112" y="42"/>
                      <a:pt x="112" y="42"/>
                    </a:cubicBezTo>
                    <a:cubicBezTo>
                      <a:pt x="31" y="42"/>
                      <a:pt x="31" y="42"/>
                      <a:pt x="31" y="42"/>
                    </a:cubicBezTo>
                    <a:cubicBezTo>
                      <a:pt x="22" y="42"/>
                      <a:pt x="15" y="45"/>
                      <a:pt x="9" y="51"/>
                    </a:cubicBezTo>
                    <a:cubicBezTo>
                      <a:pt x="4" y="57"/>
                      <a:pt x="0" y="64"/>
                      <a:pt x="0" y="73"/>
                    </a:cubicBezTo>
                    <a:cubicBezTo>
                      <a:pt x="0" y="284"/>
                      <a:pt x="0" y="284"/>
                      <a:pt x="0" y="284"/>
                    </a:cubicBezTo>
                    <a:cubicBezTo>
                      <a:pt x="0" y="293"/>
                      <a:pt x="4" y="301"/>
                      <a:pt x="9" y="306"/>
                    </a:cubicBezTo>
                    <a:cubicBezTo>
                      <a:pt x="14" y="312"/>
                      <a:pt x="22" y="315"/>
                      <a:pt x="30" y="316"/>
                    </a:cubicBezTo>
                    <a:cubicBezTo>
                      <a:pt x="30" y="316"/>
                      <a:pt x="30" y="316"/>
                      <a:pt x="31" y="316"/>
                    </a:cubicBezTo>
                    <a:cubicBezTo>
                      <a:pt x="291" y="316"/>
                      <a:pt x="291" y="316"/>
                      <a:pt x="291" y="316"/>
                    </a:cubicBezTo>
                    <a:cubicBezTo>
                      <a:pt x="308" y="316"/>
                      <a:pt x="321" y="302"/>
                      <a:pt x="321" y="285"/>
                    </a:cubicBezTo>
                    <a:cubicBezTo>
                      <a:pt x="336" y="137"/>
                      <a:pt x="336" y="137"/>
                      <a:pt x="336" y="137"/>
                    </a:cubicBezTo>
                    <a:cubicBezTo>
                      <a:pt x="336" y="124"/>
                      <a:pt x="327" y="112"/>
                      <a:pt x="315" y="108"/>
                    </a:cubicBezTo>
                    <a:close/>
                    <a:moveTo>
                      <a:pt x="242" y="18"/>
                    </a:moveTo>
                    <a:cubicBezTo>
                      <a:pt x="252" y="26"/>
                      <a:pt x="266" y="40"/>
                      <a:pt x="279" y="53"/>
                    </a:cubicBezTo>
                    <a:cubicBezTo>
                      <a:pt x="285" y="60"/>
                      <a:pt x="292" y="66"/>
                      <a:pt x="296" y="72"/>
                    </a:cubicBezTo>
                    <a:cubicBezTo>
                      <a:pt x="296" y="72"/>
                      <a:pt x="297" y="73"/>
                      <a:pt x="297" y="73"/>
                    </a:cubicBezTo>
                    <a:cubicBezTo>
                      <a:pt x="254" y="73"/>
                      <a:pt x="254" y="73"/>
                      <a:pt x="254" y="73"/>
                    </a:cubicBezTo>
                    <a:cubicBezTo>
                      <a:pt x="248" y="73"/>
                      <a:pt x="242" y="68"/>
                      <a:pt x="242" y="61"/>
                    </a:cubicBezTo>
                    <a:lnTo>
                      <a:pt x="242" y="18"/>
                    </a:lnTo>
                    <a:close/>
                    <a:moveTo>
                      <a:pt x="134" y="26"/>
                    </a:moveTo>
                    <a:cubicBezTo>
                      <a:pt x="134" y="19"/>
                      <a:pt x="141" y="11"/>
                      <a:pt x="148" y="11"/>
                    </a:cubicBezTo>
                    <a:cubicBezTo>
                      <a:pt x="231" y="11"/>
                      <a:pt x="231" y="11"/>
                      <a:pt x="231" y="11"/>
                    </a:cubicBezTo>
                    <a:cubicBezTo>
                      <a:pt x="231" y="61"/>
                      <a:pt x="231" y="61"/>
                      <a:pt x="231" y="61"/>
                    </a:cubicBezTo>
                    <a:cubicBezTo>
                      <a:pt x="231" y="75"/>
                      <a:pt x="240" y="83"/>
                      <a:pt x="254" y="83"/>
                    </a:cubicBezTo>
                    <a:cubicBezTo>
                      <a:pt x="303" y="83"/>
                      <a:pt x="303" y="83"/>
                      <a:pt x="303" y="83"/>
                    </a:cubicBezTo>
                    <a:cubicBezTo>
                      <a:pt x="303" y="107"/>
                      <a:pt x="303" y="107"/>
                      <a:pt x="303" y="107"/>
                    </a:cubicBezTo>
                    <a:cubicBezTo>
                      <a:pt x="134" y="107"/>
                      <a:pt x="134" y="107"/>
                      <a:pt x="134" y="107"/>
                    </a:cubicBezTo>
                    <a:lnTo>
                      <a:pt x="134" y="26"/>
                    </a:lnTo>
                    <a:close/>
                    <a:moveTo>
                      <a:pt x="308" y="288"/>
                    </a:moveTo>
                    <a:cubicBezTo>
                      <a:pt x="308" y="292"/>
                      <a:pt x="307" y="295"/>
                      <a:pt x="304" y="297"/>
                    </a:cubicBezTo>
                    <a:cubicBezTo>
                      <a:pt x="302" y="299"/>
                      <a:pt x="299" y="301"/>
                      <a:pt x="295" y="301"/>
                    </a:cubicBezTo>
                    <a:cubicBezTo>
                      <a:pt x="46" y="301"/>
                      <a:pt x="46" y="301"/>
                      <a:pt x="46" y="301"/>
                    </a:cubicBezTo>
                    <a:cubicBezTo>
                      <a:pt x="49" y="294"/>
                      <a:pt x="51" y="286"/>
                      <a:pt x="51" y="276"/>
                    </a:cubicBezTo>
                    <a:cubicBezTo>
                      <a:pt x="66" y="134"/>
                      <a:pt x="66" y="134"/>
                      <a:pt x="66" y="134"/>
                    </a:cubicBezTo>
                    <a:cubicBezTo>
                      <a:pt x="66" y="131"/>
                      <a:pt x="68" y="128"/>
                      <a:pt x="70" y="125"/>
                    </a:cubicBezTo>
                    <a:cubicBezTo>
                      <a:pt x="72" y="123"/>
                      <a:pt x="76" y="122"/>
                      <a:pt x="79" y="122"/>
                    </a:cubicBezTo>
                    <a:cubicBezTo>
                      <a:pt x="311" y="122"/>
                      <a:pt x="311" y="122"/>
                      <a:pt x="311" y="122"/>
                    </a:cubicBezTo>
                    <a:cubicBezTo>
                      <a:pt x="314" y="122"/>
                      <a:pt x="317" y="123"/>
                      <a:pt x="319" y="125"/>
                    </a:cubicBezTo>
                    <a:cubicBezTo>
                      <a:pt x="322" y="128"/>
                      <a:pt x="323" y="131"/>
                      <a:pt x="323" y="134"/>
                    </a:cubicBezTo>
                    <a:lnTo>
                      <a:pt x="308" y="288"/>
                    </a:lnTo>
                    <a:close/>
                  </a:path>
                </a:pathLst>
              </a:custGeom>
              <a:solidFill>
                <a:srgbClr val="0066CC"/>
              </a:solidFill>
              <a:ln>
                <a:noFill/>
              </a:ln>
            </p:spPr>
            <p:txBody>
              <a:bodyPr vert="horz" wrap="square" lIns="91431" tIns="45716" rIns="91431" bIns="45716" numCol="1" anchor="t" anchorCtr="0" compatLnSpc="1"/>
              <a:lstStyle/>
              <a:p>
                <a:endParaRPr lang="zh-CN" altLang="en-US" kern="0">
                  <a:solidFill>
                    <a:schemeClr val="bg1"/>
                  </a:solidFill>
                  <a:latin typeface="方正中等线简体" panose="03000509000000000000" pitchFamily="65" charset="-122"/>
                  <a:ea typeface="方正中等线简体" panose="03000509000000000000" pitchFamily="65" charset="-122"/>
                </a:endParaRPr>
              </a:p>
            </p:txBody>
          </p:sp>
        </p:grpSp>
      </p:grpSp>
      <p:grpSp>
        <p:nvGrpSpPr>
          <p:cNvPr id="6" name="组合 5"/>
          <p:cNvGrpSpPr/>
          <p:nvPr/>
        </p:nvGrpSpPr>
        <p:grpSpPr>
          <a:xfrm>
            <a:off x="9025286" y="3706301"/>
            <a:ext cx="1540932" cy="1540932"/>
            <a:chOff x="6087724" y="1722497"/>
            <a:chExt cx="1540932" cy="1540932"/>
          </a:xfrm>
        </p:grpSpPr>
        <p:sp>
          <p:nvSpPr>
            <p:cNvPr id="27" name="椭圆 26"/>
            <p:cNvSpPr/>
            <p:nvPr/>
          </p:nvSpPr>
          <p:spPr>
            <a:xfrm>
              <a:off x="6087724" y="1722497"/>
              <a:ext cx="1540932" cy="1540932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00" b="1"/>
            </a:p>
          </p:txBody>
        </p:sp>
        <p:grpSp>
          <p:nvGrpSpPr>
            <p:cNvPr id="28" name="组合 27"/>
            <p:cNvGrpSpPr/>
            <p:nvPr/>
          </p:nvGrpSpPr>
          <p:grpSpPr>
            <a:xfrm>
              <a:off x="6407901" y="2053679"/>
              <a:ext cx="1032714" cy="882155"/>
              <a:chOff x="5322888" y="2767013"/>
              <a:chExt cx="1546225" cy="1320801"/>
            </a:xfrm>
            <a:solidFill>
              <a:srgbClr val="FF0000"/>
            </a:solidFill>
          </p:grpSpPr>
          <p:sp>
            <p:nvSpPr>
              <p:cNvPr id="29" name="Rectangle 24"/>
              <p:cNvSpPr>
                <a:spLocks noChangeArrowheads="1"/>
              </p:cNvSpPr>
              <p:nvPr/>
            </p:nvSpPr>
            <p:spPr bwMode="auto">
              <a:xfrm>
                <a:off x="6092826" y="3098801"/>
                <a:ext cx="71438" cy="390525"/>
              </a:xfrm>
              <a:prstGeom prst="rect">
                <a:avLst/>
              </a:prstGeom>
              <a:solidFill>
                <a:srgbClr val="0066CC"/>
              </a:solidFill>
              <a:ln>
                <a:noFill/>
              </a:ln>
            </p:spPr>
            <p:txBody>
              <a:bodyPr vert="horz" wrap="square" lIns="91431" tIns="45716" rIns="91431" bIns="45716" numCol="1" anchor="t" anchorCtr="0" compatLnSpc="1"/>
              <a:lstStyle/>
              <a:p>
                <a:endParaRPr lang="zh-CN" altLang="en-US" kern="0">
                  <a:solidFill>
                    <a:schemeClr val="bg1"/>
                  </a:solidFill>
                  <a:latin typeface="方正中等线简体" panose="03000509000000000000" pitchFamily="65" charset="-122"/>
                  <a:ea typeface="方正中等线简体" panose="03000509000000000000" pitchFamily="65" charset="-122"/>
                </a:endParaRPr>
              </a:p>
            </p:txBody>
          </p:sp>
          <p:sp>
            <p:nvSpPr>
              <p:cNvPr id="30" name="Rectangle 25"/>
              <p:cNvSpPr>
                <a:spLocks noChangeArrowheads="1"/>
              </p:cNvSpPr>
              <p:nvPr/>
            </p:nvSpPr>
            <p:spPr bwMode="auto">
              <a:xfrm>
                <a:off x="5899151" y="4041776"/>
                <a:ext cx="457200" cy="46038"/>
              </a:xfrm>
              <a:prstGeom prst="rect">
                <a:avLst/>
              </a:prstGeom>
              <a:solidFill>
                <a:srgbClr val="0066CC"/>
              </a:solidFill>
              <a:ln>
                <a:noFill/>
              </a:ln>
            </p:spPr>
            <p:txBody>
              <a:bodyPr vert="horz" wrap="square" lIns="91431" tIns="45716" rIns="91431" bIns="45716" numCol="1" anchor="t" anchorCtr="0" compatLnSpc="1"/>
              <a:lstStyle/>
              <a:p>
                <a:endParaRPr lang="zh-CN" altLang="en-US" kern="0">
                  <a:solidFill>
                    <a:schemeClr val="bg1"/>
                  </a:solidFill>
                  <a:latin typeface="方正中等线简体" panose="03000509000000000000" pitchFamily="65" charset="-122"/>
                  <a:ea typeface="方正中等线简体" panose="03000509000000000000" pitchFamily="65" charset="-122"/>
                </a:endParaRPr>
              </a:p>
            </p:txBody>
          </p:sp>
          <p:sp>
            <p:nvSpPr>
              <p:cNvPr id="31" name="Freeform 26"/>
              <p:cNvSpPr>
                <a:spLocks noEditPoints="1"/>
              </p:cNvSpPr>
              <p:nvPr/>
            </p:nvSpPr>
            <p:spPr bwMode="auto">
              <a:xfrm>
                <a:off x="5322888" y="2871788"/>
                <a:ext cx="739775" cy="723900"/>
              </a:xfrm>
              <a:custGeom>
                <a:avLst/>
                <a:gdLst>
                  <a:gd name="T0" fmla="*/ 125 w 196"/>
                  <a:gd name="T1" fmla="*/ 165 h 191"/>
                  <a:gd name="T2" fmla="*/ 125 w 196"/>
                  <a:gd name="T3" fmla="*/ 165 h 191"/>
                  <a:gd name="T4" fmla="*/ 125 w 196"/>
                  <a:gd name="T5" fmla="*/ 163 h 191"/>
                  <a:gd name="T6" fmla="*/ 68 w 196"/>
                  <a:gd name="T7" fmla="*/ 24 h 191"/>
                  <a:gd name="T8" fmla="*/ 68 w 196"/>
                  <a:gd name="T9" fmla="*/ 22 h 191"/>
                  <a:gd name="T10" fmla="*/ 80 w 196"/>
                  <a:gd name="T11" fmla="*/ 17 h 191"/>
                  <a:gd name="T12" fmla="*/ 196 w 196"/>
                  <a:gd name="T13" fmla="*/ 37 h 191"/>
                  <a:gd name="T14" fmla="*/ 196 w 196"/>
                  <a:gd name="T15" fmla="*/ 14 h 191"/>
                  <a:gd name="T16" fmla="*/ 78 w 196"/>
                  <a:gd name="T17" fmla="*/ 8 h 191"/>
                  <a:gd name="T18" fmla="*/ 68 w 196"/>
                  <a:gd name="T19" fmla="*/ 15 h 191"/>
                  <a:gd name="T20" fmla="*/ 68 w 196"/>
                  <a:gd name="T21" fmla="*/ 14 h 191"/>
                  <a:gd name="T22" fmla="*/ 64 w 196"/>
                  <a:gd name="T23" fmla="*/ 11 h 191"/>
                  <a:gd name="T24" fmla="*/ 61 w 196"/>
                  <a:gd name="T25" fmla="*/ 14 h 191"/>
                  <a:gd name="T26" fmla="*/ 55 w 196"/>
                  <a:gd name="T27" fmla="*/ 3 h 191"/>
                  <a:gd name="T28" fmla="*/ 51 w 196"/>
                  <a:gd name="T29" fmla="*/ 3 h 191"/>
                  <a:gd name="T30" fmla="*/ 61 w 196"/>
                  <a:gd name="T31" fmla="*/ 21 h 191"/>
                  <a:gd name="T32" fmla="*/ 61 w 196"/>
                  <a:gd name="T33" fmla="*/ 24 h 191"/>
                  <a:gd name="T34" fmla="*/ 4 w 196"/>
                  <a:gd name="T35" fmla="*/ 163 h 191"/>
                  <a:gd name="T36" fmla="*/ 4 w 196"/>
                  <a:gd name="T37" fmla="*/ 165 h 191"/>
                  <a:gd name="T38" fmla="*/ 4 w 196"/>
                  <a:gd name="T39" fmla="*/ 165 h 191"/>
                  <a:gd name="T40" fmla="*/ 2 w 196"/>
                  <a:gd name="T41" fmla="*/ 168 h 191"/>
                  <a:gd name="T42" fmla="*/ 20 w 196"/>
                  <a:gd name="T43" fmla="*/ 186 h 191"/>
                  <a:gd name="T44" fmla="*/ 65 w 196"/>
                  <a:gd name="T45" fmla="*/ 191 h 191"/>
                  <a:gd name="T46" fmla="*/ 109 w 196"/>
                  <a:gd name="T47" fmla="*/ 186 h 191"/>
                  <a:gd name="T48" fmla="*/ 127 w 196"/>
                  <a:gd name="T49" fmla="*/ 168 h 191"/>
                  <a:gd name="T50" fmla="*/ 125 w 196"/>
                  <a:gd name="T51" fmla="*/ 165 h 191"/>
                  <a:gd name="T52" fmla="*/ 71 w 196"/>
                  <a:gd name="T53" fmla="*/ 165 h 191"/>
                  <a:gd name="T54" fmla="*/ 64 w 196"/>
                  <a:gd name="T55" fmla="*/ 165 h 191"/>
                  <a:gd name="T56" fmla="*/ 58 w 196"/>
                  <a:gd name="T57" fmla="*/ 165 h 191"/>
                  <a:gd name="T58" fmla="*/ 11 w 196"/>
                  <a:gd name="T59" fmla="*/ 165 h 191"/>
                  <a:gd name="T60" fmla="*/ 64 w 196"/>
                  <a:gd name="T61" fmla="*/ 36 h 191"/>
                  <a:gd name="T62" fmla="*/ 64 w 196"/>
                  <a:gd name="T63" fmla="*/ 36 h 191"/>
                  <a:gd name="T64" fmla="*/ 65 w 196"/>
                  <a:gd name="T65" fmla="*/ 36 h 191"/>
                  <a:gd name="T66" fmla="*/ 118 w 196"/>
                  <a:gd name="T67" fmla="*/ 165 h 191"/>
                  <a:gd name="T68" fmla="*/ 71 w 196"/>
                  <a:gd name="T69" fmla="*/ 165 h 1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196" h="191">
                    <a:moveTo>
                      <a:pt x="125" y="165"/>
                    </a:moveTo>
                    <a:cubicBezTo>
                      <a:pt x="125" y="165"/>
                      <a:pt x="125" y="165"/>
                      <a:pt x="125" y="165"/>
                    </a:cubicBezTo>
                    <a:cubicBezTo>
                      <a:pt x="125" y="164"/>
                      <a:pt x="125" y="163"/>
                      <a:pt x="125" y="163"/>
                    </a:cubicBezTo>
                    <a:cubicBezTo>
                      <a:pt x="68" y="24"/>
                      <a:pt x="68" y="24"/>
                      <a:pt x="68" y="24"/>
                    </a:cubicBezTo>
                    <a:cubicBezTo>
                      <a:pt x="68" y="22"/>
                      <a:pt x="68" y="22"/>
                      <a:pt x="68" y="22"/>
                    </a:cubicBezTo>
                    <a:cubicBezTo>
                      <a:pt x="76" y="22"/>
                      <a:pt x="80" y="17"/>
                      <a:pt x="80" y="17"/>
                    </a:cubicBezTo>
                    <a:cubicBezTo>
                      <a:pt x="80" y="17"/>
                      <a:pt x="94" y="6"/>
                      <a:pt x="196" y="37"/>
                    </a:cubicBezTo>
                    <a:cubicBezTo>
                      <a:pt x="196" y="14"/>
                      <a:pt x="196" y="14"/>
                      <a:pt x="196" y="14"/>
                    </a:cubicBezTo>
                    <a:cubicBezTo>
                      <a:pt x="172" y="8"/>
                      <a:pt x="127" y="1"/>
                      <a:pt x="78" y="8"/>
                    </a:cubicBezTo>
                    <a:cubicBezTo>
                      <a:pt x="78" y="8"/>
                      <a:pt x="74" y="14"/>
                      <a:pt x="68" y="15"/>
                    </a:cubicBezTo>
                    <a:cubicBezTo>
                      <a:pt x="68" y="14"/>
                      <a:pt x="68" y="14"/>
                      <a:pt x="68" y="14"/>
                    </a:cubicBezTo>
                    <a:cubicBezTo>
                      <a:pt x="68" y="12"/>
                      <a:pt x="66" y="11"/>
                      <a:pt x="64" y="11"/>
                    </a:cubicBezTo>
                    <a:cubicBezTo>
                      <a:pt x="62" y="11"/>
                      <a:pt x="61" y="12"/>
                      <a:pt x="61" y="14"/>
                    </a:cubicBezTo>
                    <a:cubicBezTo>
                      <a:pt x="52" y="11"/>
                      <a:pt x="55" y="3"/>
                      <a:pt x="55" y="3"/>
                    </a:cubicBezTo>
                    <a:cubicBezTo>
                      <a:pt x="55" y="3"/>
                      <a:pt x="52" y="0"/>
                      <a:pt x="51" y="3"/>
                    </a:cubicBezTo>
                    <a:cubicBezTo>
                      <a:pt x="50" y="5"/>
                      <a:pt x="49" y="17"/>
                      <a:pt x="61" y="21"/>
                    </a:cubicBezTo>
                    <a:cubicBezTo>
                      <a:pt x="61" y="24"/>
                      <a:pt x="61" y="24"/>
                      <a:pt x="61" y="24"/>
                    </a:cubicBezTo>
                    <a:cubicBezTo>
                      <a:pt x="4" y="163"/>
                      <a:pt x="4" y="163"/>
                      <a:pt x="4" y="163"/>
                    </a:cubicBezTo>
                    <a:cubicBezTo>
                      <a:pt x="4" y="163"/>
                      <a:pt x="4" y="164"/>
                      <a:pt x="4" y="165"/>
                    </a:cubicBezTo>
                    <a:cubicBezTo>
                      <a:pt x="4" y="165"/>
                      <a:pt x="4" y="165"/>
                      <a:pt x="4" y="165"/>
                    </a:cubicBezTo>
                    <a:cubicBezTo>
                      <a:pt x="1" y="165"/>
                      <a:pt x="0" y="167"/>
                      <a:pt x="2" y="168"/>
                    </a:cubicBezTo>
                    <a:cubicBezTo>
                      <a:pt x="2" y="168"/>
                      <a:pt x="18" y="184"/>
                      <a:pt x="20" y="186"/>
                    </a:cubicBezTo>
                    <a:cubicBezTo>
                      <a:pt x="20" y="186"/>
                      <a:pt x="25" y="191"/>
                      <a:pt x="65" y="191"/>
                    </a:cubicBezTo>
                    <a:cubicBezTo>
                      <a:pt x="104" y="191"/>
                      <a:pt x="109" y="186"/>
                      <a:pt x="109" y="186"/>
                    </a:cubicBezTo>
                    <a:cubicBezTo>
                      <a:pt x="111" y="184"/>
                      <a:pt x="127" y="168"/>
                      <a:pt x="127" y="168"/>
                    </a:cubicBezTo>
                    <a:cubicBezTo>
                      <a:pt x="129" y="167"/>
                      <a:pt x="128" y="165"/>
                      <a:pt x="125" y="165"/>
                    </a:cubicBezTo>
                    <a:close/>
                    <a:moveTo>
                      <a:pt x="71" y="165"/>
                    </a:moveTo>
                    <a:cubicBezTo>
                      <a:pt x="68" y="165"/>
                      <a:pt x="65" y="165"/>
                      <a:pt x="64" y="165"/>
                    </a:cubicBezTo>
                    <a:cubicBezTo>
                      <a:pt x="64" y="165"/>
                      <a:pt x="61" y="165"/>
                      <a:pt x="58" y="165"/>
                    </a:cubicBezTo>
                    <a:cubicBezTo>
                      <a:pt x="11" y="165"/>
                      <a:pt x="11" y="165"/>
                      <a:pt x="11" y="165"/>
                    </a:cubicBezTo>
                    <a:cubicBezTo>
                      <a:pt x="64" y="36"/>
                      <a:pt x="64" y="36"/>
                      <a:pt x="64" y="36"/>
                    </a:cubicBezTo>
                    <a:cubicBezTo>
                      <a:pt x="64" y="36"/>
                      <a:pt x="64" y="36"/>
                      <a:pt x="64" y="36"/>
                    </a:cubicBezTo>
                    <a:cubicBezTo>
                      <a:pt x="65" y="36"/>
                      <a:pt x="65" y="36"/>
                      <a:pt x="65" y="36"/>
                    </a:cubicBezTo>
                    <a:cubicBezTo>
                      <a:pt x="118" y="165"/>
                      <a:pt x="118" y="165"/>
                      <a:pt x="118" y="165"/>
                    </a:cubicBezTo>
                    <a:lnTo>
                      <a:pt x="71" y="165"/>
                    </a:lnTo>
                    <a:close/>
                  </a:path>
                </a:pathLst>
              </a:custGeom>
              <a:solidFill>
                <a:srgbClr val="0066CC"/>
              </a:solidFill>
              <a:ln>
                <a:noFill/>
              </a:ln>
            </p:spPr>
            <p:txBody>
              <a:bodyPr vert="horz" wrap="square" lIns="91431" tIns="45716" rIns="91431" bIns="45716" numCol="1" anchor="t" anchorCtr="0" compatLnSpc="1"/>
              <a:lstStyle/>
              <a:p>
                <a:endParaRPr lang="zh-CN" altLang="en-US" kern="0">
                  <a:solidFill>
                    <a:schemeClr val="bg1"/>
                  </a:solidFill>
                  <a:latin typeface="方正中等线简体" panose="03000509000000000000" pitchFamily="65" charset="-122"/>
                  <a:ea typeface="方正中等线简体" panose="03000509000000000000" pitchFamily="65" charset="-122"/>
                </a:endParaRPr>
              </a:p>
            </p:txBody>
          </p:sp>
          <p:sp>
            <p:nvSpPr>
              <p:cNvPr id="32" name="Freeform 27"/>
              <p:cNvSpPr>
                <a:spLocks noEditPoints="1"/>
              </p:cNvSpPr>
              <p:nvPr/>
            </p:nvSpPr>
            <p:spPr bwMode="auto">
              <a:xfrm>
                <a:off x="6073776" y="2906713"/>
                <a:ext cx="109538" cy="177800"/>
              </a:xfrm>
              <a:custGeom>
                <a:avLst/>
                <a:gdLst>
                  <a:gd name="T0" fmla="*/ 29 w 29"/>
                  <a:gd name="T1" fmla="*/ 0 h 47"/>
                  <a:gd name="T2" fmla="*/ 0 w 29"/>
                  <a:gd name="T3" fmla="*/ 0 h 47"/>
                  <a:gd name="T4" fmla="*/ 0 w 29"/>
                  <a:gd name="T5" fmla="*/ 47 h 47"/>
                  <a:gd name="T6" fmla="*/ 29 w 29"/>
                  <a:gd name="T7" fmla="*/ 47 h 47"/>
                  <a:gd name="T8" fmla="*/ 29 w 29"/>
                  <a:gd name="T9" fmla="*/ 0 h 47"/>
                  <a:gd name="T10" fmla="*/ 14 w 29"/>
                  <a:gd name="T11" fmla="*/ 28 h 47"/>
                  <a:gd name="T12" fmla="*/ 8 w 29"/>
                  <a:gd name="T13" fmla="*/ 21 h 47"/>
                  <a:gd name="T14" fmla="*/ 14 w 29"/>
                  <a:gd name="T15" fmla="*/ 14 h 47"/>
                  <a:gd name="T16" fmla="*/ 21 w 29"/>
                  <a:gd name="T17" fmla="*/ 21 h 47"/>
                  <a:gd name="T18" fmla="*/ 14 w 29"/>
                  <a:gd name="T19" fmla="*/ 28 h 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9" h="47">
                    <a:moveTo>
                      <a:pt x="29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47"/>
                      <a:pt x="0" y="47"/>
                      <a:pt x="0" y="47"/>
                    </a:cubicBezTo>
                    <a:cubicBezTo>
                      <a:pt x="29" y="47"/>
                      <a:pt x="29" y="47"/>
                      <a:pt x="29" y="47"/>
                    </a:cubicBezTo>
                    <a:lnTo>
                      <a:pt x="29" y="0"/>
                    </a:lnTo>
                    <a:close/>
                    <a:moveTo>
                      <a:pt x="14" y="28"/>
                    </a:moveTo>
                    <a:cubicBezTo>
                      <a:pt x="11" y="28"/>
                      <a:pt x="8" y="25"/>
                      <a:pt x="8" y="21"/>
                    </a:cubicBezTo>
                    <a:cubicBezTo>
                      <a:pt x="8" y="17"/>
                      <a:pt x="11" y="14"/>
                      <a:pt x="14" y="14"/>
                    </a:cubicBezTo>
                    <a:cubicBezTo>
                      <a:pt x="18" y="14"/>
                      <a:pt x="21" y="17"/>
                      <a:pt x="21" y="21"/>
                    </a:cubicBezTo>
                    <a:cubicBezTo>
                      <a:pt x="21" y="25"/>
                      <a:pt x="18" y="28"/>
                      <a:pt x="14" y="28"/>
                    </a:cubicBezTo>
                    <a:close/>
                  </a:path>
                </a:pathLst>
              </a:custGeom>
              <a:solidFill>
                <a:srgbClr val="0066CC"/>
              </a:solidFill>
              <a:ln>
                <a:noFill/>
              </a:ln>
            </p:spPr>
            <p:txBody>
              <a:bodyPr vert="horz" wrap="square" lIns="91431" tIns="45716" rIns="91431" bIns="45716" numCol="1" anchor="t" anchorCtr="0" compatLnSpc="1"/>
              <a:lstStyle/>
              <a:p>
                <a:endParaRPr lang="zh-CN" altLang="en-US" kern="0">
                  <a:solidFill>
                    <a:schemeClr val="bg1"/>
                  </a:solidFill>
                  <a:latin typeface="方正中等线简体" panose="03000509000000000000" pitchFamily="65" charset="-122"/>
                  <a:ea typeface="方正中等线简体" panose="03000509000000000000" pitchFamily="65" charset="-122"/>
                </a:endParaRPr>
              </a:p>
            </p:txBody>
          </p:sp>
          <p:sp>
            <p:nvSpPr>
              <p:cNvPr id="33" name="Freeform 28"/>
              <p:cNvSpPr/>
              <p:nvPr/>
            </p:nvSpPr>
            <p:spPr bwMode="auto">
              <a:xfrm>
                <a:off x="5959476" y="3917951"/>
                <a:ext cx="336550" cy="101600"/>
              </a:xfrm>
              <a:custGeom>
                <a:avLst/>
                <a:gdLst>
                  <a:gd name="T0" fmla="*/ 0 w 89"/>
                  <a:gd name="T1" fmla="*/ 27 h 27"/>
                  <a:gd name="T2" fmla="*/ 89 w 89"/>
                  <a:gd name="T3" fmla="*/ 27 h 27"/>
                  <a:gd name="T4" fmla="*/ 89 w 89"/>
                  <a:gd name="T5" fmla="*/ 19 h 27"/>
                  <a:gd name="T6" fmla="*/ 58 w 89"/>
                  <a:gd name="T7" fmla="*/ 0 h 27"/>
                  <a:gd name="T8" fmla="*/ 31 w 89"/>
                  <a:gd name="T9" fmla="*/ 0 h 27"/>
                  <a:gd name="T10" fmla="*/ 0 w 89"/>
                  <a:gd name="T11" fmla="*/ 19 h 27"/>
                  <a:gd name="T12" fmla="*/ 0 w 89"/>
                  <a:gd name="T13" fmla="*/ 27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89" h="27">
                    <a:moveTo>
                      <a:pt x="0" y="27"/>
                    </a:moveTo>
                    <a:cubicBezTo>
                      <a:pt x="89" y="27"/>
                      <a:pt x="89" y="27"/>
                      <a:pt x="89" y="27"/>
                    </a:cubicBezTo>
                    <a:cubicBezTo>
                      <a:pt x="89" y="19"/>
                      <a:pt x="89" y="19"/>
                      <a:pt x="89" y="19"/>
                    </a:cubicBezTo>
                    <a:cubicBezTo>
                      <a:pt x="89" y="19"/>
                      <a:pt x="73" y="12"/>
                      <a:pt x="58" y="0"/>
                    </a:cubicBezTo>
                    <a:cubicBezTo>
                      <a:pt x="31" y="0"/>
                      <a:pt x="31" y="0"/>
                      <a:pt x="31" y="0"/>
                    </a:cubicBezTo>
                    <a:cubicBezTo>
                      <a:pt x="16" y="12"/>
                      <a:pt x="0" y="19"/>
                      <a:pt x="0" y="19"/>
                    </a:cubicBezTo>
                    <a:lnTo>
                      <a:pt x="0" y="27"/>
                    </a:lnTo>
                    <a:close/>
                  </a:path>
                </a:pathLst>
              </a:custGeom>
              <a:solidFill>
                <a:srgbClr val="0066CC"/>
              </a:solidFill>
              <a:ln>
                <a:noFill/>
              </a:ln>
            </p:spPr>
            <p:txBody>
              <a:bodyPr vert="horz" wrap="square" lIns="91431" tIns="45716" rIns="91431" bIns="45716" numCol="1" anchor="t" anchorCtr="0" compatLnSpc="1"/>
              <a:lstStyle/>
              <a:p>
                <a:endParaRPr lang="zh-CN" altLang="en-US" kern="0">
                  <a:solidFill>
                    <a:schemeClr val="bg1"/>
                  </a:solidFill>
                  <a:latin typeface="方正中等线简体" panose="03000509000000000000" pitchFamily="65" charset="-122"/>
                  <a:ea typeface="方正中等线简体" panose="03000509000000000000" pitchFamily="65" charset="-122"/>
                </a:endParaRPr>
              </a:p>
            </p:txBody>
          </p:sp>
          <p:sp>
            <p:nvSpPr>
              <p:cNvPr id="34" name="Freeform 29"/>
              <p:cNvSpPr/>
              <p:nvPr/>
            </p:nvSpPr>
            <p:spPr bwMode="auto">
              <a:xfrm>
                <a:off x="6076951" y="3508376"/>
                <a:ext cx="101600" cy="390525"/>
              </a:xfrm>
              <a:custGeom>
                <a:avLst/>
                <a:gdLst>
                  <a:gd name="T0" fmla="*/ 0 w 27"/>
                  <a:gd name="T1" fmla="*/ 9 h 103"/>
                  <a:gd name="T2" fmla="*/ 0 w 27"/>
                  <a:gd name="T3" fmla="*/ 11 h 103"/>
                  <a:gd name="T4" fmla="*/ 0 w 27"/>
                  <a:gd name="T5" fmla="*/ 11 h 103"/>
                  <a:gd name="T6" fmla="*/ 2 w 27"/>
                  <a:gd name="T7" fmla="*/ 103 h 103"/>
                  <a:gd name="T8" fmla="*/ 25 w 27"/>
                  <a:gd name="T9" fmla="*/ 103 h 103"/>
                  <a:gd name="T10" fmla="*/ 27 w 27"/>
                  <a:gd name="T11" fmla="*/ 11 h 103"/>
                  <a:gd name="T12" fmla="*/ 27 w 27"/>
                  <a:gd name="T13" fmla="*/ 11 h 103"/>
                  <a:gd name="T14" fmla="*/ 27 w 27"/>
                  <a:gd name="T15" fmla="*/ 9 h 103"/>
                  <a:gd name="T16" fmla="*/ 24 w 27"/>
                  <a:gd name="T17" fmla="*/ 0 h 103"/>
                  <a:gd name="T18" fmla="*/ 3 w 27"/>
                  <a:gd name="T19" fmla="*/ 0 h 103"/>
                  <a:gd name="T20" fmla="*/ 0 w 27"/>
                  <a:gd name="T21" fmla="*/ 9 h 1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7" h="103">
                    <a:moveTo>
                      <a:pt x="0" y="9"/>
                    </a:moveTo>
                    <a:cubicBezTo>
                      <a:pt x="0" y="11"/>
                      <a:pt x="0" y="11"/>
                      <a:pt x="0" y="11"/>
                    </a:cubicBezTo>
                    <a:cubicBezTo>
                      <a:pt x="0" y="11"/>
                      <a:pt x="0" y="11"/>
                      <a:pt x="0" y="11"/>
                    </a:cubicBezTo>
                    <a:cubicBezTo>
                      <a:pt x="2" y="103"/>
                      <a:pt x="2" y="103"/>
                      <a:pt x="2" y="103"/>
                    </a:cubicBezTo>
                    <a:cubicBezTo>
                      <a:pt x="25" y="103"/>
                      <a:pt x="25" y="103"/>
                      <a:pt x="25" y="103"/>
                    </a:cubicBezTo>
                    <a:cubicBezTo>
                      <a:pt x="27" y="11"/>
                      <a:pt x="27" y="11"/>
                      <a:pt x="27" y="11"/>
                    </a:cubicBezTo>
                    <a:cubicBezTo>
                      <a:pt x="27" y="11"/>
                      <a:pt x="27" y="11"/>
                      <a:pt x="27" y="11"/>
                    </a:cubicBezTo>
                    <a:cubicBezTo>
                      <a:pt x="27" y="9"/>
                      <a:pt x="27" y="9"/>
                      <a:pt x="27" y="9"/>
                    </a:cubicBezTo>
                    <a:cubicBezTo>
                      <a:pt x="27" y="9"/>
                      <a:pt x="27" y="5"/>
                      <a:pt x="24" y="0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0" y="5"/>
                      <a:pt x="0" y="9"/>
                      <a:pt x="0" y="9"/>
                    </a:cubicBezTo>
                    <a:close/>
                  </a:path>
                </a:pathLst>
              </a:custGeom>
              <a:solidFill>
                <a:srgbClr val="0066CC"/>
              </a:solidFill>
              <a:ln>
                <a:noFill/>
              </a:ln>
            </p:spPr>
            <p:txBody>
              <a:bodyPr vert="horz" wrap="square" lIns="91431" tIns="45716" rIns="91431" bIns="45716" numCol="1" anchor="t" anchorCtr="0" compatLnSpc="1"/>
              <a:lstStyle/>
              <a:p>
                <a:endParaRPr lang="zh-CN" altLang="en-US" kern="0">
                  <a:solidFill>
                    <a:schemeClr val="bg1"/>
                  </a:solidFill>
                  <a:latin typeface="方正中等线简体" panose="03000509000000000000" pitchFamily="65" charset="-122"/>
                  <a:ea typeface="方正中等线简体" panose="03000509000000000000" pitchFamily="65" charset="-122"/>
                </a:endParaRPr>
              </a:p>
            </p:txBody>
          </p:sp>
          <p:sp>
            <p:nvSpPr>
              <p:cNvPr id="46" name="Freeform 30"/>
              <p:cNvSpPr/>
              <p:nvPr/>
            </p:nvSpPr>
            <p:spPr bwMode="auto">
              <a:xfrm>
                <a:off x="6076951" y="2767013"/>
                <a:ext cx="98425" cy="120650"/>
              </a:xfrm>
              <a:custGeom>
                <a:avLst/>
                <a:gdLst>
                  <a:gd name="T0" fmla="*/ 5 w 26"/>
                  <a:gd name="T1" fmla="*/ 32 h 32"/>
                  <a:gd name="T2" fmla="*/ 12 w 26"/>
                  <a:gd name="T3" fmla="*/ 32 h 32"/>
                  <a:gd name="T4" fmla="*/ 13 w 26"/>
                  <a:gd name="T5" fmla="*/ 32 h 32"/>
                  <a:gd name="T6" fmla="*/ 21 w 26"/>
                  <a:gd name="T7" fmla="*/ 32 h 32"/>
                  <a:gd name="T8" fmla="*/ 26 w 26"/>
                  <a:gd name="T9" fmla="*/ 10 h 32"/>
                  <a:gd name="T10" fmla="*/ 26 w 26"/>
                  <a:gd name="T11" fmla="*/ 4 h 32"/>
                  <a:gd name="T12" fmla="*/ 26 w 26"/>
                  <a:gd name="T13" fmla="*/ 4 h 32"/>
                  <a:gd name="T14" fmla="*/ 19 w 26"/>
                  <a:gd name="T15" fmla="*/ 0 h 32"/>
                  <a:gd name="T16" fmla="*/ 13 w 26"/>
                  <a:gd name="T17" fmla="*/ 0 h 32"/>
                  <a:gd name="T18" fmla="*/ 12 w 26"/>
                  <a:gd name="T19" fmla="*/ 0 h 32"/>
                  <a:gd name="T20" fmla="*/ 7 w 26"/>
                  <a:gd name="T21" fmla="*/ 0 h 32"/>
                  <a:gd name="T22" fmla="*/ 0 w 26"/>
                  <a:gd name="T23" fmla="*/ 4 h 32"/>
                  <a:gd name="T24" fmla="*/ 0 w 26"/>
                  <a:gd name="T25" fmla="*/ 4 h 32"/>
                  <a:gd name="T26" fmla="*/ 0 w 26"/>
                  <a:gd name="T27" fmla="*/ 10 h 32"/>
                  <a:gd name="T28" fmla="*/ 5 w 26"/>
                  <a:gd name="T29" fmla="*/ 32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26" h="32">
                    <a:moveTo>
                      <a:pt x="5" y="32"/>
                    </a:moveTo>
                    <a:cubicBezTo>
                      <a:pt x="12" y="32"/>
                      <a:pt x="12" y="32"/>
                      <a:pt x="12" y="32"/>
                    </a:cubicBezTo>
                    <a:cubicBezTo>
                      <a:pt x="13" y="32"/>
                      <a:pt x="13" y="32"/>
                      <a:pt x="13" y="32"/>
                    </a:cubicBezTo>
                    <a:cubicBezTo>
                      <a:pt x="21" y="32"/>
                      <a:pt x="21" y="32"/>
                      <a:pt x="21" y="32"/>
                    </a:cubicBezTo>
                    <a:cubicBezTo>
                      <a:pt x="21" y="13"/>
                      <a:pt x="26" y="10"/>
                      <a:pt x="26" y="10"/>
                    </a:cubicBezTo>
                    <a:cubicBezTo>
                      <a:pt x="26" y="4"/>
                      <a:pt x="26" y="4"/>
                      <a:pt x="26" y="4"/>
                    </a:cubicBezTo>
                    <a:cubicBezTo>
                      <a:pt x="26" y="4"/>
                      <a:pt x="26" y="4"/>
                      <a:pt x="26" y="4"/>
                    </a:cubicBezTo>
                    <a:cubicBezTo>
                      <a:pt x="19" y="0"/>
                      <a:pt x="19" y="0"/>
                      <a:pt x="19" y="0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12" y="0"/>
                      <a:pt x="12" y="0"/>
                      <a:pt x="12" y="0"/>
                    </a:cubicBezTo>
                    <a:cubicBezTo>
                      <a:pt x="7" y="0"/>
                      <a:pt x="7" y="0"/>
                      <a:pt x="7" y="0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0" y="10"/>
                      <a:pt x="0" y="10"/>
                      <a:pt x="0" y="10"/>
                    </a:cubicBezTo>
                    <a:cubicBezTo>
                      <a:pt x="0" y="10"/>
                      <a:pt x="5" y="13"/>
                      <a:pt x="5" y="32"/>
                    </a:cubicBezTo>
                    <a:close/>
                  </a:path>
                </a:pathLst>
              </a:custGeom>
              <a:solidFill>
                <a:srgbClr val="0066CC"/>
              </a:solidFill>
              <a:ln>
                <a:noFill/>
              </a:ln>
            </p:spPr>
            <p:txBody>
              <a:bodyPr vert="horz" wrap="square" lIns="91431" tIns="45716" rIns="91431" bIns="45716" numCol="1" anchor="t" anchorCtr="0" compatLnSpc="1"/>
              <a:lstStyle/>
              <a:p>
                <a:endParaRPr lang="zh-CN" altLang="en-US" kern="0">
                  <a:solidFill>
                    <a:schemeClr val="bg1"/>
                  </a:solidFill>
                  <a:latin typeface="方正中等线简体" panose="03000509000000000000" pitchFamily="65" charset="-122"/>
                  <a:ea typeface="方正中等线简体" panose="03000509000000000000" pitchFamily="65" charset="-122"/>
                </a:endParaRPr>
              </a:p>
            </p:txBody>
          </p:sp>
          <p:sp>
            <p:nvSpPr>
              <p:cNvPr id="47" name="Freeform 31"/>
              <p:cNvSpPr/>
              <p:nvPr/>
            </p:nvSpPr>
            <p:spPr bwMode="auto">
              <a:xfrm>
                <a:off x="6556376" y="3538538"/>
                <a:ext cx="142875" cy="30163"/>
              </a:xfrm>
              <a:custGeom>
                <a:avLst/>
                <a:gdLst>
                  <a:gd name="T0" fmla="*/ 35 w 38"/>
                  <a:gd name="T1" fmla="*/ 8 h 8"/>
                  <a:gd name="T2" fmla="*/ 38 w 38"/>
                  <a:gd name="T3" fmla="*/ 4 h 8"/>
                  <a:gd name="T4" fmla="*/ 35 w 38"/>
                  <a:gd name="T5" fmla="*/ 0 h 8"/>
                  <a:gd name="T6" fmla="*/ 4 w 38"/>
                  <a:gd name="T7" fmla="*/ 0 h 8"/>
                  <a:gd name="T8" fmla="*/ 0 w 38"/>
                  <a:gd name="T9" fmla="*/ 4 h 8"/>
                  <a:gd name="T10" fmla="*/ 4 w 38"/>
                  <a:gd name="T11" fmla="*/ 8 h 8"/>
                  <a:gd name="T12" fmla="*/ 35 w 38"/>
                  <a:gd name="T13" fmla="*/ 8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8" h="8">
                    <a:moveTo>
                      <a:pt x="35" y="8"/>
                    </a:moveTo>
                    <a:cubicBezTo>
                      <a:pt x="36" y="8"/>
                      <a:pt x="38" y="6"/>
                      <a:pt x="38" y="4"/>
                    </a:cubicBezTo>
                    <a:cubicBezTo>
                      <a:pt x="38" y="2"/>
                      <a:pt x="36" y="0"/>
                      <a:pt x="35" y="0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2" y="0"/>
                      <a:pt x="0" y="2"/>
                      <a:pt x="0" y="4"/>
                    </a:cubicBezTo>
                    <a:cubicBezTo>
                      <a:pt x="0" y="6"/>
                      <a:pt x="2" y="8"/>
                      <a:pt x="4" y="8"/>
                    </a:cubicBezTo>
                    <a:lnTo>
                      <a:pt x="35" y="8"/>
                    </a:lnTo>
                    <a:close/>
                  </a:path>
                </a:pathLst>
              </a:custGeom>
              <a:solidFill>
                <a:srgbClr val="0066CC"/>
              </a:solidFill>
              <a:ln>
                <a:noFill/>
              </a:ln>
            </p:spPr>
            <p:txBody>
              <a:bodyPr vert="horz" wrap="square" lIns="91431" tIns="45716" rIns="91431" bIns="45716" numCol="1" anchor="t" anchorCtr="0" compatLnSpc="1"/>
              <a:lstStyle/>
              <a:p>
                <a:endParaRPr lang="zh-CN" altLang="en-US" kern="0">
                  <a:solidFill>
                    <a:schemeClr val="bg1"/>
                  </a:solidFill>
                  <a:latin typeface="方正中等线简体" panose="03000509000000000000" pitchFamily="65" charset="-122"/>
                  <a:ea typeface="方正中等线简体" panose="03000509000000000000" pitchFamily="65" charset="-122"/>
                </a:endParaRPr>
              </a:p>
            </p:txBody>
          </p:sp>
          <p:sp>
            <p:nvSpPr>
              <p:cNvPr id="48" name="Freeform 32"/>
              <p:cNvSpPr/>
              <p:nvPr/>
            </p:nvSpPr>
            <p:spPr bwMode="auto">
              <a:xfrm>
                <a:off x="6503988" y="3417887"/>
                <a:ext cx="260350" cy="106363"/>
              </a:xfrm>
              <a:custGeom>
                <a:avLst/>
                <a:gdLst>
                  <a:gd name="T0" fmla="*/ 40 w 69"/>
                  <a:gd name="T1" fmla="*/ 18 h 28"/>
                  <a:gd name="T2" fmla="*/ 44 w 69"/>
                  <a:gd name="T3" fmla="*/ 3 h 28"/>
                  <a:gd name="T4" fmla="*/ 33 w 69"/>
                  <a:gd name="T5" fmla="*/ 0 h 28"/>
                  <a:gd name="T6" fmla="*/ 23 w 69"/>
                  <a:gd name="T7" fmla="*/ 3 h 28"/>
                  <a:gd name="T8" fmla="*/ 27 w 69"/>
                  <a:gd name="T9" fmla="*/ 18 h 28"/>
                  <a:gd name="T10" fmla="*/ 18 w 69"/>
                  <a:gd name="T11" fmla="*/ 5 h 28"/>
                  <a:gd name="T12" fmla="*/ 7 w 69"/>
                  <a:gd name="T13" fmla="*/ 7 h 28"/>
                  <a:gd name="T14" fmla="*/ 16 w 69"/>
                  <a:gd name="T15" fmla="*/ 28 h 28"/>
                  <a:gd name="T16" fmla="*/ 33 w 69"/>
                  <a:gd name="T17" fmla="*/ 28 h 28"/>
                  <a:gd name="T18" fmla="*/ 34 w 69"/>
                  <a:gd name="T19" fmla="*/ 28 h 28"/>
                  <a:gd name="T20" fmla="*/ 51 w 69"/>
                  <a:gd name="T21" fmla="*/ 28 h 28"/>
                  <a:gd name="T22" fmla="*/ 59 w 69"/>
                  <a:gd name="T23" fmla="*/ 7 h 28"/>
                  <a:gd name="T24" fmla="*/ 49 w 69"/>
                  <a:gd name="T25" fmla="*/ 5 h 28"/>
                  <a:gd name="T26" fmla="*/ 40 w 69"/>
                  <a:gd name="T27" fmla="*/ 1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69" h="28">
                    <a:moveTo>
                      <a:pt x="40" y="18"/>
                    </a:moveTo>
                    <a:cubicBezTo>
                      <a:pt x="40" y="15"/>
                      <a:pt x="46" y="6"/>
                      <a:pt x="44" y="3"/>
                    </a:cubicBezTo>
                    <a:cubicBezTo>
                      <a:pt x="42" y="0"/>
                      <a:pt x="35" y="0"/>
                      <a:pt x="33" y="0"/>
                    </a:cubicBezTo>
                    <a:cubicBezTo>
                      <a:pt x="32" y="0"/>
                      <a:pt x="24" y="0"/>
                      <a:pt x="23" y="3"/>
                    </a:cubicBezTo>
                    <a:cubicBezTo>
                      <a:pt x="21" y="6"/>
                      <a:pt x="27" y="15"/>
                      <a:pt x="27" y="18"/>
                    </a:cubicBezTo>
                    <a:cubicBezTo>
                      <a:pt x="22" y="17"/>
                      <a:pt x="20" y="7"/>
                      <a:pt x="18" y="5"/>
                    </a:cubicBezTo>
                    <a:cubicBezTo>
                      <a:pt x="16" y="3"/>
                      <a:pt x="10" y="5"/>
                      <a:pt x="7" y="7"/>
                    </a:cubicBezTo>
                    <a:cubicBezTo>
                      <a:pt x="0" y="16"/>
                      <a:pt x="11" y="10"/>
                      <a:pt x="16" y="28"/>
                    </a:cubicBezTo>
                    <a:cubicBezTo>
                      <a:pt x="33" y="28"/>
                      <a:pt x="33" y="28"/>
                      <a:pt x="33" y="28"/>
                    </a:cubicBezTo>
                    <a:cubicBezTo>
                      <a:pt x="34" y="28"/>
                      <a:pt x="34" y="28"/>
                      <a:pt x="34" y="28"/>
                    </a:cubicBezTo>
                    <a:cubicBezTo>
                      <a:pt x="51" y="28"/>
                      <a:pt x="51" y="28"/>
                      <a:pt x="51" y="28"/>
                    </a:cubicBezTo>
                    <a:cubicBezTo>
                      <a:pt x="56" y="10"/>
                      <a:pt x="69" y="12"/>
                      <a:pt x="59" y="7"/>
                    </a:cubicBezTo>
                    <a:cubicBezTo>
                      <a:pt x="57" y="6"/>
                      <a:pt x="51" y="3"/>
                      <a:pt x="49" y="5"/>
                    </a:cubicBezTo>
                    <a:cubicBezTo>
                      <a:pt x="47" y="7"/>
                      <a:pt x="45" y="17"/>
                      <a:pt x="40" y="18"/>
                    </a:cubicBezTo>
                    <a:close/>
                  </a:path>
                </a:pathLst>
              </a:custGeom>
              <a:solidFill>
                <a:srgbClr val="0066CC"/>
              </a:solidFill>
              <a:ln>
                <a:noFill/>
              </a:ln>
            </p:spPr>
            <p:txBody>
              <a:bodyPr vert="horz" wrap="square" lIns="91431" tIns="45716" rIns="91431" bIns="45716" numCol="1" anchor="t" anchorCtr="0" compatLnSpc="1"/>
              <a:lstStyle/>
              <a:p>
                <a:endParaRPr lang="zh-CN" altLang="en-US" kern="0">
                  <a:solidFill>
                    <a:schemeClr val="bg1"/>
                  </a:solidFill>
                  <a:latin typeface="方正中等线简体" panose="03000509000000000000" pitchFamily="65" charset="-122"/>
                  <a:ea typeface="方正中等线简体" panose="03000509000000000000" pitchFamily="65" charset="-122"/>
                </a:endParaRPr>
              </a:p>
            </p:txBody>
          </p:sp>
          <p:sp>
            <p:nvSpPr>
              <p:cNvPr id="49" name="Freeform 33"/>
              <p:cNvSpPr>
                <a:spLocks noEditPoints="1"/>
              </p:cNvSpPr>
              <p:nvPr/>
            </p:nvSpPr>
            <p:spPr bwMode="auto">
              <a:xfrm>
                <a:off x="6432551" y="3579813"/>
                <a:ext cx="395288" cy="250825"/>
              </a:xfrm>
              <a:custGeom>
                <a:avLst/>
                <a:gdLst>
                  <a:gd name="T0" fmla="*/ 0 w 105"/>
                  <a:gd name="T1" fmla="*/ 66 h 66"/>
                  <a:gd name="T2" fmla="*/ 44 w 105"/>
                  <a:gd name="T3" fmla="*/ 66 h 66"/>
                  <a:gd name="T4" fmla="*/ 52 w 105"/>
                  <a:gd name="T5" fmla="*/ 66 h 66"/>
                  <a:gd name="T6" fmla="*/ 60 w 105"/>
                  <a:gd name="T7" fmla="*/ 66 h 66"/>
                  <a:gd name="T8" fmla="*/ 104 w 105"/>
                  <a:gd name="T9" fmla="*/ 66 h 66"/>
                  <a:gd name="T10" fmla="*/ 104 w 105"/>
                  <a:gd name="T11" fmla="*/ 62 h 66"/>
                  <a:gd name="T12" fmla="*/ 70 w 105"/>
                  <a:gd name="T13" fmla="*/ 0 h 66"/>
                  <a:gd name="T14" fmla="*/ 53 w 105"/>
                  <a:gd name="T15" fmla="*/ 0 h 66"/>
                  <a:gd name="T16" fmla="*/ 51 w 105"/>
                  <a:gd name="T17" fmla="*/ 0 h 66"/>
                  <a:gd name="T18" fmla="*/ 34 w 105"/>
                  <a:gd name="T19" fmla="*/ 0 h 66"/>
                  <a:gd name="T20" fmla="*/ 0 w 105"/>
                  <a:gd name="T21" fmla="*/ 62 h 66"/>
                  <a:gd name="T22" fmla="*/ 0 w 105"/>
                  <a:gd name="T23" fmla="*/ 66 h 66"/>
                  <a:gd name="T24" fmla="*/ 60 w 105"/>
                  <a:gd name="T25" fmla="*/ 44 h 66"/>
                  <a:gd name="T26" fmla="*/ 56 w 105"/>
                  <a:gd name="T27" fmla="*/ 41 h 66"/>
                  <a:gd name="T28" fmla="*/ 54 w 105"/>
                  <a:gd name="T29" fmla="*/ 41 h 66"/>
                  <a:gd name="T30" fmla="*/ 40 w 105"/>
                  <a:gd name="T31" fmla="*/ 35 h 66"/>
                  <a:gd name="T32" fmla="*/ 35 w 105"/>
                  <a:gd name="T33" fmla="*/ 30 h 66"/>
                  <a:gd name="T34" fmla="*/ 38 w 105"/>
                  <a:gd name="T35" fmla="*/ 17 h 66"/>
                  <a:gd name="T36" fmla="*/ 47 w 105"/>
                  <a:gd name="T37" fmla="*/ 13 h 66"/>
                  <a:gd name="T38" fmla="*/ 47 w 105"/>
                  <a:gd name="T39" fmla="*/ 9 h 66"/>
                  <a:gd name="T40" fmla="*/ 49 w 105"/>
                  <a:gd name="T41" fmla="*/ 8 h 66"/>
                  <a:gd name="T42" fmla="*/ 54 w 105"/>
                  <a:gd name="T43" fmla="*/ 8 h 66"/>
                  <a:gd name="T44" fmla="*/ 55 w 105"/>
                  <a:gd name="T45" fmla="*/ 9 h 66"/>
                  <a:gd name="T46" fmla="*/ 55 w 105"/>
                  <a:gd name="T47" fmla="*/ 13 h 66"/>
                  <a:gd name="T48" fmla="*/ 58 w 105"/>
                  <a:gd name="T49" fmla="*/ 13 h 66"/>
                  <a:gd name="T50" fmla="*/ 69 w 105"/>
                  <a:gd name="T51" fmla="*/ 19 h 66"/>
                  <a:gd name="T52" fmla="*/ 68 w 105"/>
                  <a:gd name="T53" fmla="*/ 22 h 66"/>
                  <a:gd name="T54" fmla="*/ 64 w 105"/>
                  <a:gd name="T55" fmla="*/ 25 h 66"/>
                  <a:gd name="T56" fmla="*/ 61 w 105"/>
                  <a:gd name="T57" fmla="*/ 24 h 66"/>
                  <a:gd name="T58" fmla="*/ 61 w 105"/>
                  <a:gd name="T59" fmla="*/ 23 h 66"/>
                  <a:gd name="T60" fmla="*/ 61 w 105"/>
                  <a:gd name="T61" fmla="*/ 23 h 66"/>
                  <a:gd name="T62" fmla="*/ 60 w 105"/>
                  <a:gd name="T63" fmla="*/ 23 h 66"/>
                  <a:gd name="T64" fmla="*/ 56 w 105"/>
                  <a:gd name="T65" fmla="*/ 20 h 66"/>
                  <a:gd name="T66" fmla="*/ 51 w 105"/>
                  <a:gd name="T67" fmla="*/ 20 h 66"/>
                  <a:gd name="T68" fmla="*/ 45 w 105"/>
                  <a:gd name="T69" fmla="*/ 22 h 66"/>
                  <a:gd name="T70" fmla="*/ 44 w 105"/>
                  <a:gd name="T71" fmla="*/ 27 h 66"/>
                  <a:gd name="T72" fmla="*/ 48 w 105"/>
                  <a:gd name="T73" fmla="*/ 30 h 66"/>
                  <a:gd name="T74" fmla="*/ 48 w 105"/>
                  <a:gd name="T75" fmla="*/ 30 h 66"/>
                  <a:gd name="T76" fmla="*/ 54 w 105"/>
                  <a:gd name="T77" fmla="*/ 32 h 66"/>
                  <a:gd name="T78" fmla="*/ 55 w 105"/>
                  <a:gd name="T79" fmla="*/ 32 h 66"/>
                  <a:gd name="T80" fmla="*/ 70 w 105"/>
                  <a:gd name="T81" fmla="*/ 42 h 66"/>
                  <a:gd name="T82" fmla="*/ 66 w 105"/>
                  <a:gd name="T83" fmla="*/ 54 h 66"/>
                  <a:gd name="T84" fmla="*/ 55 w 105"/>
                  <a:gd name="T85" fmla="*/ 58 h 66"/>
                  <a:gd name="T86" fmla="*/ 55 w 105"/>
                  <a:gd name="T87" fmla="*/ 62 h 66"/>
                  <a:gd name="T88" fmla="*/ 54 w 105"/>
                  <a:gd name="T89" fmla="*/ 63 h 66"/>
                  <a:gd name="T90" fmla="*/ 49 w 105"/>
                  <a:gd name="T91" fmla="*/ 63 h 66"/>
                  <a:gd name="T92" fmla="*/ 47 w 105"/>
                  <a:gd name="T93" fmla="*/ 62 h 66"/>
                  <a:gd name="T94" fmla="*/ 47 w 105"/>
                  <a:gd name="T95" fmla="*/ 57 h 66"/>
                  <a:gd name="T96" fmla="*/ 33 w 105"/>
                  <a:gd name="T97" fmla="*/ 51 h 66"/>
                  <a:gd name="T98" fmla="*/ 33 w 105"/>
                  <a:gd name="T99" fmla="*/ 48 h 66"/>
                  <a:gd name="T100" fmla="*/ 38 w 105"/>
                  <a:gd name="T101" fmla="*/ 45 h 66"/>
                  <a:gd name="T102" fmla="*/ 41 w 105"/>
                  <a:gd name="T103" fmla="*/ 46 h 66"/>
                  <a:gd name="T104" fmla="*/ 41 w 105"/>
                  <a:gd name="T105" fmla="*/ 47 h 66"/>
                  <a:gd name="T106" fmla="*/ 41 w 105"/>
                  <a:gd name="T107" fmla="*/ 47 h 66"/>
                  <a:gd name="T108" fmla="*/ 41 w 105"/>
                  <a:gd name="T109" fmla="*/ 47 h 66"/>
                  <a:gd name="T110" fmla="*/ 42 w 105"/>
                  <a:gd name="T111" fmla="*/ 47 h 66"/>
                  <a:gd name="T112" fmla="*/ 46 w 105"/>
                  <a:gd name="T113" fmla="*/ 49 h 66"/>
                  <a:gd name="T114" fmla="*/ 53 w 105"/>
                  <a:gd name="T115" fmla="*/ 51 h 66"/>
                  <a:gd name="T116" fmla="*/ 59 w 105"/>
                  <a:gd name="T117" fmla="*/ 49 h 66"/>
                  <a:gd name="T118" fmla="*/ 60 w 105"/>
                  <a:gd name="T119" fmla="*/ 44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105" h="66">
                    <a:moveTo>
                      <a:pt x="0" y="66"/>
                    </a:moveTo>
                    <a:cubicBezTo>
                      <a:pt x="44" y="66"/>
                      <a:pt x="44" y="66"/>
                      <a:pt x="44" y="66"/>
                    </a:cubicBezTo>
                    <a:cubicBezTo>
                      <a:pt x="48" y="66"/>
                      <a:pt x="51" y="66"/>
                      <a:pt x="52" y="66"/>
                    </a:cubicBezTo>
                    <a:cubicBezTo>
                      <a:pt x="53" y="66"/>
                      <a:pt x="57" y="66"/>
                      <a:pt x="60" y="66"/>
                    </a:cubicBezTo>
                    <a:cubicBezTo>
                      <a:pt x="104" y="66"/>
                      <a:pt x="104" y="66"/>
                      <a:pt x="104" y="66"/>
                    </a:cubicBezTo>
                    <a:cubicBezTo>
                      <a:pt x="104" y="65"/>
                      <a:pt x="104" y="63"/>
                      <a:pt x="104" y="62"/>
                    </a:cubicBezTo>
                    <a:cubicBezTo>
                      <a:pt x="105" y="27"/>
                      <a:pt x="75" y="12"/>
                      <a:pt x="70" y="0"/>
                    </a:cubicBezTo>
                    <a:cubicBezTo>
                      <a:pt x="53" y="0"/>
                      <a:pt x="53" y="0"/>
                      <a:pt x="53" y="0"/>
                    </a:cubicBezTo>
                    <a:cubicBezTo>
                      <a:pt x="51" y="0"/>
                      <a:pt x="51" y="0"/>
                      <a:pt x="51" y="0"/>
                    </a:cubicBezTo>
                    <a:cubicBezTo>
                      <a:pt x="34" y="0"/>
                      <a:pt x="34" y="0"/>
                      <a:pt x="34" y="0"/>
                    </a:cubicBezTo>
                    <a:cubicBezTo>
                      <a:pt x="29" y="12"/>
                      <a:pt x="0" y="27"/>
                      <a:pt x="0" y="62"/>
                    </a:cubicBezTo>
                    <a:cubicBezTo>
                      <a:pt x="0" y="63"/>
                      <a:pt x="0" y="65"/>
                      <a:pt x="0" y="66"/>
                    </a:cubicBezTo>
                    <a:close/>
                    <a:moveTo>
                      <a:pt x="60" y="44"/>
                    </a:moveTo>
                    <a:cubicBezTo>
                      <a:pt x="59" y="43"/>
                      <a:pt x="58" y="42"/>
                      <a:pt x="56" y="41"/>
                    </a:cubicBezTo>
                    <a:cubicBezTo>
                      <a:pt x="54" y="41"/>
                      <a:pt x="54" y="41"/>
                      <a:pt x="54" y="41"/>
                    </a:cubicBezTo>
                    <a:cubicBezTo>
                      <a:pt x="50" y="39"/>
                      <a:pt x="42" y="36"/>
                      <a:pt x="40" y="35"/>
                    </a:cubicBezTo>
                    <a:cubicBezTo>
                      <a:pt x="38" y="34"/>
                      <a:pt x="36" y="32"/>
                      <a:pt x="35" y="30"/>
                    </a:cubicBezTo>
                    <a:cubicBezTo>
                      <a:pt x="32" y="26"/>
                      <a:pt x="33" y="20"/>
                      <a:pt x="38" y="17"/>
                    </a:cubicBezTo>
                    <a:cubicBezTo>
                      <a:pt x="40" y="15"/>
                      <a:pt x="43" y="13"/>
                      <a:pt x="47" y="13"/>
                    </a:cubicBezTo>
                    <a:cubicBezTo>
                      <a:pt x="47" y="9"/>
                      <a:pt x="47" y="9"/>
                      <a:pt x="47" y="9"/>
                    </a:cubicBezTo>
                    <a:cubicBezTo>
                      <a:pt x="47" y="8"/>
                      <a:pt x="48" y="8"/>
                      <a:pt x="49" y="8"/>
                    </a:cubicBezTo>
                    <a:cubicBezTo>
                      <a:pt x="54" y="8"/>
                      <a:pt x="54" y="8"/>
                      <a:pt x="54" y="8"/>
                    </a:cubicBezTo>
                    <a:cubicBezTo>
                      <a:pt x="54" y="8"/>
                      <a:pt x="55" y="8"/>
                      <a:pt x="55" y="9"/>
                    </a:cubicBezTo>
                    <a:cubicBezTo>
                      <a:pt x="55" y="13"/>
                      <a:pt x="55" y="13"/>
                      <a:pt x="55" y="13"/>
                    </a:cubicBezTo>
                    <a:cubicBezTo>
                      <a:pt x="56" y="13"/>
                      <a:pt x="57" y="13"/>
                      <a:pt x="58" y="13"/>
                    </a:cubicBezTo>
                    <a:cubicBezTo>
                      <a:pt x="62" y="14"/>
                      <a:pt x="66" y="16"/>
                      <a:pt x="69" y="19"/>
                    </a:cubicBezTo>
                    <a:cubicBezTo>
                      <a:pt x="69" y="20"/>
                      <a:pt x="69" y="21"/>
                      <a:pt x="68" y="22"/>
                    </a:cubicBezTo>
                    <a:cubicBezTo>
                      <a:pt x="68" y="24"/>
                      <a:pt x="66" y="25"/>
                      <a:pt x="64" y="25"/>
                    </a:cubicBezTo>
                    <a:cubicBezTo>
                      <a:pt x="63" y="25"/>
                      <a:pt x="62" y="25"/>
                      <a:pt x="61" y="24"/>
                    </a:cubicBezTo>
                    <a:cubicBezTo>
                      <a:pt x="61" y="24"/>
                      <a:pt x="61" y="24"/>
                      <a:pt x="61" y="23"/>
                    </a:cubicBezTo>
                    <a:cubicBezTo>
                      <a:pt x="61" y="23"/>
                      <a:pt x="61" y="23"/>
                      <a:pt x="61" y="23"/>
                    </a:cubicBezTo>
                    <a:cubicBezTo>
                      <a:pt x="61" y="23"/>
                      <a:pt x="60" y="23"/>
                      <a:pt x="60" y="23"/>
                    </a:cubicBezTo>
                    <a:cubicBezTo>
                      <a:pt x="59" y="22"/>
                      <a:pt x="57" y="21"/>
                      <a:pt x="56" y="20"/>
                    </a:cubicBezTo>
                    <a:cubicBezTo>
                      <a:pt x="54" y="20"/>
                      <a:pt x="53" y="20"/>
                      <a:pt x="51" y="20"/>
                    </a:cubicBezTo>
                    <a:cubicBezTo>
                      <a:pt x="49" y="20"/>
                      <a:pt x="47" y="20"/>
                      <a:pt x="45" y="22"/>
                    </a:cubicBezTo>
                    <a:cubicBezTo>
                      <a:pt x="43" y="23"/>
                      <a:pt x="43" y="25"/>
                      <a:pt x="44" y="27"/>
                    </a:cubicBezTo>
                    <a:cubicBezTo>
                      <a:pt x="45" y="28"/>
                      <a:pt x="46" y="29"/>
                      <a:pt x="48" y="30"/>
                    </a:cubicBezTo>
                    <a:cubicBezTo>
                      <a:pt x="48" y="30"/>
                      <a:pt x="48" y="30"/>
                      <a:pt x="48" y="30"/>
                    </a:cubicBezTo>
                    <a:cubicBezTo>
                      <a:pt x="49" y="30"/>
                      <a:pt x="52" y="31"/>
                      <a:pt x="54" y="32"/>
                    </a:cubicBezTo>
                    <a:cubicBezTo>
                      <a:pt x="55" y="32"/>
                      <a:pt x="55" y="32"/>
                      <a:pt x="55" y="32"/>
                    </a:cubicBezTo>
                    <a:cubicBezTo>
                      <a:pt x="60" y="34"/>
                      <a:pt x="68" y="37"/>
                      <a:pt x="70" y="42"/>
                    </a:cubicBezTo>
                    <a:cubicBezTo>
                      <a:pt x="72" y="46"/>
                      <a:pt x="70" y="51"/>
                      <a:pt x="66" y="54"/>
                    </a:cubicBezTo>
                    <a:cubicBezTo>
                      <a:pt x="63" y="56"/>
                      <a:pt x="59" y="57"/>
                      <a:pt x="55" y="58"/>
                    </a:cubicBezTo>
                    <a:cubicBezTo>
                      <a:pt x="55" y="62"/>
                      <a:pt x="55" y="62"/>
                      <a:pt x="55" y="62"/>
                    </a:cubicBezTo>
                    <a:cubicBezTo>
                      <a:pt x="55" y="62"/>
                      <a:pt x="54" y="63"/>
                      <a:pt x="54" y="63"/>
                    </a:cubicBezTo>
                    <a:cubicBezTo>
                      <a:pt x="49" y="63"/>
                      <a:pt x="49" y="63"/>
                      <a:pt x="49" y="63"/>
                    </a:cubicBezTo>
                    <a:cubicBezTo>
                      <a:pt x="48" y="63"/>
                      <a:pt x="47" y="62"/>
                      <a:pt x="47" y="62"/>
                    </a:cubicBezTo>
                    <a:cubicBezTo>
                      <a:pt x="47" y="57"/>
                      <a:pt x="47" y="57"/>
                      <a:pt x="47" y="57"/>
                    </a:cubicBezTo>
                    <a:cubicBezTo>
                      <a:pt x="42" y="57"/>
                      <a:pt x="36" y="55"/>
                      <a:pt x="33" y="51"/>
                    </a:cubicBezTo>
                    <a:cubicBezTo>
                      <a:pt x="33" y="50"/>
                      <a:pt x="33" y="49"/>
                      <a:pt x="33" y="48"/>
                    </a:cubicBezTo>
                    <a:cubicBezTo>
                      <a:pt x="34" y="46"/>
                      <a:pt x="36" y="45"/>
                      <a:pt x="38" y="45"/>
                    </a:cubicBezTo>
                    <a:cubicBezTo>
                      <a:pt x="39" y="45"/>
                      <a:pt x="40" y="46"/>
                      <a:pt x="41" y="46"/>
                    </a:cubicBezTo>
                    <a:cubicBezTo>
                      <a:pt x="41" y="46"/>
                      <a:pt x="41" y="47"/>
                      <a:pt x="41" y="47"/>
                    </a:cubicBezTo>
                    <a:cubicBezTo>
                      <a:pt x="41" y="47"/>
                      <a:pt x="41" y="47"/>
                      <a:pt x="41" y="47"/>
                    </a:cubicBezTo>
                    <a:cubicBezTo>
                      <a:pt x="41" y="47"/>
                      <a:pt x="41" y="47"/>
                      <a:pt x="41" y="47"/>
                    </a:cubicBezTo>
                    <a:cubicBezTo>
                      <a:pt x="41" y="47"/>
                      <a:pt x="41" y="47"/>
                      <a:pt x="42" y="47"/>
                    </a:cubicBezTo>
                    <a:cubicBezTo>
                      <a:pt x="43" y="48"/>
                      <a:pt x="45" y="49"/>
                      <a:pt x="46" y="49"/>
                    </a:cubicBezTo>
                    <a:cubicBezTo>
                      <a:pt x="48" y="50"/>
                      <a:pt x="51" y="51"/>
                      <a:pt x="53" y="51"/>
                    </a:cubicBezTo>
                    <a:cubicBezTo>
                      <a:pt x="55" y="51"/>
                      <a:pt x="57" y="50"/>
                      <a:pt x="59" y="49"/>
                    </a:cubicBezTo>
                    <a:cubicBezTo>
                      <a:pt x="60" y="48"/>
                      <a:pt x="61" y="46"/>
                      <a:pt x="60" y="44"/>
                    </a:cubicBezTo>
                    <a:close/>
                  </a:path>
                </a:pathLst>
              </a:custGeom>
              <a:solidFill>
                <a:srgbClr val="0066CC"/>
              </a:solidFill>
              <a:ln>
                <a:noFill/>
              </a:ln>
            </p:spPr>
            <p:txBody>
              <a:bodyPr vert="horz" wrap="square" lIns="91431" tIns="45716" rIns="91431" bIns="45716" numCol="1" anchor="t" anchorCtr="0" compatLnSpc="1"/>
              <a:lstStyle/>
              <a:p>
                <a:endParaRPr lang="zh-CN" altLang="en-US" kern="0">
                  <a:solidFill>
                    <a:schemeClr val="bg1"/>
                  </a:solidFill>
                  <a:latin typeface="方正中等线简体" panose="03000509000000000000" pitchFamily="65" charset="-122"/>
                  <a:ea typeface="方正中等线简体" panose="03000509000000000000" pitchFamily="65" charset="-122"/>
                </a:endParaRPr>
              </a:p>
            </p:txBody>
          </p:sp>
          <p:sp>
            <p:nvSpPr>
              <p:cNvPr id="50" name="Freeform 34"/>
              <p:cNvSpPr/>
              <p:nvPr/>
            </p:nvSpPr>
            <p:spPr bwMode="auto">
              <a:xfrm>
                <a:off x="6386513" y="3841751"/>
                <a:ext cx="482600" cy="101600"/>
              </a:xfrm>
              <a:custGeom>
                <a:avLst/>
                <a:gdLst>
                  <a:gd name="T0" fmla="*/ 125 w 128"/>
                  <a:gd name="T1" fmla="*/ 0 h 27"/>
                  <a:gd name="T2" fmla="*/ 70 w 128"/>
                  <a:gd name="T3" fmla="*/ 0 h 27"/>
                  <a:gd name="T4" fmla="*/ 64 w 128"/>
                  <a:gd name="T5" fmla="*/ 0 h 27"/>
                  <a:gd name="T6" fmla="*/ 58 w 128"/>
                  <a:gd name="T7" fmla="*/ 0 h 27"/>
                  <a:gd name="T8" fmla="*/ 3 w 128"/>
                  <a:gd name="T9" fmla="*/ 0 h 27"/>
                  <a:gd name="T10" fmla="*/ 2 w 128"/>
                  <a:gd name="T11" fmla="*/ 4 h 27"/>
                  <a:gd name="T12" fmla="*/ 19 w 128"/>
                  <a:gd name="T13" fmla="*/ 21 h 27"/>
                  <a:gd name="T14" fmla="*/ 64 w 128"/>
                  <a:gd name="T15" fmla="*/ 27 h 27"/>
                  <a:gd name="T16" fmla="*/ 109 w 128"/>
                  <a:gd name="T17" fmla="*/ 21 h 27"/>
                  <a:gd name="T18" fmla="*/ 126 w 128"/>
                  <a:gd name="T19" fmla="*/ 4 h 27"/>
                  <a:gd name="T20" fmla="*/ 125 w 128"/>
                  <a:gd name="T21" fmla="*/ 0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28" h="27">
                    <a:moveTo>
                      <a:pt x="125" y="0"/>
                    </a:moveTo>
                    <a:cubicBezTo>
                      <a:pt x="70" y="0"/>
                      <a:pt x="70" y="0"/>
                      <a:pt x="70" y="0"/>
                    </a:cubicBezTo>
                    <a:cubicBezTo>
                      <a:pt x="68" y="0"/>
                      <a:pt x="65" y="0"/>
                      <a:pt x="64" y="0"/>
                    </a:cubicBezTo>
                    <a:cubicBezTo>
                      <a:pt x="63" y="0"/>
                      <a:pt x="61" y="0"/>
                      <a:pt x="58" y="0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1" y="0"/>
                      <a:pt x="0" y="2"/>
                      <a:pt x="2" y="4"/>
                    </a:cubicBezTo>
                    <a:cubicBezTo>
                      <a:pt x="2" y="4"/>
                      <a:pt x="17" y="19"/>
                      <a:pt x="19" y="21"/>
                    </a:cubicBezTo>
                    <a:cubicBezTo>
                      <a:pt x="19" y="21"/>
                      <a:pt x="24" y="27"/>
                      <a:pt x="64" y="27"/>
                    </a:cubicBezTo>
                    <a:cubicBezTo>
                      <a:pt x="103" y="27"/>
                      <a:pt x="109" y="21"/>
                      <a:pt x="109" y="21"/>
                    </a:cubicBezTo>
                    <a:cubicBezTo>
                      <a:pt x="111" y="19"/>
                      <a:pt x="126" y="4"/>
                      <a:pt x="126" y="4"/>
                    </a:cubicBezTo>
                    <a:cubicBezTo>
                      <a:pt x="128" y="2"/>
                      <a:pt x="127" y="0"/>
                      <a:pt x="125" y="0"/>
                    </a:cubicBezTo>
                    <a:close/>
                  </a:path>
                </a:pathLst>
              </a:custGeom>
              <a:solidFill>
                <a:srgbClr val="0066CC"/>
              </a:solidFill>
              <a:ln>
                <a:noFill/>
              </a:ln>
            </p:spPr>
            <p:txBody>
              <a:bodyPr vert="horz" wrap="square" lIns="91431" tIns="45716" rIns="91431" bIns="45716" numCol="1" anchor="t" anchorCtr="0" compatLnSpc="1"/>
              <a:lstStyle/>
              <a:p>
                <a:endParaRPr lang="zh-CN" altLang="en-US" kern="0">
                  <a:solidFill>
                    <a:schemeClr val="bg1"/>
                  </a:solidFill>
                  <a:latin typeface="方正中等线简体" panose="03000509000000000000" pitchFamily="65" charset="-122"/>
                  <a:ea typeface="方正中等线简体" panose="03000509000000000000" pitchFamily="65" charset="-122"/>
                </a:endParaRPr>
              </a:p>
            </p:txBody>
          </p:sp>
          <p:sp>
            <p:nvSpPr>
              <p:cNvPr id="51" name="Freeform 35"/>
              <p:cNvSpPr/>
              <p:nvPr/>
            </p:nvSpPr>
            <p:spPr bwMode="auto">
              <a:xfrm>
                <a:off x="6194426" y="2967038"/>
                <a:ext cx="498475" cy="458788"/>
              </a:xfrm>
              <a:custGeom>
                <a:avLst/>
                <a:gdLst>
                  <a:gd name="T0" fmla="*/ 99 w 132"/>
                  <a:gd name="T1" fmla="*/ 72 h 121"/>
                  <a:gd name="T2" fmla="*/ 110 w 132"/>
                  <a:gd name="T3" fmla="*/ 86 h 121"/>
                  <a:gd name="T4" fmla="*/ 111 w 132"/>
                  <a:gd name="T5" fmla="*/ 87 h 121"/>
                  <a:gd name="T6" fmla="*/ 111 w 132"/>
                  <a:gd name="T7" fmla="*/ 90 h 121"/>
                  <a:gd name="T8" fmla="*/ 99 w 132"/>
                  <a:gd name="T9" fmla="*/ 120 h 121"/>
                  <a:gd name="T10" fmla="*/ 100 w 132"/>
                  <a:gd name="T11" fmla="*/ 120 h 121"/>
                  <a:gd name="T12" fmla="*/ 101 w 132"/>
                  <a:gd name="T13" fmla="*/ 121 h 121"/>
                  <a:gd name="T14" fmla="*/ 102 w 132"/>
                  <a:gd name="T15" fmla="*/ 120 h 121"/>
                  <a:gd name="T16" fmla="*/ 108 w 132"/>
                  <a:gd name="T17" fmla="*/ 117 h 121"/>
                  <a:gd name="T18" fmla="*/ 114 w 132"/>
                  <a:gd name="T19" fmla="*/ 102 h 121"/>
                  <a:gd name="T20" fmla="*/ 115 w 132"/>
                  <a:gd name="T21" fmla="*/ 102 h 121"/>
                  <a:gd name="T22" fmla="*/ 116 w 132"/>
                  <a:gd name="T23" fmla="*/ 102 h 121"/>
                  <a:gd name="T24" fmla="*/ 121 w 132"/>
                  <a:gd name="T25" fmla="*/ 114 h 121"/>
                  <a:gd name="T26" fmla="*/ 123 w 132"/>
                  <a:gd name="T27" fmla="*/ 117 h 121"/>
                  <a:gd name="T28" fmla="*/ 128 w 132"/>
                  <a:gd name="T29" fmla="*/ 120 h 121"/>
                  <a:gd name="T30" fmla="*/ 130 w 132"/>
                  <a:gd name="T31" fmla="*/ 121 h 121"/>
                  <a:gd name="T32" fmla="*/ 131 w 132"/>
                  <a:gd name="T33" fmla="*/ 121 h 121"/>
                  <a:gd name="T34" fmla="*/ 132 w 132"/>
                  <a:gd name="T35" fmla="*/ 120 h 121"/>
                  <a:gd name="T36" fmla="*/ 128 w 132"/>
                  <a:gd name="T37" fmla="*/ 111 h 121"/>
                  <a:gd name="T38" fmla="*/ 119 w 132"/>
                  <a:gd name="T39" fmla="*/ 90 h 121"/>
                  <a:gd name="T40" fmla="*/ 119 w 132"/>
                  <a:gd name="T41" fmla="*/ 88 h 121"/>
                  <a:gd name="T42" fmla="*/ 131 w 132"/>
                  <a:gd name="T43" fmla="*/ 78 h 121"/>
                  <a:gd name="T44" fmla="*/ 128 w 132"/>
                  <a:gd name="T45" fmla="*/ 76 h 121"/>
                  <a:gd name="T46" fmla="*/ 119 w 132"/>
                  <a:gd name="T47" fmla="*/ 82 h 121"/>
                  <a:gd name="T48" fmla="*/ 119 w 132"/>
                  <a:gd name="T49" fmla="*/ 81 h 121"/>
                  <a:gd name="T50" fmla="*/ 115 w 132"/>
                  <a:gd name="T51" fmla="*/ 77 h 121"/>
                  <a:gd name="T52" fmla="*/ 112 w 132"/>
                  <a:gd name="T53" fmla="*/ 80 h 121"/>
                  <a:gd name="T54" fmla="*/ 106 w 132"/>
                  <a:gd name="T55" fmla="*/ 66 h 121"/>
                  <a:gd name="T56" fmla="*/ 0 w 132"/>
                  <a:gd name="T57" fmla="*/ 0 h 121"/>
                  <a:gd name="T58" fmla="*/ 0 w 132"/>
                  <a:gd name="T59" fmla="*/ 23 h 121"/>
                  <a:gd name="T60" fmla="*/ 99 w 132"/>
                  <a:gd name="T61" fmla="*/ 72 h 1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132" h="121">
                    <a:moveTo>
                      <a:pt x="99" y="72"/>
                    </a:moveTo>
                    <a:cubicBezTo>
                      <a:pt x="99" y="72"/>
                      <a:pt x="100" y="81"/>
                      <a:pt x="110" y="86"/>
                    </a:cubicBezTo>
                    <a:cubicBezTo>
                      <a:pt x="110" y="86"/>
                      <a:pt x="111" y="86"/>
                      <a:pt x="111" y="87"/>
                    </a:cubicBezTo>
                    <a:cubicBezTo>
                      <a:pt x="111" y="90"/>
                      <a:pt x="111" y="90"/>
                      <a:pt x="111" y="90"/>
                    </a:cubicBezTo>
                    <a:cubicBezTo>
                      <a:pt x="107" y="100"/>
                      <a:pt x="103" y="110"/>
                      <a:pt x="99" y="120"/>
                    </a:cubicBezTo>
                    <a:cubicBezTo>
                      <a:pt x="99" y="120"/>
                      <a:pt x="100" y="120"/>
                      <a:pt x="100" y="120"/>
                    </a:cubicBezTo>
                    <a:cubicBezTo>
                      <a:pt x="100" y="121"/>
                      <a:pt x="101" y="121"/>
                      <a:pt x="101" y="121"/>
                    </a:cubicBezTo>
                    <a:cubicBezTo>
                      <a:pt x="101" y="121"/>
                      <a:pt x="102" y="120"/>
                      <a:pt x="102" y="120"/>
                    </a:cubicBezTo>
                    <a:cubicBezTo>
                      <a:pt x="103" y="119"/>
                      <a:pt x="104" y="117"/>
                      <a:pt x="108" y="117"/>
                    </a:cubicBezTo>
                    <a:cubicBezTo>
                      <a:pt x="110" y="112"/>
                      <a:pt x="112" y="107"/>
                      <a:pt x="114" y="102"/>
                    </a:cubicBezTo>
                    <a:cubicBezTo>
                      <a:pt x="114" y="102"/>
                      <a:pt x="115" y="102"/>
                      <a:pt x="115" y="102"/>
                    </a:cubicBezTo>
                    <a:cubicBezTo>
                      <a:pt x="115" y="102"/>
                      <a:pt x="116" y="102"/>
                      <a:pt x="116" y="102"/>
                    </a:cubicBezTo>
                    <a:cubicBezTo>
                      <a:pt x="118" y="106"/>
                      <a:pt x="120" y="110"/>
                      <a:pt x="121" y="114"/>
                    </a:cubicBezTo>
                    <a:cubicBezTo>
                      <a:pt x="122" y="115"/>
                      <a:pt x="122" y="116"/>
                      <a:pt x="123" y="117"/>
                    </a:cubicBezTo>
                    <a:cubicBezTo>
                      <a:pt x="127" y="117"/>
                      <a:pt x="128" y="119"/>
                      <a:pt x="128" y="120"/>
                    </a:cubicBezTo>
                    <a:cubicBezTo>
                      <a:pt x="129" y="120"/>
                      <a:pt x="129" y="121"/>
                      <a:pt x="130" y="121"/>
                    </a:cubicBezTo>
                    <a:cubicBezTo>
                      <a:pt x="130" y="121"/>
                      <a:pt x="130" y="121"/>
                      <a:pt x="131" y="121"/>
                    </a:cubicBezTo>
                    <a:cubicBezTo>
                      <a:pt x="131" y="120"/>
                      <a:pt x="132" y="120"/>
                      <a:pt x="132" y="120"/>
                    </a:cubicBezTo>
                    <a:cubicBezTo>
                      <a:pt x="131" y="117"/>
                      <a:pt x="129" y="114"/>
                      <a:pt x="128" y="111"/>
                    </a:cubicBezTo>
                    <a:cubicBezTo>
                      <a:pt x="124" y="102"/>
                      <a:pt x="120" y="94"/>
                      <a:pt x="119" y="90"/>
                    </a:cubicBezTo>
                    <a:cubicBezTo>
                      <a:pt x="119" y="88"/>
                      <a:pt x="119" y="88"/>
                      <a:pt x="119" y="88"/>
                    </a:cubicBezTo>
                    <a:cubicBezTo>
                      <a:pt x="127" y="87"/>
                      <a:pt x="131" y="80"/>
                      <a:pt x="131" y="78"/>
                    </a:cubicBezTo>
                    <a:cubicBezTo>
                      <a:pt x="132" y="75"/>
                      <a:pt x="128" y="76"/>
                      <a:pt x="128" y="76"/>
                    </a:cubicBezTo>
                    <a:cubicBezTo>
                      <a:pt x="128" y="76"/>
                      <a:pt x="126" y="82"/>
                      <a:pt x="119" y="82"/>
                    </a:cubicBezTo>
                    <a:cubicBezTo>
                      <a:pt x="119" y="81"/>
                      <a:pt x="119" y="81"/>
                      <a:pt x="119" y="81"/>
                    </a:cubicBezTo>
                    <a:cubicBezTo>
                      <a:pt x="119" y="79"/>
                      <a:pt x="117" y="77"/>
                      <a:pt x="115" y="77"/>
                    </a:cubicBezTo>
                    <a:cubicBezTo>
                      <a:pt x="113" y="77"/>
                      <a:pt x="112" y="78"/>
                      <a:pt x="112" y="80"/>
                    </a:cubicBezTo>
                    <a:cubicBezTo>
                      <a:pt x="105" y="75"/>
                      <a:pt x="106" y="66"/>
                      <a:pt x="106" y="66"/>
                    </a:cubicBezTo>
                    <a:cubicBezTo>
                      <a:pt x="67" y="28"/>
                      <a:pt x="21" y="8"/>
                      <a:pt x="0" y="0"/>
                    </a:cubicBezTo>
                    <a:cubicBezTo>
                      <a:pt x="0" y="23"/>
                      <a:pt x="0" y="23"/>
                      <a:pt x="0" y="23"/>
                    </a:cubicBezTo>
                    <a:cubicBezTo>
                      <a:pt x="94" y="56"/>
                      <a:pt x="99" y="72"/>
                      <a:pt x="99" y="72"/>
                    </a:cubicBezTo>
                    <a:close/>
                  </a:path>
                </a:pathLst>
              </a:custGeom>
              <a:solidFill>
                <a:srgbClr val="0066CC"/>
              </a:solidFill>
              <a:ln>
                <a:noFill/>
              </a:ln>
            </p:spPr>
            <p:txBody>
              <a:bodyPr vert="horz" wrap="square" lIns="91431" tIns="45716" rIns="91431" bIns="45716" numCol="1" anchor="t" anchorCtr="0" compatLnSpc="1"/>
              <a:lstStyle/>
              <a:p>
                <a:endParaRPr lang="zh-CN" altLang="en-US" kern="0">
                  <a:solidFill>
                    <a:schemeClr val="bg1"/>
                  </a:solidFill>
                  <a:latin typeface="方正中等线简体" panose="03000509000000000000" pitchFamily="65" charset="-122"/>
                  <a:ea typeface="方正中等线简体" panose="03000509000000000000" pitchFamily="65" charset="-122"/>
                </a:endParaRPr>
              </a:p>
            </p:txBody>
          </p:sp>
        </p:grpSp>
      </p:grpSp>
      <p:grpSp>
        <p:nvGrpSpPr>
          <p:cNvPr id="5" name="组合 4"/>
          <p:cNvGrpSpPr/>
          <p:nvPr/>
        </p:nvGrpSpPr>
        <p:grpSpPr>
          <a:xfrm>
            <a:off x="6425843" y="2362095"/>
            <a:ext cx="1540932" cy="1540932"/>
            <a:chOff x="6087724" y="3703254"/>
            <a:chExt cx="1540932" cy="1540932"/>
          </a:xfrm>
        </p:grpSpPr>
        <p:sp>
          <p:nvSpPr>
            <p:cNvPr id="16" name="椭圆 15"/>
            <p:cNvSpPr/>
            <p:nvPr/>
          </p:nvSpPr>
          <p:spPr>
            <a:xfrm>
              <a:off x="6087724" y="3703254"/>
              <a:ext cx="1540932" cy="1540932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00" b="1"/>
            </a:p>
          </p:txBody>
        </p:sp>
        <p:grpSp>
          <p:nvGrpSpPr>
            <p:cNvPr id="17" name="组合 16"/>
            <p:cNvGrpSpPr/>
            <p:nvPr/>
          </p:nvGrpSpPr>
          <p:grpSpPr>
            <a:xfrm>
              <a:off x="6540561" y="4013339"/>
              <a:ext cx="728091" cy="920761"/>
              <a:chOff x="5527675" y="2708275"/>
              <a:chExt cx="1139825" cy="1441450"/>
            </a:xfrm>
            <a:solidFill>
              <a:srgbClr val="FF0000"/>
            </a:solidFill>
          </p:grpSpPr>
          <p:sp>
            <p:nvSpPr>
              <p:cNvPr id="18" name="Freeform 13"/>
              <p:cNvSpPr/>
              <p:nvPr/>
            </p:nvSpPr>
            <p:spPr bwMode="auto">
              <a:xfrm>
                <a:off x="6194425" y="3665538"/>
                <a:ext cx="207963" cy="295275"/>
              </a:xfrm>
              <a:custGeom>
                <a:avLst/>
                <a:gdLst>
                  <a:gd name="T0" fmla="*/ 31 w 55"/>
                  <a:gd name="T1" fmla="*/ 35 h 78"/>
                  <a:gd name="T2" fmla="*/ 30 w 55"/>
                  <a:gd name="T3" fmla="*/ 34 h 78"/>
                  <a:gd name="T4" fmla="*/ 22 w 55"/>
                  <a:gd name="T5" fmla="*/ 32 h 78"/>
                  <a:gd name="T6" fmla="*/ 22 w 55"/>
                  <a:gd name="T7" fmla="*/ 31 h 78"/>
                  <a:gd name="T8" fmla="*/ 16 w 55"/>
                  <a:gd name="T9" fmla="*/ 28 h 78"/>
                  <a:gd name="T10" fmla="*/ 17 w 55"/>
                  <a:gd name="T11" fmla="*/ 20 h 78"/>
                  <a:gd name="T12" fmla="*/ 26 w 55"/>
                  <a:gd name="T13" fmla="*/ 18 h 78"/>
                  <a:gd name="T14" fmla="*/ 33 w 55"/>
                  <a:gd name="T15" fmla="*/ 18 h 78"/>
                  <a:gd name="T16" fmla="*/ 39 w 55"/>
                  <a:gd name="T17" fmla="*/ 22 h 78"/>
                  <a:gd name="T18" fmla="*/ 40 w 55"/>
                  <a:gd name="T19" fmla="*/ 23 h 78"/>
                  <a:gd name="T20" fmla="*/ 40 w 55"/>
                  <a:gd name="T21" fmla="*/ 23 h 78"/>
                  <a:gd name="T22" fmla="*/ 40 w 55"/>
                  <a:gd name="T23" fmla="*/ 23 h 78"/>
                  <a:gd name="T24" fmla="*/ 44 w 55"/>
                  <a:gd name="T25" fmla="*/ 25 h 78"/>
                  <a:gd name="T26" fmla="*/ 50 w 55"/>
                  <a:gd name="T27" fmla="*/ 21 h 78"/>
                  <a:gd name="T28" fmla="*/ 50 w 55"/>
                  <a:gd name="T29" fmla="*/ 17 h 78"/>
                  <a:gd name="T30" fmla="*/ 36 w 55"/>
                  <a:gd name="T31" fmla="*/ 8 h 78"/>
                  <a:gd name="T32" fmla="*/ 31 w 55"/>
                  <a:gd name="T33" fmla="*/ 8 h 78"/>
                  <a:gd name="T34" fmla="*/ 31 w 55"/>
                  <a:gd name="T35" fmla="*/ 2 h 78"/>
                  <a:gd name="T36" fmla="*/ 29 w 55"/>
                  <a:gd name="T37" fmla="*/ 0 h 78"/>
                  <a:gd name="T38" fmla="*/ 23 w 55"/>
                  <a:gd name="T39" fmla="*/ 0 h 78"/>
                  <a:gd name="T40" fmla="*/ 21 w 55"/>
                  <a:gd name="T41" fmla="*/ 2 h 78"/>
                  <a:gd name="T42" fmla="*/ 21 w 55"/>
                  <a:gd name="T43" fmla="*/ 8 h 78"/>
                  <a:gd name="T44" fmla="*/ 7 w 55"/>
                  <a:gd name="T45" fmla="*/ 13 h 78"/>
                  <a:gd name="T46" fmla="*/ 3 w 55"/>
                  <a:gd name="T47" fmla="*/ 32 h 78"/>
                  <a:gd name="T48" fmla="*/ 10 w 55"/>
                  <a:gd name="T49" fmla="*/ 38 h 78"/>
                  <a:gd name="T50" fmla="*/ 30 w 55"/>
                  <a:gd name="T51" fmla="*/ 47 h 78"/>
                  <a:gd name="T52" fmla="*/ 33 w 55"/>
                  <a:gd name="T53" fmla="*/ 48 h 78"/>
                  <a:gd name="T54" fmla="*/ 38 w 55"/>
                  <a:gd name="T55" fmla="*/ 51 h 78"/>
                  <a:gd name="T56" fmla="*/ 36 w 55"/>
                  <a:gd name="T57" fmla="*/ 59 h 78"/>
                  <a:gd name="T58" fmla="*/ 29 w 55"/>
                  <a:gd name="T59" fmla="*/ 61 h 78"/>
                  <a:gd name="T60" fmla="*/ 19 w 55"/>
                  <a:gd name="T61" fmla="*/ 59 h 78"/>
                  <a:gd name="T62" fmla="*/ 13 w 55"/>
                  <a:gd name="T63" fmla="*/ 56 h 78"/>
                  <a:gd name="T64" fmla="*/ 12 w 55"/>
                  <a:gd name="T65" fmla="*/ 55 h 78"/>
                  <a:gd name="T66" fmla="*/ 12 w 55"/>
                  <a:gd name="T67" fmla="*/ 55 h 78"/>
                  <a:gd name="T68" fmla="*/ 12 w 55"/>
                  <a:gd name="T69" fmla="*/ 55 h 78"/>
                  <a:gd name="T70" fmla="*/ 12 w 55"/>
                  <a:gd name="T71" fmla="*/ 55 h 78"/>
                  <a:gd name="T72" fmla="*/ 8 w 55"/>
                  <a:gd name="T73" fmla="*/ 53 h 78"/>
                  <a:gd name="T74" fmla="*/ 1 w 55"/>
                  <a:gd name="T75" fmla="*/ 57 h 78"/>
                  <a:gd name="T76" fmla="*/ 1 w 55"/>
                  <a:gd name="T77" fmla="*/ 61 h 78"/>
                  <a:gd name="T78" fmla="*/ 21 w 55"/>
                  <a:gd name="T79" fmla="*/ 70 h 78"/>
                  <a:gd name="T80" fmla="*/ 21 w 55"/>
                  <a:gd name="T81" fmla="*/ 76 h 78"/>
                  <a:gd name="T82" fmla="*/ 23 w 55"/>
                  <a:gd name="T83" fmla="*/ 78 h 78"/>
                  <a:gd name="T84" fmla="*/ 29 w 55"/>
                  <a:gd name="T85" fmla="*/ 78 h 78"/>
                  <a:gd name="T86" fmla="*/ 31 w 55"/>
                  <a:gd name="T87" fmla="*/ 76 h 78"/>
                  <a:gd name="T88" fmla="*/ 31 w 55"/>
                  <a:gd name="T89" fmla="*/ 71 h 78"/>
                  <a:gd name="T90" fmla="*/ 46 w 55"/>
                  <a:gd name="T91" fmla="*/ 66 h 78"/>
                  <a:gd name="T92" fmla="*/ 52 w 55"/>
                  <a:gd name="T93" fmla="*/ 48 h 78"/>
                  <a:gd name="T94" fmla="*/ 31 w 55"/>
                  <a:gd name="T95" fmla="*/ 35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55" h="78">
                    <a:moveTo>
                      <a:pt x="31" y="35"/>
                    </a:moveTo>
                    <a:cubicBezTo>
                      <a:pt x="30" y="34"/>
                      <a:pt x="30" y="34"/>
                      <a:pt x="30" y="34"/>
                    </a:cubicBezTo>
                    <a:cubicBezTo>
                      <a:pt x="27" y="33"/>
                      <a:pt x="23" y="32"/>
                      <a:pt x="22" y="32"/>
                    </a:cubicBezTo>
                    <a:cubicBezTo>
                      <a:pt x="22" y="32"/>
                      <a:pt x="22" y="31"/>
                      <a:pt x="22" y="31"/>
                    </a:cubicBezTo>
                    <a:cubicBezTo>
                      <a:pt x="19" y="30"/>
                      <a:pt x="17" y="30"/>
                      <a:pt x="16" y="28"/>
                    </a:cubicBezTo>
                    <a:cubicBezTo>
                      <a:pt x="14" y="25"/>
                      <a:pt x="15" y="22"/>
                      <a:pt x="17" y="20"/>
                    </a:cubicBezTo>
                    <a:cubicBezTo>
                      <a:pt x="20" y="18"/>
                      <a:pt x="24" y="18"/>
                      <a:pt x="26" y="18"/>
                    </a:cubicBezTo>
                    <a:cubicBezTo>
                      <a:pt x="28" y="18"/>
                      <a:pt x="30" y="18"/>
                      <a:pt x="33" y="18"/>
                    </a:cubicBezTo>
                    <a:cubicBezTo>
                      <a:pt x="34" y="19"/>
                      <a:pt x="37" y="21"/>
                      <a:pt x="39" y="22"/>
                    </a:cubicBezTo>
                    <a:cubicBezTo>
                      <a:pt x="39" y="22"/>
                      <a:pt x="39" y="22"/>
                      <a:pt x="40" y="23"/>
                    </a:cubicBezTo>
                    <a:cubicBezTo>
                      <a:pt x="40" y="23"/>
                      <a:pt x="40" y="23"/>
                      <a:pt x="40" y="23"/>
                    </a:cubicBezTo>
                    <a:cubicBezTo>
                      <a:pt x="40" y="23"/>
                      <a:pt x="40" y="23"/>
                      <a:pt x="40" y="23"/>
                    </a:cubicBezTo>
                    <a:cubicBezTo>
                      <a:pt x="41" y="24"/>
                      <a:pt x="42" y="25"/>
                      <a:pt x="44" y="25"/>
                    </a:cubicBezTo>
                    <a:cubicBezTo>
                      <a:pt x="47" y="25"/>
                      <a:pt x="49" y="23"/>
                      <a:pt x="50" y="21"/>
                    </a:cubicBezTo>
                    <a:cubicBezTo>
                      <a:pt x="51" y="20"/>
                      <a:pt x="51" y="18"/>
                      <a:pt x="50" y="17"/>
                    </a:cubicBezTo>
                    <a:cubicBezTo>
                      <a:pt x="48" y="13"/>
                      <a:pt x="41" y="10"/>
                      <a:pt x="36" y="8"/>
                    </a:cubicBezTo>
                    <a:cubicBezTo>
                      <a:pt x="35" y="8"/>
                      <a:pt x="33" y="8"/>
                      <a:pt x="31" y="8"/>
                    </a:cubicBezTo>
                    <a:cubicBezTo>
                      <a:pt x="31" y="2"/>
                      <a:pt x="31" y="2"/>
                      <a:pt x="31" y="2"/>
                    </a:cubicBezTo>
                    <a:cubicBezTo>
                      <a:pt x="31" y="1"/>
                      <a:pt x="31" y="0"/>
                      <a:pt x="29" y="0"/>
                    </a:cubicBezTo>
                    <a:cubicBezTo>
                      <a:pt x="23" y="0"/>
                      <a:pt x="23" y="0"/>
                      <a:pt x="23" y="0"/>
                    </a:cubicBezTo>
                    <a:cubicBezTo>
                      <a:pt x="21" y="0"/>
                      <a:pt x="21" y="1"/>
                      <a:pt x="21" y="2"/>
                    </a:cubicBezTo>
                    <a:cubicBezTo>
                      <a:pt x="21" y="8"/>
                      <a:pt x="21" y="8"/>
                      <a:pt x="21" y="8"/>
                    </a:cubicBezTo>
                    <a:cubicBezTo>
                      <a:pt x="15" y="9"/>
                      <a:pt x="11" y="11"/>
                      <a:pt x="7" y="13"/>
                    </a:cubicBezTo>
                    <a:cubicBezTo>
                      <a:pt x="1" y="18"/>
                      <a:pt x="0" y="26"/>
                      <a:pt x="3" y="32"/>
                    </a:cubicBezTo>
                    <a:cubicBezTo>
                      <a:pt x="5" y="35"/>
                      <a:pt x="7" y="37"/>
                      <a:pt x="10" y="38"/>
                    </a:cubicBezTo>
                    <a:cubicBezTo>
                      <a:pt x="13" y="40"/>
                      <a:pt x="24" y="44"/>
                      <a:pt x="30" y="47"/>
                    </a:cubicBezTo>
                    <a:cubicBezTo>
                      <a:pt x="33" y="48"/>
                      <a:pt x="33" y="48"/>
                      <a:pt x="33" y="48"/>
                    </a:cubicBezTo>
                    <a:cubicBezTo>
                      <a:pt x="35" y="49"/>
                      <a:pt x="37" y="50"/>
                      <a:pt x="38" y="51"/>
                    </a:cubicBezTo>
                    <a:cubicBezTo>
                      <a:pt x="39" y="54"/>
                      <a:pt x="39" y="57"/>
                      <a:pt x="36" y="59"/>
                    </a:cubicBezTo>
                    <a:cubicBezTo>
                      <a:pt x="35" y="60"/>
                      <a:pt x="32" y="61"/>
                      <a:pt x="29" y="61"/>
                    </a:cubicBezTo>
                    <a:cubicBezTo>
                      <a:pt x="26" y="61"/>
                      <a:pt x="22" y="60"/>
                      <a:pt x="19" y="59"/>
                    </a:cubicBezTo>
                    <a:cubicBezTo>
                      <a:pt x="17" y="59"/>
                      <a:pt x="14" y="57"/>
                      <a:pt x="13" y="56"/>
                    </a:cubicBezTo>
                    <a:cubicBezTo>
                      <a:pt x="13" y="56"/>
                      <a:pt x="12" y="56"/>
                      <a:pt x="12" y="55"/>
                    </a:cubicBezTo>
                    <a:cubicBezTo>
                      <a:pt x="12" y="55"/>
                      <a:pt x="12" y="55"/>
                      <a:pt x="12" y="55"/>
                    </a:cubicBezTo>
                    <a:cubicBezTo>
                      <a:pt x="12" y="55"/>
                      <a:pt x="12" y="55"/>
                      <a:pt x="12" y="55"/>
                    </a:cubicBezTo>
                    <a:cubicBezTo>
                      <a:pt x="12" y="55"/>
                      <a:pt x="12" y="55"/>
                      <a:pt x="12" y="55"/>
                    </a:cubicBezTo>
                    <a:cubicBezTo>
                      <a:pt x="11" y="54"/>
                      <a:pt x="9" y="53"/>
                      <a:pt x="8" y="53"/>
                    </a:cubicBezTo>
                    <a:cubicBezTo>
                      <a:pt x="5" y="53"/>
                      <a:pt x="2" y="55"/>
                      <a:pt x="1" y="57"/>
                    </a:cubicBezTo>
                    <a:cubicBezTo>
                      <a:pt x="0" y="58"/>
                      <a:pt x="0" y="60"/>
                      <a:pt x="1" y="61"/>
                    </a:cubicBezTo>
                    <a:cubicBezTo>
                      <a:pt x="5" y="66"/>
                      <a:pt x="13" y="69"/>
                      <a:pt x="21" y="70"/>
                    </a:cubicBezTo>
                    <a:cubicBezTo>
                      <a:pt x="21" y="76"/>
                      <a:pt x="21" y="76"/>
                      <a:pt x="21" y="76"/>
                    </a:cubicBezTo>
                    <a:cubicBezTo>
                      <a:pt x="21" y="77"/>
                      <a:pt x="21" y="78"/>
                      <a:pt x="23" y="78"/>
                    </a:cubicBezTo>
                    <a:cubicBezTo>
                      <a:pt x="29" y="78"/>
                      <a:pt x="29" y="78"/>
                      <a:pt x="29" y="78"/>
                    </a:cubicBezTo>
                    <a:cubicBezTo>
                      <a:pt x="31" y="78"/>
                      <a:pt x="31" y="77"/>
                      <a:pt x="31" y="76"/>
                    </a:cubicBezTo>
                    <a:cubicBezTo>
                      <a:pt x="31" y="71"/>
                      <a:pt x="31" y="71"/>
                      <a:pt x="31" y="71"/>
                    </a:cubicBezTo>
                    <a:cubicBezTo>
                      <a:pt x="38" y="70"/>
                      <a:pt x="43" y="69"/>
                      <a:pt x="46" y="66"/>
                    </a:cubicBezTo>
                    <a:cubicBezTo>
                      <a:pt x="52" y="61"/>
                      <a:pt x="55" y="55"/>
                      <a:pt x="52" y="48"/>
                    </a:cubicBezTo>
                    <a:cubicBezTo>
                      <a:pt x="50" y="41"/>
                      <a:pt x="39" y="38"/>
                      <a:pt x="31" y="35"/>
                    </a:cubicBezTo>
                    <a:close/>
                  </a:path>
                </a:pathLst>
              </a:custGeom>
              <a:solidFill>
                <a:srgbClr val="0066CC"/>
              </a:solidFill>
              <a:ln>
                <a:noFill/>
              </a:ln>
            </p:spPr>
            <p:txBody>
              <a:bodyPr vert="horz" wrap="square" lIns="91431" tIns="45716" rIns="91431" bIns="45716" numCol="1" anchor="t" anchorCtr="0" compatLnSpc="1"/>
              <a:lstStyle/>
              <a:p>
                <a:endParaRPr lang="zh-CN" altLang="en-US" kern="0">
                  <a:solidFill>
                    <a:schemeClr val="bg1"/>
                  </a:solidFill>
                  <a:latin typeface="方正中等线简体" panose="03000509000000000000" pitchFamily="65" charset="-122"/>
                  <a:ea typeface="方正中等线简体" panose="03000509000000000000" pitchFamily="65" charset="-122"/>
                </a:endParaRPr>
              </a:p>
            </p:txBody>
          </p:sp>
          <p:sp>
            <p:nvSpPr>
              <p:cNvPr id="19" name="Freeform 14"/>
              <p:cNvSpPr/>
              <p:nvPr/>
            </p:nvSpPr>
            <p:spPr bwMode="auto">
              <a:xfrm>
                <a:off x="5549900" y="3348038"/>
                <a:ext cx="277813" cy="393700"/>
              </a:xfrm>
              <a:custGeom>
                <a:avLst/>
                <a:gdLst>
                  <a:gd name="T0" fmla="*/ 52 w 73"/>
                  <a:gd name="T1" fmla="*/ 0 h 104"/>
                  <a:gd name="T2" fmla="*/ 44 w 73"/>
                  <a:gd name="T3" fmla="*/ 39 h 104"/>
                  <a:gd name="T4" fmla="*/ 5 w 73"/>
                  <a:gd name="T5" fmla="*/ 82 h 104"/>
                  <a:gd name="T6" fmla="*/ 5 w 73"/>
                  <a:gd name="T7" fmla="*/ 100 h 104"/>
                  <a:gd name="T8" fmla="*/ 23 w 73"/>
                  <a:gd name="T9" fmla="*/ 99 h 104"/>
                  <a:gd name="T10" fmla="*/ 64 w 73"/>
                  <a:gd name="T11" fmla="*/ 53 h 104"/>
                  <a:gd name="T12" fmla="*/ 67 w 73"/>
                  <a:gd name="T13" fmla="*/ 47 h 104"/>
                  <a:gd name="T14" fmla="*/ 73 w 73"/>
                  <a:gd name="T15" fmla="*/ 19 h 104"/>
                  <a:gd name="T16" fmla="*/ 65 w 73"/>
                  <a:gd name="T17" fmla="*/ 10 h 104"/>
                  <a:gd name="T18" fmla="*/ 52 w 73"/>
                  <a:gd name="T19" fmla="*/ 0 h 1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73" h="104">
                    <a:moveTo>
                      <a:pt x="52" y="0"/>
                    </a:moveTo>
                    <a:cubicBezTo>
                      <a:pt x="44" y="39"/>
                      <a:pt x="44" y="39"/>
                      <a:pt x="44" y="39"/>
                    </a:cubicBezTo>
                    <a:cubicBezTo>
                      <a:pt x="5" y="82"/>
                      <a:pt x="5" y="82"/>
                      <a:pt x="5" y="82"/>
                    </a:cubicBezTo>
                    <a:cubicBezTo>
                      <a:pt x="0" y="87"/>
                      <a:pt x="0" y="95"/>
                      <a:pt x="5" y="100"/>
                    </a:cubicBezTo>
                    <a:cubicBezTo>
                      <a:pt x="11" y="104"/>
                      <a:pt x="19" y="104"/>
                      <a:pt x="23" y="99"/>
                    </a:cubicBezTo>
                    <a:cubicBezTo>
                      <a:pt x="64" y="53"/>
                      <a:pt x="64" y="53"/>
                      <a:pt x="64" y="53"/>
                    </a:cubicBezTo>
                    <a:cubicBezTo>
                      <a:pt x="66" y="51"/>
                      <a:pt x="67" y="49"/>
                      <a:pt x="67" y="47"/>
                    </a:cubicBezTo>
                    <a:cubicBezTo>
                      <a:pt x="73" y="19"/>
                      <a:pt x="73" y="19"/>
                      <a:pt x="73" y="19"/>
                    </a:cubicBezTo>
                    <a:cubicBezTo>
                      <a:pt x="71" y="16"/>
                      <a:pt x="68" y="13"/>
                      <a:pt x="65" y="10"/>
                    </a:cubicBezTo>
                    <a:cubicBezTo>
                      <a:pt x="60" y="8"/>
                      <a:pt x="55" y="3"/>
                      <a:pt x="52" y="0"/>
                    </a:cubicBezTo>
                    <a:close/>
                  </a:path>
                </a:pathLst>
              </a:custGeom>
              <a:solidFill>
                <a:srgbClr val="0066CC"/>
              </a:solidFill>
              <a:ln>
                <a:noFill/>
              </a:ln>
            </p:spPr>
            <p:txBody>
              <a:bodyPr vert="horz" wrap="square" lIns="91431" tIns="45716" rIns="91431" bIns="45716" numCol="1" anchor="t" anchorCtr="0" compatLnSpc="1"/>
              <a:lstStyle/>
              <a:p>
                <a:endParaRPr lang="zh-CN" altLang="en-US" kern="0">
                  <a:solidFill>
                    <a:schemeClr val="bg1"/>
                  </a:solidFill>
                  <a:latin typeface="方正中等线简体" panose="03000509000000000000" pitchFamily="65" charset="-122"/>
                  <a:ea typeface="方正中等线简体" panose="03000509000000000000" pitchFamily="65" charset="-122"/>
                </a:endParaRPr>
              </a:p>
            </p:txBody>
          </p:sp>
          <p:sp>
            <p:nvSpPr>
              <p:cNvPr id="20" name="Freeform 15"/>
              <p:cNvSpPr/>
              <p:nvPr/>
            </p:nvSpPr>
            <p:spPr bwMode="auto">
              <a:xfrm>
                <a:off x="5964238" y="2954338"/>
                <a:ext cx="257175" cy="169863"/>
              </a:xfrm>
              <a:custGeom>
                <a:avLst/>
                <a:gdLst>
                  <a:gd name="T0" fmla="*/ 3 w 68"/>
                  <a:gd name="T1" fmla="*/ 26 h 45"/>
                  <a:gd name="T2" fmla="*/ 0 w 68"/>
                  <a:gd name="T3" fmla="*/ 36 h 45"/>
                  <a:gd name="T4" fmla="*/ 23 w 68"/>
                  <a:gd name="T5" fmla="*/ 44 h 45"/>
                  <a:gd name="T6" fmla="*/ 32 w 68"/>
                  <a:gd name="T7" fmla="*/ 42 h 45"/>
                  <a:gd name="T8" fmla="*/ 62 w 68"/>
                  <a:gd name="T9" fmla="*/ 20 h 45"/>
                  <a:gd name="T10" fmla="*/ 65 w 68"/>
                  <a:gd name="T11" fmla="*/ 6 h 45"/>
                  <a:gd name="T12" fmla="*/ 50 w 68"/>
                  <a:gd name="T13" fmla="*/ 4 h 45"/>
                  <a:gd name="T14" fmla="*/ 24 w 68"/>
                  <a:gd name="T15" fmla="*/ 22 h 45"/>
                  <a:gd name="T16" fmla="*/ 1 w 68"/>
                  <a:gd name="T17" fmla="*/ 15 h 45"/>
                  <a:gd name="T18" fmla="*/ 3 w 68"/>
                  <a:gd name="T19" fmla="*/ 26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8" h="45">
                    <a:moveTo>
                      <a:pt x="3" y="26"/>
                    </a:moveTo>
                    <a:cubicBezTo>
                      <a:pt x="2" y="30"/>
                      <a:pt x="0" y="36"/>
                      <a:pt x="0" y="36"/>
                    </a:cubicBezTo>
                    <a:cubicBezTo>
                      <a:pt x="23" y="44"/>
                      <a:pt x="23" y="44"/>
                      <a:pt x="23" y="44"/>
                    </a:cubicBezTo>
                    <a:cubicBezTo>
                      <a:pt x="26" y="45"/>
                      <a:pt x="30" y="44"/>
                      <a:pt x="32" y="42"/>
                    </a:cubicBezTo>
                    <a:cubicBezTo>
                      <a:pt x="62" y="20"/>
                      <a:pt x="62" y="20"/>
                      <a:pt x="62" y="20"/>
                    </a:cubicBezTo>
                    <a:cubicBezTo>
                      <a:pt x="67" y="17"/>
                      <a:pt x="68" y="11"/>
                      <a:pt x="65" y="6"/>
                    </a:cubicBezTo>
                    <a:cubicBezTo>
                      <a:pt x="61" y="1"/>
                      <a:pt x="55" y="0"/>
                      <a:pt x="50" y="4"/>
                    </a:cubicBezTo>
                    <a:cubicBezTo>
                      <a:pt x="24" y="22"/>
                      <a:pt x="24" y="22"/>
                      <a:pt x="24" y="22"/>
                    </a:cubicBezTo>
                    <a:cubicBezTo>
                      <a:pt x="1" y="15"/>
                      <a:pt x="1" y="15"/>
                      <a:pt x="1" y="15"/>
                    </a:cubicBezTo>
                    <a:cubicBezTo>
                      <a:pt x="1" y="15"/>
                      <a:pt x="3" y="21"/>
                      <a:pt x="3" y="26"/>
                    </a:cubicBezTo>
                    <a:close/>
                  </a:path>
                </a:pathLst>
              </a:custGeom>
              <a:solidFill>
                <a:srgbClr val="0066CC"/>
              </a:solidFill>
              <a:ln>
                <a:noFill/>
              </a:ln>
            </p:spPr>
            <p:txBody>
              <a:bodyPr vert="horz" wrap="square" lIns="91431" tIns="45716" rIns="91431" bIns="45716" numCol="1" anchor="t" anchorCtr="0" compatLnSpc="1"/>
              <a:lstStyle/>
              <a:p>
                <a:endParaRPr lang="zh-CN" altLang="en-US" kern="0">
                  <a:solidFill>
                    <a:schemeClr val="bg1"/>
                  </a:solidFill>
                  <a:latin typeface="方正中等线简体" panose="03000509000000000000" pitchFamily="65" charset="-122"/>
                  <a:ea typeface="方正中等线简体" panose="03000509000000000000" pitchFamily="65" charset="-122"/>
                </a:endParaRPr>
              </a:p>
            </p:txBody>
          </p:sp>
          <p:sp>
            <p:nvSpPr>
              <p:cNvPr id="21" name="Freeform 16"/>
              <p:cNvSpPr/>
              <p:nvPr/>
            </p:nvSpPr>
            <p:spPr bwMode="auto">
              <a:xfrm>
                <a:off x="5838825" y="2708275"/>
                <a:ext cx="169863" cy="230188"/>
              </a:xfrm>
              <a:custGeom>
                <a:avLst/>
                <a:gdLst>
                  <a:gd name="T0" fmla="*/ 28 w 45"/>
                  <a:gd name="T1" fmla="*/ 59 h 61"/>
                  <a:gd name="T2" fmla="*/ 45 w 45"/>
                  <a:gd name="T3" fmla="*/ 25 h 61"/>
                  <a:gd name="T4" fmla="*/ 25 w 45"/>
                  <a:gd name="T5" fmla="*/ 0 h 61"/>
                  <a:gd name="T6" fmla="*/ 0 w 45"/>
                  <a:gd name="T7" fmla="*/ 25 h 61"/>
                  <a:gd name="T8" fmla="*/ 28 w 45"/>
                  <a:gd name="T9" fmla="*/ 59 h 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5" h="61">
                    <a:moveTo>
                      <a:pt x="28" y="59"/>
                    </a:moveTo>
                    <a:cubicBezTo>
                      <a:pt x="41" y="57"/>
                      <a:pt x="44" y="40"/>
                      <a:pt x="45" y="25"/>
                    </a:cubicBezTo>
                    <a:cubicBezTo>
                      <a:pt x="45" y="11"/>
                      <a:pt x="35" y="1"/>
                      <a:pt x="25" y="0"/>
                    </a:cubicBezTo>
                    <a:cubicBezTo>
                      <a:pt x="11" y="0"/>
                      <a:pt x="1" y="11"/>
                      <a:pt x="0" y="25"/>
                    </a:cubicBezTo>
                    <a:cubicBezTo>
                      <a:pt x="2" y="49"/>
                      <a:pt x="18" y="61"/>
                      <a:pt x="28" y="59"/>
                    </a:cubicBezTo>
                    <a:close/>
                  </a:path>
                </a:pathLst>
              </a:custGeom>
              <a:solidFill>
                <a:srgbClr val="0066CC"/>
              </a:solidFill>
              <a:ln>
                <a:noFill/>
              </a:ln>
            </p:spPr>
            <p:txBody>
              <a:bodyPr vert="horz" wrap="square" lIns="91431" tIns="45716" rIns="91431" bIns="45716" numCol="1" anchor="t" anchorCtr="0" compatLnSpc="1"/>
              <a:lstStyle/>
              <a:p>
                <a:endParaRPr lang="zh-CN" altLang="en-US" kern="0">
                  <a:solidFill>
                    <a:schemeClr val="bg1"/>
                  </a:solidFill>
                  <a:latin typeface="方正中等线简体" panose="03000509000000000000" pitchFamily="65" charset="-122"/>
                  <a:ea typeface="方正中等线简体" panose="03000509000000000000" pitchFamily="65" charset="-122"/>
                </a:endParaRPr>
              </a:p>
            </p:txBody>
          </p:sp>
          <p:sp>
            <p:nvSpPr>
              <p:cNvPr id="22" name="Freeform 17"/>
              <p:cNvSpPr/>
              <p:nvPr/>
            </p:nvSpPr>
            <p:spPr bwMode="auto">
              <a:xfrm>
                <a:off x="5527675" y="2938463"/>
                <a:ext cx="477838" cy="768350"/>
              </a:xfrm>
              <a:custGeom>
                <a:avLst/>
                <a:gdLst>
                  <a:gd name="T0" fmla="*/ 19 w 126"/>
                  <a:gd name="T1" fmla="*/ 47 h 203"/>
                  <a:gd name="T2" fmla="*/ 19 w 126"/>
                  <a:gd name="T3" fmla="*/ 46 h 203"/>
                  <a:gd name="T4" fmla="*/ 48 w 126"/>
                  <a:gd name="T5" fmla="*/ 24 h 203"/>
                  <a:gd name="T6" fmla="*/ 71 w 126"/>
                  <a:gd name="T7" fmla="*/ 24 h 203"/>
                  <a:gd name="T8" fmla="*/ 64 w 126"/>
                  <a:gd name="T9" fmla="*/ 27 h 203"/>
                  <a:gd name="T10" fmla="*/ 49 w 126"/>
                  <a:gd name="T11" fmla="*/ 87 h 203"/>
                  <a:gd name="T12" fmla="*/ 53 w 126"/>
                  <a:gd name="T13" fmla="*/ 91 h 203"/>
                  <a:gd name="T14" fmla="*/ 73 w 126"/>
                  <a:gd name="T15" fmla="*/ 113 h 203"/>
                  <a:gd name="T16" fmla="*/ 99 w 126"/>
                  <a:gd name="T17" fmla="*/ 140 h 203"/>
                  <a:gd name="T18" fmla="*/ 92 w 126"/>
                  <a:gd name="T19" fmla="*/ 187 h 203"/>
                  <a:gd name="T20" fmla="*/ 102 w 126"/>
                  <a:gd name="T21" fmla="*/ 202 h 203"/>
                  <a:gd name="T22" fmla="*/ 117 w 126"/>
                  <a:gd name="T23" fmla="*/ 190 h 203"/>
                  <a:gd name="T24" fmla="*/ 124 w 126"/>
                  <a:gd name="T25" fmla="*/ 140 h 203"/>
                  <a:gd name="T26" fmla="*/ 121 w 126"/>
                  <a:gd name="T27" fmla="*/ 127 h 203"/>
                  <a:gd name="T28" fmla="*/ 96 w 126"/>
                  <a:gd name="T29" fmla="*/ 96 h 203"/>
                  <a:gd name="T30" fmla="*/ 115 w 126"/>
                  <a:gd name="T31" fmla="*/ 28 h 203"/>
                  <a:gd name="T32" fmla="*/ 110 w 126"/>
                  <a:gd name="T33" fmla="*/ 12 h 203"/>
                  <a:gd name="T34" fmla="*/ 110 w 126"/>
                  <a:gd name="T35" fmla="*/ 15 h 203"/>
                  <a:gd name="T36" fmla="*/ 105 w 126"/>
                  <a:gd name="T37" fmla="*/ 43 h 203"/>
                  <a:gd name="T38" fmla="*/ 105 w 126"/>
                  <a:gd name="T39" fmla="*/ 18 h 203"/>
                  <a:gd name="T40" fmla="*/ 107 w 126"/>
                  <a:gd name="T41" fmla="*/ 14 h 203"/>
                  <a:gd name="T42" fmla="*/ 105 w 126"/>
                  <a:gd name="T43" fmla="*/ 9 h 203"/>
                  <a:gd name="T44" fmla="*/ 103 w 126"/>
                  <a:gd name="T45" fmla="*/ 8 h 203"/>
                  <a:gd name="T46" fmla="*/ 99 w 126"/>
                  <a:gd name="T47" fmla="*/ 12 h 203"/>
                  <a:gd name="T48" fmla="*/ 101 w 126"/>
                  <a:gd name="T49" fmla="*/ 17 h 203"/>
                  <a:gd name="T50" fmla="*/ 96 w 126"/>
                  <a:gd name="T51" fmla="*/ 36 h 203"/>
                  <a:gd name="T52" fmla="*/ 89 w 126"/>
                  <a:gd name="T53" fmla="*/ 1 h 203"/>
                  <a:gd name="T54" fmla="*/ 89 w 126"/>
                  <a:gd name="T55" fmla="*/ 1 h 203"/>
                  <a:gd name="T56" fmla="*/ 89 w 126"/>
                  <a:gd name="T57" fmla="*/ 1 h 203"/>
                  <a:gd name="T58" fmla="*/ 79 w 126"/>
                  <a:gd name="T59" fmla="*/ 0 h 203"/>
                  <a:gd name="T60" fmla="*/ 41 w 126"/>
                  <a:gd name="T61" fmla="*/ 4 h 203"/>
                  <a:gd name="T62" fmla="*/ 5 w 126"/>
                  <a:gd name="T63" fmla="*/ 31 h 203"/>
                  <a:gd name="T64" fmla="*/ 4 w 126"/>
                  <a:gd name="T65" fmla="*/ 46 h 203"/>
                  <a:gd name="T66" fmla="*/ 19 w 126"/>
                  <a:gd name="T67" fmla="*/ 47 h 2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126" h="203">
                    <a:moveTo>
                      <a:pt x="19" y="47"/>
                    </a:moveTo>
                    <a:cubicBezTo>
                      <a:pt x="19" y="46"/>
                      <a:pt x="19" y="46"/>
                      <a:pt x="19" y="46"/>
                    </a:cubicBezTo>
                    <a:cubicBezTo>
                      <a:pt x="19" y="46"/>
                      <a:pt x="46" y="24"/>
                      <a:pt x="48" y="24"/>
                    </a:cubicBezTo>
                    <a:cubicBezTo>
                      <a:pt x="49" y="23"/>
                      <a:pt x="71" y="24"/>
                      <a:pt x="71" y="24"/>
                    </a:cubicBezTo>
                    <a:cubicBezTo>
                      <a:pt x="64" y="27"/>
                      <a:pt x="64" y="27"/>
                      <a:pt x="64" y="27"/>
                    </a:cubicBezTo>
                    <a:cubicBezTo>
                      <a:pt x="60" y="42"/>
                      <a:pt x="50" y="73"/>
                      <a:pt x="49" y="87"/>
                    </a:cubicBezTo>
                    <a:cubicBezTo>
                      <a:pt x="49" y="89"/>
                      <a:pt x="53" y="90"/>
                      <a:pt x="53" y="91"/>
                    </a:cubicBezTo>
                    <a:cubicBezTo>
                      <a:pt x="53" y="94"/>
                      <a:pt x="57" y="105"/>
                      <a:pt x="73" y="113"/>
                    </a:cubicBezTo>
                    <a:cubicBezTo>
                      <a:pt x="77" y="118"/>
                      <a:pt x="98" y="139"/>
                      <a:pt x="99" y="140"/>
                    </a:cubicBezTo>
                    <a:cubicBezTo>
                      <a:pt x="99" y="140"/>
                      <a:pt x="92" y="187"/>
                      <a:pt x="92" y="187"/>
                    </a:cubicBezTo>
                    <a:cubicBezTo>
                      <a:pt x="91" y="195"/>
                      <a:pt x="95" y="201"/>
                      <a:pt x="102" y="202"/>
                    </a:cubicBezTo>
                    <a:cubicBezTo>
                      <a:pt x="109" y="203"/>
                      <a:pt x="115" y="198"/>
                      <a:pt x="117" y="190"/>
                    </a:cubicBezTo>
                    <a:cubicBezTo>
                      <a:pt x="117" y="190"/>
                      <a:pt x="123" y="141"/>
                      <a:pt x="124" y="140"/>
                    </a:cubicBezTo>
                    <a:cubicBezTo>
                      <a:pt x="126" y="132"/>
                      <a:pt x="123" y="129"/>
                      <a:pt x="121" y="127"/>
                    </a:cubicBezTo>
                    <a:cubicBezTo>
                      <a:pt x="120" y="124"/>
                      <a:pt x="96" y="97"/>
                      <a:pt x="96" y="96"/>
                    </a:cubicBezTo>
                    <a:cubicBezTo>
                      <a:pt x="100" y="59"/>
                      <a:pt x="115" y="34"/>
                      <a:pt x="115" y="28"/>
                    </a:cubicBezTo>
                    <a:cubicBezTo>
                      <a:pt x="114" y="17"/>
                      <a:pt x="110" y="12"/>
                      <a:pt x="110" y="12"/>
                    </a:cubicBezTo>
                    <a:cubicBezTo>
                      <a:pt x="110" y="15"/>
                      <a:pt x="110" y="15"/>
                      <a:pt x="110" y="15"/>
                    </a:cubicBezTo>
                    <a:cubicBezTo>
                      <a:pt x="110" y="31"/>
                      <a:pt x="105" y="43"/>
                      <a:pt x="105" y="43"/>
                    </a:cubicBezTo>
                    <a:cubicBezTo>
                      <a:pt x="105" y="43"/>
                      <a:pt x="106" y="24"/>
                      <a:pt x="105" y="18"/>
                    </a:cubicBezTo>
                    <a:cubicBezTo>
                      <a:pt x="106" y="16"/>
                      <a:pt x="107" y="14"/>
                      <a:pt x="107" y="14"/>
                    </a:cubicBezTo>
                    <a:cubicBezTo>
                      <a:pt x="105" y="9"/>
                      <a:pt x="105" y="9"/>
                      <a:pt x="105" y="9"/>
                    </a:cubicBezTo>
                    <a:cubicBezTo>
                      <a:pt x="105" y="9"/>
                      <a:pt x="104" y="9"/>
                      <a:pt x="103" y="8"/>
                    </a:cubicBezTo>
                    <a:cubicBezTo>
                      <a:pt x="101" y="9"/>
                      <a:pt x="99" y="12"/>
                      <a:pt x="99" y="12"/>
                    </a:cubicBezTo>
                    <a:cubicBezTo>
                      <a:pt x="99" y="12"/>
                      <a:pt x="99" y="14"/>
                      <a:pt x="101" y="17"/>
                    </a:cubicBezTo>
                    <a:cubicBezTo>
                      <a:pt x="100" y="18"/>
                      <a:pt x="99" y="26"/>
                      <a:pt x="96" y="36"/>
                    </a:cubicBezTo>
                    <a:cubicBezTo>
                      <a:pt x="96" y="9"/>
                      <a:pt x="91" y="3"/>
                      <a:pt x="89" y="1"/>
                    </a:cubicBezTo>
                    <a:cubicBezTo>
                      <a:pt x="89" y="1"/>
                      <a:pt x="89" y="1"/>
                      <a:pt x="89" y="1"/>
                    </a:cubicBezTo>
                    <a:cubicBezTo>
                      <a:pt x="89" y="1"/>
                      <a:pt x="89" y="1"/>
                      <a:pt x="89" y="1"/>
                    </a:cubicBezTo>
                    <a:cubicBezTo>
                      <a:pt x="87" y="0"/>
                      <a:pt x="79" y="0"/>
                      <a:pt x="79" y="0"/>
                    </a:cubicBezTo>
                    <a:cubicBezTo>
                      <a:pt x="72" y="1"/>
                      <a:pt x="58" y="2"/>
                      <a:pt x="41" y="4"/>
                    </a:cubicBezTo>
                    <a:cubicBezTo>
                      <a:pt x="40" y="4"/>
                      <a:pt x="5" y="31"/>
                      <a:pt x="5" y="31"/>
                    </a:cubicBezTo>
                    <a:cubicBezTo>
                      <a:pt x="0" y="35"/>
                      <a:pt x="0" y="41"/>
                      <a:pt x="4" y="46"/>
                    </a:cubicBezTo>
                    <a:cubicBezTo>
                      <a:pt x="8" y="50"/>
                      <a:pt x="14" y="50"/>
                      <a:pt x="19" y="47"/>
                    </a:cubicBezTo>
                    <a:close/>
                  </a:path>
                </a:pathLst>
              </a:custGeom>
              <a:solidFill>
                <a:srgbClr val="0066CC"/>
              </a:solidFill>
              <a:ln>
                <a:noFill/>
              </a:ln>
            </p:spPr>
            <p:txBody>
              <a:bodyPr vert="horz" wrap="square" lIns="91431" tIns="45716" rIns="91431" bIns="45716" numCol="1" anchor="t" anchorCtr="0" compatLnSpc="1"/>
              <a:lstStyle/>
              <a:p>
                <a:endParaRPr lang="zh-CN" altLang="en-US" kern="0">
                  <a:solidFill>
                    <a:schemeClr val="bg1"/>
                  </a:solidFill>
                  <a:latin typeface="方正中等线简体" panose="03000509000000000000" pitchFamily="65" charset="-122"/>
                  <a:ea typeface="方正中等线简体" panose="03000509000000000000" pitchFamily="65" charset="-122"/>
                </a:endParaRPr>
              </a:p>
            </p:txBody>
          </p:sp>
          <p:sp>
            <p:nvSpPr>
              <p:cNvPr id="24" name="Freeform 18"/>
              <p:cNvSpPr>
                <a:spLocks noEditPoints="1"/>
              </p:cNvSpPr>
              <p:nvPr/>
            </p:nvSpPr>
            <p:spPr bwMode="auto">
              <a:xfrm>
                <a:off x="5964238" y="3468688"/>
                <a:ext cx="673100" cy="677863"/>
              </a:xfrm>
              <a:custGeom>
                <a:avLst/>
                <a:gdLst>
                  <a:gd name="T0" fmla="*/ 152 w 178"/>
                  <a:gd name="T1" fmla="*/ 51 h 179"/>
                  <a:gd name="T2" fmla="*/ 164 w 178"/>
                  <a:gd name="T3" fmla="*/ 40 h 179"/>
                  <a:gd name="T4" fmla="*/ 144 w 178"/>
                  <a:gd name="T5" fmla="*/ 18 h 179"/>
                  <a:gd name="T6" fmla="*/ 132 w 178"/>
                  <a:gd name="T7" fmla="*/ 30 h 179"/>
                  <a:gd name="T8" fmla="*/ 106 w 178"/>
                  <a:gd name="T9" fmla="*/ 18 h 179"/>
                  <a:gd name="T10" fmla="*/ 107 w 178"/>
                  <a:gd name="T11" fmla="*/ 1 h 179"/>
                  <a:gd name="T12" fmla="*/ 78 w 178"/>
                  <a:gd name="T13" fmla="*/ 0 h 179"/>
                  <a:gd name="T14" fmla="*/ 77 w 178"/>
                  <a:gd name="T15" fmla="*/ 17 h 179"/>
                  <a:gd name="T16" fmla="*/ 51 w 178"/>
                  <a:gd name="T17" fmla="*/ 27 h 179"/>
                  <a:gd name="T18" fmla="*/ 39 w 178"/>
                  <a:gd name="T19" fmla="*/ 15 h 179"/>
                  <a:gd name="T20" fmla="*/ 18 w 178"/>
                  <a:gd name="T21" fmla="*/ 34 h 179"/>
                  <a:gd name="T22" fmla="*/ 30 w 178"/>
                  <a:gd name="T23" fmla="*/ 47 h 179"/>
                  <a:gd name="T24" fmla="*/ 18 w 178"/>
                  <a:gd name="T25" fmla="*/ 72 h 179"/>
                  <a:gd name="T26" fmla="*/ 1 w 178"/>
                  <a:gd name="T27" fmla="*/ 72 h 179"/>
                  <a:gd name="T28" fmla="*/ 0 w 178"/>
                  <a:gd name="T29" fmla="*/ 101 h 179"/>
                  <a:gd name="T30" fmla="*/ 17 w 178"/>
                  <a:gd name="T31" fmla="*/ 101 h 179"/>
                  <a:gd name="T32" fmla="*/ 27 w 178"/>
                  <a:gd name="T33" fmla="*/ 128 h 179"/>
                  <a:gd name="T34" fmla="*/ 14 w 178"/>
                  <a:gd name="T35" fmla="*/ 139 h 179"/>
                  <a:gd name="T36" fmla="*/ 34 w 178"/>
                  <a:gd name="T37" fmla="*/ 160 h 179"/>
                  <a:gd name="T38" fmla="*/ 46 w 178"/>
                  <a:gd name="T39" fmla="*/ 149 h 179"/>
                  <a:gd name="T40" fmla="*/ 72 w 178"/>
                  <a:gd name="T41" fmla="*/ 161 h 179"/>
                  <a:gd name="T42" fmla="*/ 71 w 178"/>
                  <a:gd name="T43" fmla="*/ 178 h 179"/>
                  <a:gd name="T44" fmla="*/ 100 w 178"/>
                  <a:gd name="T45" fmla="*/ 179 h 179"/>
                  <a:gd name="T46" fmla="*/ 101 w 178"/>
                  <a:gd name="T47" fmla="*/ 162 h 179"/>
                  <a:gd name="T48" fmla="*/ 128 w 178"/>
                  <a:gd name="T49" fmla="*/ 152 h 179"/>
                  <a:gd name="T50" fmla="*/ 139 w 178"/>
                  <a:gd name="T51" fmla="*/ 164 h 179"/>
                  <a:gd name="T52" fmla="*/ 160 w 178"/>
                  <a:gd name="T53" fmla="*/ 145 h 179"/>
                  <a:gd name="T54" fmla="*/ 149 w 178"/>
                  <a:gd name="T55" fmla="*/ 132 h 179"/>
                  <a:gd name="T56" fmla="*/ 161 w 178"/>
                  <a:gd name="T57" fmla="*/ 107 h 179"/>
                  <a:gd name="T58" fmla="*/ 177 w 178"/>
                  <a:gd name="T59" fmla="*/ 107 h 179"/>
                  <a:gd name="T60" fmla="*/ 178 w 178"/>
                  <a:gd name="T61" fmla="*/ 78 h 179"/>
                  <a:gd name="T62" fmla="*/ 162 w 178"/>
                  <a:gd name="T63" fmla="*/ 78 h 179"/>
                  <a:gd name="T64" fmla="*/ 152 w 178"/>
                  <a:gd name="T65" fmla="*/ 51 h 179"/>
                  <a:gd name="T66" fmla="*/ 121 w 178"/>
                  <a:gd name="T67" fmla="*/ 124 h 179"/>
                  <a:gd name="T68" fmla="*/ 87 w 178"/>
                  <a:gd name="T69" fmla="*/ 137 h 179"/>
                  <a:gd name="T70" fmla="*/ 55 w 178"/>
                  <a:gd name="T71" fmla="*/ 122 h 179"/>
                  <a:gd name="T72" fmla="*/ 42 w 178"/>
                  <a:gd name="T73" fmla="*/ 88 h 179"/>
                  <a:gd name="T74" fmla="*/ 57 w 178"/>
                  <a:gd name="T75" fmla="*/ 55 h 179"/>
                  <a:gd name="T76" fmla="*/ 91 w 178"/>
                  <a:gd name="T77" fmla="*/ 43 h 179"/>
                  <a:gd name="T78" fmla="*/ 124 w 178"/>
                  <a:gd name="T79" fmla="*/ 58 h 179"/>
                  <a:gd name="T80" fmla="*/ 136 w 178"/>
                  <a:gd name="T81" fmla="*/ 92 h 179"/>
                  <a:gd name="T82" fmla="*/ 121 w 178"/>
                  <a:gd name="T83" fmla="*/ 124 h 1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178" h="179">
                    <a:moveTo>
                      <a:pt x="152" y="51"/>
                    </a:moveTo>
                    <a:cubicBezTo>
                      <a:pt x="164" y="40"/>
                      <a:pt x="164" y="40"/>
                      <a:pt x="164" y="40"/>
                    </a:cubicBezTo>
                    <a:cubicBezTo>
                      <a:pt x="144" y="18"/>
                      <a:pt x="144" y="18"/>
                      <a:pt x="144" y="18"/>
                    </a:cubicBezTo>
                    <a:cubicBezTo>
                      <a:pt x="132" y="30"/>
                      <a:pt x="132" y="30"/>
                      <a:pt x="132" y="30"/>
                    </a:cubicBezTo>
                    <a:cubicBezTo>
                      <a:pt x="124" y="25"/>
                      <a:pt x="116" y="21"/>
                      <a:pt x="106" y="18"/>
                    </a:cubicBezTo>
                    <a:cubicBezTo>
                      <a:pt x="107" y="1"/>
                      <a:pt x="107" y="1"/>
                      <a:pt x="107" y="1"/>
                    </a:cubicBezTo>
                    <a:cubicBezTo>
                      <a:pt x="78" y="0"/>
                      <a:pt x="78" y="0"/>
                      <a:pt x="78" y="0"/>
                    </a:cubicBezTo>
                    <a:cubicBezTo>
                      <a:pt x="77" y="17"/>
                      <a:pt x="77" y="17"/>
                      <a:pt x="77" y="17"/>
                    </a:cubicBezTo>
                    <a:cubicBezTo>
                      <a:pt x="68" y="19"/>
                      <a:pt x="59" y="22"/>
                      <a:pt x="51" y="27"/>
                    </a:cubicBezTo>
                    <a:cubicBezTo>
                      <a:pt x="39" y="15"/>
                      <a:pt x="39" y="15"/>
                      <a:pt x="39" y="15"/>
                    </a:cubicBezTo>
                    <a:cubicBezTo>
                      <a:pt x="18" y="34"/>
                      <a:pt x="18" y="34"/>
                      <a:pt x="18" y="34"/>
                    </a:cubicBezTo>
                    <a:cubicBezTo>
                      <a:pt x="30" y="47"/>
                      <a:pt x="30" y="47"/>
                      <a:pt x="30" y="47"/>
                    </a:cubicBezTo>
                    <a:cubicBezTo>
                      <a:pt x="24" y="54"/>
                      <a:pt x="20" y="63"/>
                      <a:pt x="18" y="72"/>
                    </a:cubicBezTo>
                    <a:cubicBezTo>
                      <a:pt x="1" y="72"/>
                      <a:pt x="1" y="72"/>
                      <a:pt x="1" y="72"/>
                    </a:cubicBezTo>
                    <a:cubicBezTo>
                      <a:pt x="0" y="101"/>
                      <a:pt x="0" y="101"/>
                      <a:pt x="0" y="101"/>
                    </a:cubicBezTo>
                    <a:cubicBezTo>
                      <a:pt x="17" y="101"/>
                      <a:pt x="17" y="101"/>
                      <a:pt x="17" y="101"/>
                    </a:cubicBezTo>
                    <a:cubicBezTo>
                      <a:pt x="18" y="111"/>
                      <a:pt x="22" y="120"/>
                      <a:pt x="27" y="128"/>
                    </a:cubicBezTo>
                    <a:cubicBezTo>
                      <a:pt x="14" y="139"/>
                      <a:pt x="14" y="139"/>
                      <a:pt x="14" y="139"/>
                    </a:cubicBezTo>
                    <a:cubicBezTo>
                      <a:pt x="34" y="160"/>
                      <a:pt x="34" y="160"/>
                      <a:pt x="34" y="160"/>
                    </a:cubicBezTo>
                    <a:cubicBezTo>
                      <a:pt x="46" y="149"/>
                      <a:pt x="46" y="149"/>
                      <a:pt x="46" y="149"/>
                    </a:cubicBezTo>
                    <a:cubicBezTo>
                      <a:pt x="54" y="155"/>
                      <a:pt x="63" y="159"/>
                      <a:pt x="72" y="161"/>
                    </a:cubicBezTo>
                    <a:cubicBezTo>
                      <a:pt x="71" y="178"/>
                      <a:pt x="71" y="178"/>
                      <a:pt x="71" y="178"/>
                    </a:cubicBezTo>
                    <a:cubicBezTo>
                      <a:pt x="100" y="179"/>
                      <a:pt x="100" y="179"/>
                      <a:pt x="100" y="179"/>
                    </a:cubicBezTo>
                    <a:cubicBezTo>
                      <a:pt x="101" y="162"/>
                      <a:pt x="101" y="162"/>
                      <a:pt x="101" y="162"/>
                    </a:cubicBezTo>
                    <a:cubicBezTo>
                      <a:pt x="111" y="161"/>
                      <a:pt x="120" y="157"/>
                      <a:pt x="128" y="152"/>
                    </a:cubicBezTo>
                    <a:cubicBezTo>
                      <a:pt x="139" y="164"/>
                      <a:pt x="139" y="164"/>
                      <a:pt x="139" y="164"/>
                    </a:cubicBezTo>
                    <a:cubicBezTo>
                      <a:pt x="160" y="145"/>
                      <a:pt x="160" y="145"/>
                      <a:pt x="160" y="145"/>
                    </a:cubicBezTo>
                    <a:cubicBezTo>
                      <a:pt x="149" y="132"/>
                      <a:pt x="149" y="132"/>
                      <a:pt x="149" y="132"/>
                    </a:cubicBezTo>
                    <a:cubicBezTo>
                      <a:pt x="154" y="125"/>
                      <a:pt x="158" y="116"/>
                      <a:pt x="161" y="107"/>
                    </a:cubicBezTo>
                    <a:cubicBezTo>
                      <a:pt x="177" y="107"/>
                      <a:pt x="177" y="107"/>
                      <a:pt x="177" y="107"/>
                    </a:cubicBezTo>
                    <a:cubicBezTo>
                      <a:pt x="178" y="78"/>
                      <a:pt x="178" y="78"/>
                      <a:pt x="178" y="78"/>
                    </a:cubicBezTo>
                    <a:cubicBezTo>
                      <a:pt x="162" y="78"/>
                      <a:pt x="162" y="78"/>
                      <a:pt x="162" y="78"/>
                    </a:cubicBezTo>
                    <a:cubicBezTo>
                      <a:pt x="160" y="68"/>
                      <a:pt x="157" y="59"/>
                      <a:pt x="152" y="51"/>
                    </a:cubicBezTo>
                    <a:close/>
                    <a:moveTo>
                      <a:pt x="121" y="124"/>
                    </a:moveTo>
                    <a:cubicBezTo>
                      <a:pt x="112" y="133"/>
                      <a:pt x="101" y="138"/>
                      <a:pt x="87" y="137"/>
                    </a:cubicBezTo>
                    <a:cubicBezTo>
                      <a:pt x="74" y="137"/>
                      <a:pt x="63" y="131"/>
                      <a:pt x="55" y="122"/>
                    </a:cubicBezTo>
                    <a:cubicBezTo>
                      <a:pt x="46" y="113"/>
                      <a:pt x="41" y="101"/>
                      <a:pt x="42" y="88"/>
                    </a:cubicBezTo>
                    <a:cubicBezTo>
                      <a:pt x="42" y="75"/>
                      <a:pt x="48" y="63"/>
                      <a:pt x="57" y="55"/>
                    </a:cubicBezTo>
                    <a:cubicBezTo>
                      <a:pt x="66" y="47"/>
                      <a:pt x="78" y="42"/>
                      <a:pt x="91" y="43"/>
                    </a:cubicBezTo>
                    <a:cubicBezTo>
                      <a:pt x="104" y="43"/>
                      <a:pt x="116" y="49"/>
                      <a:pt x="124" y="58"/>
                    </a:cubicBezTo>
                    <a:cubicBezTo>
                      <a:pt x="132" y="67"/>
                      <a:pt x="137" y="78"/>
                      <a:pt x="136" y="92"/>
                    </a:cubicBezTo>
                    <a:cubicBezTo>
                      <a:pt x="136" y="105"/>
                      <a:pt x="130" y="116"/>
                      <a:pt x="121" y="124"/>
                    </a:cubicBezTo>
                    <a:close/>
                  </a:path>
                </a:pathLst>
              </a:custGeom>
              <a:solidFill>
                <a:srgbClr val="0066CC"/>
              </a:solidFill>
              <a:ln>
                <a:noFill/>
              </a:ln>
            </p:spPr>
            <p:txBody>
              <a:bodyPr vert="horz" wrap="square" lIns="91431" tIns="45716" rIns="91431" bIns="45716" numCol="1" anchor="t" anchorCtr="0" compatLnSpc="1"/>
              <a:lstStyle/>
              <a:p>
                <a:endParaRPr lang="zh-CN" altLang="en-US" kern="0">
                  <a:solidFill>
                    <a:schemeClr val="bg1"/>
                  </a:solidFill>
                  <a:latin typeface="方正中等线简体" panose="03000509000000000000" pitchFamily="65" charset="-122"/>
                  <a:ea typeface="方正中等线简体" panose="03000509000000000000" pitchFamily="65" charset="-122"/>
                </a:endParaRPr>
              </a:p>
            </p:txBody>
          </p:sp>
          <p:sp>
            <p:nvSpPr>
              <p:cNvPr id="25" name="Freeform 19"/>
              <p:cNvSpPr>
                <a:spLocks noEditPoints="1"/>
              </p:cNvSpPr>
              <p:nvPr/>
            </p:nvSpPr>
            <p:spPr bwMode="auto">
              <a:xfrm>
                <a:off x="5546725" y="3736975"/>
                <a:ext cx="412750" cy="412750"/>
              </a:xfrm>
              <a:custGeom>
                <a:avLst/>
                <a:gdLst>
                  <a:gd name="T0" fmla="*/ 109 w 109"/>
                  <a:gd name="T1" fmla="*/ 59 h 109"/>
                  <a:gd name="T2" fmla="*/ 107 w 109"/>
                  <a:gd name="T3" fmla="*/ 41 h 109"/>
                  <a:gd name="T4" fmla="*/ 97 w 109"/>
                  <a:gd name="T5" fmla="*/ 42 h 109"/>
                  <a:gd name="T6" fmla="*/ 89 w 109"/>
                  <a:gd name="T7" fmla="*/ 27 h 109"/>
                  <a:gd name="T8" fmla="*/ 96 w 109"/>
                  <a:gd name="T9" fmla="*/ 19 h 109"/>
                  <a:gd name="T10" fmla="*/ 82 w 109"/>
                  <a:gd name="T11" fmla="*/ 8 h 109"/>
                  <a:gd name="T12" fmla="*/ 76 w 109"/>
                  <a:gd name="T13" fmla="*/ 16 h 109"/>
                  <a:gd name="T14" fmla="*/ 59 w 109"/>
                  <a:gd name="T15" fmla="*/ 10 h 109"/>
                  <a:gd name="T16" fmla="*/ 58 w 109"/>
                  <a:gd name="T17" fmla="*/ 0 h 109"/>
                  <a:gd name="T18" fmla="*/ 41 w 109"/>
                  <a:gd name="T19" fmla="*/ 1 h 109"/>
                  <a:gd name="T20" fmla="*/ 42 w 109"/>
                  <a:gd name="T21" fmla="*/ 12 h 109"/>
                  <a:gd name="T22" fmla="*/ 27 w 109"/>
                  <a:gd name="T23" fmla="*/ 20 h 109"/>
                  <a:gd name="T24" fmla="*/ 19 w 109"/>
                  <a:gd name="T25" fmla="*/ 13 h 109"/>
                  <a:gd name="T26" fmla="*/ 7 w 109"/>
                  <a:gd name="T27" fmla="*/ 27 h 109"/>
                  <a:gd name="T28" fmla="*/ 15 w 109"/>
                  <a:gd name="T29" fmla="*/ 33 h 109"/>
                  <a:gd name="T30" fmla="*/ 10 w 109"/>
                  <a:gd name="T31" fmla="*/ 50 h 109"/>
                  <a:gd name="T32" fmla="*/ 0 w 109"/>
                  <a:gd name="T33" fmla="*/ 50 h 109"/>
                  <a:gd name="T34" fmla="*/ 1 w 109"/>
                  <a:gd name="T35" fmla="*/ 68 h 109"/>
                  <a:gd name="T36" fmla="*/ 11 w 109"/>
                  <a:gd name="T37" fmla="*/ 67 h 109"/>
                  <a:gd name="T38" fmla="*/ 19 w 109"/>
                  <a:gd name="T39" fmla="*/ 83 h 109"/>
                  <a:gd name="T40" fmla="*/ 13 w 109"/>
                  <a:gd name="T41" fmla="*/ 90 h 109"/>
                  <a:gd name="T42" fmla="*/ 26 w 109"/>
                  <a:gd name="T43" fmla="*/ 102 h 109"/>
                  <a:gd name="T44" fmla="*/ 33 w 109"/>
                  <a:gd name="T45" fmla="*/ 94 h 109"/>
                  <a:gd name="T46" fmla="*/ 49 w 109"/>
                  <a:gd name="T47" fmla="*/ 99 h 109"/>
                  <a:gd name="T48" fmla="*/ 50 w 109"/>
                  <a:gd name="T49" fmla="*/ 109 h 109"/>
                  <a:gd name="T50" fmla="*/ 68 w 109"/>
                  <a:gd name="T51" fmla="*/ 108 h 109"/>
                  <a:gd name="T52" fmla="*/ 67 w 109"/>
                  <a:gd name="T53" fmla="*/ 98 h 109"/>
                  <a:gd name="T54" fmla="*/ 82 w 109"/>
                  <a:gd name="T55" fmla="*/ 90 h 109"/>
                  <a:gd name="T56" fmla="*/ 90 w 109"/>
                  <a:gd name="T57" fmla="*/ 96 h 109"/>
                  <a:gd name="T58" fmla="*/ 101 w 109"/>
                  <a:gd name="T59" fmla="*/ 83 h 109"/>
                  <a:gd name="T60" fmla="*/ 94 w 109"/>
                  <a:gd name="T61" fmla="*/ 76 h 109"/>
                  <a:gd name="T62" fmla="*/ 99 w 109"/>
                  <a:gd name="T63" fmla="*/ 60 h 109"/>
                  <a:gd name="T64" fmla="*/ 109 w 109"/>
                  <a:gd name="T65" fmla="*/ 59 h 109"/>
                  <a:gd name="T66" fmla="*/ 76 w 109"/>
                  <a:gd name="T67" fmla="*/ 73 h 109"/>
                  <a:gd name="T68" fmla="*/ 57 w 109"/>
                  <a:gd name="T69" fmla="*/ 84 h 109"/>
                  <a:gd name="T70" fmla="*/ 36 w 109"/>
                  <a:gd name="T71" fmla="*/ 77 h 109"/>
                  <a:gd name="T72" fmla="*/ 26 w 109"/>
                  <a:gd name="T73" fmla="*/ 57 h 109"/>
                  <a:gd name="T74" fmla="*/ 32 w 109"/>
                  <a:gd name="T75" fmla="*/ 36 h 109"/>
                  <a:gd name="T76" fmla="*/ 52 w 109"/>
                  <a:gd name="T77" fmla="*/ 26 h 109"/>
                  <a:gd name="T78" fmla="*/ 73 w 109"/>
                  <a:gd name="T79" fmla="*/ 33 h 109"/>
                  <a:gd name="T80" fmla="*/ 83 w 109"/>
                  <a:gd name="T81" fmla="*/ 52 h 109"/>
                  <a:gd name="T82" fmla="*/ 76 w 109"/>
                  <a:gd name="T83" fmla="*/ 73 h 1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109" h="109">
                    <a:moveTo>
                      <a:pt x="109" y="59"/>
                    </a:moveTo>
                    <a:cubicBezTo>
                      <a:pt x="107" y="41"/>
                      <a:pt x="107" y="41"/>
                      <a:pt x="107" y="41"/>
                    </a:cubicBezTo>
                    <a:cubicBezTo>
                      <a:pt x="97" y="42"/>
                      <a:pt x="97" y="42"/>
                      <a:pt x="97" y="42"/>
                    </a:cubicBezTo>
                    <a:cubicBezTo>
                      <a:pt x="96" y="36"/>
                      <a:pt x="93" y="31"/>
                      <a:pt x="89" y="27"/>
                    </a:cubicBezTo>
                    <a:cubicBezTo>
                      <a:pt x="96" y="19"/>
                      <a:pt x="96" y="19"/>
                      <a:pt x="96" y="19"/>
                    </a:cubicBezTo>
                    <a:cubicBezTo>
                      <a:pt x="82" y="8"/>
                      <a:pt x="82" y="8"/>
                      <a:pt x="82" y="8"/>
                    </a:cubicBezTo>
                    <a:cubicBezTo>
                      <a:pt x="76" y="16"/>
                      <a:pt x="76" y="16"/>
                      <a:pt x="76" y="16"/>
                    </a:cubicBezTo>
                    <a:cubicBezTo>
                      <a:pt x="71" y="13"/>
                      <a:pt x="65" y="11"/>
                      <a:pt x="59" y="10"/>
                    </a:cubicBezTo>
                    <a:cubicBezTo>
                      <a:pt x="58" y="0"/>
                      <a:pt x="58" y="0"/>
                      <a:pt x="58" y="0"/>
                    </a:cubicBezTo>
                    <a:cubicBezTo>
                      <a:pt x="41" y="1"/>
                      <a:pt x="41" y="1"/>
                      <a:pt x="41" y="1"/>
                    </a:cubicBezTo>
                    <a:cubicBezTo>
                      <a:pt x="42" y="12"/>
                      <a:pt x="42" y="12"/>
                      <a:pt x="42" y="12"/>
                    </a:cubicBezTo>
                    <a:cubicBezTo>
                      <a:pt x="36" y="14"/>
                      <a:pt x="31" y="16"/>
                      <a:pt x="27" y="20"/>
                    </a:cubicBezTo>
                    <a:cubicBezTo>
                      <a:pt x="19" y="13"/>
                      <a:pt x="19" y="13"/>
                      <a:pt x="19" y="13"/>
                    </a:cubicBezTo>
                    <a:cubicBezTo>
                      <a:pt x="7" y="27"/>
                      <a:pt x="7" y="27"/>
                      <a:pt x="7" y="27"/>
                    </a:cubicBezTo>
                    <a:cubicBezTo>
                      <a:pt x="15" y="33"/>
                      <a:pt x="15" y="33"/>
                      <a:pt x="15" y="33"/>
                    </a:cubicBezTo>
                    <a:cubicBezTo>
                      <a:pt x="12" y="38"/>
                      <a:pt x="11" y="44"/>
                      <a:pt x="10" y="50"/>
                    </a:cubicBezTo>
                    <a:cubicBezTo>
                      <a:pt x="0" y="50"/>
                      <a:pt x="0" y="50"/>
                      <a:pt x="0" y="50"/>
                    </a:cubicBezTo>
                    <a:cubicBezTo>
                      <a:pt x="1" y="68"/>
                      <a:pt x="1" y="68"/>
                      <a:pt x="1" y="68"/>
                    </a:cubicBezTo>
                    <a:cubicBezTo>
                      <a:pt x="11" y="67"/>
                      <a:pt x="11" y="67"/>
                      <a:pt x="11" y="67"/>
                    </a:cubicBezTo>
                    <a:cubicBezTo>
                      <a:pt x="13" y="73"/>
                      <a:pt x="16" y="78"/>
                      <a:pt x="19" y="83"/>
                    </a:cubicBezTo>
                    <a:cubicBezTo>
                      <a:pt x="13" y="90"/>
                      <a:pt x="13" y="90"/>
                      <a:pt x="13" y="90"/>
                    </a:cubicBezTo>
                    <a:cubicBezTo>
                      <a:pt x="26" y="102"/>
                      <a:pt x="26" y="102"/>
                      <a:pt x="26" y="102"/>
                    </a:cubicBezTo>
                    <a:cubicBezTo>
                      <a:pt x="33" y="94"/>
                      <a:pt x="33" y="94"/>
                      <a:pt x="33" y="94"/>
                    </a:cubicBezTo>
                    <a:cubicBezTo>
                      <a:pt x="38" y="97"/>
                      <a:pt x="43" y="99"/>
                      <a:pt x="49" y="99"/>
                    </a:cubicBezTo>
                    <a:cubicBezTo>
                      <a:pt x="50" y="109"/>
                      <a:pt x="50" y="109"/>
                      <a:pt x="50" y="109"/>
                    </a:cubicBezTo>
                    <a:cubicBezTo>
                      <a:pt x="68" y="108"/>
                      <a:pt x="68" y="108"/>
                      <a:pt x="68" y="108"/>
                    </a:cubicBezTo>
                    <a:cubicBezTo>
                      <a:pt x="67" y="98"/>
                      <a:pt x="67" y="98"/>
                      <a:pt x="67" y="98"/>
                    </a:cubicBezTo>
                    <a:cubicBezTo>
                      <a:pt x="73" y="96"/>
                      <a:pt x="78" y="93"/>
                      <a:pt x="82" y="90"/>
                    </a:cubicBezTo>
                    <a:cubicBezTo>
                      <a:pt x="90" y="96"/>
                      <a:pt x="90" y="96"/>
                      <a:pt x="90" y="96"/>
                    </a:cubicBezTo>
                    <a:cubicBezTo>
                      <a:pt x="101" y="83"/>
                      <a:pt x="101" y="83"/>
                      <a:pt x="101" y="83"/>
                    </a:cubicBezTo>
                    <a:cubicBezTo>
                      <a:pt x="94" y="76"/>
                      <a:pt x="94" y="76"/>
                      <a:pt x="94" y="76"/>
                    </a:cubicBezTo>
                    <a:cubicBezTo>
                      <a:pt x="96" y="71"/>
                      <a:pt x="98" y="66"/>
                      <a:pt x="99" y="60"/>
                    </a:cubicBezTo>
                    <a:lnTo>
                      <a:pt x="109" y="59"/>
                    </a:lnTo>
                    <a:close/>
                    <a:moveTo>
                      <a:pt x="76" y="73"/>
                    </a:moveTo>
                    <a:cubicBezTo>
                      <a:pt x="72" y="79"/>
                      <a:pt x="65" y="83"/>
                      <a:pt x="57" y="84"/>
                    </a:cubicBezTo>
                    <a:cubicBezTo>
                      <a:pt x="49" y="84"/>
                      <a:pt x="41" y="82"/>
                      <a:pt x="36" y="77"/>
                    </a:cubicBezTo>
                    <a:cubicBezTo>
                      <a:pt x="30" y="72"/>
                      <a:pt x="26" y="65"/>
                      <a:pt x="26" y="57"/>
                    </a:cubicBezTo>
                    <a:cubicBezTo>
                      <a:pt x="25" y="49"/>
                      <a:pt x="28" y="42"/>
                      <a:pt x="32" y="36"/>
                    </a:cubicBezTo>
                    <a:cubicBezTo>
                      <a:pt x="37" y="31"/>
                      <a:pt x="44" y="27"/>
                      <a:pt x="52" y="26"/>
                    </a:cubicBezTo>
                    <a:cubicBezTo>
                      <a:pt x="60" y="25"/>
                      <a:pt x="67" y="28"/>
                      <a:pt x="73" y="33"/>
                    </a:cubicBezTo>
                    <a:cubicBezTo>
                      <a:pt x="79" y="38"/>
                      <a:pt x="82" y="44"/>
                      <a:pt x="83" y="52"/>
                    </a:cubicBezTo>
                    <a:cubicBezTo>
                      <a:pt x="84" y="60"/>
                      <a:pt x="81" y="68"/>
                      <a:pt x="76" y="73"/>
                    </a:cubicBezTo>
                    <a:close/>
                  </a:path>
                </a:pathLst>
              </a:custGeom>
              <a:solidFill>
                <a:srgbClr val="0066CC"/>
              </a:solidFill>
              <a:ln>
                <a:noFill/>
              </a:ln>
            </p:spPr>
            <p:txBody>
              <a:bodyPr vert="horz" wrap="square" lIns="91431" tIns="45716" rIns="91431" bIns="45716" numCol="1" anchor="t" anchorCtr="0" compatLnSpc="1"/>
              <a:lstStyle/>
              <a:p>
                <a:endParaRPr lang="zh-CN" altLang="en-US" kern="0">
                  <a:solidFill>
                    <a:schemeClr val="bg1"/>
                  </a:solidFill>
                  <a:latin typeface="方正中等线简体" panose="03000509000000000000" pitchFamily="65" charset="-122"/>
                  <a:ea typeface="方正中等线简体" panose="03000509000000000000" pitchFamily="65" charset="-122"/>
                </a:endParaRPr>
              </a:p>
            </p:txBody>
          </p:sp>
          <p:sp>
            <p:nvSpPr>
              <p:cNvPr id="26" name="Freeform 20"/>
              <p:cNvSpPr>
                <a:spLocks noEditPoints="1"/>
              </p:cNvSpPr>
              <p:nvPr/>
            </p:nvSpPr>
            <p:spPr bwMode="auto">
              <a:xfrm>
                <a:off x="6254750" y="3060700"/>
                <a:ext cx="412750" cy="415925"/>
              </a:xfrm>
              <a:custGeom>
                <a:avLst/>
                <a:gdLst>
                  <a:gd name="T0" fmla="*/ 99 w 109"/>
                  <a:gd name="T1" fmla="*/ 50 h 110"/>
                  <a:gd name="T2" fmla="*/ 94 w 109"/>
                  <a:gd name="T3" fmla="*/ 34 h 110"/>
                  <a:gd name="T4" fmla="*/ 102 w 109"/>
                  <a:gd name="T5" fmla="*/ 27 h 110"/>
                  <a:gd name="T6" fmla="*/ 91 w 109"/>
                  <a:gd name="T7" fmla="*/ 13 h 110"/>
                  <a:gd name="T8" fmla="*/ 83 w 109"/>
                  <a:gd name="T9" fmla="*/ 20 h 110"/>
                  <a:gd name="T10" fmla="*/ 67 w 109"/>
                  <a:gd name="T11" fmla="*/ 12 h 110"/>
                  <a:gd name="T12" fmla="*/ 68 w 109"/>
                  <a:gd name="T13" fmla="*/ 2 h 110"/>
                  <a:gd name="T14" fmla="*/ 51 w 109"/>
                  <a:gd name="T15" fmla="*/ 0 h 110"/>
                  <a:gd name="T16" fmla="*/ 50 w 109"/>
                  <a:gd name="T17" fmla="*/ 10 h 110"/>
                  <a:gd name="T18" fmla="*/ 33 w 109"/>
                  <a:gd name="T19" fmla="*/ 16 h 110"/>
                  <a:gd name="T20" fmla="*/ 27 w 109"/>
                  <a:gd name="T21" fmla="*/ 7 h 110"/>
                  <a:gd name="T22" fmla="*/ 13 w 109"/>
                  <a:gd name="T23" fmla="*/ 19 h 110"/>
                  <a:gd name="T24" fmla="*/ 20 w 109"/>
                  <a:gd name="T25" fmla="*/ 27 h 110"/>
                  <a:gd name="T26" fmla="*/ 12 w 109"/>
                  <a:gd name="T27" fmla="*/ 42 h 110"/>
                  <a:gd name="T28" fmla="*/ 1 w 109"/>
                  <a:gd name="T29" fmla="*/ 41 h 110"/>
                  <a:gd name="T30" fmla="*/ 0 w 109"/>
                  <a:gd name="T31" fmla="*/ 59 h 110"/>
                  <a:gd name="T32" fmla="*/ 10 w 109"/>
                  <a:gd name="T33" fmla="*/ 60 h 110"/>
                  <a:gd name="T34" fmla="*/ 15 w 109"/>
                  <a:gd name="T35" fmla="*/ 76 h 110"/>
                  <a:gd name="T36" fmla="*/ 7 w 109"/>
                  <a:gd name="T37" fmla="*/ 83 h 110"/>
                  <a:gd name="T38" fmla="*/ 18 w 109"/>
                  <a:gd name="T39" fmla="*/ 96 h 110"/>
                  <a:gd name="T40" fmla="*/ 26 w 109"/>
                  <a:gd name="T41" fmla="*/ 90 h 110"/>
                  <a:gd name="T42" fmla="*/ 42 w 109"/>
                  <a:gd name="T43" fmla="*/ 98 h 110"/>
                  <a:gd name="T44" fmla="*/ 41 w 109"/>
                  <a:gd name="T45" fmla="*/ 108 h 110"/>
                  <a:gd name="T46" fmla="*/ 58 w 109"/>
                  <a:gd name="T47" fmla="*/ 110 h 110"/>
                  <a:gd name="T48" fmla="*/ 59 w 109"/>
                  <a:gd name="T49" fmla="*/ 100 h 110"/>
                  <a:gd name="T50" fmla="*/ 76 w 109"/>
                  <a:gd name="T51" fmla="*/ 94 h 110"/>
                  <a:gd name="T52" fmla="*/ 82 w 109"/>
                  <a:gd name="T53" fmla="*/ 102 h 110"/>
                  <a:gd name="T54" fmla="*/ 96 w 109"/>
                  <a:gd name="T55" fmla="*/ 91 h 110"/>
                  <a:gd name="T56" fmla="*/ 89 w 109"/>
                  <a:gd name="T57" fmla="*/ 83 h 110"/>
                  <a:gd name="T58" fmla="*/ 98 w 109"/>
                  <a:gd name="T59" fmla="*/ 68 h 110"/>
                  <a:gd name="T60" fmla="*/ 108 w 109"/>
                  <a:gd name="T61" fmla="*/ 69 h 110"/>
                  <a:gd name="T62" fmla="*/ 109 w 109"/>
                  <a:gd name="T63" fmla="*/ 51 h 110"/>
                  <a:gd name="T64" fmla="*/ 99 w 109"/>
                  <a:gd name="T65" fmla="*/ 50 h 110"/>
                  <a:gd name="T66" fmla="*/ 83 w 109"/>
                  <a:gd name="T67" fmla="*/ 58 h 110"/>
                  <a:gd name="T68" fmla="*/ 73 w 109"/>
                  <a:gd name="T69" fmla="*/ 77 h 110"/>
                  <a:gd name="T70" fmla="*/ 52 w 109"/>
                  <a:gd name="T71" fmla="*/ 84 h 110"/>
                  <a:gd name="T72" fmla="*/ 32 w 109"/>
                  <a:gd name="T73" fmla="*/ 73 h 110"/>
                  <a:gd name="T74" fmla="*/ 26 w 109"/>
                  <a:gd name="T75" fmla="*/ 52 h 110"/>
                  <a:gd name="T76" fmla="*/ 36 w 109"/>
                  <a:gd name="T77" fmla="*/ 33 h 110"/>
                  <a:gd name="T78" fmla="*/ 57 w 109"/>
                  <a:gd name="T79" fmla="*/ 26 h 110"/>
                  <a:gd name="T80" fmla="*/ 77 w 109"/>
                  <a:gd name="T81" fmla="*/ 37 h 110"/>
                  <a:gd name="T82" fmla="*/ 83 w 109"/>
                  <a:gd name="T83" fmla="*/ 58 h 1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109" h="110">
                    <a:moveTo>
                      <a:pt x="99" y="50"/>
                    </a:moveTo>
                    <a:cubicBezTo>
                      <a:pt x="99" y="44"/>
                      <a:pt x="97" y="39"/>
                      <a:pt x="94" y="34"/>
                    </a:cubicBezTo>
                    <a:cubicBezTo>
                      <a:pt x="102" y="27"/>
                      <a:pt x="102" y="27"/>
                      <a:pt x="102" y="27"/>
                    </a:cubicBezTo>
                    <a:cubicBezTo>
                      <a:pt x="91" y="13"/>
                      <a:pt x="91" y="13"/>
                      <a:pt x="91" y="13"/>
                    </a:cubicBezTo>
                    <a:cubicBezTo>
                      <a:pt x="83" y="20"/>
                      <a:pt x="83" y="20"/>
                      <a:pt x="83" y="20"/>
                    </a:cubicBezTo>
                    <a:cubicBezTo>
                      <a:pt x="78" y="16"/>
                      <a:pt x="73" y="14"/>
                      <a:pt x="67" y="12"/>
                    </a:cubicBezTo>
                    <a:cubicBezTo>
                      <a:pt x="68" y="2"/>
                      <a:pt x="68" y="2"/>
                      <a:pt x="68" y="2"/>
                    </a:cubicBezTo>
                    <a:cubicBezTo>
                      <a:pt x="51" y="0"/>
                      <a:pt x="51" y="0"/>
                      <a:pt x="51" y="0"/>
                    </a:cubicBezTo>
                    <a:cubicBezTo>
                      <a:pt x="50" y="10"/>
                      <a:pt x="50" y="10"/>
                      <a:pt x="50" y="10"/>
                    </a:cubicBezTo>
                    <a:cubicBezTo>
                      <a:pt x="44" y="11"/>
                      <a:pt x="39" y="13"/>
                      <a:pt x="33" y="16"/>
                    </a:cubicBezTo>
                    <a:cubicBezTo>
                      <a:pt x="27" y="7"/>
                      <a:pt x="27" y="7"/>
                      <a:pt x="27" y="7"/>
                    </a:cubicBezTo>
                    <a:cubicBezTo>
                      <a:pt x="13" y="19"/>
                      <a:pt x="13" y="19"/>
                      <a:pt x="13" y="19"/>
                    </a:cubicBezTo>
                    <a:cubicBezTo>
                      <a:pt x="20" y="27"/>
                      <a:pt x="20" y="27"/>
                      <a:pt x="20" y="27"/>
                    </a:cubicBezTo>
                    <a:cubicBezTo>
                      <a:pt x="16" y="31"/>
                      <a:pt x="13" y="37"/>
                      <a:pt x="12" y="42"/>
                    </a:cubicBezTo>
                    <a:cubicBezTo>
                      <a:pt x="1" y="41"/>
                      <a:pt x="1" y="41"/>
                      <a:pt x="1" y="41"/>
                    </a:cubicBezTo>
                    <a:cubicBezTo>
                      <a:pt x="0" y="59"/>
                      <a:pt x="0" y="59"/>
                      <a:pt x="0" y="59"/>
                    </a:cubicBezTo>
                    <a:cubicBezTo>
                      <a:pt x="10" y="60"/>
                      <a:pt x="10" y="60"/>
                      <a:pt x="10" y="60"/>
                    </a:cubicBezTo>
                    <a:cubicBezTo>
                      <a:pt x="11" y="65"/>
                      <a:pt x="12" y="71"/>
                      <a:pt x="15" y="76"/>
                    </a:cubicBezTo>
                    <a:cubicBezTo>
                      <a:pt x="7" y="83"/>
                      <a:pt x="7" y="83"/>
                      <a:pt x="7" y="83"/>
                    </a:cubicBezTo>
                    <a:cubicBezTo>
                      <a:pt x="18" y="96"/>
                      <a:pt x="18" y="96"/>
                      <a:pt x="18" y="96"/>
                    </a:cubicBezTo>
                    <a:cubicBezTo>
                      <a:pt x="26" y="90"/>
                      <a:pt x="26" y="90"/>
                      <a:pt x="26" y="90"/>
                    </a:cubicBezTo>
                    <a:cubicBezTo>
                      <a:pt x="31" y="93"/>
                      <a:pt x="36" y="96"/>
                      <a:pt x="42" y="98"/>
                    </a:cubicBezTo>
                    <a:cubicBezTo>
                      <a:pt x="41" y="108"/>
                      <a:pt x="41" y="108"/>
                      <a:pt x="41" y="108"/>
                    </a:cubicBezTo>
                    <a:cubicBezTo>
                      <a:pt x="58" y="110"/>
                      <a:pt x="58" y="110"/>
                      <a:pt x="58" y="110"/>
                    </a:cubicBezTo>
                    <a:cubicBezTo>
                      <a:pt x="59" y="100"/>
                      <a:pt x="59" y="100"/>
                      <a:pt x="59" y="100"/>
                    </a:cubicBezTo>
                    <a:cubicBezTo>
                      <a:pt x="65" y="99"/>
                      <a:pt x="71" y="97"/>
                      <a:pt x="76" y="94"/>
                    </a:cubicBezTo>
                    <a:cubicBezTo>
                      <a:pt x="82" y="102"/>
                      <a:pt x="82" y="102"/>
                      <a:pt x="82" y="102"/>
                    </a:cubicBezTo>
                    <a:cubicBezTo>
                      <a:pt x="96" y="91"/>
                      <a:pt x="96" y="91"/>
                      <a:pt x="96" y="91"/>
                    </a:cubicBezTo>
                    <a:cubicBezTo>
                      <a:pt x="89" y="83"/>
                      <a:pt x="89" y="83"/>
                      <a:pt x="89" y="83"/>
                    </a:cubicBezTo>
                    <a:cubicBezTo>
                      <a:pt x="93" y="79"/>
                      <a:pt x="96" y="73"/>
                      <a:pt x="98" y="68"/>
                    </a:cubicBezTo>
                    <a:cubicBezTo>
                      <a:pt x="108" y="69"/>
                      <a:pt x="108" y="69"/>
                      <a:pt x="108" y="69"/>
                    </a:cubicBezTo>
                    <a:cubicBezTo>
                      <a:pt x="109" y="51"/>
                      <a:pt x="109" y="51"/>
                      <a:pt x="109" y="51"/>
                    </a:cubicBezTo>
                    <a:lnTo>
                      <a:pt x="99" y="50"/>
                    </a:lnTo>
                    <a:close/>
                    <a:moveTo>
                      <a:pt x="83" y="58"/>
                    </a:moveTo>
                    <a:cubicBezTo>
                      <a:pt x="83" y="65"/>
                      <a:pt x="79" y="72"/>
                      <a:pt x="73" y="77"/>
                    </a:cubicBezTo>
                    <a:cubicBezTo>
                      <a:pt x="67" y="82"/>
                      <a:pt x="59" y="84"/>
                      <a:pt x="52" y="84"/>
                    </a:cubicBezTo>
                    <a:cubicBezTo>
                      <a:pt x="45" y="83"/>
                      <a:pt x="37" y="80"/>
                      <a:pt x="32" y="73"/>
                    </a:cubicBezTo>
                    <a:cubicBezTo>
                      <a:pt x="27" y="67"/>
                      <a:pt x="25" y="60"/>
                      <a:pt x="26" y="52"/>
                    </a:cubicBezTo>
                    <a:cubicBezTo>
                      <a:pt x="27" y="45"/>
                      <a:pt x="30" y="38"/>
                      <a:pt x="36" y="33"/>
                    </a:cubicBezTo>
                    <a:cubicBezTo>
                      <a:pt x="42" y="28"/>
                      <a:pt x="50" y="26"/>
                      <a:pt x="57" y="26"/>
                    </a:cubicBezTo>
                    <a:cubicBezTo>
                      <a:pt x="65" y="27"/>
                      <a:pt x="72" y="30"/>
                      <a:pt x="77" y="37"/>
                    </a:cubicBezTo>
                    <a:cubicBezTo>
                      <a:pt x="82" y="43"/>
                      <a:pt x="84" y="50"/>
                      <a:pt x="83" y="58"/>
                    </a:cubicBezTo>
                    <a:close/>
                  </a:path>
                </a:pathLst>
              </a:custGeom>
              <a:solidFill>
                <a:srgbClr val="0066CC"/>
              </a:solidFill>
              <a:ln>
                <a:noFill/>
              </a:ln>
            </p:spPr>
            <p:txBody>
              <a:bodyPr vert="horz" wrap="square" lIns="91431" tIns="45716" rIns="91431" bIns="45716" numCol="1" anchor="t" anchorCtr="0" compatLnSpc="1"/>
              <a:lstStyle/>
              <a:p>
                <a:endParaRPr lang="zh-CN" altLang="en-US" kern="0">
                  <a:solidFill>
                    <a:schemeClr val="bg1"/>
                  </a:solidFill>
                  <a:latin typeface="方正中等线简体" panose="03000509000000000000" pitchFamily="65" charset="-122"/>
                  <a:ea typeface="方正中等线简体" panose="03000509000000000000" pitchFamily="65" charset="-122"/>
                </a:endParaRPr>
              </a:p>
            </p:txBody>
          </p:sp>
        </p:grpSp>
      </p:grpSp>
      <p:grpSp>
        <p:nvGrpSpPr>
          <p:cNvPr id="91" name="组合 90"/>
          <p:cNvGrpSpPr/>
          <p:nvPr/>
        </p:nvGrpSpPr>
        <p:grpSpPr>
          <a:xfrm>
            <a:off x="1064765" y="3933850"/>
            <a:ext cx="2620431" cy="965334"/>
            <a:chOff x="8641357" y="2133650"/>
            <a:chExt cx="2620431" cy="965334"/>
          </a:xfrm>
        </p:grpSpPr>
        <p:sp>
          <p:nvSpPr>
            <p:cNvPr id="92" name="TextBox 91"/>
            <p:cNvSpPr txBox="1"/>
            <p:nvPr/>
          </p:nvSpPr>
          <p:spPr>
            <a:xfrm>
              <a:off x="8785373" y="2493690"/>
              <a:ext cx="2133944" cy="6052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</p:txBody>
        </p:sp>
        <p:sp>
          <p:nvSpPr>
            <p:cNvPr id="93" name="Freeform 512"/>
            <p:cNvSpPr/>
            <p:nvPr/>
          </p:nvSpPr>
          <p:spPr bwMode="auto">
            <a:xfrm>
              <a:off x="8641357" y="2228252"/>
              <a:ext cx="118487" cy="234738"/>
            </a:xfrm>
            <a:custGeom>
              <a:avLst/>
              <a:gdLst>
                <a:gd name="T0" fmla="*/ 54 w 106"/>
                <a:gd name="T1" fmla="*/ 105 h 210"/>
                <a:gd name="T2" fmla="*/ 0 w 106"/>
                <a:gd name="T3" fmla="*/ 159 h 210"/>
                <a:gd name="T4" fmla="*/ 0 w 106"/>
                <a:gd name="T5" fmla="*/ 210 h 210"/>
                <a:gd name="T6" fmla="*/ 0 w 106"/>
                <a:gd name="T7" fmla="*/ 210 h 210"/>
                <a:gd name="T8" fmla="*/ 106 w 106"/>
                <a:gd name="T9" fmla="*/ 105 h 210"/>
                <a:gd name="T10" fmla="*/ 0 w 106"/>
                <a:gd name="T11" fmla="*/ 0 h 210"/>
                <a:gd name="T12" fmla="*/ 0 w 106"/>
                <a:gd name="T13" fmla="*/ 0 h 210"/>
                <a:gd name="T14" fmla="*/ 0 w 106"/>
                <a:gd name="T15" fmla="*/ 51 h 210"/>
                <a:gd name="T16" fmla="*/ 54 w 106"/>
                <a:gd name="T17" fmla="*/ 105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6" h="210">
                  <a:moveTo>
                    <a:pt x="54" y="105"/>
                  </a:moveTo>
                  <a:lnTo>
                    <a:pt x="0" y="159"/>
                  </a:lnTo>
                  <a:lnTo>
                    <a:pt x="0" y="210"/>
                  </a:lnTo>
                  <a:lnTo>
                    <a:pt x="0" y="210"/>
                  </a:lnTo>
                  <a:lnTo>
                    <a:pt x="106" y="105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51"/>
                  </a:lnTo>
                  <a:lnTo>
                    <a:pt x="54" y="105"/>
                  </a:lnTo>
                  <a:close/>
                </a:path>
              </a:pathLst>
            </a:custGeom>
            <a:solidFill>
              <a:srgbClr val="0066C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94" name="TextBox 93"/>
            <p:cNvSpPr txBox="1"/>
            <p:nvPr/>
          </p:nvSpPr>
          <p:spPr>
            <a:xfrm>
              <a:off x="8784483" y="2133650"/>
              <a:ext cx="2477305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点击输入小标题</a:t>
              </a:r>
              <a:endParaRPr lang="zh-CN" altLang="zh-CN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95" name="组合 94"/>
          <p:cNvGrpSpPr/>
          <p:nvPr/>
        </p:nvGrpSpPr>
        <p:grpSpPr>
          <a:xfrm>
            <a:off x="3437225" y="2253988"/>
            <a:ext cx="2620431" cy="965334"/>
            <a:chOff x="8641357" y="2133650"/>
            <a:chExt cx="2620431" cy="965334"/>
          </a:xfrm>
        </p:grpSpPr>
        <p:sp>
          <p:nvSpPr>
            <p:cNvPr id="96" name="TextBox 95"/>
            <p:cNvSpPr txBox="1"/>
            <p:nvPr/>
          </p:nvSpPr>
          <p:spPr>
            <a:xfrm>
              <a:off x="8785373" y="2493690"/>
              <a:ext cx="2133944" cy="6052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</p:txBody>
        </p:sp>
        <p:sp>
          <p:nvSpPr>
            <p:cNvPr id="97" name="Freeform 512"/>
            <p:cNvSpPr/>
            <p:nvPr/>
          </p:nvSpPr>
          <p:spPr bwMode="auto">
            <a:xfrm>
              <a:off x="8641357" y="2228252"/>
              <a:ext cx="118487" cy="234738"/>
            </a:xfrm>
            <a:custGeom>
              <a:avLst/>
              <a:gdLst>
                <a:gd name="T0" fmla="*/ 54 w 106"/>
                <a:gd name="T1" fmla="*/ 105 h 210"/>
                <a:gd name="T2" fmla="*/ 0 w 106"/>
                <a:gd name="T3" fmla="*/ 159 h 210"/>
                <a:gd name="T4" fmla="*/ 0 w 106"/>
                <a:gd name="T5" fmla="*/ 210 h 210"/>
                <a:gd name="T6" fmla="*/ 0 w 106"/>
                <a:gd name="T7" fmla="*/ 210 h 210"/>
                <a:gd name="T8" fmla="*/ 106 w 106"/>
                <a:gd name="T9" fmla="*/ 105 h 210"/>
                <a:gd name="T10" fmla="*/ 0 w 106"/>
                <a:gd name="T11" fmla="*/ 0 h 210"/>
                <a:gd name="T12" fmla="*/ 0 w 106"/>
                <a:gd name="T13" fmla="*/ 0 h 210"/>
                <a:gd name="T14" fmla="*/ 0 w 106"/>
                <a:gd name="T15" fmla="*/ 51 h 210"/>
                <a:gd name="T16" fmla="*/ 54 w 106"/>
                <a:gd name="T17" fmla="*/ 105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6" h="210">
                  <a:moveTo>
                    <a:pt x="54" y="105"/>
                  </a:moveTo>
                  <a:lnTo>
                    <a:pt x="0" y="159"/>
                  </a:lnTo>
                  <a:lnTo>
                    <a:pt x="0" y="210"/>
                  </a:lnTo>
                  <a:lnTo>
                    <a:pt x="0" y="210"/>
                  </a:lnTo>
                  <a:lnTo>
                    <a:pt x="106" y="105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51"/>
                  </a:lnTo>
                  <a:lnTo>
                    <a:pt x="54" y="105"/>
                  </a:lnTo>
                  <a:close/>
                </a:path>
              </a:pathLst>
            </a:custGeom>
            <a:solidFill>
              <a:srgbClr val="0066C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98" name="TextBox 97"/>
            <p:cNvSpPr txBox="1"/>
            <p:nvPr/>
          </p:nvSpPr>
          <p:spPr>
            <a:xfrm>
              <a:off x="8784483" y="2133650"/>
              <a:ext cx="2477305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点击输入小标题</a:t>
              </a:r>
              <a:endParaRPr lang="zh-CN" altLang="zh-CN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99" name="组合 98"/>
          <p:cNvGrpSpPr/>
          <p:nvPr/>
        </p:nvGrpSpPr>
        <p:grpSpPr>
          <a:xfrm>
            <a:off x="6360199" y="4163634"/>
            <a:ext cx="2620431" cy="965334"/>
            <a:chOff x="8641357" y="2133650"/>
            <a:chExt cx="2620431" cy="965334"/>
          </a:xfrm>
        </p:grpSpPr>
        <p:sp>
          <p:nvSpPr>
            <p:cNvPr id="100" name="TextBox 99"/>
            <p:cNvSpPr txBox="1"/>
            <p:nvPr/>
          </p:nvSpPr>
          <p:spPr>
            <a:xfrm>
              <a:off x="8785373" y="2493690"/>
              <a:ext cx="2133944" cy="6052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</p:txBody>
        </p:sp>
        <p:sp>
          <p:nvSpPr>
            <p:cNvPr id="101" name="Freeform 512"/>
            <p:cNvSpPr/>
            <p:nvPr/>
          </p:nvSpPr>
          <p:spPr bwMode="auto">
            <a:xfrm>
              <a:off x="8641357" y="2228252"/>
              <a:ext cx="118487" cy="234738"/>
            </a:xfrm>
            <a:custGeom>
              <a:avLst/>
              <a:gdLst>
                <a:gd name="T0" fmla="*/ 54 w 106"/>
                <a:gd name="T1" fmla="*/ 105 h 210"/>
                <a:gd name="T2" fmla="*/ 0 w 106"/>
                <a:gd name="T3" fmla="*/ 159 h 210"/>
                <a:gd name="T4" fmla="*/ 0 w 106"/>
                <a:gd name="T5" fmla="*/ 210 h 210"/>
                <a:gd name="T6" fmla="*/ 0 w 106"/>
                <a:gd name="T7" fmla="*/ 210 h 210"/>
                <a:gd name="T8" fmla="*/ 106 w 106"/>
                <a:gd name="T9" fmla="*/ 105 h 210"/>
                <a:gd name="T10" fmla="*/ 0 w 106"/>
                <a:gd name="T11" fmla="*/ 0 h 210"/>
                <a:gd name="T12" fmla="*/ 0 w 106"/>
                <a:gd name="T13" fmla="*/ 0 h 210"/>
                <a:gd name="T14" fmla="*/ 0 w 106"/>
                <a:gd name="T15" fmla="*/ 51 h 210"/>
                <a:gd name="T16" fmla="*/ 54 w 106"/>
                <a:gd name="T17" fmla="*/ 105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6" h="210">
                  <a:moveTo>
                    <a:pt x="54" y="105"/>
                  </a:moveTo>
                  <a:lnTo>
                    <a:pt x="0" y="159"/>
                  </a:lnTo>
                  <a:lnTo>
                    <a:pt x="0" y="210"/>
                  </a:lnTo>
                  <a:lnTo>
                    <a:pt x="0" y="210"/>
                  </a:lnTo>
                  <a:lnTo>
                    <a:pt x="106" y="105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51"/>
                  </a:lnTo>
                  <a:lnTo>
                    <a:pt x="54" y="105"/>
                  </a:lnTo>
                  <a:close/>
                </a:path>
              </a:pathLst>
            </a:custGeom>
            <a:solidFill>
              <a:srgbClr val="0066C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102" name="TextBox 101"/>
            <p:cNvSpPr txBox="1"/>
            <p:nvPr/>
          </p:nvSpPr>
          <p:spPr>
            <a:xfrm>
              <a:off x="8784483" y="2133650"/>
              <a:ext cx="2477305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点击输入小标题</a:t>
              </a:r>
              <a:endParaRPr lang="zh-CN" altLang="zh-CN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03" name="组合 102"/>
          <p:cNvGrpSpPr/>
          <p:nvPr/>
        </p:nvGrpSpPr>
        <p:grpSpPr>
          <a:xfrm>
            <a:off x="8824099" y="2354078"/>
            <a:ext cx="2620431" cy="965334"/>
            <a:chOff x="8641357" y="2133650"/>
            <a:chExt cx="2620431" cy="965334"/>
          </a:xfrm>
        </p:grpSpPr>
        <p:sp>
          <p:nvSpPr>
            <p:cNvPr id="104" name="TextBox 103"/>
            <p:cNvSpPr txBox="1"/>
            <p:nvPr/>
          </p:nvSpPr>
          <p:spPr>
            <a:xfrm>
              <a:off x="8785373" y="2493690"/>
              <a:ext cx="2133944" cy="6052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</p:txBody>
        </p:sp>
        <p:sp>
          <p:nvSpPr>
            <p:cNvPr id="105" name="Freeform 512"/>
            <p:cNvSpPr/>
            <p:nvPr/>
          </p:nvSpPr>
          <p:spPr bwMode="auto">
            <a:xfrm>
              <a:off x="8641357" y="2228252"/>
              <a:ext cx="118487" cy="234738"/>
            </a:xfrm>
            <a:custGeom>
              <a:avLst/>
              <a:gdLst>
                <a:gd name="T0" fmla="*/ 54 w 106"/>
                <a:gd name="T1" fmla="*/ 105 h 210"/>
                <a:gd name="T2" fmla="*/ 0 w 106"/>
                <a:gd name="T3" fmla="*/ 159 h 210"/>
                <a:gd name="T4" fmla="*/ 0 w 106"/>
                <a:gd name="T5" fmla="*/ 210 h 210"/>
                <a:gd name="T6" fmla="*/ 0 w 106"/>
                <a:gd name="T7" fmla="*/ 210 h 210"/>
                <a:gd name="T8" fmla="*/ 106 w 106"/>
                <a:gd name="T9" fmla="*/ 105 h 210"/>
                <a:gd name="T10" fmla="*/ 0 w 106"/>
                <a:gd name="T11" fmla="*/ 0 h 210"/>
                <a:gd name="T12" fmla="*/ 0 w 106"/>
                <a:gd name="T13" fmla="*/ 0 h 210"/>
                <a:gd name="T14" fmla="*/ 0 w 106"/>
                <a:gd name="T15" fmla="*/ 51 h 210"/>
                <a:gd name="T16" fmla="*/ 54 w 106"/>
                <a:gd name="T17" fmla="*/ 105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6" h="210">
                  <a:moveTo>
                    <a:pt x="54" y="105"/>
                  </a:moveTo>
                  <a:lnTo>
                    <a:pt x="0" y="159"/>
                  </a:lnTo>
                  <a:lnTo>
                    <a:pt x="0" y="210"/>
                  </a:lnTo>
                  <a:lnTo>
                    <a:pt x="0" y="210"/>
                  </a:lnTo>
                  <a:lnTo>
                    <a:pt x="106" y="105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51"/>
                  </a:lnTo>
                  <a:lnTo>
                    <a:pt x="54" y="105"/>
                  </a:lnTo>
                  <a:close/>
                </a:path>
              </a:pathLst>
            </a:custGeom>
            <a:solidFill>
              <a:srgbClr val="0066C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106" name="TextBox 105"/>
            <p:cNvSpPr txBox="1"/>
            <p:nvPr/>
          </p:nvSpPr>
          <p:spPr>
            <a:xfrm>
              <a:off x="8784483" y="2133650"/>
              <a:ext cx="2477305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点击输入小标题</a:t>
              </a:r>
              <a:endParaRPr lang="zh-CN" altLang="zh-CN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2000">
        <p:fade/>
      </p:transition>
    </mc:Choice>
    <mc:Fallback xmlns="">
      <p:transition spd="med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500"/>
                            </p:stCondLst>
                            <p:childTnLst>
                              <p:par>
                                <p:cTn id="2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000"/>
                            </p:stCondLst>
                            <p:childTnLst>
                              <p:par>
                                <p:cTn id="40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500"/>
                            </p:stCondLst>
                            <p:childTnLst>
                              <p:par>
                                <p:cTn id="4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000"/>
                            </p:stCondLst>
                            <p:childTnLst>
                              <p:par>
                                <p:cTn id="5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500"/>
                            </p:stCondLst>
                            <p:childTnLst>
                              <p:par>
                                <p:cTn id="56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0"/>
                            </p:stCondLst>
                            <p:childTnLst>
                              <p:par>
                                <p:cTn id="6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5500"/>
                            </p:stCondLst>
                            <p:childTnLst>
                              <p:par>
                                <p:cTn id="6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696987" y="189439"/>
            <a:ext cx="5456674" cy="646331"/>
            <a:chOff x="360437" y="189434"/>
            <a:chExt cx="5456674" cy="646332"/>
          </a:xfrm>
        </p:grpSpPr>
        <p:sp>
          <p:nvSpPr>
            <p:cNvPr id="35" name="Freeform 514"/>
            <p:cNvSpPr>
              <a:spLocks noEditPoints="1"/>
            </p:cNvSpPr>
            <p:nvPr/>
          </p:nvSpPr>
          <p:spPr bwMode="auto">
            <a:xfrm>
              <a:off x="3098448" y="368645"/>
              <a:ext cx="358333" cy="360040"/>
            </a:xfrm>
            <a:custGeom>
              <a:avLst/>
              <a:gdLst>
                <a:gd name="T0" fmla="*/ 144 w 288"/>
                <a:gd name="T1" fmla="*/ 0 h 289"/>
                <a:gd name="T2" fmla="*/ 0 w 288"/>
                <a:gd name="T3" fmla="*/ 145 h 289"/>
                <a:gd name="T4" fmla="*/ 144 w 288"/>
                <a:gd name="T5" fmla="*/ 289 h 289"/>
                <a:gd name="T6" fmla="*/ 288 w 288"/>
                <a:gd name="T7" fmla="*/ 145 h 289"/>
                <a:gd name="T8" fmla="*/ 144 w 288"/>
                <a:gd name="T9" fmla="*/ 0 h 289"/>
                <a:gd name="T10" fmla="*/ 208 w 288"/>
                <a:gd name="T11" fmla="*/ 148 h 289"/>
                <a:gd name="T12" fmla="*/ 117 w 288"/>
                <a:gd name="T13" fmla="*/ 239 h 289"/>
                <a:gd name="T14" fmla="*/ 114 w 288"/>
                <a:gd name="T15" fmla="*/ 240 h 289"/>
                <a:gd name="T16" fmla="*/ 111 w 288"/>
                <a:gd name="T17" fmla="*/ 239 h 289"/>
                <a:gd name="T18" fmla="*/ 111 w 288"/>
                <a:gd name="T19" fmla="*/ 239 h 289"/>
                <a:gd name="T20" fmla="*/ 110 w 288"/>
                <a:gd name="T21" fmla="*/ 236 h 289"/>
                <a:gd name="T22" fmla="*/ 110 w 288"/>
                <a:gd name="T23" fmla="*/ 192 h 289"/>
                <a:gd name="T24" fmla="*/ 111 w 288"/>
                <a:gd name="T25" fmla="*/ 189 h 289"/>
                <a:gd name="T26" fmla="*/ 155 w 288"/>
                <a:gd name="T27" fmla="*/ 145 h 289"/>
                <a:gd name="T28" fmla="*/ 111 w 288"/>
                <a:gd name="T29" fmla="*/ 101 h 289"/>
                <a:gd name="T30" fmla="*/ 110 w 288"/>
                <a:gd name="T31" fmla="*/ 98 h 289"/>
                <a:gd name="T32" fmla="*/ 110 w 288"/>
                <a:gd name="T33" fmla="*/ 54 h 289"/>
                <a:gd name="T34" fmla="*/ 111 w 288"/>
                <a:gd name="T35" fmla="*/ 51 h 289"/>
                <a:gd name="T36" fmla="*/ 111 w 288"/>
                <a:gd name="T37" fmla="*/ 51 h 289"/>
                <a:gd name="T38" fmla="*/ 117 w 288"/>
                <a:gd name="T39" fmla="*/ 51 h 289"/>
                <a:gd name="T40" fmla="*/ 208 w 288"/>
                <a:gd name="T41" fmla="*/ 142 h 289"/>
                <a:gd name="T42" fmla="*/ 209 w 288"/>
                <a:gd name="T43" fmla="*/ 145 h 289"/>
                <a:gd name="T44" fmla="*/ 208 w 288"/>
                <a:gd name="T45" fmla="*/ 148 h 2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288" h="289">
                  <a:moveTo>
                    <a:pt x="144" y="0"/>
                  </a:moveTo>
                  <a:cubicBezTo>
                    <a:pt x="64" y="0"/>
                    <a:pt x="0" y="65"/>
                    <a:pt x="0" y="145"/>
                  </a:cubicBezTo>
                  <a:cubicBezTo>
                    <a:pt x="0" y="224"/>
                    <a:pt x="64" y="289"/>
                    <a:pt x="144" y="289"/>
                  </a:cubicBezTo>
                  <a:cubicBezTo>
                    <a:pt x="224" y="289"/>
                    <a:pt x="288" y="224"/>
                    <a:pt x="288" y="145"/>
                  </a:cubicBezTo>
                  <a:cubicBezTo>
                    <a:pt x="288" y="65"/>
                    <a:pt x="224" y="0"/>
                    <a:pt x="144" y="0"/>
                  </a:cubicBezTo>
                  <a:close/>
                  <a:moveTo>
                    <a:pt x="208" y="148"/>
                  </a:moveTo>
                  <a:cubicBezTo>
                    <a:pt x="117" y="239"/>
                    <a:pt x="117" y="239"/>
                    <a:pt x="117" y="239"/>
                  </a:cubicBezTo>
                  <a:cubicBezTo>
                    <a:pt x="116" y="240"/>
                    <a:pt x="115" y="240"/>
                    <a:pt x="114" y="240"/>
                  </a:cubicBezTo>
                  <a:cubicBezTo>
                    <a:pt x="113" y="240"/>
                    <a:pt x="112" y="240"/>
                    <a:pt x="111" y="239"/>
                  </a:cubicBezTo>
                  <a:cubicBezTo>
                    <a:pt x="111" y="239"/>
                    <a:pt x="111" y="239"/>
                    <a:pt x="111" y="239"/>
                  </a:cubicBezTo>
                  <a:cubicBezTo>
                    <a:pt x="110" y="238"/>
                    <a:pt x="110" y="237"/>
                    <a:pt x="110" y="236"/>
                  </a:cubicBezTo>
                  <a:cubicBezTo>
                    <a:pt x="110" y="192"/>
                    <a:pt x="110" y="192"/>
                    <a:pt x="110" y="192"/>
                  </a:cubicBezTo>
                  <a:cubicBezTo>
                    <a:pt x="110" y="191"/>
                    <a:pt x="110" y="190"/>
                    <a:pt x="111" y="189"/>
                  </a:cubicBezTo>
                  <a:cubicBezTo>
                    <a:pt x="155" y="145"/>
                    <a:pt x="155" y="145"/>
                    <a:pt x="155" y="145"/>
                  </a:cubicBezTo>
                  <a:cubicBezTo>
                    <a:pt x="111" y="101"/>
                    <a:pt x="111" y="101"/>
                    <a:pt x="111" y="101"/>
                  </a:cubicBezTo>
                  <a:cubicBezTo>
                    <a:pt x="110" y="100"/>
                    <a:pt x="110" y="99"/>
                    <a:pt x="110" y="98"/>
                  </a:cubicBezTo>
                  <a:cubicBezTo>
                    <a:pt x="110" y="54"/>
                    <a:pt x="110" y="54"/>
                    <a:pt x="110" y="54"/>
                  </a:cubicBezTo>
                  <a:cubicBezTo>
                    <a:pt x="110" y="53"/>
                    <a:pt x="110" y="52"/>
                    <a:pt x="111" y="51"/>
                  </a:cubicBezTo>
                  <a:cubicBezTo>
                    <a:pt x="111" y="51"/>
                    <a:pt x="111" y="51"/>
                    <a:pt x="111" y="51"/>
                  </a:cubicBezTo>
                  <a:cubicBezTo>
                    <a:pt x="113" y="49"/>
                    <a:pt x="115" y="49"/>
                    <a:pt x="117" y="51"/>
                  </a:cubicBezTo>
                  <a:cubicBezTo>
                    <a:pt x="208" y="142"/>
                    <a:pt x="208" y="142"/>
                    <a:pt x="208" y="142"/>
                  </a:cubicBezTo>
                  <a:cubicBezTo>
                    <a:pt x="209" y="143"/>
                    <a:pt x="209" y="144"/>
                    <a:pt x="209" y="145"/>
                  </a:cubicBezTo>
                  <a:cubicBezTo>
                    <a:pt x="209" y="146"/>
                    <a:pt x="209" y="147"/>
                    <a:pt x="208" y="148"/>
                  </a:cubicBezTo>
                  <a:close/>
                </a:path>
              </a:pathLst>
            </a:custGeom>
            <a:solidFill>
              <a:srgbClr val="0070C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rgbClr val="0070C0"/>
                </a:solidFill>
              </a:endParaRPr>
            </a:p>
          </p:txBody>
        </p:sp>
        <p:sp>
          <p:nvSpPr>
            <p:cNvPr id="36" name="TextBox 35"/>
            <p:cNvSpPr txBox="1"/>
            <p:nvPr/>
          </p:nvSpPr>
          <p:spPr>
            <a:xfrm>
              <a:off x="3528789" y="416491"/>
              <a:ext cx="2288322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defRPr sz="2400">
                  <a:solidFill>
                    <a:schemeClr val="bg1"/>
                  </a:solidFill>
                  <a:effectLst/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en-US" altLang="zh-CN" sz="1200" dirty="0">
                  <a:solidFill>
                    <a:srgbClr val="0070C0"/>
                  </a:solidFill>
                </a:rPr>
                <a:t>The problems </a:t>
              </a: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360437" y="189434"/>
              <a:ext cx="2808311" cy="646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54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zh-CN" altLang="zh-CN" sz="3600" dirty="0">
                  <a:solidFill>
                    <a:srgbClr val="0070C0"/>
                  </a:solidFill>
                </a:rPr>
                <a:t>出现的问题</a:t>
              </a:r>
            </a:p>
          </p:txBody>
        </p:sp>
      </p:grpSp>
      <p:sp>
        <p:nvSpPr>
          <p:cNvPr id="37" name="矩形 36"/>
          <p:cNvSpPr/>
          <p:nvPr/>
        </p:nvSpPr>
        <p:spPr>
          <a:xfrm>
            <a:off x="336554" y="1125541"/>
            <a:ext cx="11522075" cy="5328593"/>
          </a:xfrm>
          <a:prstGeom prst="rect">
            <a:avLst/>
          </a:prstGeom>
          <a:solidFill>
            <a:schemeClr val="bg1">
              <a:lumMod val="95000"/>
              <a:alpha val="7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03" name="组合 102"/>
          <p:cNvGrpSpPr/>
          <p:nvPr/>
        </p:nvGrpSpPr>
        <p:grpSpPr>
          <a:xfrm>
            <a:off x="8877759" y="2561592"/>
            <a:ext cx="2620431" cy="965334"/>
            <a:chOff x="8641357" y="2133650"/>
            <a:chExt cx="2620431" cy="965334"/>
          </a:xfrm>
        </p:grpSpPr>
        <p:sp>
          <p:nvSpPr>
            <p:cNvPr id="104" name="TextBox 103"/>
            <p:cNvSpPr txBox="1"/>
            <p:nvPr/>
          </p:nvSpPr>
          <p:spPr>
            <a:xfrm>
              <a:off x="8785373" y="2493690"/>
              <a:ext cx="2133944" cy="6052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</p:txBody>
        </p:sp>
        <p:sp>
          <p:nvSpPr>
            <p:cNvPr id="105" name="Freeform 512"/>
            <p:cNvSpPr/>
            <p:nvPr/>
          </p:nvSpPr>
          <p:spPr bwMode="auto">
            <a:xfrm>
              <a:off x="8641357" y="2228252"/>
              <a:ext cx="118487" cy="234738"/>
            </a:xfrm>
            <a:custGeom>
              <a:avLst/>
              <a:gdLst>
                <a:gd name="T0" fmla="*/ 54 w 106"/>
                <a:gd name="T1" fmla="*/ 105 h 210"/>
                <a:gd name="T2" fmla="*/ 0 w 106"/>
                <a:gd name="T3" fmla="*/ 159 h 210"/>
                <a:gd name="T4" fmla="*/ 0 w 106"/>
                <a:gd name="T5" fmla="*/ 210 h 210"/>
                <a:gd name="T6" fmla="*/ 0 w 106"/>
                <a:gd name="T7" fmla="*/ 210 h 210"/>
                <a:gd name="T8" fmla="*/ 106 w 106"/>
                <a:gd name="T9" fmla="*/ 105 h 210"/>
                <a:gd name="T10" fmla="*/ 0 w 106"/>
                <a:gd name="T11" fmla="*/ 0 h 210"/>
                <a:gd name="T12" fmla="*/ 0 w 106"/>
                <a:gd name="T13" fmla="*/ 0 h 210"/>
                <a:gd name="T14" fmla="*/ 0 w 106"/>
                <a:gd name="T15" fmla="*/ 51 h 210"/>
                <a:gd name="T16" fmla="*/ 54 w 106"/>
                <a:gd name="T17" fmla="*/ 105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6" h="210">
                  <a:moveTo>
                    <a:pt x="54" y="105"/>
                  </a:moveTo>
                  <a:lnTo>
                    <a:pt x="0" y="159"/>
                  </a:lnTo>
                  <a:lnTo>
                    <a:pt x="0" y="210"/>
                  </a:lnTo>
                  <a:lnTo>
                    <a:pt x="0" y="210"/>
                  </a:lnTo>
                  <a:lnTo>
                    <a:pt x="106" y="105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51"/>
                  </a:lnTo>
                  <a:lnTo>
                    <a:pt x="54" y="105"/>
                  </a:lnTo>
                  <a:close/>
                </a:path>
              </a:pathLst>
            </a:custGeom>
            <a:solidFill>
              <a:srgbClr val="0066C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106" name="TextBox 105"/>
            <p:cNvSpPr txBox="1"/>
            <p:nvPr/>
          </p:nvSpPr>
          <p:spPr>
            <a:xfrm>
              <a:off x="8784483" y="2133650"/>
              <a:ext cx="2477305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点击输入小标题</a:t>
              </a:r>
              <a:endParaRPr lang="zh-CN" altLang="zh-CN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cxnSp>
        <p:nvCxnSpPr>
          <p:cNvPr id="110" name="直接连接符 109"/>
          <p:cNvCxnSpPr/>
          <p:nvPr/>
        </p:nvCxnSpPr>
        <p:spPr>
          <a:xfrm flipV="1">
            <a:off x="4801443" y="2921636"/>
            <a:ext cx="1440160" cy="1"/>
          </a:xfrm>
          <a:prstGeom prst="line">
            <a:avLst/>
          </a:prstGeom>
          <a:ln w="25400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1" name="直接连接符 110"/>
          <p:cNvCxnSpPr/>
          <p:nvPr/>
        </p:nvCxnSpPr>
        <p:spPr>
          <a:xfrm>
            <a:off x="4657427" y="4356885"/>
            <a:ext cx="1214698" cy="7806"/>
          </a:xfrm>
          <a:prstGeom prst="line">
            <a:avLst/>
          </a:prstGeom>
          <a:ln w="25400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13" name="组合 112"/>
          <p:cNvGrpSpPr/>
          <p:nvPr/>
        </p:nvGrpSpPr>
        <p:grpSpPr>
          <a:xfrm>
            <a:off x="5824930" y="3959421"/>
            <a:ext cx="2708132" cy="779318"/>
            <a:chOff x="2133599" y="4028641"/>
            <a:chExt cx="2708132" cy="779318"/>
          </a:xfrm>
        </p:grpSpPr>
        <p:sp>
          <p:nvSpPr>
            <p:cNvPr id="115" name="任意多边形 114"/>
            <p:cNvSpPr/>
            <p:nvPr/>
          </p:nvSpPr>
          <p:spPr>
            <a:xfrm>
              <a:off x="2133599" y="4028641"/>
              <a:ext cx="2708132" cy="779318"/>
            </a:xfrm>
            <a:custGeom>
              <a:avLst/>
              <a:gdLst>
                <a:gd name="connsiteX0" fmla="*/ 313459 w 2708132"/>
                <a:gd name="connsiteY0" fmla="*/ 0 h 779318"/>
                <a:gd name="connsiteX1" fmla="*/ 342467 w 2708132"/>
                <a:gd name="connsiteY1" fmla="*/ 3635 h 779318"/>
                <a:gd name="connsiteX2" fmla="*/ 342467 w 2708132"/>
                <a:gd name="connsiteY2" fmla="*/ 0 h 779318"/>
                <a:gd name="connsiteX3" fmla="*/ 2365664 w 2708132"/>
                <a:gd name="connsiteY3" fmla="*/ 0 h 779318"/>
                <a:gd name="connsiteX4" fmla="*/ 2365664 w 2708132"/>
                <a:gd name="connsiteY4" fmla="*/ 3635 h 779318"/>
                <a:gd name="connsiteX5" fmla="*/ 2394673 w 2708132"/>
                <a:gd name="connsiteY5" fmla="*/ 0 h 779318"/>
                <a:gd name="connsiteX6" fmla="*/ 2708132 w 2708132"/>
                <a:gd name="connsiteY6" fmla="*/ 389659 h 779318"/>
                <a:gd name="connsiteX7" fmla="*/ 2394673 w 2708132"/>
                <a:gd name="connsiteY7" fmla="*/ 779318 h 779318"/>
                <a:gd name="connsiteX8" fmla="*/ 2365664 w 2708132"/>
                <a:gd name="connsiteY8" fmla="*/ 775683 h 779318"/>
                <a:gd name="connsiteX9" fmla="*/ 2365664 w 2708132"/>
                <a:gd name="connsiteY9" fmla="*/ 779318 h 779318"/>
                <a:gd name="connsiteX10" fmla="*/ 342467 w 2708132"/>
                <a:gd name="connsiteY10" fmla="*/ 779318 h 779318"/>
                <a:gd name="connsiteX11" fmla="*/ 342467 w 2708132"/>
                <a:gd name="connsiteY11" fmla="*/ 775683 h 779318"/>
                <a:gd name="connsiteX12" fmla="*/ 313459 w 2708132"/>
                <a:gd name="connsiteY12" fmla="*/ 779318 h 779318"/>
                <a:gd name="connsiteX13" fmla="*/ 0 w 2708132"/>
                <a:gd name="connsiteY13" fmla="*/ 389659 h 779318"/>
                <a:gd name="connsiteX14" fmla="*/ 313459 w 2708132"/>
                <a:gd name="connsiteY14" fmla="*/ 0 h 7793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2708132" h="779318">
                  <a:moveTo>
                    <a:pt x="313459" y="0"/>
                  </a:moveTo>
                  <a:lnTo>
                    <a:pt x="342467" y="3635"/>
                  </a:lnTo>
                  <a:lnTo>
                    <a:pt x="342467" y="0"/>
                  </a:lnTo>
                  <a:lnTo>
                    <a:pt x="2365664" y="0"/>
                  </a:lnTo>
                  <a:lnTo>
                    <a:pt x="2365664" y="3635"/>
                  </a:lnTo>
                  <a:lnTo>
                    <a:pt x="2394673" y="0"/>
                  </a:lnTo>
                  <a:cubicBezTo>
                    <a:pt x="2567792" y="0"/>
                    <a:pt x="2708132" y="174456"/>
                    <a:pt x="2708132" y="389659"/>
                  </a:cubicBezTo>
                  <a:cubicBezTo>
                    <a:pt x="2708132" y="604862"/>
                    <a:pt x="2567792" y="779318"/>
                    <a:pt x="2394673" y="779318"/>
                  </a:cubicBezTo>
                  <a:lnTo>
                    <a:pt x="2365664" y="775683"/>
                  </a:lnTo>
                  <a:lnTo>
                    <a:pt x="2365664" y="779318"/>
                  </a:lnTo>
                  <a:lnTo>
                    <a:pt x="342467" y="779318"/>
                  </a:lnTo>
                  <a:lnTo>
                    <a:pt x="342467" y="775683"/>
                  </a:lnTo>
                  <a:lnTo>
                    <a:pt x="313459" y="779318"/>
                  </a:lnTo>
                  <a:cubicBezTo>
                    <a:pt x="140340" y="779318"/>
                    <a:pt x="0" y="604862"/>
                    <a:pt x="0" y="389659"/>
                  </a:cubicBezTo>
                  <a:cubicBezTo>
                    <a:pt x="0" y="174456"/>
                    <a:pt x="140340" y="0"/>
                    <a:pt x="313459" y="0"/>
                  </a:cubicBezTo>
                  <a:close/>
                </a:path>
              </a:pathLst>
            </a:custGeom>
            <a:gradFill flip="none" rotWithShape="1">
              <a:gsLst>
                <a:gs pos="28000">
                  <a:schemeClr val="accent1">
                    <a:lumMod val="5000"/>
                    <a:lumOff val="95000"/>
                  </a:schemeClr>
                </a:gs>
                <a:gs pos="85000">
                  <a:schemeClr val="bg1">
                    <a:lumMod val="8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8100000" scaled="1"/>
              <a:tileRect/>
            </a:gradFill>
            <a:ln>
              <a:noFill/>
            </a:ln>
            <a:effectLst>
              <a:outerShdw blurRad="127000" dist="635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6" name="任意多边形 115"/>
            <p:cNvSpPr/>
            <p:nvPr/>
          </p:nvSpPr>
          <p:spPr>
            <a:xfrm>
              <a:off x="2162607" y="4080595"/>
              <a:ext cx="2650116" cy="675411"/>
            </a:xfrm>
            <a:custGeom>
              <a:avLst/>
              <a:gdLst>
                <a:gd name="connsiteX0" fmla="*/ 268866 w 2650116"/>
                <a:gd name="connsiteY0" fmla="*/ 0 h 675411"/>
                <a:gd name="connsiteX1" fmla="*/ 2336657 w 2650116"/>
                <a:gd name="connsiteY1" fmla="*/ 0 h 675411"/>
                <a:gd name="connsiteX2" fmla="*/ 2336657 w 2650116"/>
                <a:gd name="connsiteY2" fmla="*/ 3473 h 675411"/>
                <a:gd name="connsiteX3" fmla="*/ 2365665 w 2650116"/>
                <a:gd name="connsiteY3" fmla="*/ 1 h 675411"/>
                <a:gd name="connsiteX4" fmla="*/ 2650116 w 2650116"/>
                <a:gd name="connsiteY4" fmla="*/ 337706 h 675411"/>
                <a:gd name="connsiteX5" fmla="*/ 2365665 w 2650116"/>
                <a:gd name="connsiteY5" fmla="*/ 675411 h 675411"/>
                <a:gd name="connsiteX6" fmla="*/ 2336657 w 2650116"/>
                <a:gd name="connsiteY6" fmla="*/ 671940 h 675411"/>
                <a:gd name="connsiteX7" fmla="*/ 2336657 w 2650116"/>
                <a:gd name="connsiteY7" fmla="*/ 675409 h 675411"/>
                <a:gd name="connsiteX8" fmla="*/ 284468 w 2650116"/>
                <a:gd name="connsiteY8" fmla="*/ 675409 h 675411"/>
                <a:gd name="connsiteX9" fmla="*/ 284451 w 2650116"/>
                <a:gd name="connsiteY9" fmla="*/ 675411 h 675411"/>
                <a:gd name="connsiteX10" fmla="*/ 284434 w 2650116"/>
                <a:gd name="connsiteY10" fmla="*/ 675409 h 675411"/>
                <a:gd name="connsiteX11" fmla="*/ 268866 w 2650116"/>
                <a:gd name="connsiteY11" fmla="*/ 675409 h 675411"/>
                <a:gd name="connsiteX12" fmla="*/ 268866 w 2650116"/>
                <a:gd name="connsiteY12" fmla="*/ 673546 h 675411"/>
                <a:gd name="connsiteX13" fmla="*/ 227124 w 2650116"/>
                <a:gd name="connsiteY13" fmla="*/ 668550 h 675411"/>
                <a:gd name="connsiteX14" fmla="*/ 0 w 2650116"/>
                <a:gd name="connsiteY14" fmla="*/ 337706 h 675411"/>
                <a:gd name="connsiteX15" fmla="*/ 227124 w 2650116"/>
                <a:gd name="connsiteY15" fmla="*/ 6862 h 675411"/>
                <a:gd name="connsiteX16" fmla="*/ 268866 w 2650116"/>
                <a:gd name="connsiteY16" fmla="*/ 1866 h 67541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2650116" h="675411">
                  <a:moveTo>
                    <a:pt x="268866" y="0"/>
                  </a:moveTo>
                  <a:lnTo>
                    <a:pt x="2336657" y="0"/>
                  </a:lnTo>
                  <a:lnTo>
                    <a:pt x="2336657" y="3473"/>
                  </a:lnTo>
                  <a:lnTo>
                    <a:pt x="2365665" y="1"/>
                  </a:lnTo>
                  <a:cubicBezTo>
                    <a:pt x="2522763" y="1"/>
                    <a:pt x="2650116" y="151197"/>
                    <a:pt x="2650116" y="337706"/>
                  </a:cubicBezTo>
                  <a:cubicBezTo>
                    <a:pt x="2650116" y="524215"/>
                    <a:pt x="2522763" y="675411"/>
                    <a:pt x="2365665" y="675411"/>
                  </a:cubicBezTo>
                  <a:lnTo>
                    <a:pt x="2336657" y="671940"/>
                  </a:lnTo>
                  <a:lnTo>
                    <a:pt x="2336657" y="675409"/>
                  </a:lnTo>
                  <a:lnTo>
                    <a:pt x="284468" y="675409"/>
                  </a:lnTo>
                  <a:lnTo>
                    <a:pt x="284451" y="675411"/>
                  </a:lnTo>
                  <a:lnTo>
                    <a:pt x="284434" y="675409"/>
                  </a:lnTo>
                  <a:lnTo>
                    <a:pt x="268866" y="675409"/>
                  </a:lnTo>
                  <a:lnTo>
                    <a:pt x="268866" y="673546"/>
                  </a:lnTo>
                  <a:lnTo>
                    <a:pt x="227124" y="668550"/>
                  </a:lnTo>
                  <a:cubicBezTo>
                    <a:pt x="97505" y="637060"/>
                    <a:pt x="0" y="500902"/>
                    <a:pt x="0" y="337706"/>
                  </a:cubicBezTo>
                  <a:cubicBezTo>
                    <a:pt x="0" y="174511"/>
                    <a:pt x="97505" y="38352"/>
                    <a:pt x="227124" y="6862"/>
                  </a:cubicBezTo>
                  <a:lnTo>
                    <a:pt x="268866" y="1866"/>
                  </a:lnTo>
                  <a:close/>
                </a:path>
              </a:pathLst>
            </a:custGeom>
            <a:gradFill flip="none" rotWithShape="1">
              <a:gsLst>
                <a:gs pos="28000">
                  <a:schemeClr val="accent1">
                    <a:lumMod val="5000"/>
                    <a:lumOff val="95000"/>
                  </a:schemeClr>
                </a:gs>
                <a:gs pos="85000">
                  <a:schemeClr val="bg1">
                    <a:lumMod val="8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18" name="组合 117"/>
          <p:cNvGrpSpPr/>
          <p:nvPr/>
        </p:nvGrpSpPr>
        <p:grpSpPr>
          <a:xfrm>
            <a:off x="1230682" y="3897931"/>
            <a:ext cx="3993576" cy="779318"/>
            <a:chOff x="2078615" y="1943100"/>
            <a:chExt cx="3993576" cy="779318"/>
          </a:xfrm>
        </p:grpSpPr>
        <p:sp>
          <p:nvSpPr>
            <p:cNvPr id="120" name="任意多边形 119"/>
            <p:cNvSpPr/>
            <p:nvPr/>
          </p:nvSpPr>
          <p:spPr>
            <a:xfrm>
              <a:off x="2078615" y="1943100"/>
              <a:ext cx="3993576" cy="779318"/>
            </a:xfrm>
            <a:custGeom>
              <a:avLst/>
              <a:gdLst>
                <a:gd name="connsiteX0" fmla="*/ 313459 w 3993576"/>
                <a:gd name="connsiteY0" fmla="*/ 0 h 779318"/>
                <a:gd name="connsiteX1" fmla="*/ 342467 w 3993576"/>
                <a:gd name="connsiteY1" fmla="*/ 3635 h 779318"/>
                <a:gd name="connsiteX2" fmla="*/ 342467 w 3993576"/>
                <a:gd name="connsiteY2" fmla="*/ 0 h 779318"/>
                <a:gd name="connsiteX3" fmla="*/ 3680117 w 3993576"/>
                <a:gd name="connsiteY3" fmla="*/ 0 h 779318"/>
                <a:gd name="connsiteX4" fmla="*/ 3680835 w 3993576"/>
                <a:gd name="connsiteY4" fmla="*/ 0 h 779318"/>
                <a:gd name="connsiteX5" fmla="*/ 3680835 w 3993576"/>
                <a:gd name="connsiteY5" fmla="*/ 90 h 779318"/>
                <a:gd name="connsiteX6" fmla="*/ 3743290 w 3993576"/>
                <a:gd name="connsiteY6" fmla="*/ 7917 h 779318"/>
                <a:gd name="connsiteX7" fmla="*/ 3993576 w 3993576"/>
                <a:gd name="connsiteY7" fmla="*/ 389659 h 779318"/>
                <a:gd name="connsiteX8" fmla="*/ 3743290 w 3993576"/>
                <a:gd name="connsiteY8" fmla="*/ 771402 h 779318"/>
                <a:gd name="connsiteX9" fmla="*/ 3680835 w 3993576"/>
                <a:gd name="connsiteY9" fmla="*/ 779228 h 779318"/>
                <a:gd name="connsiteX10" fmla="*/ 3680835 w 3993576"/>
                <a:gd name="connsiteY10" fmla="*/ 779318 h 779318"/>
                <a:gd name="connsiteX11" fmla="*/ 3680117 w 3993576"/>
                <a:gd name="connsiteY11" fmla="*/ 779318 h 779318"/>
                <a:gd name="connsiteX12" fmla="*/ 342467 w 3993576"/>
                <a:gd name="connsiteY12" fmla="*/ 779318 h 779318"/>
                <a:gd name="connsiteX13" fmla="*/ 342467 w 3993576"/>
                <a:gd name="connsiteY13" fmla="*/ 775683 h 779318"/>
                <a:gd name="connsiteX14" fmla="*/ 313459 w 3993576"/>
                <a:gd name="connsiteY14" fmla="*/ 779318 h 779318"/>
                <a:gd name="connsiteX15" fmla="*/ 0 w 3993576"/>
                <a:gd name="connsiteY15" fmla="*/ 389659 h 779318"/>
                <a:gd name="connsiteX16" fmla="*/ 313459 w 3993576"/>
                <a:gd name="connsiteY16" fmla="*/ 0 h 7793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3993576" h="779318">
                  <a:moveTo>
                    <a:pt x="313459" y="0"/>
                  </a:moveTo>
                  <a:lnTo>
                    <a:pt x="342467" y="3635"/>
                  </a:lnTo>
                  <a:lnTo>
                    <a:pt x="342467" y="0"/>
                  </a:lnTo>
                  <a:lnTo>
                    <a:pt x="3680117" y="0"/>
                  </a:lnTo>
                  <a:lnTo>
                    <a:pt x="3680835" y="0"/>
                  </a:lnTo>
                  <a:lnTo>
                    <a:pt x="3680835" y="90"/>
                  </a:lnTo>
                  <a:lnTo>
                    <a:pt x="3743290" y="7917"/>
                  </a:lnTo>
                  <a:cubicBezTo>
                    <a:pt x="3886128" y="44251"/>
                    <a:pt x="3993576" y="201357"/>
                    <a:pt x="3993576" y="389659"/>
                  </a:cubicBezTo>
                  <a:cubicBezTo>
                    <a:pt x="3993576" y="577962"/>
                    <a:pt x="3886128" y="735067"/>
                    <a:pt x="3743290" y="771402"/>
                  </a:cubicBezTo>
                  <a:lnTo>
                    <a:pt x="3680835" y="779228"/>
                  </a:lnTo>
                  <a:lnTo>
                    <a:pt x="3680835" y="779318"/>
                  </a:lnTo>
                  <a:lnTo>
                    <a:pt x="3680117" y="779318"/>
                  </a:lnTo>
                  <a:lnTo>
                    <a:pt x="342467" y="779318"/>
                  </a:lnTo>
                  <a:lnTo>
                    <a:pt x="342467" y="775683"/>
                  </a:lnTo>
                  <a:lnTo>
                    <a:pt x="313459" y="779318"/>
                  </a:lnTo>
                  <a:cubicBezTo>
                    <a:pt x="140340" y="779318"/>
                    <a:pt x="0" y="604862"/>
                    <a:pt x="0" y="389659"/>
                  </a:cubicBezTo>
                  <a:cubicBezTo>
                    <a:pt x="0" y="174456"/>
                    <a:pt x="140340" y="0"/>
                    <a:pt x="313459" y="0"/>
                  </a:cubicBezTo>
                  <a:close/>
                </a:path>
              </a:pathLst>
            </a:custGeom>
            <a:gradFill flip="none" rotWithShape="1">
              <a:gsLst>
                <a:gs pos="28000">
                  <a:schemeClr val="accent1">
                    <a:lumMod val="5000"/>
                    <a:lumOff val="95000"/>
                  </a:schemeClr>
                </a:gs>
                <a:gs pos="85000">
                  <a:schemeClr val="bg1">
                    <a:lumMod val="8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8100000" scaled="1"/>
              <a:tileRect/>
            </a:gradFill>
            <a:ln>
              <a:noFill/>
            </a:ln>
            <a:effectLst>
              <a:outerShdw blurRad="127000" dist="635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1" name="任意多边形 120"/>
            <p:cNvSpPr/>
            <p:nvPr/>
          </p:nvSpPr>
          <p:spPr>
            <a:xfrm>
              <a:off x="2107622" y="1995054"/>
              <a:ext cx="3935560" cy="675411"/>
            </a:xfrm>
            <a:custGeom>
              <a:avLst/>
              <a:gdLst>
                <a:gd name="connsiteX0" fmla="*/ 268867 w 3935560"/>
                <a:gd name="connsiteY0" fmla="*/ 0 h 675411"/>
                <a:gd name="connsiteX1" fmla="*/ 3653273 w 3935560"/>
                <a:gd name="connsiteY1" fmla="*/ 0 h 675411"/>
                <a:gd name="connsiteX2" fmla="*/ 3653273 w 3935560"/>
                <a:gd name="connsiteY2" fmla="*/ 260 h 675411"/>
                <a:gd name="connsiteX3" fmla="*/ 3708436 w 3935560"/>
                <a:gd name="connsiteY3" fmla="*/ 6862 h 675411"/>
                <a:gd name="connsiteX4" fmla="*/ 3935560 w 3935560"/>
                <a:gd name="connsiteY4" fmla="*/ 337706 h 675411"/>
                <a:gd name="connsiteX5" fmla="*/ 3708436 w 3935560"/>
                <a:gd name="connsiteY5" fmla="*/ 668550 h 675411"/>
                <a:gd name="connsiteX6" fmla="*/ 3653273 w 3935560"/>
                <a:gd name="connsiteY6" fmla="*/ 675152 h 675411"/>
                <a:gd name="connsiteX7" fmla="*/ 3653273 w 3935560"/>
                <a:gd name="connsiteY7" fmla="*/ 675409 h 675411"/>
                <a:gd name="connsiteX8" fmla="*/ 3651126 w 3935560"/>
                <a:gd name="connsiteY8" fmla="*/ 675409 h 675411"/>
                <a:gd name="connsiteX9" fmla="*/ 3651109 w 3935560"/>
                <a:gd name="connsiteY9" fmla="*/ 675411 h 675411"/>
                <a:gd name="connsiteX10" fmla="*/ 3651093 w 3935560"/>
                <a:gd name="connsiteY10" fmla="*/ 675409 h 675411"/>
                <a:gd name="connsiteX11" fmla="*/ 284468 w 3935560"/>
                <a:gd name="connsiteY11" fmla="*/ 675409 h 675411"/>
                <a:gd name="connsiteX12" fmla="*/ 284451 w 3935560"/>
                <a:gd name="connsiteY12" fmla="*/ 675411 h 675411"/>
                <a:gd name="connsiteX13" fmla="*/ 284435 w 3935560"/>
                <a:gd name="connsiteY13" fmla="*/ 675409 h 675411"/>
                <a:gd name="connsiteX14" fmla="*/ 268867 w 3935560"/>
                <a:gd name="connsiteY14" fmla="*/ 675409 h 675411"/>
                <a:gd name="connsiteX15" fmla="*/ 268867 w 3935560"/>
                <a:gd name="connsiteY15" fmla="*/ 673546 h 675411"/>
                <a:gd name="connsiteX16" fmla="*/ 227124 w 3935560"/>
                <a:gd name="connsiteY16" fmla="*/ 668550 h 675411"/>
                <a:gd name="connsiteX17" fmla="*/ 0 w 3935560"/>
                <a:gd name="connsiteY17" fmla="*/ 337706 h 675411"/>
                <a:gd name="connsiteX18" fmla="*/ 227124 w 3935560"/>
                <a:gd name="connsiteY18" fmla="*/ 6862 h 675411"/>
                <a:gd name="connsiteX19" fmla="*/ 268867 w 3935560"/>
                <a:gd name="connsiteY19" fmla="*/ 1866 h 67541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3935560" h="675411">
                  <a:moveTo>
                    <a:pt x="268867" y="0"/>
                  </a:moveTo>
                  <a:lnTo>
                    <a:pt x="3653273" y="0"/>
                  </a:lnTo>
                  <a:lnTo>
                    <a:pt x="3653273" y="260"/>
                  </a:lnTo>
                  <a:lnTo>
                    <a:pt x="3708436" y="6862"/>
                  </a:lnTo>
                  <a:cubicBezTo>
                    <a:pt x="3838056" y="38352"/>
                    <a:pt x="3935560" y="174511"/>
                    <a:pt x="3935560" y="337706"/>
                  </a:cubicBezTo>
                  <a:cubicBezTo>
                    <a:pt x="3935560" y="500902"/>
                    <a:pt x="3838056" y="637060"/>
                    <a:pt x="3708436" y="668550"/>
                  </a:cubicBezTo>
                  <a:lnTo>
                    <a:pt x="3653273" y="675152"/>
                  </a:lnTo>
                  <a:lnTo>
                    <a:pt x="3653273" y="675409"/>
                  </a:lnTo>
                  <a:lnTo>
                    <a:pt x="3651126" y="675409"/>
                  </a:lnTo>
                  <a:lnTo>
                    <a:pt x="3651109" y="675411"/>
                  </a:lnTo>
                  <a:lnTo>
                    <a:pt x="3651093" y="675409"/>
                  </a:lnTo>
                  <a:lnTo>
                    <a:pt x="284468" y="675409"/>
                  </a:lnTo>
                  <a:lnTo>
                    <a:pt x="284451" y="675411"/>
                  </a:lnTo>
                  <a:lnTo>
                    <a:pt x="284435" y="675409"/>
                  </a:lnTo>
                  <a:lnTo>
                    <a:pt x="268867" y="675409"/>
                  </a:lnTo>
                  <a:lnTo>
                    <a:pt x="268867" y="673546"/>
                  </a:lnTo>
                  <a:lnTo>
                    <a:pt x="227124" y="668550"/>
                  </a:lnTo>
                  <a:cubicBezTo>
                    <a:pt x="97505" y="637060"/>
                    <a:pt x="0" y="500902"/>
                    <a:pt x="0" y="337706"/>
                  </a:cubicBezTo>
                  <a:cubicBezTo>
                    <a:pt x="0" y="174511"/>
                    <a:pt x="97505" y="38352"/>
                    <a:pt x="227124" y="6862"/>
                  </a:cubicBezTo>
                  <a:lnTo>
                    <a:pt x="268867" y="1866"/>
                  </a:lnTo>
                  <a:close/>
                </a:path>
              </a:pathLst>
            </a:custGeom>
            <a:gradFill flip="none" rotWithShape="1">
              <a:gsLst>
                <a:gs pos="28000">
                  <a:schemeClr val="accent1">
                    <a:lumMod val="5000"/>
                    <a:lumOff val="95000"/>
                  </a:schemeClr>
                </a:gs>
                <a:gs pos="85000">
                  <a:schemeClr val="bg1">
                    <a:lumMod val="8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23" name="组合 122"/>
          <p:cNvGrpSpPr/>
          <p:nvPr/>
        </p:nvGrpSpPr>
        <p:grpSpPr>
          <a:xfrm>
            <a:off x="5824930" y="2509638"/>
            <a:ext cx="2708132" cy="779318"/>
            <a:chOff x="2133599" y="4028641"/>
            <a:chExt cx="2708132" cy="779318"/>
          </a:xfrm>
        </p:grpSpPr>
        <p:sp>
          <p:nvSpPr>
            <p:cNvPr id="125" name="任意多边形 124"/>
            <p:cNvSpPr/>
            <p:nvPr/>
          </p:nvSpPr>
          <p:spPr>
            <a:xfrm>
              <a:off x="2133599" y="4028641"/>
              <a:ext cx="2708132" cy="779318"/>
            </a:xfrm>
            <a:custGeom>
              <a:avLst/>
              <a:gdLst>
                <a:gd name="connsiteX0" fmla="*/ 313459 w 2708132"/>
                <a:gd name="connsiteY0" fmla="*/ 0 h 779318"/>
                <a:gd name="connsiteX1" fmla="*/ 342467 w 2708132"/>
                <a:gd name="connsiteY1" fmla="*/ 3635 h 779318"/>
                <a:gd name="connsiteX2" fmla="*/ 342467 w 2708132"/>
                <a:gd name="connsiteY2" fmla="*/ 0 h 779318"/>
                <a:gd name="connsiteX3" fmla="*/ 2365664 w 2708132"/>
                <a:gd name="connsiteY3" fmla="*/ 0 h 779318"/>
                <a:gd name="connsiteX4" fmla="*/ 2365664 w 2708132"/>
                <a:gd name="connsiteY4" fmla="*/ 3635 h 779318"/>
                <a:gd name="connsiteX5" fmla="*/ 2394673 w 2708132"/>
                <a:gd name="connsiteY5" fmla="*/ 0 h 779318"/>
                <a:gd name="connsiteX6" fmla="*/ 2708132 w 2708132"/>
                <a:gd name="connsiteY6" fmla="*/ 389659 h 779318"/>
                <a:gd name="connsiteX7" fmla="*/ 2394673 w 2708132"/>
                <a:gd name="connsiteY7" fmla="*/ 779318 h 779318"/>
                <a:gd name="connsiteX8" fmla="*/ 2365664 w 2708132"/>
                <a:gd name="connsiteY8" fmla="*/ 775683 h 779318"/>
                <a:gd name="connsiteX9" fmla="*/ 2365664 w 2708132"/>
                <a:gd name="connsiteY9" fmla="*/ 779318 h 779318"/>
                <a:gd name="connsiteX10" fmla="*/ 342467 w 2708132"/>
                <a:gd name="connsiteY10" fmla="*/ 779318 h 779318"/>
                <a:gd name="connsiteX11" fmla="*/ 342467 w 2708132"/>
                <a:gd name="connsiteY11" fmla="*/ 775683 h 779318"/>
                <a:gd name="connsiteX12" fmla="*/ 313459 w 2708132"/>
                <a:gd name="connsiteY12" fmla="*/ 779318 h 779318"/>
                <a:gd name="connsiteX13" fmla="*/ 0 w 2708132"/>
                <a:gd name="connsiteY13" fmla="*/ 389659 h 779318"/>
                <a:gd name="connsiteX14" fmla="*/ 313459 w 2708132"/>
                <a:gd name="connsiteY14" fmla="*/ 0 h 7793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2708132" h="779318">
                  <a:moveTo>
                    <a:pt x="313459" y="0"/>
                  </a:moveTo>
                  <a:lnTo>
                    <a:pt x="342467" y="3635"/>
                  </a:lnTo>
                  <a:lnTo>
                    <a:pt x="342467" y="0"/>
                  </a:lnTo>
                  <a:lnTo>
                    <a:pt x="2365664" y="0"/>
                  </a:lnTo>
                  <a:lnTo>
                    <a:pt x="2365664" y="3635"/>
                  </a:lnTo>
                  <a:lnTo>
                    <a:pt x="2394673" y="0"/>
                  </a:lnTo>
                  <a:cubicBezTo>
                    <a:pt x="2567792" y="0"/>
                    <a:pt x="2708132" y="174456"/>
                    <a:pt x="2708132" y="389659"/>
                  </a:cubicBezTo>
                  <a:cubicBezTo>
                    <a:pt x="2708132" y="604862"/>
                    <a:pt x="2567792" y="779318"/>
                    <a:pt x="2394673" y="779318"/>
                  </a:cubicBezTo>
                  <a:lnTo>
                    <a:pt x="2365664" y="775683"/>
                  </a:lnTo>
                  <a:lnTo>
                    <a:pt x="2365664" y="779318"/>
                  </a:lnTo>
                  <a:lnTo>
                    <a:pt x="342467" y="779318"/>
                  </a:lnTo>
                  <a:lnTo>
                    <a:pt x="342467" y="775683"/>
                  </a:lnTo>
                  <a:lnTo>
                    <a:pt x="313459" y="779318"/>
                  </a:lnTo>
                  <a:cubicBezTo>
                    <a:pt x="140340" y="779318"/>
                    <a:pt x="0" y="604862"/>
                    <a:pt x="0" y="389659"/>
                  </a:cubicBezTo>
                  <a:cubicBezTo>
                    <a:pt x="0" y="174456"/>
                    <a:pt x="140340" y="0"/>
                    <a:pt x="313459" y="0"/>
                  </a:cubicBezTo>
                  <a:close/>
                </a:path>
              </a:pathLst>
            </a:custGeom>
            <a:gradFill flip="none" rotWithShape="1">
              <a:gsLst>
                <a:gs pos="28000">
                  <a:schemeClr val="accent1">
                    <a:lumMod val="5000"/>
                    <a:lumOff val="95000"/>
                  </a:schemeClr>
                </a:gs>
                <a:gs pos="85000">
                  <a:schemeClr val="bg1">
                    <a:lumMod val="8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8100000" scaled="1"/>
              <a:tileRect/>
            </a:gradFill>
            <a:ln>
              <a:noFill/>
            </a:ln>
            <a:effectLst>
              <a:outerShdw blurRad="127000" dist="635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6" name="任意多边形 125"/>
            <p:cNvSpPr/>
            <p:nvPr/>
          </p:nvSpPr>
          <p:spPr>
            <a:xfrm>
              <a:off x="2162607" y="4080595"/>
              <a:ext cx="2650116" cy="675411"/>
            </a:xfrm>
            <a:custGeom>
              <a:avLst/>
              <a:gdLst>
                <a:gd name="connsiteX0" fmla="*/ 268866 w 2650116"/>
                <a:gd name="connsiteY0" fmla="*/ 0 h 675411"/>
                <a:gd name="connsiteX1" fmla="*/ 2336657 w 2650116"/>
                <a:gd name="connsiteY1" fmla="*/ 0 h 675411"/>
                <a:gd name="connsiteX2" fmla="*/ 2336657 w 2650116"/>
                <a:gd name="connsiteY2" fmla="*/ 3473 h 675411"/>
                <a:gd name="connsiteX3" fmla="*/ 2365665 w 2650116"/>
                <a:gd name="connsiteY3" fmla="*/ 1 h 675411"/>
                <a:gd name="connsiteX4" fmla="*/ 2650116 w 2650116"/>
                <a:gd name="connsiteY4" fmla="*/ 337706 h 675411"/>
                <a:gd name="connsiteX5" fmla="*/ 2365665 w 2650116"/>
                <a:gd name="connsiteY5" fmla="*/ 675411 h 675411"/>
                <a:gd name="connsiteX6" fmla="*/ 2336657 w 2650116"/>
                <a:gd name="connsiteY6" fmla="*/ 671940 h 675411"/>
                <a:gd name="connsiteX7" fmla="*/ 2336657 w 2650116"/>
                <a:gd name="connsiteY7" fmla="*/ 675409 h 675411"/>
                <a:gd name="connsiteX8" fmla="*/ 284468 w 2650116"/>
                <a:gd name="connsiteY8" fmla="*/ 675409 h 675411"/>
                <a:gd name="connsiteX9" fmla="*/ 284451 w 2650116"/>
                <a:gd name="connsiteY9" fmla="*/ 675411 h 675411"/>
                <a:gd name="connsiteX10" fmla="*/ 284434 w 2650116"/>
                <a:gd name="connsiteY10" fmla="*/ 675409 h 675411"/>
                <a:gd name="connsiteX11" fmla="*/ 268866 w 2650116"/>
                <a:gd name="connsiteY11" fmla="*/ 675409 h 675411"/>
                <a:gd name="connsiteX12" fmla="*/ 268866 w 2650116"/>
                <a:gd name="connsiteY12" fmla="*/ 673546 h 675411"/>
                <a:gd name="connsiteX13" fmla="*/ 227124 w 2650116"/>
                <a:gd name="connsiteY13" fmla="*/ 668550 h 675411"/>
                <a:gd name="connsiteX14" fmla="*/ 0 w 2650116"/>
                <a:gd name="connsiteY14" fmla="*/ 337706 h 675411"/>
                <a:gd name="connsiteX15" fmla="*/ 227124 w 2650116"/>
                <a:gd name="connsiteY15" fmla="*/ 6862 h 675411"/>
                <a:gd name="connsiteX16" fmla="*/ 268866 w 2650116"/>
                <a:gd name="connsiteY16" fmla="*/ 1866 h 67541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2650116" h="675411">
                  <a:moveTo>
                    <a:pt x="268866" y="0"/>
                  </a:moveTo>
                  <a:lnTo>
                    <a:pt x="2336657" y="0"/>
                  </a:lnTo>
                  <a:lnTo>
                    <a:pt x="2336657" y="3473"/>
                  </a:lnTo>
                  <a:lnTo>
                    <a:pt x="2365665" y="1"/>
                  </a:lnTo>
                  <a:cubicBezTo>
                    <a:pt x="2522763" y="1"/>
                    <a:pt x="2650116" y="151197"/>
                    <a:pt x="2650116" y="337706"/>
                  </a:cubicBezTo>
                  <a:cubicBezTo>
                    <a:pt x="2650116" y="524215"/>
                    <a:pt x="2522763" y="675411"/>
                    <a:pt x="2365665" y="675411"/>
                  </a:cubicBezTo>
                  <a:lnTo>
                    <a:pt x="2336657" y="671940"/>
                  </a:lnTo>
                  <a:lnTo>
                    <a:pt x="2336657" y="675409"/>
                  </a:lnTo>
                  <a:lnTo>
                    <a:pt x="284468" y="675409"/>
                  </a:lnTo>
                  <a:lnTo>
                    <a:pt x="284451" y="675411"/>
                  </a:lnTo>
                  <a:lnTo>
                    <a:pt x="284434" y="675409"/>
                  </a:lnTo>
                  <a:lnTo>
                    <a:pt x="268866" y="675409"/>
                  </a:lnTo>
                  <a:lnTo>
                    <a:pt x="268866" y="673546"/>
                  </a:lnTo>
                  <a:lnTo>
                    <a:pt x="227124" y="668550"/>
                  </a:lnTo>
                  <a:cubicBezTo>
                    <a:pt x="97505" y="637060"/>
                    <a:pt x="0" y="500902"/>
                    <a:pt x="0" y="337706"/>
                  </a:cubicBezTo>
                  <a:cubicBezTo>
                    <a:pt x="0" y="174511"/>
                    <a:pt x="97505" y="38352"/>
                    <a:pt x="227124" y="6862"/>
                  </a:cubicBezTo>
                  <a:lnTo>
                    <a:pt x="268866" y="1866"/>
                  </a:lnTo>
                  <a:close/>
                </a:path>
              </a:pathLst>
            </a:custGeom>
            <a:gradFill flip="none" rotWithShape="1">
              <a:gsLst>
                <a:gs pos="28000">
                  <a:schemeClr val="accent1">
                    <a:lumMod val="5000"/>
                    <a:lumOff val="95000"/>
                  </a:schemeClr>
                </a:gs>
                <a:gs pos="85000">
                  <a:schemeClr val="bg1">
                    <a:lumMod val="8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28" name="组合 127"/>
          <p:cNvGrpSpPr/>
          <p:nvPr/>
        </p:nvGrpSpPr>
        <p:grpSpPr>
          <a:xfrm>
            <a:off x="1230682" y="2493690"/>
            <a:ext cx="3993576" cy="779318"/>
            <a:chOff x="2078615" y="1943100"/>
            <a:chExt cx="3993576" cy="779318"/>
          </a:xfrm>
        </p:grpSpPr>
        <p:sp>
          <p:nvSpPr>
            <p:cNvPr id="130" name="任意多边形 129"/>
            <p:cNvSpPr/>
            <p:nvPr/>
          </p:nvSpPr>
          <p:spPr>
            <a:xfrm>
              <a:off x="2078615" y="1943100"/>
              <a:ext cx="3993576" cy="779318"/>
            </a:xfrm>
            <a:custGeom>
              <a:avLst/>
              <a:gdLst>
                <a:gd name="connsiteX0" fmla="*/ 313459 w 3993576"/>
                <a:gd name="connsiteY0" fmla="*/ 0 h 779318"/>
                <a:gd name="connsiteX1" fmla="*/ 342467 w 3993576"/>
                <a:gd name="connsiteY1" fmla="*/ 3635 h 779318"/>
                <a:gd name="connsiteX2" fmla="*/ 342467 w 3993576"/>
                <a:gd name="connsiteY2" fmla="*/ 0 h 779318"/>
                <a:gd name="connsiteX3" fmla="*/ 3680117 w 3993576"/>
                <a:gd name="connsiteY3" fmla="*/ 0 h 779318"/>
                <a:gd name="connsiteX4" fmla="*/ 3680835 w 3993576"/>
                <a:gd name="connsiteY4" fmla="*/ 0 h 779318"/>
                <a:gd name="connsiteX5" fmla="*/ 3680835 w 3993576"/>
                <a:gd name="connsiteY5" fmla="*/ 90 h 779318"/>
                <a:gd name="connsiteX6" fmla="*/ 3743290 w 3993576"/>
                <a:gd name="connsiteY6" fmla="*/ 7917 h 779318"/>
                <a:gd name="connsiteX7" fmla="*/ 3993576 w 3993576"/>
                <a:gd name="connsiteY7" fmla="*/ 389659 h 779318"/>
                <a:gd name="connsiteX8" fmla="*/ 3743290 w 3993576"/>
                <a:gd name="connsiteY8" fmla="*/ 771402 h 779318"/>
                <a:gd name="connsiteX9" fmla="*/ 3680835 w 3993576"/>
                <a:gd name="connsiteY9" fmla="*/ 779228 h 779318"/>
                <a:gd name="connsiteX10" fmla="*/ 3680835 w 3993576"/>
                <a:gd name="connsiteY10" fmla="*/ 779318 h 779318"/>
                <a:gd name="connsiteX11" fmla="*/ 3680117 w 3993576"/>
                <a:gd name="connsiteY11" fmla="*/ 779318 h 779318"/>
                <a:gd name="connsiteX12" fmla="*/ 342467 w 3993576"/>
                <a:gd name="connsiteY12" fmla="*/ 779318 h 779318"/>
                <a:gd name="connsiteX13" fmla="*/ 342467 w 3993576"/>
                <a:gd name="connsiteY13" fmla="*/ 775683 h 779318"/>
                <a:gd name="connsiteX14" fmla="*/ 313459 w 3993576"/>
                <a:gd name="connsiteY14" fmla="*/ 779318 h 779318"/>
                <a:gd name="connsiteX15" fmla="*/ 0 w 3993576"/>
                <a:gd name="connsiteY15" fmla="*/ 389659 h 779318"/>
                <a:gd name="connsiteX16" fmla="*/ 313459 w 3993576"/>
                <a:gd name="connsiteY16" fmla="*/ 0 h 7793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3993576" h="779318">
                  <a:moveTo>
                    <a:pt x="313459" y="0"/>
                  </a:moveTo>
                  <a:lnTo>
                    <a:pt x="342467" y="3635"/>
                  </a:lnTo>
                  <a:lnTo>
                    <a:pt x="342467" y="0"/>
                  </a:lnTo>
                  <a:lnTo>
                    <a:pt x="3680117" y="0"/>
                  </a:lnTo>
                  <a:lnTo>
                    <a:pt x="3680835" y="0"/>
                  </a:lnTo>
                  <a:lnTo>
                    <a:pt x="3680835" y="90"/>
                  </a:lnTo>
                  <a:lnTo>
                    <a:pt x="3743290" y="7917"/>
                  </a:lnTo>
                  <a:cubicBezTo>
                    <a:pt x="3886128" y="44251"/>
                    <a:pt x="3993576" y="201357"/>
                    <a:pt x="3993576" y="389659"/>
                  </a:cubicBezTo>
                  <a:cubicBezTo>
                    <a:pt x="3993576" y="577962"/>
                    <a:pt x="3886128" y="735067"/>
                    <a:pt x="3743290" y="771402"/>
                  </a:cubicBezTo>
                  <a:lnTo>
                    <a:pt x="3680835" y="779228"/>
                  </a:lnTo>
                  <a:lnTo>
                    <a:pt x="3680835" y="779318"/>
                  </a:lnTo>
                  <a:lnTo>
                    <a:pt x="3680117" y="779318"/>
                  </a:lnTo>
                  <a:lnTo>
                    <a:pt x="342467" y="779318"/>
                  </a:lnTo>
                  <a:lnTo>
                    <a:pt x="342467" y="775683"/>
                  </a:lnTo>
                  <a:lnTo>
                    <a:pt x="313459" y="779318"/>
                  </a:lnTo>
                  <a:cubicBezTo>
                    <a:pt x="140340" y="779318"/>
                    <a:pt x="0" y="604862"/>
                    <a:pt x="0" y="389659"/>
                  </a:cubicBezTo>
                  <a:cubicBezTo>
                    <a:pt x="0" y="174456"/>
                    <a:pt x="140340" y="0"/>
                    <a:pt x="313459" y="0"/>
                  </a:cubicBezTo>
                  <a:close/>
                </a:path>
              </a:pathLst>
            </a:custGeom>
            <a:gradFill flip="none" rotWithShape="1">
              <a:gsLst>
                <a:gs pos="28000">
                  <a:schemeClr val="accent1">
                    <a:lumMod val="5000"/>
                    <a:lumOff val="95000"/>
                  </a:schemeClr>
                </a:gs>
                <a:gs pos="85000">
                  <a:schemeClr val="bg1">
                    <a:lumMod val="8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8100000" scaled="1"/>
              <a:tileRect/>
            </a:gradFill>
            <a:ln>
              <a:noFill/>
            </a:ln>
            <a:effectLst>
              <a:outerShdw blurRad="127000" dist="635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1" name="任意多边形 130"/>
            <p:cNvSpPr/>
            <p:nvPr/>
          </p:nvSpPr>
          <p:spPr>
            <a:xfrm>
              <a:off x="2107622" y="1995054"/>
              <a:ext cx="3935560" cy="675411"/>
            </a:xfrm>
            <a:custGeom>
              <a:avLst/>
              <a:gdLst>
                <a:gd name="connsiteX0" fmla="*/ 268867 w 3935560"/>
                <a:gd name="connsiteY0" fmla="*/ 0 h 675411"/>
                <a:gd name="connsiteX1" fmla="*/ 3653273 w 3935560"/>
                <a:gd name="connsiteY1" fmla="*/ 0 h 675411"/>
                <a:gd name="connsiteX2" fmla="*/ 3653273 w 3935560"/>
                <a:gd name="connsiteY2" fmla="*/ 260 h 675411"/>
                <a:gd name="connsiteX3" fmla="*/ 3708436 w 3935560"/>
                <a:gd name="connsiteY3" fmla="*/ 6862 h 675411"/>
                <a:gd name="connsiteX4" fmla="*/ 3935560 w 3935560"/>
                <a:gd name="connsiteY4" fmla="*/ 337706 h 675411"/>
                <a:gd name="connsiteX5" fmla="*/ 3708436 w 3935560"/>
                <a:gd name="connsiteY5" fmla="*/ 668550 h 675411"/>
                <a:gd name="connsiteX6" fmla="*/ 3653273 w 3935560"/>
                <a:gd name="connsiteY6" fmla="*/ 675152 h 675411"/>
                <a:gd name="connsiteX7" fmla="*/ 3653273 w 3935560"/>
                <a:gd name="connsiteY7" fmla="*/ 675409 h 675411"/>
                <a:gd name="connsiteX8" fmla="*/ 3651126 w 3935560"/>
                <a:gd name="connsiteY8" fmla="*/ 675409 h 675411"/>
                <a:gd name="connsiteX9" fmla="*/ 3651109 w 3935560"/>
                <a:gd name="connsiteY9" fmla="*/ 675411 h 675411"/>
                <a:gd name="connsiteX10" fmla="*/ 3651093 w 3935560"/>
                <a:gd name="connsiteY10" fmla="*/ 675409 h 675411"/>
                <a:gd name="connsiteX11" fmla="*/ 284468 w 3935560"/>
                <a:gd name="connsiteY11" fmla="*/ 675409 h 675411"/>
                <a:gd name="connsiteX12" fmla="*/ 284451 w 3935560"/>
                <a:gd name="connsiteY12" fmla="*/ 675411 h 675411"/>
                <a:gd name="connsiteX13" fmla="*/ 284435 w 3935560"/>
                <a:gd name="connsiteY13" fmla="*/ 675409 h 675411"/>
                <a:gd name="connsiteX14" fmla="*/ 268867 w 3935560"/>
                <a:gd name="connsiteY14" fmla="*/ 675409 h 675411"/>
                <a:gd name="connsiteX15" fmla="*/ 268867 w 3935560"/>
                <a:gd name="connsiteY15" fmla="*/ 673546 h 675411"/>
                <a:gd name="connsiteX16" fmla="*/ 227124 w 3935560"/>
                <a:gd name="connsiteY16" fmla="*/ 668550 h 675411"/>
                <a:gd name="connsiteX17" fmla="*/ 0 w 3935560"/>
                <a:gd name="connsiteY17" fmla="*/ 337706 h 675411"/>
                <a:gd name="connsiteX18" fmla="*/ 227124 w 3935560"/>
                <a:gd name="connsiteY18" fmla="*/ 6862 h 675411"/>
                <a:gd name="connsiteX19" fmla="*/ 268867 w 3935560"/>
                <a:gd name="connsiteY19" fmla="*/ 1866 h 67541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3935560" h="675411">
                  <a:moveTo>
                    <a:pt x="268867" y="0"/>
                  </a:moveTo>
                  <a:lnTo>
                    <a:pt x="3653273" y="0"/>
                  </a:lnTo>
                  <a:lnTo>
                    <a:pt x="3653273" y="260"/>
                  </a:lnTo>
                  <a:lnTo>
                    <a:pt x="3708436" y="6862"/>
                  </a:lnTo>
                  <a:cubicBezTo>
                    <a:pt x="3838056" y="38352"/>
                    <a:pt x="3935560" y="174511"/>
                    <a:pt x="3935560" y="337706"/>
                  </a:cubicBezTo>
                  <a:cubicBezTo>
                    <a:pt x="3935560" y="500902"/>
                    <a:pt x="3838056" y="637060"/>
                    <a:pt x="3708436" y="668550"/>
                  </a:cubicBezTo>
                  <a:lnTo>
                    <a:pt x="3653273" y="675152"/>
                  </a:lnTo>
                  <a:lnTo>
                    <a:pt x="3653273" y="675409"/>
                  </a:lnTo>
                  <a:lnTo>
                    <a:pt x="3651126" y="675409"/>
                  </a:lnTo>
                  <a:lnTo>
                    <a:pt x="3651109" y="675411"/>
                  </a:lnTo>
                  <a:lnTo>
                    <a:pt x="3651093" y="675409"/>
                  </a:lnTo>
                  <a:lnTo>
                    <a:pt x="284468" y="675409"/>
                  </a:lnTo>
                  <a:lnTo>
                    <a:pt x="284451" y="675411"/>
                  </a:lnTo>
                  <a:lnTo>
                    <a:pt x="284435" y="675409"/>
                  </a:lnTo>
                  <a:lnTo>
                    <a:pt x="268867" y="675409"/>
                  </a:lnTo>
                  <a:lnTo>
                    <a:pt x="268867" y="673546"/>
                  </a:lnTo>
                  <a:lnTo>
                    <a:pt x="227124" y="668550"/>
                  </a:lnTo>
                  <a:cubicBezTo>
                    <a:pt x="97505" y="637060"/>
                    <a:pt x="0" y="500902"/>
                    <a:pt x="0" y="337706"/>
                  </a:cubicBezTo>
                  <a:cubicBezTo>
                    <a:pt x="0" y="174511"/>
                    <a:pt x="97505" y="38352"/>
                    <a:pt x="227124" y="6862"/>
                  </a:cubicBezTo>
                  <a:lnTo>
                    <a:pt x="268867" y="1866"/>
                  </a:lnTo>
                  <a:close/>
                </a:path>
              </a:pathLst>
            </a:custGeom>
            <a:gradFill flip="none" rotWithShape="1">
              <a:gsLst>
                <a:gs pos="28000">
                  <a:schemeClr val="accent1">
                    <a:lumMod val="5000"/>
                    <a:lumOff val="95000"/>
                  </a:schemeClr>
                </a:gs>
                <a:gs pos="85000">
                  <a:schemeClr val="bg1">
                    <a:lumMod val="8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32" name="文本框 32"/>
          <p:cNvSpPr txBox="1"/>
          <p:nvPr/>
        </p:nvSpPr>
        <p:spPr>
          <a:xfrm>
            <a:off x="1951032" y="2646106"/>
            <a:ext cx="213033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ctr">
              <a:defRPr sz="2400">
                <a:solidFill>
                  <a:srgbClr val="FF0000"/>
                </a:solidFill>
                <a:effectLst>
                  <a:innerShdw blurRad="63500" dist="38100" dir="13500000">
                    <a:prstClr val="black">
                      <a:alpha val="50000"/>
                    </a:prstClr>
                  </a:inn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zh-CN" sz="2800" dirty="0">
                <a:solidFill>
                  <a:srgbClr val="0066CC"/>
                </a:solidFill>
                <a:effectLst/>
              </a:rPr>
              <a:t>存在问题</a:t>
            </a:r>
            <a:endParaRPr lang="en-US" altLang="zh-CN" sz="2800" dirty="0">
              <a:solidFill>
                <a:srgbClr val="0066CC"/>
              </a:solidFill>
            </a:endParaRPr>
          </a:p>
        </p:txBody>
      </p:sp>
      <p:sp>
        <p:nvSpPr>
          <p:cNvPr id="134" name="文本框 32"/>
          <p:cNvSpPr txBox="1"/>
          <p:nvPr/>
        </p:nvSpPr>
        <p:spPr>
          <a:xfrm>
            <a:off x="1951032" y="4053946"/>
            <a:ext cx="213033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ctr">
              <a:defRPr sz="2400">
                <a:solidFill>
                  <a:srgbClr val="FF0000"/>
                </a:solidFill>
                <a:effectLst>
                  <a:innerShdw blurRad="63500" dist="38100" dir="13500000">
                    <a:prstClr val="black">
                      <a:alpha val="50000"/>
                    </a:prstClr>
                  </a:inn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zh-CN" sz="2800" dirty="0">
                <a:solidFill>
                  <a:srgbClr val="0066CC"/>
                </a:solidFill>
                <a:effectLst/>
              </a:rPr>
              <a:t>提出建议</a:t>
            </a:r>
            <a:endParaRPr lang="en-US" altLang="zh-CN" sz="2800" dirty="0">
              <a:solidFill>
                <a:srgbClr val="0066CC"/>
              </a:solidFill>
            </a:endParaRPr>
          </a:p>
        </p:txBody>
      </p:sp>
      <p:sp>
        <p:nvSpPr>
          <p:cNvPr id="135" name="文本框 32"/>
          <p:cNvSpPr txBox="1"/>
          <p:nvPr/>
        </p:nvSpPr>
        <p:spPr>
          <a:xfrm>
            <a:off x="6113831" y="2646106"/>
            <a:ext cx="213033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ctr">
              <a:defRPr sz="2400">
                <a:solidFill>
                  <a:srgbClr val="FF0000"/>
                </a:solidFill>
                <a:effectLst>
                  <a:innerShdw blurRad="63500" dist="38100" dir="13500000">
                    <a:prstClr val="black">
                      <a:alpha val="50000"/>
                    </a:prstClr>
                  </a:inn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sz="2800" dirty="0">
                <a:solidFill>
                  <a:srgbClr val="0066CC"/>
                </a:solidFill>
              </a:rPr>
              <a:t>如何解决</a:t>
            </a:r>
            <a:endParaRPr lang="en-US" altLang="zh-CN" sz="2800" dirty="0">
              <a:solidFill>
                <a:srgbClr val="0066CC"/>
              </a:solidFill>
            </a:endParaRPr>
          </a:p>
        </p:txBody>
      </p:sp>
      <p:sp>
        <p:nvSpPr>
          <p:cNvPr id="136" name="文本框 32"/>
          <p:cNvSpPr txBox="1"/>
          <p:nvPr/>
        </p:nvSpPr>
        <p:spPr>
          <a:xfrm>
            <a:off x="6164279" y="4053946"/>
            <a:ext cx="213033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ctr">
              <a:defRPr sz="2400">
                <a:solidFill>
                  <a:srgbClr val="FF0000"/>
                </a:solidFill>
                <a:effectLst>
                  <a:innerShdw blurRad="63500" dist="38100" dir="13500000">
                    <a:prstClr val="black">
                      <a:alpha val="50000"/>
                    </a:prstClr>
                  </a:inn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sz="2800" dirty="0">
                <a:solidFill>
                  <a:srgbClr val="0066CC"/>
                </a:solidFill>
              </a:rPr>
              <a:t>采纳办法</a:t>
            </a:r>
            <a:endParaRPr lang="en-US" altLang="zh-CN" sz="2800" dirty="0">
              <a:solidFill>
                <a:srgbClr val="0066CC"/>
              </a:solidFill>
            </a:endParaRPr>
          </a:p>
        </p:txBody>
      </p:sp>
      <p:grpSp>
        <p:nvGrpSpPr>
          <p:cNvPr id="137" name="组合 136"/>
          <p:cNvGrpSpPr/>
          <p:nvPr/>
        </p:nvGrpSpPr>
        <p:grpSpPr>
          <a:xfrm>
            <a:off x="8877759" y="4053945"/>
            <a:ext cx="2620431" cy="965334"/>
            <a:chOff x="8641357" y="2133650"/>
            <a:chExt cx="2620431" cy="965334"/>
          </a:xfrm>
        </p:grpSpPr>
        <p:sp>
          <p:nvSpPr>
            <p:cNvPr id="138" name="TextBox 137"/>
            <p:cNvSpPr txBox="1"/>
            <p:nvPr/>
          </p:nvSpPr>
          <p:spPr>
            <a:xfrm>
              <a:off x="8785373" y="2493690"/>
              <a:ext cx="2133944" cy="6052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</p:txBody>
        </p:sp>
        <p:sp>
          <p:nvSpPr>
            <p:cNvPr id="139" name="Freeform 512"/>
            <p:cNvSpPr/>
            <p:nvPr/>
          </p:nvSpPr>
          <p:spPr bwMode="auto">
            <a:xfrm>
              <a:off x="8641357" y="2228252"/>
              <a:ext cx="118487" cy="234738"/>
            </a:xfrm>
            <a:custGeom>
              <a:avLst/>
              <a:gdLst>
                <a:gd name="T0" fmla="*/ 54 w 106"/>
                <a:gd name="T1" fmla="*/ 105 h 210"/>
                <a:gd name="T2" fmla="*/ 0 w 106"/>
                <a:gd name="T3" fmla="*/ 159 h 210"/>
                <a:gd name="T4" fmla="*/ 0 w 106"/>
                <a:gd name="T5" fmla="*/ 210 h 210"/>
                <a:gd name="T6" fmla="*/ 0 w 106"/>
                <a:gd name="T7" fmla="*/ 210 h 210"/>
                <a:gd name="T8" fmla="*/ 106 w 106"/>
                <a:gd name="T9" fmla="*/ 105 h 210"/>
                <a:gd name="T10" fmla="*/ 0 w 106"/>
                <a:gd name="T11" fmla="*/ 0 h 210"/>
                <a:gd name="T12" fmla="*/ 0 w 106"/>
                <a:gd name="T13" fmla="*/ 0 h 210"/>
                <a:gd name="T14" fmla="*/ 0 w 106"/>
                <a:gd name="T15" fmla="*/ 51 h 210"/>
                <a:gd name="T16" fmla="*/ 54 w 106"/>
                <a:gd name="T17" fmla="*/ 105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6" h="210">
                  <a:moveTo>
                    <a:pt x="54" y="105"/>
                  </a:moveTo>
                  <a:lnTo>
                    <a:pt x="0" y="159"/>
                  </a:lnTo>
                  <a:lnTo>
                    <a:pt x="0" y="210"/>
                  </a:lnTo>
                  <a:lnTo>
                    <a:pt x="0" y="210"/>
                  </a:lnTo>
                  <a:lnTo>
                    <a:pt x="106" y="105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51"/>
                  </a:lnTo>
                  <a:lnTo>
                    <a:pt x="54" y="105"/>
                  </a:lnTo>
                  <a:close/>
                </a:path>
              </a:pathLst>
            </a:custGeom>
            <a:solidFill>
              <a:srgbClr val="0066C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140" name="TextBox 139"/>
            <p:cNvSpPr txBox="1"/>
            <p:nvPr/>
          </p:nvSpPr>
          <p:spPr>
            <a:xfrm>
              <a:off x="8784483" y="2133650"/>
              <a:ext cx="2477305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点击输入小标题</a:t>
              </a:r>
              <a:endParaRPr lang="zh-CN" altLang="zh-CN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2000">
        <p:fade/>
      </p:transition>
    </mc:Choice>
    <mc:Fallback xmlns="">
      <p:transition spd="med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8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000"/>
                            </p:stCondLst>
                            <p:childTnLst>
                              <p:par>
                                <p:cTn id="3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4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000"/>
                            </p:stCondLst>
                            <p:childTnLst>
                              <p:par>
                                <p:cTn id="4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4500"/>
                            </p:stCondLst>
                            <p:childTnLst>
                              <p:par>
                                <p:cTn id="52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4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000"/>
                            </p:stCondLst>
                            <p:childTnLst>
                              <p:par>
                                <p:cTn id="56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8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500"/>
                            </p:stCondLst>
                            <p:childTnLst>
                              <p:par>
                                <p:cTn id="6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6000"/>
                            </p:stCondLst>
                            <p:childTnLst>
                              <p:par>
                                <p:cTn id="6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1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1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1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2" grpId="0"/>
      <p:bldP spid="134" grpId="0"/>
      <p:bldP spid="135" grpId="0"/>
      <p:bldP spid="136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组合 7"/>
          <p:cNvGrpSpPr/>
          <p:nvPr/>
        </p:nvGrpSpPr>
        <p:grpSpPr>
          <a:xfrm>
            <a:off x="696987" y="189439"/>
            <a:ext cx="5456674" cy="646331"/>
            <a:chOff x="360437" y="189434"/>
            <a:chExt cx="5456674" cy="646332"/>
          </a:xfrm>
        </p:grpSpPr>
        <p:sp>
          <p:nvSpPr>
            <p:cNvPr id="35" name="Freeform 514"/>
            <p:cNvSpPr>
              <a:spLocks noEditPoints="1"/>
            </p:cNvSpPr>
            <p:nvPr/>
          </p:nvSpPr>
          <p:spPr bwMode="auto">
            <a:xfrm>
              <a:off x="3098448" y="368645"/>
              <a:ext cx="358333" cy="360040"/>
            </a:xfrm>
            <a:custGeom>
              <a:avLst/>
              <a:gdLst>
                <a:gd name="T0" fmla="*/ 144 w 288"/>
                <a:gd name="T1" fmla="*/ 0 h 289"/>
                <a:gd name="T2" fmla="*/ 0 w 288"/>
                <a:gd name="T3" fmla="*/ 145 h 289"/>
                <a:gd name="T4" fmla="*/ 144 w 288"/>
                <a:gd name="T5" fmla="*/ 289 h 289"/>
                <a:gd name="T6" fmla="*/ 288 w 288"/>
                <a:gd name="T7" fmla="*/ 145 h 289"/>
                <a:gd name="T8" fmla="*/ 144 w 288"/>
                <a:gd name="T9" fmla="*/ 0 h 289"/>
                <a:gd name="T10" fmla="*/ 208 w 288"/>
                <a:gd name="T11" fmla="*/ 148 h 289"/>
                <a:gd name="T12" fmla="*/ 117 w 288"/>
                <a:gd name="T13" fmla="*/ 239 h 289"/>
                <a:gd name="T14" fmla="*/ 114 w 288"/>
                <a:gd name="T15" fmla="*/ 240 h 289"/>
                <a:gd name="T16" fmla="*/ 111 w 288"/>
                <a:gd name="T17" fmla="*/ 239 h 289"/>
                <a:gd name="T18" fmla="*/ 111 w 288"/>
                <a:gd name="T19" fmla="*/ 239 h 289"/>
                <a:gd name="T20" fmla="*/ 110 w 288"/>
                <a:gd name="T21" fmla="*/ 236 h 289"/>
                <a:gd name="T22" fmla="*/ 110 w 288"/>
                <a:gd name="T23" fmla="*/ 192 h 289"/>
                <a:gd name="T24" fmla="*/ 111 w 288"/>
                <a:gd name="T25" fmla="*/ 189 h 289"/>
                <a:gd name="T26" fmla="*/ 155 w 288"/>
                <a:gd name="T27" fmla="*/ 145 h 289"/>
                <a:gd name="T28" fmla="*/ 111 w 288"/>
                <a:gd name="T29" fmla="*/ 101 h 289"/>
                <a:gd name="T30" fmla="*/ 110 w 288"/>
                <a:gd name="T31" fmla="*/ 98 h 289"/>
                <a:gd name="T32" fmla="*/ 110 w 288"/>
                <a:gd name="T33" fmla="*/ 54 h 289"/>
                <a:gd name="T34" fmla="*/ 111 w 288"/>
                <a:gd name="T35" fmla="*/ 51 h 289"/>
                <a:gd name="T36" fmla="*/ 111 w 288"/>
                <a:gd name="T37" fmla="*/ 51 h 289"/>
                <a:gd name="T38" fmla="*/ 117 w 288"/>
                <a:gd name="T39" fmla="*/ 51 h 289"/>
                <a:gd name="T40" fmla="*/ 208 w 288"/>
                <a:gd name="T41" fmla="*/ 142 h 289"/>
                <a:gd name="T42" fmla="*/ 209 w 288"/>
                <a:gd name="T43" fmla="*/ 145 h 289"/>
                <a:gd name="T44" fmla="*/ 208 w 288"/>
                <a:gd name="T45" fmla="*/ 148 h 2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288" h="289">
                  <a:moveTo>
                    <a:pt x="144" y="0"/>
                  </a:moveTo>
                  <a:cubicBezTo>
                    <a:pt x="64" y="0"/>
                    <a:pt x="0" y="65"/>
                    <a:pt x="0" y="145"/>
                  </a:cubicBezTo>
                  <a:cubicBezTo>
                    <a:pt x="0" y="224"/>
                    <a:pt x="64" y="289"/>
                    <a:pt x="144" y="289"/>
                  </a:cubicBezTo>
                  <a:cubicBezTo>
                    <a:pt x="224" y="289"/>
                    <a:pt x="288" y="224"/>
                    <a:pt x="288" y="145"/>
                  </a:cubicBezTo>
                  <a:cubicBezTo>
                    <a:pt x="288" y="65"/>
                    <a:pt x="224" y="0"/>
                    <a:pt x="144" y="0"/>
                  </a:cubicBezTo>
                  <a:close/>
                  <a:moveTo>
                    <a:pt x="208" y="148"/>
                  </a:moveTo>
                  <a:cubicBezTo>
                    <a:pt x="117" y="239"/>
                    <a:pt x="117" y="239"/>
                    <a:pt x="117" y="239"/>
                  </a:cubicBezTo>
                  <a:cubicBezTo>
                    <a:pt x="116" y="240"/>
                    <a:pt x="115" y="240"/>
                    <a:pt x="114" y="240"/>
                  </a:cubicBezTo>
                  <a:cubicBezTo>
                    <a:pt x="113" y="240"/>
                    <a:pt x="112" y="240"/>
                    <a:pt x="111" y="239"/>
                  </a:cubicBezTo>
                  <a:cubicBezTo>
                    <a:pt x="111" y="239"/>
                    <a:pt x="111" y="239"/>
                    <a:pt x="111" y="239"/>
                  </a:cubicBezTo>
                  <a:cubicBezTo>
                    <a:pt x="110" y="238"/>
                    <a:pt x="110" y="237"/>
                    <a:pt x="110" y="236"/>
                  </a:cubicBezTo>
                  <a:cubicBezTo>
                    <a:pt x="110" y="192"/>
                    <a:pt x="110" y="192"/>
                    <a:pt x="110" y="192"/>
                  </a:cubicBezTo>
                  <a:cubicBezTo>
                    <a:pt x="110" y="191"/>
                    <a:pt x="110" y="190"/>
                    <a:pt x="111" y="189"/>
                  </a:cubicBezTo>
                  <a:cubicBezTo>
                    <a:pt x="155" y="145"/>
                    <a:pt x="155" y="145"/>
                    <a:pt x="155" y="145"/>
                  </a:cubicBezTo>
                  <a:cubicBezTo>
                    <a:pt x="111" y="101"/>
                    <a:pt x="111" y="101"/>
                    <a:pt x="111" y="101"/>
                  </a:cubicBezTo>
                  <a:cubicBezTo>
                    <a:pt x="110" y="100"/>
                    <a:pt x="110" y="99"/>
                    <a:pt x="110" y="98"/>
                  </a:cubicBezTo>
                  <a:cubicBezTo>
                    <a:pt x="110" y="54"/>
                    <a:pt x="110" y="54"/>
                    <a:pt x="110" y="54"/>
                  </a:cubicBezTo>
                  <a:cubicBezTo>
                    <a:pt x="110" y="53"/>
                    <a:pt x="110" y="52"/>
                    <a:pt x="111" y="51"/>
                  </a:cubicBezTo>
                  <a:cubicBezTo>
                    <a:pt x="111" y="51"/>
                    <a:pt x="111" y="51"/>
                    <a:pt x="111" y="51"/>
                  </a:cubicBezTo>
                  <a:cubicBezTo>
                    <a:pt x="113" y="49"/>
                    <a:pt x="115" y="49"/>
                    <a:pt x="117" y="51"/>
                  </a:cubicBezTo>
                  <a:cubicBezTo>
                    <a:pt x="208" y="142"/>
                    <a:pt x="208" y="142"/>
                    <a:pt x="208" y="142"/>
                  </a:cubicBezTo>
                  <a:cubicBezTo>
                    <a:pt x="209" y="143"/>
                    <a:pt x="209" y="144"/>
                    <a:pt x="209" y="145"/>
                  </a:cubicBezTo>
                  <a:cubicBezTo>
                    <a:pt x="209" y="146"/>
                    <a:pt x="209" y="147"/>
                    <a:pt x="208" y="148"/>
                  </a:cubicBezTo>
                  <a:close/>
                </a:path>
              </a:pathLst>
            </a:custGeom>
            <a:solidFill>
              <a:srgbClr val="0070C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rgbClr val="0070C0"/>
                </a:solidFill>
              </a:endParaRPr>
            </a:p>
          </p:txBody>
        </p:sp>
        <p:sp>
          <p:nvSpPr>
            <p:cNvPr id="36" name="TextBox 35"/>
            <p:cNvSpPr txBox="1"/>
            <p:nvPr/>
          </p:nvSpPr>
          <p:spPr>
            <a:xfrm>
              <a:off x="3528789" y="416491"/>
              <a:ext cx="2288322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defRPr sz="2400">
                  <a:solidFill>
                    <a:schemeClr val="bg1"/>
                  </a:solidFill>
                  <a:effectLst/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en-US" altLang="zh-CN" sz="1200" dirty="0">
                  <a:solidFill>
                    <a:srgbClr val="0070C0"/>
                  </a:solidFill>
                </a:rPr>
                <a:t>The solution</a:t>
              </a: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360437" y="189434"/>
              <a:ext cx="2808311" cy="646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54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zh-CN" altLang="zh-CN" sz="3600" dirty="0">
                  <a:solidFill>
                    <a:srgbClr val="0070C0"/>
                  </a:solidFill>
                </a:rPr>
                <a:t>解决的方法</a:t>
              </a:r>
            </a:p>
          </p:txBody>
        </p:sp>
      </p:grpSp>
      <p:sp>
        <p:nvSpPr>
          <p:cNvPr id="37" name="矩形 36"/>
          <p:cNvSpPr/>
          <p:nvPr/>
        </p:nvSpPr>
        <p:spPr>
          <a:xfrm>
            <a:off x="336554" y="1125541"/>
            <a:ext cx="11522075" cy="5328593"/>
          </a:xfrm>
          <a:prstGeom prst="rect">
            <a:avLst/>
          </a:prstGeom>
          <a:solidFill>
            <a:schemeClr val="bg1">
              <a:lumMod val="95000"/>
              <a:alpha val="7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48" name="直接连接符 47"/>
          <p:cNvCxnSpPr>
            <a:stCxn id="59" idx="3"/>
          </p:cNvCxnSpPr>
          <p:nvPr/>
        </p:nvCxnSpPr>
        <p:spPr>
          <a:xfrm flipH="1">
            <a:off x="4364705" y="3073343"/>
            <a:ext cx="1589207" cy="1274703"/>
          </a:xfrm>
          <a:prstGeom prst="line">
            <a:avLst/>
          </a:prstGeom>
          <a:ln w="28575">
            <a:solidFill>
              <a:schemeClr val="bg1">
                <a:lumMod val="85000"/>
              </a:schemeClr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1" name="组合 20"/>
          <p:cNvGrpSpPr/>
          <p:nvPr/>
        </p:nvGrpSpPr>
        <p:grpSpPr>
          <a:xfrm>
            <a:off x="5589386" y="1817862"/>
            <a:ext cx="1620000" cy="1620000"/>
            <a:chOff x="5252836" y="1817862"/>
            <a:chExt cx="1620000" cy="1620000"/>
          </a:xfrm>
          <a:solidFill>
            <a:srgbClr val="3399FF"/>
          </a:solidFill>
        </p:grpSpPr>
        <p:sp>
          <p:nvSpPr>
            <p:cNvPr id="57" name="椭圆 56"/>
            <p:cNvSpPr>
              <a:spLocks noChangeAspect="1"/>
            </p:cNvSpPr>
            <p:nvPr/>
          </p:nvSpPr>
          <p:spPr>
            <a:xfrm>
              <a:off x="5252836" y="1817862"/>
              <a:ext cx="1620000" cy="1620000"/>
            </a:xfrm>
            <a:prstGeom prst="ellipse">
              <a:avLst/>
            </a:prstGeom>
            <a:grpFill/>
            <a:ln>
              <a:noFill/>
            </a:ln>
            <a:effectLst>
              <a:outerShdw blurRad="63500" dist="635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8" name="椭圆 57"/>
            <p:cNvSpPr>
              <a:spLocks noChangeAspect="1"/>
            </p:cNvSpPr>
            <p:nvPr/>
          </p:nvSpPr>
          <p:spPr>
            <a:xfrm>
              <a:off x="5252836" y="1817862"/>
              <a:ext cx="1620000" cy="16200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innerShdw blurRad="114300" dist="114300" dir="135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9" name="椭圆 58"/>
            <p:cNvSpPr>
              <a:spLocks noChangeAspect="1"/>
            </p:cNvSpPr>
            <p:nvPr/>
          </p:nvSpPr>
          <p:spPr>
            <a:xfrm>
              <a:off x="5432836" y="1997862"/>
              <a:ext cx="1260000" cy="1260000"/>
            </a:xfrm>
            <a:prstGeom prst="ellipse">
              <a:avLst/>
            </a:prstGeom>
            <a:solidFill>
              <a:schemeClr val="bg1"/>
            </a:solidFill>
            <a:ln w="25400">
              <a:gradFill flip="none" rotWithShape="1">
                <a:gsLst>
                  <a:gs pos="0">
                    <a:schemeClr val="accent1">
                      <a:lumMod val="5000"/>
                      <a:lumOff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13500000" scaled="1"/>
                <a:tileRect/>
              </a:gra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60" name="任意多边形 59"/>
          <p:cNvSpPr/>
          <p:nvPr/>
        </p:nvSpPr>
        <p:spPr>
          <a:xfrm>
            <a:off x="6418127" y="2115326"/>
            <a:ext cx="2527652" cy="1008000"/>
          </a:xfrm>
          <a:custGeom>
            <a:avLst/>
            <a:gdLst>
              <a:gd name="connsiteX0" fmla="*/ 0 w 2527652"/>
              <a:gd name="connsiteY0" fmla="*/ 0 h 1008000"/>
              <a:gd name="connsiteX1" fmla="*/ 2023652 w 2527652"/>
              <a:gd name="connsiteY1" fmla="*/ 0 h 1008000"/>
              <a:gd name="connsiteX2" fmla="*/ 2527652 w 2527652"/>
              <a:gd name="connsiteY2" fmla="*/ 504000 h 1008000"/>
              <a:gd name="connsiteX3" fmla="*/ 2023652 w 2527652"/>
              <a:gd name="connsiteY3" fmla="*/ 1008000 h 1008000"/>
              <a:gd name="connsiteX4" fmla="*/ 0 w 2527652"/>
              <a:gd name="connsiteY4" fmla="*/ 1008000 h 100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527652" h="1008000">
                <a:moveTo>
                  <a:pt x="0" y="0"/>
                </a:moveTo>
                <a:lnTo>
                  <a:pt x="2023652" y="0"/>
                </a:lnTo>
                <a:cubicBezTo>
                  <a:pt x="2302004" y="0"/>
                  <a:pt x="2527652" y="225648"/>
                  <a:pt x="2527652" y="504000"/>
                </a:cubicBezTo>
                <a:cubicBezTo>
                  <a:pt x="2527652" y="782352"/>
                  <a:pt x="2302004" y="1008000"/>
                  <a:pt x="2023652" y="1008000"/>
                </a:cubicBezTo>
                <a:lnTo>
                  <a:pt x="0" y="1008000"/>
                </a:lnTo>
                <a:close/>
              </a:path>
            </a:pathLst>
          </a:custGeom>
          <a:gradFill flip="none" rotWithShape="1">
            <a:gsLst>
              <a:gs pos="0">
                <a:schemeClr val="bg1"/>
              </a:gs>
              <a:gs pos="100000">
                <a:schemeClr val="bg1">
                  <a:lumMod val="85000"/>
                </a:schemeClr>
              </a:gs>
            </a:gsLst>
            <a:lin ang="13500000" scaled="1"/>
            <a:tileRect/>
          </a:gradFill>
          <a:ln w="254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2700000" scaled="1"/>
              <a:tileRect/>
            </a:gradFill>
          </a:ln>
          <a:effectLst>
            <a:outerShdw blurRad="50800" dist="635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3" name="文本框 51"/>
          <p:cNvSpPr txBox="1"/>
          <p:nvPr/>
        </p:nvSpPr>
        <p:spPr>
          <a:xfrm>
            <a:off x="6843485" y="2326943"/>
            <a:ext cx="182614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点击添加标题文字</a:t>
            </a:r>
            <a:endParaRPr lang="en-US" altLang="zh-CN" sz="1600" dirty="0">
              <a:solidFill>
                <a:srgbClr val="0070C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600" dirty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点击添加标题文字</a:t>
            </a:r>
          </a:p>
        </p:txBody>
      </p:sp>
      <p:grpSp>
        <p:nvGrpSpPr>
          <p:cNvPr id="16" name="组合 15"/>
          <p:cNvGrpSpPr/>
          <p:nvPr/>
        </p:nvGrpSpPr>
        <p:grpSpPr>
          <a:xfrm>
            <a:off x="5895386" y="2131267"/>
            <a:ext cx="1008000" cy="1008000"/>
            <a:chOff x="5558836" y="2123862"/>
            <a:chExt cx="1008000" cy="1008000"/>
          </a:xfrm>
        </p:grpSpPr>
        <p:sp>
          <p:nvSpPr>
            <p:cNvPr id="61" name="椭圆 60"/>
            <p:cNvSpPr>
              <a:spLocks noChangeAspect="1"/>
            </p:cNvSpPr>
            <p:nvPr/>
          </p:nvSpPr>
          <p:spPr>
            <a:xfrm>
              <a:off x="5558836" y="2123862"/>
              <a:ext cx="1008000" cy="1008000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65000"/>
                  </a:schemeClr>
                </a:gs>
              </a:gsLst>
              <a:lin ang="13500000" scaled="1"/>
              <a:tileRect/>
            </a:gradFill>
            <a:ln w="25400">
              <a:gradFill flip="none" rotWithShape="1">
                <a:gsLst>
                  <a:gs pos="0">
                    <a:schemeClr val="bg1"/>
                  </a:gs>
                  <a:gs pos="100000">
                    <a:schemeClr val="tx1">
                      <a:lumMod val="65000"/>
                      <a:lumOff val="35000"/>
                    </a:schemeClr>
                  </a:gs>
                </a:gsLst>
                <a:lin ang="2700000" scaled="1"/>
                <a:tileRect/>
              </a:gra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6" name="文本框 29"/>
            <p:cNvSpPr txBox="1">
              <a:spLocks noChangeArrowheads="1"/>
            </p:cNvSpPr>
            <p:nvPr/>
          </p:nvSpPr>
          <p:spPr bwMode="auto">
            <a:xfrm>
              <a:off x="5669139" y="2289860"/>
              <a:ext cx="787396" cy="70788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defPPr>
                <a:defRPr lang="zh-CN"/>
              </a:defPPr>
              <a:lvl1pPr algn="ctr" eaLnBrk="0" hangingPunct="0">
                <a:defRPr sz="4000">
                  <a:solidFill>
                    <a:srgbClr val="FF0000"/>
                  </a:solidFill>
                  <a:effectLst>
                    <a:innerShdw blurRad="63500" dist="38100" dir="13500000">
                      <a:prstClr val="black">
                        <a:alpha val="50000"/>
                      </a:prstClr>
                    </a:inn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  <a:lvl2pPr marL="742950" indent="-285750" eaLnBrk="0" hangingPunct="0"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en-US" altLang="zh-CN" dirty="0">
                  <a:solidFill>
                    <a:srgbClr val="0066CC"/>
                  </a:solidFill>
                </a:rPr>
                <a:t>02</a:t>
              </a:r>
              <a:endParaRPr lang="zh-CN" altLang="en-US" dirty="0">
                <a:solidFill>
                  <a:srgbClr val="0066CC"/>
                </a:solidFill>
              </a:endParaRPr>
            </a:p>
          </p:txBody>
        </p:sp>
      </p:grpSp>
      <p:cxnSp>
        <p:nvCxnSpPr>
          <p:cNvPr id="41" name="直接连接符 40"/>
          <p:cNvCxnSpPr>
            <a:stCxn id="58" idx="2"/>
            <a:endCxn id="53" idx="2"/>
          </p:cNvCxnSpPr>
          <p:nvPr/>
        </p:nvCxnSpPr>
        <p:spPr>
          <a:xfrm flipH="1" flipV="1">
            <a:off x="4844215" y="2623594"/>
            <a:ext cx="745175" cy="4268"/>
          </a:xfrm>
          <a:prstGeom prst="line">
            <a:avLst/>
          </a:prstGeom>
          <a:ln w="28575">
            <a:solidFill>
              <a:schemeClr val="bg1">
                <a:lumMod val="85000"/>
              </a:schemeClr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0" name="组合 19"/>
          <p:cNvGrpSpPr/>
          <p:nvPr/>
        </p:nvGrpSpPr>
        <p:grpSpPr>
          <a:xfrm>
            <a:off x="1561083" y="1817862"/>
            <a:ext cx="1620000" cy="1620000"/>
            <a:chOff x="1224533" y="1817862"/>
            <a:chExt cx="1620000" cy="1620000"/>
          </a:xfrm>
          <a:solidFill>
            <a:srgbClr val="3399FF"/>
          </a:solidFill>
        </p:grpSpPr>
        <p:sp>
          <p:nvSpPr>
            <p:cNvPr id="50" name="椭圆 49"/>
            <p:cNvSpPr>
              <a:spLocks noChangeAspect="1"/>
            </p:cNvSpPr>
            <p:nvPr/>
          </p:nvSpPr>
          <p:spPr>
            <a:xfrm>
              <a:off x="1224533" y="1817862"/>
              <a:ext cx="1620000" cy="1620000"/>
            </a:xfrm>
            <a:prstGeom prst="ellipse">
              <a:avLst/>
            </a:prstGeom>
            <a:grpFill/>
            <a:ln>
              <a:noFill/>
            </a:ln>
            <a:effectLst>
              <a:outerShdw blurRad="63500" dist="635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1" name="椭圆 50"/>
            <p:cNvSpPr>
              <a:spLocks noChangeAspect="1"/>
            </p:cNvSpPr>
            <p:nvPr/>
          </p:nvSpPr>
          <p:spPr>
            <a:xfrm>
              <a:off x="1224533" y="1817862"/>
              <a:ext cx="1620000" cy="16200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innerShdw blurRad="114300" dist="114300" dir="135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2" name="椭圆 51"/>
            <p:cNvSpPr>
              <a:spLocks noChangeAspect="1"/>
            </p:cNvSpPr>
            <p:nvPr/>
          </p:nvSpPr>
          <p:spPr>
            <a:xfrm>
              <a:off x="1404533" y="1997862"/>
              <a:ext cx="1260000" cy="1260000"/>
            </a:xfrm>
            <a:prstGeom prst="ellipse">
              <a:avLst/>
            </a:prstGeom>
            <a:solidFill>
              <a:schemeClr val="bg1"/>
            </a:solidFill>
            <a:ln w="25400">
              <a:gradFill flip="none" rotWithShape="1">
                <a:gsLst>
                  <a:gs pos="0">
                    <a:schemeClr val="accent1">
                      <a:lumMod val="5000"/>
                      <a:lumOff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13500000" scaled="1"/>
                <a:tileRect/>
              </a:gra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53" name="任意多边形 52"/>
          <p:cNvSpPr/>
          <p:nvPr/>
        </p:nvSpPr>
        <p:spPr>
          <a:xfrm>
            <a:off x="2316560" y="2123863"/>
            <a:ext cx="2527652" cy="999464"/>
          </a:xfrm>
          <a:custGeom>
            <a:avLst/>
            <a:gdLst>
              <a:gd name="connsiteX0" fmla="*/ 0 w 2527652"/>
              <a:gd name="connsiteY0" fmla="*/ 0 h 1008000"/>
              <a:gd name="connsiteX1" fmla="*/ 2023652 w 2527652"/>
              <a:gd name="connsiteY1" fmla="*/ 0 h 1008000"/>
              <a:gd name="connsiteX2" fmla="*/ 2527652 w 2527652"/>
              <a:gd name="connsiteY2" fmla="*/ 504000 h 1008000"/>
              <a:gd name="connsiteX3" fmla="*/ 2023652 w 2527652"/>
              <a:gd name="connsiteY3" fmla="*/ 1008000 h 1008000"/>
              <a:gd name="connsiteX4" fmla="*/ 0 w 2527652"/>
              <a:gd name="connsiteY4" fmla="*/ 1008000 h 100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527652" h="1008000">
                <a:moveTo>
                  <a:pt x="0" y="0"/>
                </a:moveTo>
                <a:lnTo>
                  <a:pt x="2023652" y="0"/>
                </a:lnTo>
                <a:cubicBezTo>
                  <a:pt x="2302004" y="0"/>
                  <a:pt x="2527652" y="225648"/>
                  <a:pt x="2527652" y="504000"/>
                </a:cubicBezTo>
                <a:cubicBezTo>
                  <a:pt x="2527652" y="782352"/>
                  <a:pt x="2302004" y="1008000"/>
                  <a:pt x="2023652" y="1008000"/>
                </a:cubicBezTo>
                <a:lnTo>
                  <a:pt x="0" y="1008000"/>
                </a:lnTo>
                <a:close/>
              </a:path>
            </a:pathLst>
          </a:custGeom>
          <a:gradFill flip="none" rotWithShape="1">
            <a:gsLst>
              <a:gs pos="0">
                <a:schemeClr val="bg1"/>
              </a:gs>
              <a:gs pos="100000">
                <a:schemeClr val="bg1">
                  <a:lumMod val="85000"/>
                </a:schemeClr>
              </a:gs>
            </a:gsLst>
            <a:lin ang="13500000" scaled="1"/>
            <a:tileRect/>
          </a:gradFill>
          <a:ln w="254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2700000" scaled="1"/>
              <a:tileRect/>
            </a:gradFill>
          </a:ln>
          <a:effectLst>
            <a:outerShdw blurRad="50800" dist="635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6" name="文本框 44"/>
          <p:cNvSpPr txBox="1"/>
          <p:nvPr/>
        </p:nvSpPr>
        <p:spPr>
          <a:xfrm>
            <a:off x="2815181" y="2326943"/>
            <a:ext cx="182614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点击添加标题文字</a:t>
            </a:r>
            <a:endParaRPr lang="en-US" altLang="zh-CN" sz="1600" dirty="0">
              <a:solidFill>
                <a:srgbClr val="0070C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600" dirty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点击添加标题文字</a:t>
            </a:r>
          </a:p>
        </p:txBody>
      </p:sp>
      <p:grpSp>
        <p:nvGrpSpPr>
          <p:cNvPr id="15" name="组合 14"/>
          <p:cNvGrpSpPr/>
          <p:nvPr/>
        </p:nvGrpSpPr>
        <p:grpSpPr>
          <a:xfrm>
            <a:off x="1867083" y="2115326"/>
            <a:ext cx="1008000" cy="1008000"/>
            <a:chOff x="1530533" y="2123862"/>
            <a:chExt cx="1008000" cy="1008000"/>
          </a:xfrm>
        </p:grpSpPr>
        <p:sp>
          <p:nvSpPr>
            <p:cNvPr id="54" name="椭圆 53"/>
            <p:cNvSpPr>
              <a:spLocks noChangeAspect="1"/>
            </p:cNvSpPr>
            <p:nvPr/>
          </p:nvSpPr>
          <p:spPr>
            <a:xfrm>
              <a:off x="1530533" y="2123862"/>
              <a:ext cx="1008000" cy="1008000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65000"/>
                  </a:schemeClr>
                </a:gs>
              </a:gsLst>
              <a:lin ang="13500000" scaled="1"/>
              <a:tileRect/>
            </a:gradFill>
            <a:ln w="25400">
              <a:gradFill flip="none" rotWithShape="1">
                <a:gsLst>
                  <a:gs pos="0">
                    <a:schemeClr val="bg1"/>
                  </a:gs>
                  <a:gs pos="100000">
                    <a:schemeClr val="tx1">
                      <a:lumMod val="65000"/>
                      <a:lumOff val="35000"/>
                    </a:schemeClr>
                  </a:gs>
                </a:gsLst>
                <a:lin ang="2700000" scaled="1"/>
                <a:tileRect/>
              </a:gra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4" name="文本框 29"/>
            <p:cNvSpPr txBox="1">
              <a:spLocks noChangeArrowheads="1"/>
            </p:cNvSpPr>
            <p:nvPr/>
          </p:nvSpPr>
          <p:spPr bwMode="auto">
            <a:xfrm>
              <a:off x="1670351" y="2289860"/>
              <a:ext cx="787396" cy="70788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defPPr>
                <a:defRPr lang="zh-CN"/>
              </a:defPPr>
              <a:lvl1pPr algn="ctr" eaLnBrk="0" hangingPunct="0">
                <a:defRPr sz="4000">
                  <a:solidFill>
                    <a:srgbClr val="FF0000"/>
                  </a:solidFill>
                  <a:effectLst>
                    <a:innerShdw blurRad="63500" dist="38100" dir="13500000">
                      <a:prstClr val="black">
                        <a:alpha val="50000"/>
                      </a:prstClr>
                    </a:inn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  <a:lvl2pPr marL="742950" indent="-285750" eaLnBrk="0" hangingPunct="0"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en-US" altLang="zh-CN" dirty="0">
                  <a:solidFill>
                    <a:srgbClr val="0066CC"/>
                  </a:solidFill>
                </a:rPr>
                <a:t>01</a:t>
              </a:r>
              <a:endParaRPr lang="zh-CN" altLang="en-US" dirty="0">
                <a:solidFill>
                  <a:srgbClr val="0066CC"/>
                </a:solidFill>
              </a:endParaRPr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3145259" y="4042042"/>
            <a:ext cx="1620000" cy="1620000"/>
            <a:chOff x="2808709" y="4042042"/>
            <a:chExt cx="1620000" cy="1620000"/>
          </a:xfrm>
          <a:solidFill>
            <a:schemeClr val="bg1"/>
          </a:solidFill>
        </p:grpSpPr>
        <p:sp>
          <p:nvSpPr>
            <p:cNvPr id="33" name="椭圆 32"/>
            <p:cNvSpPr>
              <a:spLocks noChangeAspect="1"/>
            </p:cNvSpPr>
            <p:nvPr/>
          </p:nvSpPr>
          <p:spPr>
            <a:xfrm>
              <a:off x="2808709" y="4042042"/>
              <a:ext cx="1620000" cy="1620000"/>
            </a:xfrm>
            <a:prstGeom prst="ellipse">
              <a:avLst/>
            </a:prstGeom>
            <a:grpFill/>
            <a:ln>
              <a:noFill/>
            </a:ln>
            <a:effectLst>
              <a:outerShdw blurRad="63500" dist="635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4" name="椭圆 33"/>
            <p:cNvSpPr>
              <a:spLocks noChangeAspect="1"/>
            </p:cNvSpPr>
            <p:nvPr/>
          </p:nvSpPr>
          <p:spPr>
            <a:xfrm>
              <a:off x="2808709" y="4042042"/>
              <a:ext cx="1620000" cy="1620000"/>
            </a:xfrm>
            <a:prstGeom prst="ellipse">
              <a:avLst/>
            </a:prstGeom>
            <a:grpFill/>
            <a:ln>
              <a:noFill/>
            </a:ln>
            <a:effectLst>
              <a:innerShdw blurRad="114300" dist="114300" dir="135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8" name="椭圆 37"/>
            <p:cNvSpPr>
              <a:spLocks noChangeAspect="1"/>
            </p:cNvSpPr>
            <p:nvPr/>
          </p:nvSpPr>
          <p:spPr>
            <a:xfrm>
              <a:off x="2988709" y="4222042"/>
              <a:ext cx="1260000" cy="1260000"/>
            </a:xfrm>
            <a:prstGeom prst="ellipse">
              <a:avLst/>
            </a:prstGeom>
            <a:grpFill/>
            <a:ln w="25400">
              <a:gradFill flip="none" rotWithShape="1">
                <a:gsLst>
                  <a:gs pos="0">
                    <a:schemeClr val="accent1">
                      <a:lumMod val="5000"/>
                      <a:lumOff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13500000" scaled="1"/>
                <a:tileRect/>
              </a:gra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39" name="任意多边形 38"/>
          <p:cNvSpPr/>
          <p:nvPr/>
        </p:nvSpPr>
        <p:spPr>
          <a:xfrm>
            <a:off x="3900736" y="4348042"/>
            <a:ext cx="2527652" cy="1008000"/>
          </a:xfrm>
          <a:custGeom>
            <a:avLst/>
            <a:gdLst>
              <a:gd name="connsiteX0" fmla="*/ 0 w 2527652"/>
              <a:gd name="connsiteY0" fmla="*/ 0 h 1008000"/>
              <a:gd name="connsiteX1" fmla="*/ 2023652 w 2527652"/>
              <a:gd name="connsiteY1" fmla="*/ 0 h 1008000"/>
              <a:gd name="connsiteX2" fmla="*/ 2527652 w 2527652"/>
              <a:gd name="connsiteY2" fmla="*/ 504000 h 1008000"/>
              <a:gd name="connsiteX3" fmla="*/ 2023652 w 2527652"/>
              <a:gd name="connsiteY3" fmla="*/ 1008000 h 1008000"/>
              <a:gd name="connsiteX4" fmla="*/ 0 w 2527652"/>
              <a:gd name="connsiteY4" fmla="*/ 1008000 h 100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527652" h="1008000">
                <a:moveTo>
                  <a:pt x="0" y="0"/>
                </a:moveTo>
                <a:lnTo>
                  <a:pt x="2023652" y="0"/>
                </a:lnTo>
                <a:cubicBezTo>
                  <a:pt x="2302004" y="0"/>
                  <a:pt x="2527652" y="225648"/>
                  <a:pt x="2527652" y="504000"/>
                </a:cubicBezTo>
                <a:cubicBezTo>
                  <a:pt x="2527652" y="782352"/>
                  <a:pt x="2302004" y="1008000"/>
                  <a:pt x="2023652" y="1008000"/>
                </a:cubicBezTo>
                <a:lnTo>
                  <a:pt x="0" y="1008000"/>
                </a:lnTo>
                <a:close/>
              </a:path>
            </a:pathLst>
          </a:custGeom>
          <a:gradFill flip="none" rotWithShape="1">
            <a:gsLst>
              <a:gs pos="0">
                <a:schemeClr val="bg1"/>
              </a:gs>
              <a:gs pos="100000">
                <a:schemeClr val="bg1">
                  <a:lumMod val="85000"/>
                </a:schemeClr>
              </a:gs>
            </a:gsLst>
            <a:lin ang="13500000" scaled="1"/>
            <a:tileRect/>
          </a:gradFill>
          <a:ln w="254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2700000" scaled="1"/>
              <a:tileRect/>
            </a:gradFill>
          </a:ln>
          <a:effectLst>
            <a:outerShdw blurRad="50800" dist="635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2" name="文本框 16"/>
          <p:cNvSpPr txBox="1"/>
          <p:nvPr/>
        </p:nvSpPr>
        <p:spPr>
          <a:xfrm>
            <a:off x="4399357" y="4551123"/>
            <a:ext cx="182614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点击添加标题文字</a:t>
            </a:r>
            <a:endParaRPr lang="en-US" altLang="zh-CN" sz="1600" dirty="0">
              <a:solidFill>
                <a:srgbClr val="0070C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600" dirty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点击添加标题文字</a:t>
            </a:r>
          </a:p>
        </p:txBody>
      </p:sp>
      <p:grpSp>
        <p:nvGrpSpPr>
          <p:cNvPr id="18" name="组合 17"/>
          <p:cNvGrpSpPr/>
          <p:nvPr/>
        </p:nvGrpSpPr>
        <p:grpSpPr>
          <a:xfrm>
            <a:off x="3451259" y="4339506"/>
            <a:ext cx="1008000" cy="1008000"/>
            <a:chOff x="3114709" y="4348042"/>
            <a:chExt cx="1008000" cy="1008000"/>
          </a:xfrm>
        </p:grpSpPr>
        <p:sp>
          <p:nvSpPr>
            <p:cNvPr id="40" name="椭圆 39"/>
            <p:cNvSpPr>
              <a:spLocks noChangeAspect="1"/>
            </p:cNvSpPr>
            <p:nvPr/>
          </p:nvSpPr>
          <p:spPr>
            <a:xfrm>
              <a:off x="3114709" y="4348042"/>
              <a:ext cx="1008000" cy="1008000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65000"/>
                  </a:schemeClr>
                </a:gs>
              </a:gsLst>
              <a:lin ang="13500000" scaled="1"/>
              <a:tileRect/>
            </a:gradFill>
            <a:ln w="25400">
              <a:gradFill flip="none" rotWithShape="1">
                <a:gsLst>
                  <a:gs pos="0">
                    <a:schemeClr val="bg1"/>
                  </a:gs>
                  <a:gs pos="100000">
                    <a:schemeClr val="tx1">
                      <a:lumMod val="65000"/>
                      <a:lumOff val="35000"/>
                    </a:schemeClr>
                  </a:gs>
                </a:gsLst>
                <a:lin ang="2700000" scaled="1"/>
                <a:tileRect/>
              </a:gra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5" name="文本框 29"/>
            <p:cNvSpPr txBox="1">
              <a:spLocks noChangeArrowheads="1"/>
            </p:cNvSpPr>
            <p:nvPr/>
          </p:nvSpPr>
          <p:spPr bwMode="auto">
            <a:xfrm>
              <a:off x="3240757" y="4522108"/>
              <a:ext cx="787396" cy="70788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defPPr>
                <a:defRPr lang="zh-CN"/>
              </a:defPPr>
              <a:lvl1pPr algn="ctr" eaLnBrk="0" hangingPunct="0">
                <a:defRPr sz="4000">
                  <a:solidFill>
                    <a:srgbClr val="FF0000"/>
                  </a:solidFill>
                  <a:effectLst>
                    <a:innerShdw blurRad="63500" dist="38100" dir="13500000">
                      <a:prstClr val="black">
                        <a:alpha val="50000"/>
                      </a:prstClr>
                    </a:inn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  <a:lvl2pPr marL="742950" indent="-285750" eaLnBrk="0" hangingPunct="0"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en-US" altLang="zh-CN" dirty="0">
                  <a:solidFill>
                    <a:srgbClr val="0066CC"/>
                  </a:solidFill>
                </a:rPr>
                <a:t>03</a:t>
              </a:r>
              <a:endParaRPr lang="zh-CN" altLang="en-US" dirty="0">
                <a:solidFill>
                  <a:srgbClr val="0066CC"/>
                </a:solidFill>
              </a:endParaRPr>
            </a:p>
          </p:txBody>
        </p:sp>
      </p:grpSp>
      <p:cxnSp>
        <p:nvCxnSpPr>
          <p:cNvPr id="55" name="直接连接符 54"/>
          <p:cNvCxnSpPr/>
          <p:nvPr/>
        </p:nvCxnSpPr>
        <p:spPr>
          <a:xfrm flipH="1">
            <a:off x="6399388" y="4843509"/>
            <a:ext cx="954177" cy="32545"/>
          </a:xfrm>
          <a:prstGeom prst="line">
            <a:avLst/>
          </a:prstGeom>
          <a:ln w="28575">
            <a:solidFill>
              <a:schemeClr val="bg1">
                <a:lumMod val="85000"/>
              </a:schemeClr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4" name="组合 23"/>
          <p:cNvGrpSpPr/>
          <p:nvPr/>
        </p:nvGrpSpPr>
        <p:grpSpPr>
          <a:xfrm>
            <a:off x="7173562" y="4042042"/>
            <a:ext cx="1620000" cy="1620000"/>
            <a:chOff x="6837012" y="4042042"/>
            <a:chExt cx="1620000" cy="1620000"/>
          </a:xfrm>
          <a:solidFill>
            <a:schemeClr val="bg1"/>
          </a:solidFill>
        </p:grpSpPr>
        <p:sp>
          <p:nvSpPr>
            <p:cNvPr id="43" name="椭圆 42"/>
            <p:cNvSpPr>
              <a:spLocks noChangeAspect="1"/>
            </p:cNvSpPr>
            <p:nvPr/>
          </p:nvSpPr>
          <p:spPr>
            <a:xfrm>
              <a:off x="6837012" y="4042042"/>
              <a:ext cx="1620000" cy="1620000"/>
            </a:xfrm>
            <a:prstGeom prst="ellipse">
              <a:avLst/>
            </a:prstGeom>
            <a:grpFill/>
            <a:ln>
              <a:noFill/>
            </a:ln>
            <a:effectLst>
              <a:outerShdw blurRad="63500" dist="635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4" name="椭圆 43"/>
            <p:cNvSpPr>
              <a:spLocks noChangeAspect="1"/>
            </p:cNvSpPr>
            <p:nvPr/>
          </p:nvSpPr>
          <p:spPr>
            <a:xfrm>
              <a:off x="6837012" y="4042042"/>
              <a:ext cx="1620000" cy="1620000"/>
            </a:xfrm>
            <a:prstGeom prst="ellipse">
              <a:avLst/>
            </a:prstGeom>
            <a:grpFill/>
            <a:ln>
              <a:noFill/>
            </a:ln>
            <a:effectLst>
              <a:innerShdw blurRad="114300" dist="114300" dir="135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5" name="椭圆 44"/>
            <p:cNvSpPr>
              <a:spLocks noChangeAspect="1"/>
            </p:cNvSpPr>
            <p:nvPr/>
          </p:nvSpPr>
          <p:spPr>
            <a:xfrm>
              <a:off x="7017012" y="4222042"/>
              <a:ext cx="1260000" cy="1260000"/>
            </a:xfrm>
            <a:prstGeom prst="ellipse">
              <a:avLst/>
            </a:prstGeom>
            <a:grpFill/>
            <a:ln w="25400">
              <a:gradFill flip="none" rotWithShape="1">
                <a:gsLst>
                  <a:gs pos="0">
                    <a:schemeClr val="accent1">
                      <a:lumMod val="5000"/>
                      <a:lumOff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13500000" scaled="1"/>
                <a:tileRect/>
              </a:gra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46" name="任意多边形 45"/>
          <p:cNvSpPr/>
          <p:nvPr/>
        </p:nvSpPr>
        <p:spPr>
          <a:xfrm>
            <a:off x="8002303" y="4348042"/>
            <a:ext cx="2527652" cy="1008000"/>
          </a:xfrm>
          <a:custGeom>
            <a:avLst/>
            <a:gdLst>
              <a:gd name="connsiteX0" fmla="*/ 0 w 2527652"/>
              <a:gd name="connsiteY0" fmla="*/ 0 h 1008000"/>
              <a:gd name="connsiteX1" fmla="*/ 2023652 w 2527652"/>
              <a:gd name="connsiteY1" fmla="*/ 0 h 1008000"/>
              <a:gd name="connsiteX2" fmla="*/ 2527652 w 2527652"/>
              <a:gd name="connsiteY2" fmla="*/ 504000 h 1008000"/>
              <a:gd name="connsiteX3" fmla="*/ 2023652 w 2527652"/>
              <a:gd name="connsiteY3" fmla="*/ 1008000 h 1008000"/>
              <a:gd name="connsiteX4" fmla="*/ 0 w 2527652"/>
              <a:gd name="connsiteY4" fmla="*/ 1008000 h 100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527652" h="1008000">
                <a:moveTo>
                  <a:pt x="0" y="0"/>
                </a:moveTo>
                <a:lnTo>
                  <a:pt x="2023652" y="0"/>
                </a:lnTo>
                <a:cubicBezTo>
                  <a:pt x="2302004" y="0"/>
                  <a:pt x="2527652" y="225648"/>
                  <a:pt x="2527652" y="504000"/>
                </a:cubicBezTo>
                <a:cubicBezTo>
                  <a:pt x="2527652" y="782352"/>
                  <a:pt x="2302004" y="1008000"/>
                  <a:pt x="2023652" y="1008000"/>
                </a:cubicBezTo>
                <a:lnTo>
                  <a:pt x="0" y="1008000"/>
                </a:lnTo>
                <a:close/>
              </a:path>
            </a:pathLst>
          </a:custGeom>
          <a:gradFill flip="none" rotWithShape="1">
            <a:gsLst>
              <a:gs pos="0">
                <a:schemeClr val="bg1"/>
              </a:gs>
              <a:gs pos="100000">
                <a:schemeClr val="bg1">
                  <a:lumMod val="85000"/>
                </a:schemeClr>
              </a:gs>
            </a:gsLst>
            <a:lin ang="13500000" scaled="1"/>
            <a:tileRect/>
          </a:gradFill>
          <a:ln w="254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2700000" scaled="1"/>
              <a:tileRect/>
            </a:gradFill>
          </a:ln>
          <a:effectLst>
            <a:outerShdw blurRad="50800" dist="635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9" name="文本框 37"/>
          <p:cNvSpPr txBox="1"/>
          <p:nvPr/>
        </p:nvSpPr>
        <p:spPr>
          <a:xfrm>
            <a:off x="8427660" y="4551123"/>
            <a:ext cx="182614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点击添加标题文字</a:t>
            </a:r>
            <a:endParaRPr lang="en-US" altLang="zh-CN" sz="1600" dirty="0">
              <a:solidFill>
                <a:srgbClr val="0070C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600" dirty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点击添加标题文字</a:t>
            </a:r>
          </a:p>
        </p:txBody>
      </p:sp>
      <p:grpSp>
        <p:nvGrpSpPr>
          <p:cNvPr id="19" name="组合 18"/>
          <p:cNvGrpSpPr/>
          <p:nvPr/>
        </p:nvGrpSpPr>
        <p:grpSpPr>
          <a:xfrm>
            <a:off x="7479562" y="4372051"/>
            <a:ext cx="1008000" cy="1008000"/>
            <a:chOff x="7143012" y="4348042"/>
            <a:chExt cx="1008000" cy="1008000"/>
          </a:xfrm>
        </p:grpSpPr>
        <p:sp>
          <p:nvSpPr>
            <p:cNvPr id="47" name="椭圆 46"/>
            <p:cNvSpPr>
              <a:spLocks noChangeAspect="1"/>
            </p:cNvSpPr>
            <p:nvPr/>
          </p:nvSpPr>
          <p:spPr>
            <a:xfrm>
              <a:off x="7143012" y="4348042"/>
              <a:ext cx="1008000" cy="1008000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65000"/>
                  </a:schemeClr>
                </a:gs>
              </a:gsLst>
              <a:lin ang="13500000" scaled="1"/>
              <a:tileRect/>
            </a:gradFill>
            <a:ln w="25400">
              <a:gradFill flip="none" rotWithShape="1">
                <a:gsLst>
                  <a:gs pos="0">
                    <a:schemeClr val="bg1"/>
                  </a:gs>
                  <a:gs pos="100000">
                    <a:schemeClr val="tx1">
                      <a:lumMod val="65000"/>
                      <a:lumOff val="35000"/>
                    </a:schemeClr>
                  </a:gs>
                </a:gsLst>
                <a:lin ang="2700000" scaled="1"/>
                <a:tileRect/>
              </a:gra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7" name="文本框 29"/>
            <p:cNvSpPr txBox="1">
              <a:spLocks noChangeArrowheads="1"/>
            </p:cNvSpPr>
            <p:nvPr/>
          </p:nvSpPr>
          <p:spPr bwMode="auto">
            <a:xfrm>
              <a:off x="7253315" y="4522108"/>
              <a:ext cx="787396" cy="70788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defPPr>
                <a:defRPr lang="zh-CN"/>
              </a:defPPr>
              <a:lvl1pPr algn="ctr" eaLnBrk="0" hangingPunct="0">
                <a:defRPr sz="4000">
                  <a:solidFill>
                    <a:srgbClr val="FF0000"/>
                  </a:solidFill>
                  <a:effectLst>
                    <a:innerShdw blurRad="63500" dist="38100" dir="13500000">
                      <a:prstClr val="black">
                        <a:alpha val="50000"/>
                      </a:prstClr>
                    </a:inn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  <a:lvl2pPr marL="742950" indent="-285750" eaLnBrk="0" hangingPunct="0"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en-US" altLang="zh-CN" dirty="0">
                  <a:solidFill>
                    <a:srgbClr val="0066CC"/>
                  </a:solidFill>
                </a:rPr>
                <a:t>04</a:t>
              </a:r>
              <a:endParaRPr lang="zh-CN" altLang="en-US" dirty="0">
                <a:solidFill>
                  <a:srgbClr val="0066CC"/>
                </a:solidFill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2000">
        <p:fade/>
      </p:transition>
    </mc:Choice>
    <mc:Fallback xmlns="">
      <p:transition spd="med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500"/>
                            </p:stCondLst>
                            <p:childTnLst>
                              <p:par>
                                <p:cTn id="24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6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0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500"/>
                            </p:stCondLst>
                            <p:childTnLst>
                              <p:par>
                                <p:cTn id="32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4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000"/>
                            </p:stCondLst>
                            <p:childTnLst>
                              <p:par>
                                <p:cTn id="36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500"/>
                            </p:stCondLst>
                            <p:childTnLst>
                              <p:par>
                                <p:cTn id="4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000"/>
                            </p:stCondLst>
                            <p:childTnLst>
                              <p:par>
                                <p:cTn id="46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8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500"/>
                            </p:stCondLst>
                            <p:childTnLst>
                              <p:par>
                                <p:cTn id="50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2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0"/>
                            </p:stCondLst>
                            <p:childTnLst>
                              <p:par>
                                <p:cTn id="54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6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500"/>
                            </p:stCondLst>
                            <p:childTnLst>
                              <p:par>
                                <p:cTn id="58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6500"/>
                            </p:stCondLst>
                            <p:childTnLst>
                              <p:par>
                                <p:cTn id="68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0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7000"/>
                            </p:stCondLst>
                            <p:childTnLst>
                              <p:par>
                                <p:cTn id="72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4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7500"/>
                            </p:stCondLst>
                            <p:childTnLst>
                              <p:par>
                                <p:cTn id="76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8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8000"/>
                            </p:stCondLst>
                            <p:childTnLst>
                              <p:par>
                                <p:cTn id="80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8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8500"/>
                            </p:stCondLst>
                            <p:childTnLst>
                              <p:par>
                                <p:cTn id="8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9000"/>
                            </p:stCondLst>
                            <p:childTnLst>
                              <p:par>
                                <p:cTn id="90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2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9500"/>
                            </p:stCondLst>
                            <p:childTnLst>
                              <p:par>
                                <p:cTn id="94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96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0" grpId="0" animBg="1"/>
      <p:bldP spid="63" grpId="0"/>
      <p:bldP spid="53" grpId="0" animBg="1"/>
      <p:bldP spid="56" grpId="0"/>
      <p:bldP spid="39" grpId="0" animBg="1"/>
      <p:bldP spid="42" grpId="0"/>
      <p:bldP spid="46" grpId="0" animBg="1"/>
      <p:bldP spid="49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/>
          <p:cNvGrpSpPr/>
          <p:nvPr/>
        </p:nvGrpSpPr>
        <p:grpSpPr>
          <a:xfrm>
            <a:off x="696987" y="189439"/>
            <a:ext cx="5456674" cy="646331"/>
            <a:chOff x="360437" y="189434"/>
            <a:chExt cx="5456674" cy="646332"/>
          </a:xfrm>
        </p:grpSpPr>
        <p:sp>
          <p:nvSpPr>
            <p:cNvPr id="35" name="Freeform 514"/>
            <p:cNvSpPr>
              <a:spLocks noEditPoints="1"/>
            </p:cNvSpPr>
            <p:nvPr/>
          </p:nvSpPr>
          <p:spPr bwMode="auto">
            <a:xfrm>
              <a:off x="3098448" y="368645"/>
              <a:ext cx="358333" cy="360040"/>
            </a:xfrm>
            <a:custGeom>
              <a:avLst/>
              <a:gdLst>
                <a:gd name="T0" fmla="*/ 144 w 288"/>
                <a:gd name="T1" fmla="*/ 0 h 289"/>
                <a:gd name="T2" fmla="*/ 0 w 288"/>
                <a:gd name="T3" fmla="*/ 145 h 289"/>
                <a:gd name="T4" fmla="*/ 144 w 288"/>
                <a:gd name="T5" fmla="*/ 289 h 289"/>
                <a:gd name="T6" fmla="*/ 288 w 288"/>
                <a:gd name="T7" fmla="*/ 145 h 289"/>
                <a:gd name="T8" fmla="*/ 144 w 288"/>
                <a:gd name="T9" fmla="*/ 0 h 289"/>
                <a:gd name="T10" fmla="*/ 208 w 288"/>
                <a:gd name="T11" fmla="*/ 148 h 289"/>
                <a:gd name="T12" fmla="*/ 117 w 288"/>
                <a:gd name="T13" fmla="*/ 239 h 289"/>
                <a:gd name="T14" fmla="*/ 114 w 288"/>
                <a:gd name="T15" fmla="*/ 240 h 289"/>
                <a:gd name="T16" fmla="*/ 111 w 288"/>
                <a:gd name="T17" fmla="*/ 239 h 289"/>
                <a:gd name="T18" fmla="*/ 111 w 288"/>
                <a:gd name="T19" fmla="*/ 239 h 289"/>
                <a:gd name="T20" fmla="*/ 110 w 288"/>
                <a:gd name="T21" fmla="*/ 236 h 289"/>
                <a:gd name="T22" fmla="*/ 110 w 288"/>
                <a:gd name="T23" fmla="*/ 192 h 289"/>
                <a:gd name="T24" fmla="*/ 111 w 288"/>
                <a:gd name="T25" fmla="*/ 189 h 289"/>
                <a:gd name="T26" fmla="*/ 155 w 288"/>
                <a:gd name="T27" fmla="*/ 145 h 289"/>
                <a:gd name="T28" fmla="*/ 111 w 288"/>
                <a:gd name="T29" fmla="*/ 101 h 289"/>
                <a:gd name="T30" fmla="*/ 110 w 288"/>
                <a:gd name="T31" fmla="*/ 98 h 289"/>
                <a:gd name="T32" fmla="*/ 110 w 288"/>
                <a:gd name="T33" fmla="*/ 54 h 289"/>
                <a:gd name="T34" fmla="*/ 111 w 288"/>
                <a:gd name="T35" fmla="*/ 51 h 289"/>
                <a:gd name="T36" fmla="*/ 111 w 288"/>
                <a:gd name="T37" fmla="*/ 51 h 289"/>
                <a:gd name="T38" fmla="*/ 117 w 288"/>
                <a:gd name="T39" fmla="*/ 51 h 289"/>
                <a:gd name="T40" fmla="*/ 208 w 288"/>
                <a:gd name="T41" fmla="*/ 142 h 289"/>
                <a:gd name="T42" fmla="*/ 209 w 288"/>
                <a:gd name="T43" fmla="*/ 145 h 289"/>
                <a:gd name="T44" fmla="*/ 208 w 288"/>
                <a:gd name="T45" fmla="*/ 148 h 2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288" h="289">
                  <a:moveTo>
                    <a:pt x="144" y="0"/>
                  </a:moveTo>
                  <a:cubicBezTo>
                    <a:pt x="64" y="0"/>
                    <a:pt x="0" y="65"/>
                    <a:pt x="0" y="145"/>
                  </a:cubicBezTo>
                  <a:cubicBezTo>
                    <a:pt x="0" y="224"/>
                    <a:pt x="64" y="289"/>
                    <a:pt x="144" y="289"/>
                  </a:cubicBezTo>
                  <a:cubicBezTo>
                    <a:pt x="224" y="289"/>
                    <a:pt x="288" y="224"/>
                    <a:pt x="288" y="145"/>
                  </a:cubicBezTo>
                  <a:cubicBezTo>
                    <a:pt x="288" y="65"/>
                    <a:pt x="224" y="0"/>
                    <a:pt x="144" y="0"/>
                  </a:cubicBezTo>
                  <a:close/>
                  <a:moveTo>
                    <a:pt x="208" y="148"/>
                  </a:moveTo>
                  <a:cubicBezTo>
                    <a:pt x="117" y="239"/>
                    <a:pt x="117" y="239"/>
                    <a:pt x="117" y="239"/>
                  </a:cubicBezTo>
                  <a:cubicBezTo>
                    <a:pt x="116" y="240"/>
                    <a:pt x="115" y="240"/>
                    <a:pt x="114" y="240"/>
                  </a:cubicBezTo>
                  <a:cubicBezTo>
                    <a:pt x="113" y="240"/>
                    <a:pt x="112" y="240"/>
                    <a:pt x="111" y="239"/>
                  </a:cubicBezTo>
                  <a:cubicBezTo>
                    <a:pt x="111" y="239"/>
                    <a:pt x="111" y="239"/>
                    <a:pt x="111" y="239"/>
                  </a:cubicBezTo>
                  <a:cubicBezTo>
                    <a:pt x="110" y="238"/>
                    <a:pt x="110" y="237"/>
                    <a:pt x="110" y="236"/>
                  </a:cubicBezTo>
                  <a:cubicBezTo>
                    <a:pt x="110" y="192"/>
                    <a:pt x="110" y="192"/>
                    <a:pt x="110" y="192"/>
                  </a:cubicBezTo>
                  <a:cubicBezTo>
                    <a:pt x="110" y="191"/>
                    <a:pt x="110" y="190"/>
                    <a:pt x="111" y="189"/>
                  </a:cubicBezTo>
                  <a:cubicBezTo>
                    <a:pt x="155" y="145"/>
                    <a:pt x="155" y="145"/>
                    <a:pt x="155" y="145"/>
                  </a:cubicBezTo>
                  <a:cubicBezTo>
                    <a:pt x="111" y="101"/>
                    <a:pt x="111" y="101"/>
                    <a:pt x="111" y="101"/>
                  </a:cubicBezTo>
                  <a:cubicBezTo>
                    <a:pt x="110" y="100"/>
                    <a:pt x="110" y="99"/>
                    <a:pt x="110" y="98"/>
                  </a:cubicBezTo>
                  <a:cubicBezTo>
                    <a:pt x="110" y="54"/>
                    <a:pt x="110" y="54"/>
                    <a:pt x="110" y="54"/>
                  </a:cubicBezTo>
                  <a:cubicBezTo>
                    <a:pt x="110" y="53"/>
                    <a:pt x="110" y="52"/>
                    <a:pt x="111" y="51"/>
                  </a:cubicBezTo>
                  <a:cubicBezTo>
                    <a:pt x="111" y="51"/>
                    <a:pt x="111" y="51"/>
                    <a:pt x="111" y="51"/>
                  </a:cubicBezTo>
                  <a:cubicBezTo>
                    <a:pt x="113" y="49"/>
                    <a:pt x="115" y="49"/>
                    <a:pt x="117" y="51"/>
                  </a:cubicBezTo>
                  <a:cubicBezTo>
                    <a:pt x="208" y="142"/>
                    <a:pt x="208" y="142"/>
                    <a:pt x="208" y="142"/>
                  </a:cubicBezTo>
                  <a:cubicBezTo>
                    <a:pt x="209" y="143"/>
                    <a:pt x="209" y="144"/>
                    <a:pt x="209" y="145"/>
                  </a:cubicBezTo>
                  <a:cubicBezTo>
                    <a:pt x="209" y="146"/>
                    <a:pt x="209" y="147"/>
                    <a:pt x="208" y="148"/>
                  </a:cubicBezTo>
                  <a:close/>
                </a:path>
              </a:pathLst>
            </a:custGeom>
            <a:solidFill>
              <a:srgbClr val="0070C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rgbClr val="0070C0"/>
                </a:solidFill>
              </a:endParaRPr>
            </a:p>
          </p:txBody>
        </p:sp>
        <p:sp>
          <p:nvSpPr>
            <p:cNvPr id="36" name="TextBox 35"/>
            <p:cNvSpPr txBox="1"/>
            <p:nvPr/>
          </p:nvSpPr>
          <p:spPr>
            <a:xfrm>
              <a:off x="3528789" y="416491"/>
              <a:ext cx="2288322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defRPr sz="2400">
                  <a:solidFill>
                    <a:schemeClr val="bg1"/>
                  </a:solidFill>
                  <a:effectLst/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en-US" altLang="zh-CN" sz="1200" dirty="0">
                  <a:solidFill>
                    <a:srgbClr val="0070C0"/>
                  </a:solidFill>
                </a:rPr>
                <a:t>The deficiencies </a:t>
              </a: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360437" y="189434"/>
              <a:ext cx="2808311" cy="646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54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zh-CN" altLang="zh-CN" sz="3600" dirty="0">
                  <a:solidFill>
                    <a:srgbClr val="0070C0"/>
                  </a:solidFill>
                </a:rPr>
                <a:t>存在的不足</a:t>
              </a:r>
            </a:p>
          </p:txBody>
        </p:sp>
      </p:grpSp>
      <p:sp>
        <p:nvSpPr>
          <p:cNvPr id="37" name="矩形 36"/>
          <p:cNvSpPr/>
          <p:nvPr/>
        </p:nvSpPr>
        <p:spPr>
          <a:xfrm>
            <a:off x="336554" y="1125541"/>
            <a:ext cx="11522075" cy="5328593"/>
          </a:xfrm>
          <a:prstGeom prst="rect">
            <a:avLst/>
          </a:prstGeom>
          <a:solidFill>
            <a:schemeClr val="bg1">
              <a:lumMod val="95000"/>
              <a:alpha val="7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4" name="Freeform 148"/>
          <p:cNvSpPr>
            <a:spLocks noChangeAspect="1"/>
          </p:cNvSpPr>
          <p:nvPr/>
        </p:nvSpPr>
        <p:spPr bwMode="auto">
          <a:xfrm>
            <a:off x="9246320" y="4196854"/>
            <a:ext cx="733585" cy="576000"/>
          </a:xfrm>
          <a:custGeom>
            <a:avLst/>
            <a:gdLst>
              <a:gd name="T0" fmla="*/ 7 w 135"/>
              <a:gd name="T1" fmla="*/ 99 h 106"/>
              <a:gd name="T2" fmla="*/ 135 w 135"/>
              <a:gd name="T3" fmla="*/ 99 h 106"/>
              <a:gd name="T4" fmla="*/ 135 w 135"/>
              <a:gd name="T5" fmla="*/ 106 h 106"/>
              <a:gd name="T6" fmla="*/ 7 w 135"/>
              <a:gd name="T7" fmla="*/ 106 h 106"/>
              <a:gd name="T8" fmla="*/ 0 w 135"/>
              <a:gd name="T9" fmla="*/ 106 h 106"/>
              <a:gd name="T10" fmla="*/ 0 w 135"/>
              <a:gd name="T11" fmla="*/ 99 h 106"/>
              <a:gd name="T12" fmla="*/ 0 w 135"/>
              <a:gd name="T13" fmla="*/ 0 h 106"/>
              <a:gd name="T14" fmla="*/ 7 w 135"/>
              <a:gd name="T15" fmla="*/ 0 h 106"/>
              <a:gd name="T16" fmla="*/ 7 w 135"/>
              <a:gd name="T17" fmla="*/ 56 h 106"/>
              <a:gd name="T18" fmla="*/ 22 w 135"/>
              <a:gd name="T19" fmla="*/ 47 h 106"/>
              <a:gd name="T20" fmla="*/ 26 w 135"/>
              <a:gd name="T21" fmla="*/ 42 h 106"/>
              <a:gd name="T22" fmla="*/ 31 w 135"/>
              <a:gd name="T23" fmla="*/ 49 h 106"/>
              <a:gd name="T24" fmla="*/ 33 w 135"/>
              <a:gd name="T25" fmla="*/ 54 h 106"/>
              <a:gd name="T26" fmla="*/ 38 w 135"/>
              <a:gd name="T27" fmla="*/ 49 h 106"/>
              <a:gd name="T28" fmla="*/ 45 w 135"/>
              <a:gd name="T29" fmla="*/ 44 h 106"/>
              <a:gd name="T30" fmla="*/ 50 w 135"/>
              <a:gd name="T31" fmla="*/ 52 h 106"/>
              <a:gd name="T32" fmla="*/ 52 w 135"/>
              <a:gd name="T33" fmla="*/ 56 h 106"/>
              <a:gd name="T34" fmla="*/ 64 w 135"/>
              <a:gd name="T35" fmla="*/ 49 h 106"/>
              <a:gd name="T36" fmla="*/ 69 w 135"/>
              <a:gd name="T37" fmla="*/ 47 h 106"/>
              <a:gd name="T38" fmla="*/ 71 w 135"/>
              <a:gd name="T39" fmla="*/ 49 h 106"/>
              <a:gd name="T40" fmla="*/ 83 w 135"/>
              <a:gd name="T41" fmla="*/ 33 h 106"/>
              <a:gd name="T42" fmla="*/ 88 w 135"/>
              <a:gd name="T43" fmla="*/ 26 h 106"/>
              <a:gd name="T44" fmla="*/ 93 w 135"/>
              <a:gd name="T45" fmla="*/ 30 h 106"/>
              <a:gd name="T46" fmla="*/ 95 w 135"/>
              <a:gd name="T47" fmla="*/ 33 h 106"/>
              <a:gd name="T48" fmla="*/ 102 w 135"/>
              <a:gd name="T49" fmla="*/ 23 h 106"/>
              <a:gd name="T50" fmla="*/ 95 w 135"/>
              <a:gd name="T51" fmla="*/ 16 h 106"/>
              <a:gd name="T52" fmla="*/ 111 w 135"/>
              <a:gd name="T53" fmla="*/ 9 h 106"/>
              <a:gd name="T54" fmla="*/ 128 w 135"/>
              <a:gd name="T55" fmla="*/ 2 h 106"/>
              <a:gd name="T56" fmla="*/ 126 w 135"/>
              <a:gd name="T57" fmla="*/ 21 h 106"/>
              <a:gd name="T58" fmla="*/ 123 w 135"/>
              <a:gd name="T59" fmla="*/ 40 h 106"/>
              <a:gd name="T60" fmla="*/ 114 w 135"/>
              <a:gd name="T61" fmla="*/ 33 h 106"/>
              <a:gd name="T62" fmla="*/ 104 w 135"/>
              <a:gd name="T63" fmla="*/ 47 h 106"/>
              <a:gd name="T64" fmla="*/ 100 w 135"/>
              <a:gd name="T65" fmla="*/ 54 h 106"/>
              <a:gd name="T66" fmla="*/ 93 w 135"/>
              <a:gd name="T67" fmla="*/ 49 h 106"/>
              <a:gd name="T68" fmla="*/ 90 w 135"/>
              <a:gd name="T69" fmla="*/ 47 h 106"/>
              <a:gd name="T70" fmla="*/ 78 w 135"/>
              <a:gd name="T71" fmla="*/ 63 h 106"/>
              <a:gd name="T72" fmla="*/ 76 w 135"/>
              <a:gd name="T73" fmla="*/ 71 h 106"/>
              <a:gd name="T74" fmla="*/ 69 w 135"/>
              <a:gd name="T75" fmla="*/ 66 h 106"/>
              <a:gd name="T76" fmla="*/ 67 w 135"/>
              <a:gd name="T77" fmla="*/ 66 h 106"/>
              <a:gd name="T78" fmla="*/ 52 w 135"/>
              <a:gd name="T79" fmla="*/ 73 h 106"/>
              <a:gd name="T80" fmla="*/ 45 w 135"/>
              <a:gd name="T81" fmla="*/ 75 h 106"/>
              <a:gd name="T82" fmla="*/ 43 w 135"/>
              <a:gd name="T83" fmla="*/ 71 h 106"/>
              <a:gd name="T84" fmla="*/ 40 w 135"/>
              <a:gd name="T85" fmla="*/ 66 h 106"/>
              <a:gd name="T86" fmla="*/ 38 w 135"/>
              <a:gd name="T87" fmla="*/ 71 h 106"/>
              <a:gd name="T88" fmla="*/ 31 w 135"/>
              <a:gd name="T89" fmla="*/ 75 h 106"/>
              <a:gd name="T90" fmla="*/ 26 w 135"/>
              <a:gd name="T91" fmla="*/ 68 h 106"/>
              <a:gd name="T92" fmla="*/ 24 w 135"/>
              <a:gd name="T93" fmla="*/ 63 h 106"/>
              <a:gd name="T94" fmla="*/ 7 w 135"/>
              <a:gd name="T95" fmla="*/ 75 h 106"/>
              <a:gd name="T96" fmla="*/ 7 w 135"/>
              <a:gd name="T97" fmla="*/ 99 h 1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135" h="106">
                <a:moveTo>
                  <a:pt x="7" y="99"/>
                </a:moveTo>
                <a:lnTo>
                  <a:pt x="135" y="99"/>
                </a:lnTo>
                <a:lnTo>
                  <a:pt x="135" y="106"/>
                </a:lnTo>
                <a:lnTo>
                  <a:pt x="7" y="106"/>
                </a:lnTo>
                <a:lnTo>
                  <a:pt x="0" y="106"/>
                </a:lnTo>
                <a:lnTo>
                  <a:pt x="0" y="99"/>
                </a:lnTo>
                <a:lnTo>
                  <a:pt x="0" y="0"/>
                </a:lnTo>
                <a:lnTo>
                  <a:pt x="7" y="0"/>
                </a:lnTo>
                <a:lnTo>
                  <a:pt x="7" y="56"/>
                </a:lnTo>
                <a:lnTo>
                  <a:pt x="22" y="47"/>
                </a:lnTo>
                <a:lnTo>
                  <a:pt x="26" y="42"/>
                </a:lnTo>
                <a:lnTo>
                  <a:pt x="31" y="49"/>
                </a:lnTo>
                <a:lnTo>
                  <a:pt x="33" y="54"/>
                </a:lnTo>
                <a:lnTo>
                  <a:pt x="38" y="49"/>
                </a:lnTo>
                <a:lnTo>
                  <a:pt x="45" y="44"/>
                </a:lnTo>
                <a:lnTo>
                  <a:pt x="50" y="52"/>
                </a:lnTo>
                <a:lnTo>
                  <a:pt x="52" y="56"/>
                </a:lnTo>
                <a:lnTo>
                  <a:pt x="64" y="49"/>
                </a:lnTo>
                <a:lnTo>
                  <a:pt x="69" y="47"/>
                </a:lnTo>
                <a:lnTo>
                  <a:pt x="71" y="49"/>
                </a:lnTo>
                <a:lnTo>
                  <a:pt x="83" y="33"/>
                </a:lnTo>
                <a:lnTo>
                  <a:pt x="88" y="26"/>
                </a:lnTo>
                <a:lnTo>
                  <a:pt x="93" y="30"/>
                </a:lnTo>
                <a:lnTo>
                  <a:pt x="95" y="33"/>
                </a:lnTo>
                <a:lnTo>
                  <a:pt x="102" y="23"/>
                </a:lnTo>
                <a:lnTo>
                  <a:pt x="95" y="16"/>
                </a:lnTo>
                <a:lnTo>
                  <a:pt x="111" y="9"/>
                </a:lnTo>
                <a:lnTo>
                  <a:pt x="128" y="2"/>
                </a:lnTo>
                <a:lnTo>
                  <a:pt x="126" y="21"/>
                </a:lnTo>
                <a:lnTo>
                  <a:pt x="123" y="40"/>
                </a:lnTo>
                <a:lnTo>
                  <a:pt x="114" y="33"/>
                </a:lnTo>
                <a:lnTo>
                  <a:pt x="104" y="47"/>
                </a:lnTo>
                <a:lnTo>
                  <a:pt x="100" y="54"/>
                </a:lnTo>
                <a:lnTo>
                  <a:pt x="93" y="49"/>
                </a:lnTo>
                <a:lnTo>
                  <a:pt x="90" y="47"/>
                </a:lnTo>
                <a:lnTo>
                  <a:pt x="78" y="63"/>
                </a:lnTo>
                <a:lnTo>
                  <a:pt x="76" y="71"/>
                </a:lnTo>
                <a:lnTo>
                  <a:pt x="69" y="66"/>
                </a:lnTo>
                <a:lnTo>
                  <a:pt x="67" y="66"/>
                </a:lnTo>
                <a:lnTo>
                  <a:pt x="52" y="73"/>
                </a:lnTo>
                <a:lnTo>
                  <a:pt x="45" y="75"/>
                </a:lnTo>
                <a:lnTo>
                  <a:pt x="43" y="71"/>
                </a:lnTo>
                <a:lnTo>
                  <a:pt x="40" y="66"/>
                </a:lnTo>
                <a:lnTo>
                  <a:pt x="38" y="71"/>
                </a:lnTo>
                <a:lnTo>
                  <a:pt x="31" y="75"/>
                </a:lnTo>
                <a:lnTo>
                  <a:pt x="26" y="68"/>
                </a:lnTo>
                <a:lnTo>
                  <a:pt x="24" y="63"/>
                </a:lnTo>
                <a:lnTo>
                  <a:pt x="7" y="75"/>
                </a:lnTo>
                <a:lnTo>
                  <a:pt x="7" y="99"/>
                </a:lnTo>
                <a:close/>
              </a:path>
            </a:pathLst>
          </a:custGeom>
          <a:solidFill>
            <a:schemeClr val="bg1">
              <a:lumMod val="75000"/>
            </a:schemeClr>
          </a:solidFill>
          <a:ln>
            <a:solidFill>
              <a:schemeClr val="bg1">
                <a:lumMod val="75000"/>
              </a:schemeClr>
            </a:solidFill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grpSp>
        <p:nvGrpSpPr>
          <p:cNvPr id="136" name="组合 135"/>
          <p:cNvGrpSpPr/>
          <p:nvPr/>
        </p:nvGrpSpPr>
        <p:grpSpPr>
          <a:xfrm>
            <a:off x="1440961" y="1701601"/>
            <a:ext cx="1686034" cy="987618"/>
            <a:chOff x="8641357" y="2133650"/>
            <a:chExt cx="1686034" cy="987618"/>
          </a:xfrm>
        </p:grpSpPr>
        <p:sp>
          <p:nvSpPr>
            <p:cNvPr id="137" name="TextBox 136"/>
            <p:cNvSpPr txBox="1"/>
            <p:nvPr/>
          </p:nvSpPr>
          <p:spPr>
            <a:xfrm>
              <a:off x="8697503" y="2515974"/>
              <a:ext cx="1629888" cy="6052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</p:txBody>
        </p:sp>
        <p:sp>
          <p:nvSpPr>
            <p:cNvPr id="138" name="Freeform 512"/>
            <p:cNvSpPr/>
            <p:nvPr/>
          </p:nvSpPr>
          <p:spPr bwMode="auto">
            <a:xfrm>
              <a:off x="8641357" y="2228252"/>
              <a:ext cx="118487" cy="234738"/>
            </a:xfrm>
            <a:custGeom>
              <a:avLst/>
              <a:gdLst>
                <a:gd name="T0" fmla="*/ 54 w 106"/>
                <a:gd name="T1" fmla="*/ 105 h 210"/>
                <a:gd name="T2" fmla="*/ 0 w 106"/>
                <a:gd name="T3" fmla="*/ 159 h 210"/>
                <a:gd name="T4" fmla="*/ 0 w 106"/>
                <a:gd name="T5" fmla="*/ 210 h 210"/>
                <a:gd name="T6" fmla="*/ 0 w 106"/>
                <a:gd name="T7" fmla="*/ 210 h 210"/>
                <a:gd name="T8" fmla="*/ 106 w 106"/>
                <a:gd name="T9" fmla="*/ 105 h 210"/>
                <a:gd name="T10" fmla="*/ 0 w 106"/>
                <a:gd name="T11" fmla="*/ 0 h 210"/>
                <a:gd name="T12" fmla="*/ 0 w 106"/>
                <a:gd name="T13" fmla="*/ 0 h 210"/>
                <a:gd name="T14" fmla="*/ 0 w 106"/>
                <a:gd name="T15" fmla="*/ 51 h 210"/>
                <a:gd name="T16" fmla="*/ 54 w 106"/>
                <a:gd name="T17" fmla="*/ 105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6" h="210">
                  <a:moveTo>
                    <a:pt x="54" y="105"/>
                  </a:moveTo>
                  <a:lnTo>
                    <a:pt x="0" y="159"/>
                  </a:lnTo>
                  <a:lnTo>
                    <a:pt x="0" y="210"/>
                  </a:lnTo>
                  <a:lnTo>
                    <a:pt x="0" y="210"/>
                  </a:lnTo>
                  <a:lnTo>
                    <a:pt x="106" y="105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51"/>
                  </a:lnTo>
                  <a:lnTo>
                    <a:pt x="54" y="105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139" name="TextBox 138"/>
            <p:cNvSpPr txBox="1"/>
            <p:nvPr/>
          </p:nvSpPr>
          <p:spPr>
            <a:xfrm>
              <a:off x="8714182" y="2133650"/>
              <a:ext cx="139718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8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输入小标题</a:t>
              </a:r>
              <a:endParaRPr lang="zh-CN" altLang="zh-CN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44" name="组合 143"/>
          <p:cNvGrpSpPr/>
          <p:nvPr/>
        </p:nvGrpSpPr>
        <p:grpSpPr>
          <a:xfrm>
            <a:off x="1849116" y="5106471"/>
            <a:ext cx="1686034" cy="987618"/>
            <a:chOff x="8641357" y="2133650"/>
            <a:chExt cx="1686034" cy="987618"/>
          </a:xfrm>
        </p:grpSpPr>
        <p:sp>
          <p:nvSpPr>
            <p:cNvPr id="145" name="TextBox 144"/>
            <p:cNvSpPr txBox="1"/>
            <p:nvPr/>
          </p:nvSpPr>
          <p:spPr>
            <a:xfrm>
              <a:off x="8697503" y="2515974"/>
              <a:ext cx="1629888" cy="6052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</p:txBody>
        </p:sp>
        <p:sp>
          <p:nvSpPr>
            <p:cNvPr id="146" name="Freeform 512"/>
            <p:cNvSpPr/>
            <p:nvPr/>
          </p:nvSpPr>
          <p:spPr bwMode="auto">
            <a:xfrm>
              <a:off x="8641357" y="2228252"/>
              <a:ext cx="118487" cy="234738"/>
            </a:xfrm>
            <a:custGeom>
              <a:avLst/>
              <a:gdLst>
                <a:gd name="T0" fmla="*/ 54 w 106"/>
                <a:gd name="T1" fmla="*/ 105 h 210"/>
                <a:gd name="T2" fmla="*/ 0 w 106"/>
                <a:gd name="T3" fmla="*/ 159 h 210"/>
                <a:gd name="T4" fmla="*/ 0 w 106"/>
                <a:gd name="T5" fmla="*/ 210 h 210"/>
                <a:gd name="T6" fmla="*/ 0 w 106"/>
                <a:gd name="T7" fmla="*/ 210 h 210"/>
                <a:gd name="T8" fmla="*/ 106 w 106"/>
                <a:gd name="T9" fmla="*/ 105 h 210"/>
                <a:gd name="T10" fmla="*/ 0 w 106"/>
                <a:gd name="T11" fmla="*/ 0 h 210"/>
                <a:gd name="T12" fmla="*/ 0 w 106"/>
                <a:gd name="T13" fmla="*/ 0 h 210"/>
                <a:gd name="T14" fmla="*/ 0 w 106"/>
                <a:gd name="T15" fmla="*/ 51 h 210"/>
                <a:gd name="T16" fmla="*/ 54 w 106"/>
                <a:gd name="T17" fmla="*/ 105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6" h="210">
                  <a:moveTo>
                    <a:pt x="54" y="105"/>
                  </a:moveTo>
                  <a:lnTo>
                    <a:pt x="0" y="159"/>
                  </a:lnTo>
                  <a:lnTo>
                    <a:pt x="0" y="210"/>
                  </a:lnTo>
                  <a:lnTo>
                    <a:pt x="0" y="210"/>
                  </a:lnTo>
                  <a:lnTo>
                    <a:pt x="106" y="105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51"/>
                  </a:lnTo>
                  <a:lnTo>
                    <a:pt x="54" y="105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147" name="TextBox 146"/>
            <p:cNvSpPr txBox="1"/>
            <p:nvPr/>
          </p:nvSpPr>
          <p:spPr>
            <a:xfrm>
              <a:off x="8714182" y="2133650"/>
              <a:ext cx="139718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8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输入小标题</a:t>
              </a:r>
              <a:endParaRPr lang="zh-CN" altLang="zh-CN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48" name="组合 147"/>
          <p:cNvGrpSpPr/>
          <p:nvPr/>
        </p:nvGrpSpPr>
        <p:grpSpPr>
          <a:xfrm>
            <a:off x="9236089" y="4907551"/>
            <a:ext cx="1686034" cy="987618"/>
            <a:chOff x="8641357" y="2133650"/>
            <a:chExt cx="1686034" cy="987618"/>
          </a:xfrm>
        </p:grpSpPr>
        <p:sp>
          <p:nvSpPr>
            <p:cNvPr id="149" name="TextBox 148"/>
            <p:cNvSpPr txBox="1"/>
            <p:nvPr/>
          </p:nvSpPr>
          <p:spPr>
            <a:xfrm>
              <a:off x="8697503" y="2515974"/>
              <a:ext cx="1629888" cy="6052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</p:txBody>
        </p:sp>
        <p:sp>
          <p:nvSpPr>
            <p:cNvPr id="150" name="Freeform 512"/>
            <p:cNvSpPr/>
            <p:nvPr/>
          </p:nvSpPr>
          <p:spPr bwMode="auto">
            <a:xfrm>
              <a:off x="8641357" y="2228252"/>
              <a:ext cx="118487" cy="234738"/>
            </a:xfrm>
            <a:custGeom>
              <a:avLst/>
              <a:gdLst>
                <a:gd name="T0" fmla="*/ 54 w 106"/>
                <a:gd name="T1" fmla="*/ 105 h 210"/>
                <a:gd name="T2" fmla="*/ 0 w 106"/>
                <a:gd name="T3" fmla="*/ 159 h 210"/>
                <a:gd name="T4" fmla="*/ 0 w 106"/>
                <a:gd name="T5" fmla="*/ 210 h 210"/>
                <a:gd name="T6" fmla="*/ 0 w 106"/>
                <a:gd name="T7" fmla="*/ 210 h 210"/>
                <a:gd name="T8" fmla="*/ 106 w 106"/>
                <a:gd name="T9" fmla="*/ 105 h 210"/>
                <a:gd name="T10" fmla="*/ 0 w 106"/>
                <a:gd name="T11" fmla="*/ 0 h 210"/>
                <a:gd name="T12" fmla="*/ 0 w 106"/>
                <a:gd name="T13" fmla="*/ 0 h 210"/>
                <a:gd name="T14" fmla="*/ 0 w 106"/>
                <a:gd name="T15" fmla="*/ 51 h 210"/>
                <a:gd name="T16" fmla="*/ 54 w 106"/>
                <a:gd name="T17" fmla="*/ 105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6" h="210">
                  <a:moveTo>
                    <a:pt x="54" y="105"/>
                  </a:moveTo>
                  <a:lnTo>
                    <a:pt x="0" y="159"/>
                  </a:lnTo>
                  <a:lnTo>
                    <a:pt x="0" y="210"/>
                  </a:lnTo>
                  <a:lnTo>
                    <a:pt x="0" y="210"/>
                  </a:lnTo>
                  <a:lnTo>
                    <a:pt x="106" y="105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51"/>
                  </a:lnTo>
                  <a:lnTo>
                    <a:pt x="54" y="105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151" name="TextBox 150"/>
            <p:cNvSpPr txBox="1"/>
            <p:nvPr/>
          </p:nvSpPr>
          <p:spPr>
            <a:xfrm>
              <a:off x="8714182" y="2133650"/>
              <a:ext cx="139718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8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输入小标题</a:t>
              </a:r>
              <a:endParaRPr lang="zh-CN" altLang="zh-CN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cxnSp>
        <p:nvCxnSpPr>
          <p:cNvPr id="156" name="直接连接符 155"/>
          <p:cNvCxnSpPr/>
          <p:nvPr/>
        </p:nvCxnSpPr>
        <p:spPr>
          <a:xfrm flipH="1">
            <a:off x="5990390" y="2571243"/>
            <a:ext cx="1473725" cy="835087"/>
          </a:xfrm>
          <a:prstGeom prst="line">
            <a:avLst/>
          </a:prstGeom>
          <a:ln w="28575">
            <a:solidFill>
              <a:schemeClr val="bg1">
                <a:lumMod val="85000"/>
              </a:schemeClr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7" name="直接连接符 156"/>
          <p:cNvCxnSpPr/>
          <p:nvPr/>
        </p:nvCxnSpPr>
        <p:spPr>
          <a:xfrm flipH="1" flipV="1">
            <a:off x="6727253" y="4040242"/>
            <a:ext cx="1172325" cy="561880"/>
          </a:xfrm>
          <a:prstGeom prst="line">
            <a:avLst/>
          </a:prstGeom>
          <a:ln w="28575">
            <a:solidFill>
              <a:schemeClr val="bg1">
                <a:lumMod val="85000"/>
              </a:schemeClr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8" name="直接连接符 157"/>
          <p:cNvCxnSpPr/>
          <p:nvPr/>
        </p:nvCxnSpPr>
        <p:spPr>
          <a:xfrm flipH="1">
            <a:off x="4691868" y="4040246"/>
            <a:ext cx="829656" cy="1051975"/>
          </a:xfrm>
          <a:prstGeom prst="line">
            <a:avLst/>
          </a:prstGeom>
          <a:ln w="28575">
            <a:solidFill>
              <a:schemeClr val="bg1">
                <a:lumMod val="85000"/>
              </a:schemeClr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9" name="直接连接符 158"/>
          <p:cNvCxnSpPr>
            <a:endCxn id="116" idx="6"/>
          </p:cNvCxnSpPr>
          <p:nvPr/>
        </p:nvCxnSpPr>
        <p:spPr>
          <a:xfrm flipH="1">
            <a:off x="4288365" y="3736880"/>
            <a:ext cx="910079" cy="0"/>
          </a:xfrm>
          <a:prstGeom prst="line">
            <a:avLst/>
          </a:prstGeom>
          <a:ln w="28575">
            <a:solidFill>
              <a:schemeClr val="bg1">
                <a:lumMod val="85000"/>
              </a:schemeClr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76" name="组合 75"/>
          <p:cNvGrpSpPr>
            <a:grpSpLocks noChangeAspect="1"/>
          </p:cNvGrpSpPr>
          <p:nvPr/>
        </p:nvGrpSpPr>
        <p:grpSpPr>
          <a:xfrm>
            <a:off x="8575624" y="1661050"/>
            <a:ext cx="488729" cy="504000"/>
            <a:chOff x="9405938" y="2763838"/>
            <a:chExt cx="1219201" cy="1257301"/>
          </a:xfrm>
          <a:solidFill>
            <a:schemeClr val="bg1">
              <a:lumMod val="75000"/>
            </a:schemeClr>
          </a:solidFill>
        </p:grpSpPr>
        <p:sp>
          <p:nvSpPr>
            <p:cNvPr id="77" name="Rectangle 5"/>
            <p:cNvSpPr>
              <a:spLocks noChangeArrowheads="1"/>
            </p:cNvSpPr>
            <p:nvPr/>
          </p:nvSpPr>
          <p:spPr bwMode="auto">
            <a:xfrm>
              <a:off x="9405938" y="3505201"/>
              <a:ext cx="166688" cy="51593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78" name="Rectangle 6"/>
            <p:cNvSpPr>
              <a:spLocks noChangeArrowheads="1"/>
            </p:cNvSpPr>
            <p:nvPr/>
          </p:nvSpPr>
          <p:spPr bwMode="auto">
            <a:xfrm>
              <a:off x="9405938" y="3505201"/>
              <a:ext cx="166688" cy="51593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79" name="Rectangle 7"/>
            <p:cNvSpPr>
              <a:spLocks noChangeArrowheads="1"/>
            </p:cNvSpPr>
            <p:nvPr/>
          </p:nvSpPr>
          <p:spPr bwMode="auto">
            <a:xfrm>
              <a:off x="9671051" y="3376613"/>
              <a:ext cx="166688" cy="6445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80" name="Rectangle 8"/>
            <p:cNvSpPr>
              <a:spLocks noChangeArrowheads="1"/>
            </p:cNvSpPr>
            <p:nvPr/>
          </p:nvSpPr>
          <p:spPr bwMode="auto">
            <a:xfrm>
              <a:off x="9671051" y="3376613"/>
              <a:ext cx="166688" cy="6445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81" name="Rectangle 9"/>
            <p:cNvSpPr>
              <a:spLocks noChangeArrowheads="1"/>
            </p:cNvSpPr>
            <p:nvPr/>
          </p:nvSpPr>
          <p:spPr bwMode="auto">
            <a:xfrm>
              <a:off x="9931401" y="2763838"/>
              <a:ext cx="166688" cy="125730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82" name="Rectangle 10"/>
            <p:cNvSpPr>
              <a:spLocks noChangeArrowheads="1"/>
            </p:cNvSpPr>
            <p:nvPr/>
          </p:nvSpPr>
          <p:spPr bwMode="auto">
            <a:xfrm>
              <a:off x="9931401" y="2763838"/>
              <a:ext cx="166688" cy="125730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83" name="Rectangle 11"/>
            <p:cNvSpPr>
              <a:spLocks noChangeArrowheads="1"/>
            </p:cNvSpPr>
            <p:nvPr/>
          </p:nvSpPr>
          <p:spPr bwMode="auto">
            <a:xfrm>
              <a:off x="10196513" y="3111501"/>
              <a:ext cx="166688" cy="90963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84" name="Rectangle 12"/>
            <p:cNvSpPr>
              <a:spLocks noChangeArrowheads="1"/>
            </p:cNvSpPr>
            <p:nvPr/>
          </p:nvSpPr>
          <p:spPr bwMode="auto">
            <a:xfrm>
              <a:off x="10196513" y="3111501"/>
              <a:ext cx="166688" cy="90963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85" name="Rectangle 13"/>
            <p:cNvSpPr>
              <a:spLocks noChangeArrowheads="1"/>
            </p:cNvSpPr>
            <p:nvPr/>
          </p:nvSpPr>
          <p:spPr bwMode="auto">
            <a:xfrm>
              <a:off x="10458451" y="3449638"/>
              <a:ext cx="166688" cy="57150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86" name="Rectangle 14"/>
            <p:cNvSpPr>
              <a:spLocks noChangeArrowheads="1"/>
            </p:cNvSpPr>
            <p:nvPr/>
          </p:nvSpPr>
          <p:spPr bwMode="auto">
            <a:xfrm>
              <a:off x="10458451" y="3449638"/>
              <a:ext cx="166688" cy="57150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grpSp>
        <p:nvGrpSpPr>
          <p:cNvPr id="120" name="组合 24"/>
          <p:cNvGrpSpPr/>
          <p:nvPr/>
        </p:nvGrpSpPr>
        <p:grpSpPr bwMode="auto">
          <a:xfrm>
            <a:off x="7248974" y="1680120"/>
            <a:ext cx="1301209" cy="1302265"/>
            <a:chOff x="2848131" y="1860029"/>
            <a:chExt cx="3807502" cy="3807502"/>
          </a:xfrm>
        </p:grpSpPr>
        <p:sp>
          <p:nvSpPr>
            <p:cNvPr id="121" name="椭圆 120"/>
            <p:cNvSpPr/>
            <p:nvPr/>
          </p:nvSpPr>
          <p:spPr>
            <a:xfrm>
              <a:off x="2848131" y="1860029"/>
              <a:ext cx="3807502" cy="3807502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rgbClr val="E0E0E0"/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279400" dist="2540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122" name="椭圆 121"/>
            <p:cNvSpPr/>
            <p:nvPr/>
          </p:nvSpPr>
          <p:spPr>
            <a:xfrm>
              <a:off x="2937682" y="1968815"/>
              <a:ext cx="3628400" cy="3628544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rgbClr val="DDDEDD"/>
                </a:gs>
              </a:gsLst>
              <a:lin ang="189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</p:grpSp>
      <p:sp>
        <p:nvSpPr>
          <p:cNvPr id="134" name="文本框 29"/>
          <p:cNvSpPr txBox="1">
            <a:spLocks noChangeArrowheads="1"/>
          </p:cNvSpPr>
          <p:nvPr/>
        </p:nvSpPr>
        <p:spPr bwMode="auto">
          <a:xfrm>
            <a:off x="7430538" y="1890282"/>
            <a:ext cx="938078" cy="8617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defPPr>
              <a:defRPr lang="zh-CN"/>
            </a:defPPr>
            <a:lvl1pPr algn="ctr" eaLnBrk="0" hangingPunct="0">
              <a:defRPr sz="5000">
                <a:solidFill>
                  <a:srgbClr val="FF0000"/>
                </a:solidFill>
                <a:effectLst>
                  <a:innerShdw blurRad="63500" dist="38100" dir="13500000">
                    <a:prstClr val="black">
                      <a:alpha val="50000"/>
                    </a:prstClr>
                  </a:inn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742950" indent="-28575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dirty="0">
                <a:solidFill>
                  <a:srgbClr val="0066CC"/>
                </a:solidFill>
              </a:rPr>
              <a:t>04</a:t>
            </a:r>
            <a:endParaRPr lang="zh-CN" altLang="en-US" dirty="0">
              <a:solidFill>
                <a:srgbClr val="0066CC"/>
              </a:solidFill>
            </a:endParaRPr>
          </a:p>
        </p:txBody>
      </p:sp>
      <p:grpSp>
        <p:nvGrpSpPr>
          <p:cNvPr id="152" name="组合 151"/>
          <p:cNvGrpSpPr/>
          <p:nvPr/>
        </p:nvGrpSpPr>
        <p:grpSpPr>
          <a:xfrm>
            <a:off x="8684303" y="2205658"/>
            <a:ext cx="1686034" cy="987618"/>
            <a:chOff x="8641357" y="2133650"/>
            <a:chExt cx="1686034" cy="987618"/>
          </a:xfrm>
        </p:grpSpPr>
        <p:sp>
          <p:nvSpPr>
            <p:cNvPr id="153" name="TextBox 152"/>
            <p:cNvSpPr txBox="1"/>
            <p:nvPr/>
          </p:nvSpPr>
          <p:spPr>
            <a:xfrm>
              <a:off x="8697503" y="2515974"/>
              <a:ext cx="1629888" cy="6052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</p:txBody>
        </p:sp>
        <p:sp>
          <p:nvSpPr>
            <p:cNvPr id="154" name="Freeform 512"/>
            <p:cNvSpPr/>
            <p:nvPr/>
          </p:nvSpPr>
          <p:spPr bwMode="auto">
            <a:xfrm>
              <a:off x="8641357" y="2228252"/>
              <a:ext cx="118487" cy="234738"/>
            </a:xfrm>
            <a:custGeom>
              <a:avLst/>
              <a:gdLst>
                <a:gd name="T0" fmla="*/ 54 w 106"/>
                <a:gd name="T1" fmla="*/ 105 h 210"/>
                <a:gd name="T2" fmla="*/ 0 w 106"/>
                <a:gd name="T3" fmla="*/ 159 h 210"/>
                <a:gd name="T4" fmla="*/ 0 w 106"/>
                <a:gd name="T5" fmla="*/ 210 h 210"/>
                <a:gd name="T6" fmla="*/ 0 w 106"/>
                <a:gd name="T7" fmla="*/ 210 h 210"/>
                <a:gd name="T8" fmla="*/ 106 w 106"/>
                <a:gd name="T9" fmla="*/ 105 h 210"/>
                <a:gd name="T10" fmla="*/ 0 w 106"/>
                <a:gd name="T11" fmla="*/ 0 h 210"/>
                <a:gd name="T12" fmla="*/ 0 w 106"/>
                <a:gd name="T13" fmla="*/ 0 h 210"/>
                <a:gd name="T14" fmla="*/ 0 w 106"/>
                <a:gd name="T15" fmla="*/ 51 h 210"/>
                <a:gd name="T16" fmla="*/ 54 w 106"/>
                <a:gd name="T17" fmla="*/ 105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6" h="210">
                  <a:moveTo>
                    <a:pt x="54" y="105"/>
                  </a:moveTo>
                  <a:lnTo>
                    <a:pt x="0" y="159"/>
                  </a:lnTo>
                  <a:lnTo>
                    <a:pt x="0" y="210"/>
                  </a:lnTo>
                  <a:lnTo>
                    <a:pt x="0" y="210"/>
                  </a:lnTo>
                  <a:lnTo>
                    <a:pt x="106" y="105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51"/>
                  </a:lnTo>
                  <a:lnTo>
                    <a:pt x="54" y="105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155" name="TextBox 154"/>
            <p:cNvSpPr txBox="1"/>
            <p:nvPr/>
          </p:nvSpPr>
          <p:spPr>
            <a:xfrm>
              <a:off x="8714182" y="2133650"/>
              <a:ext cx="139718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8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输入小标题</a:t>
              </a:r>
              <a:endParaRPr lang="zh-CN" altLang="zh-CN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23" name="组合 24"/>
          <p:cNvGrpSpPr/>
          <p:nvPr/>
        </p:nvGrpSpPr>
        <p:grpSpPr bwMode="auto">
          <a:xfrm>
            <a:off x="7464115" y="3992030"/>
            <a:ext cx="1686167" cy="1687535"/>
            <a:chOff x="2848131" y="1860029"/>
            <a:chExt cx="3807502" cy="3807502"/>
          </a:xfrm>
        </p:grpSpPr>
        <p:sp>
          <p:nvSpPr>
            <p:cNvPr id="124" name="椭圆 123"/>
            <p:cNvSpPr/>
            <p:nvPr/>
          </p:nvSpPr>
          <p:spPr>
            <a:xfrm>
              <a:off x="2848131" y="1860029"/>
              <a:ext cx="3807502" cy="3807502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rgbClr val="E0E0E0"/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279400" dist="2540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125" name="椭圆 124"/>
            <p:cNvSpPr/>
            <p:nvPr/>
          </p:nvSpPr>
          <p:spPr>
            <a:xfrm>
              <a:off x="2937682" y="1968815"/>
              <a:ext cx="3628400" cy="3628544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rgbClr val="DDDEDD"/>
                </a:gs>
              </a:gsLst>
              <a:lin ang="189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</p:grpSp>
      <p:sp>
        <p:nvSpPr>
          <p:cNvPr id="135" name="文本框 29"/>
          <p:cNvSpPr txBox="1">
            <a:spLocks noChangeArrowheads="1"/>
          </p:cNvSpPr>
          <p:nvPr/>
        </p:nvSpPr>
        <p:spPr bwMode="auto">
          <a:xfrm>
            <a:off x="7838158" y="4423236"/>
            <a:ext cx="938078" cy="8617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defPPr>
              <a:defRPr lang="zh-CN"/>
            </a:defPPr>
            <a:lvl1pPr algn="ctr" eaLnBrk="0" hangingPunct="0">
              <a:defRPr sz="5000">
                <a:solidFill>
                  <a:srgbClr val="FF0000"/>
                </a:solidFill>
                <a:effectLst>
                  <a:innerShdw blurRad="63500" dist="38100" dir="13500000">
                    <a:prstClr val="black">
                      <a:alpha val="50000"/>
                    </a:prstClr>
                  </a:inn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742950" indent="-28575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dirty="0">
                <a:solidFill>
                  <a:srgbClr val="0066CC"/>
                </a:solidFill>
              </a:rPr>
              <a:t>05</a:t>
            </a:r>
            <a:endParaRPr lang="zh-CN" altLang="en-US" dirty="0">
              <a:solidFill>
                <a:srgbClr val="0066CC"/>
              </a:solidFill>
            </a:endParaRPr>
          </a:p>
        </p:txBody>
      </p:sp>
      <p:grpSp>
        <p:nvGrpSpPr>
          <p:cNvPr id="117" name="组合 24"/>
          <p:cNvGrpSpPr/>
          <p:nvPr/>
        </p:nvGrpSpPr>
        <p:grpSpPr bwMode="auto">
          <a:xfrm>
            <a:off x="3793335" y="4654897"/>
            <a:ext cx="1366081" cy="1367189"/>
            <a:chOff x="2848131" y="1860029"/>
            <a:chExt cx="3807502" cy="3807502"/>
          </a:xfrm>
        </p:grpSpPr>
        <p:sp>
          <p:nvSpPr>
            <p:cNvPr id="118" name="椭圆 117"/>
            <p:cNvSpPr/>
            <p:nvPr/>
          </p:nvSpPr>
          <p:spPr>
            <a:xfrm>
              <a:off x="2848131" y="1860029"/>
              <a:ext cx="3807502" cy="3807502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rgbClr val="E0E0E0"/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279400" dist="2540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119" name="椭圆 118"/>
            <p:cNvSpPr/>
            <p:nvPr/>
          </p:nvSpPr>
          <p:spPr>
            <a:xfrm>
              <a:off x="2937682" y="1968815"/>
              <a:ext cx="3628400" cy="3628544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rgbClr val="DDDEDD"/>
                </a:gs>
              </a:gsLst>
              <a:lin ang="189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</p:grpSp>
      <p:sp>
        <p:nvSpPr>
          <p:cNvPr id="133" name="文本框 29"/>
          <p:cNvSpPr txBox="1">
            <a:spLocks noChangeArrowheads="1"/>
          </p:cNvSpPr>
          <p:nvPr/>
        </p:nvSpPr>
        <p:spPr bwMode="auto">
          <a:xfrm>
            <a:off x="3980032" y="4957862"/>
            <a:ext cx="938078" cy="8617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defPPr>
              <a:defRPr lang="zh-CN"/>
            </a:defPPr>
            <a:lvl1pPr algn="ctr" eaLnBrk="0" hangingPunct="0">
              <a:defRPr sz="5000">
                <a:solidFill>
                  <a:srgbClr val="FF0000"/>
                </a:solidFill>
                <a:effectLst>
                  <a:innerShdw blurRad="63500" dist="38100" dir="13500000">
                    <a:prstClr val="black">
                      <a:alpha val="50000"/>
                    </a:prstClr>
                  </a:inn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742950" indent="-28575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dirty="0">
                <a:solidFill>
                  <a:srgbClr val="0066CC"/>
                </a:solidFill>
              </a:rPr>
              <a:t>03</a:t>
            </a:r>
            <a:endParaRPr lang="zh-CN" altLang="en-US" dirty="0">
              <a:solidFill>
                <a:srgbClr val="0066CC"/>
              </a:solidFill>
            </a:endParaRPr>
          </a:p>
        </p:txBody>
      </p:sp>
      <p:sp>
        <p:nvSpPr>
          <p:cNvPr id="110" name="Freeform 13"/>
          <p:cNvSpPr>
            <a:spLocks noChangeAspect="1" noEditPoints="1"/>
          </p:cNvSpPr>
          <p:nvPr/>
        </p:nvSpPr>
        <p:spPr bwMode="auto">
          <a:xfrm>
            <a:off x="1058078" y="5163532"/>
            <a:ext cx="558310" cy="504000"/>
          </a:xfrm>
          <a:custGeom>
            <a:avLst/>
            <a:gdLst>
              <a:gd name="T0" fmla="*/ 52 w 106"/>
              <a:gd name="T1" fmla="*/ 61 h 95"/>
              <a:gd name="T2" fmla="*/ 37 w 106"/>
              <a:gd name="T3" fmla="*/ 72 h 95"/>
              <a:gd name="T4" fmla="*/ 37 w 106"/>
              <a:gd name="T5" fmla="*/ 56 h 95"/>
              <a:gd name="T6" fmla="*/ 20 w 106"/>
              <a:gd name="T7" fmla="*/ 31 h 95"/>
              <a:gd name="T8" fmla="*/ 0 w 106"/>
              <a:gd name="T9" fmla="*/ 55 h 95"/>
              <a:gd name="T10" fmla="*/ 40 w 106"/>
              <a:gd name="T11" fmla="*/ 82 h 95"/>
              <a:gd name="T12" fmla="*/ 53 w 106"/>
              <a:gd name="T13" fmla="*/ 81 h 95"/>
              <a:gd name="T14" fmla="*/ 67 w 106"/>
              <a:gd name="T15" fmla="*/ 95 h 95"/>
              <a:gd name="T16" fmla="*/ 63 w 106"/>
              <a:gd name="T17" fmla="*/ 78 h 95"/>
              <a:gd name="T18" fmla="*/ 80 w 106"/>
              <a:gd name="T19" fmla="*/ 60 h 95"/>
              <a:gd name="T20" fmla="*/ 64 w 106"/>
              <a:gd name="T21" fmla="*/ 62 h 95"/>
              <a:gd name="T22" fmla="*/ 52 w 106"/>
              <a:gd name="T23" fmla="*/ 61 h 95"/>
              <a:gd name="T24" fmla="*/ 66 w 106"/>
              <a:gd name="T25" fmla="*/ 0 h 95"/>
              <a:gd name="T26" fmla="*/ 26 w 106"/>
              <a:gd name="T27" fmla="*/ 27 h 95"/>
              <a:gd name="T28" fmla="*/ 43 w 106"/>
              <a:gd name="T29" fmla="*/ 50 h 95"/>
              <a:gd name="T30" fmla="*/ 43 w 106"/>
              <a:gd name="T31" fmla="*/ 61 h 95"/>
              <a:gd name="T32" fmla="*/ 54 w 106"/>
              <a:gd name="T33" fmla="*/ 53 h 95"/>
              <a:gd name="T34" fmla="*/ 66 w 106"/>
              <a:gd name="T35" fmla="*/ 55 h 95"/>
              <a:gd name="T36" fmla="*/ 106 w 106"/>
              <a:gd name="T37" fmla="*/ 27 h 95"/>
              <a:gd name="T38" fmla="*/ 66 w 106"/>
              <a:gd name="T39" fmla="*/ 0 h 9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</a:cxnLst>
            <a:rect l="0" t="0" r="r" b="b"/>
            <a:pathLst>
              <a:path w="106" h="95">
                <a:moveTo>
                  <a:pt x="52" y="61"/>
                </a:moveTo>
                <a:cubicBezTo>
                  <a:pt x="50" y="62"/>
                  <a:pt x="37" y="72"/>
                  <a:pt x="37" y="72"/>
                </a:cubicBezTo>
                <a:cubicBezTo>
                  <a:pt x="37" y="72"/>
                  <a:pt x="37" y="59"/>
                  <a:pt x="37" y="56"/>
                </a:cubicBezTo>
                <a:cubicBezTo>
                  <a:pt x="26" y="50"/>
                  <a:pt x="20" y="41"/>
                  <a:pt x="20" y="31"/>
                </a:cubicBezTo>
                <a:cubicBezTo>
                  <a:pt x="8" y="36"/>
                  <a:pt x="0" y="45"/>
                  <a:pt x="0" y="55"/>
                </a:cubicBezTo>
                <a:cubicBezTo>
                  <a:pt x="0" y="70"/>
                  <a:pt x="18" y="82"/>
                  <a:pt x="40" y="82"/>
                </a:cubicBezTo>
                <a:cubicBezTo>
                  <a:pt x="45" y="82"/>
                  <a:pt x="49" y="82"/>
                  <a:pt x="53" y="81"/>
                </a:cubicBezTo>
                <a:cubicBezTo>
                  <a:pt x="67" y="95"/>
                  <a:pt x="67" y="95"/>
                  <a:pt x="67" y="95"/>
                </a:cubicBezTo>
                <a:cubicBezTo>
                  <a:pt x="63" y="78"/>
                  <a:pt x="63" y="78"/>
                  <a:pt x="63" y="78"/>
                </a:cubicBezTo>
                <a:cubicBezTo>
                  <a:pt x="72" y="74"/>
                  <a:pt x="78" y="67"/>
                  <a:pt x="80" y="60"/>
                </a:cubicBezTo>
                <a:cubicBezTo>
                  <a:pt x="75" y="61"/>
                  <a:pt x="69" y="62"/>
                  <a:pt x="64" y="62"/>
                </a:cubicBezTo>
                <a:cubicBezTo>
                  <a:pt x="60" y="62"/>
                  <a:pt x="56" y="62"/>
                  <a:pt x="52" y="61"/>
                </a:cubicBezTo>
                <a:close/>
                <a:moveTo>
                  <a:pt x="66" y="0"/>
                </a:moveTo>
                <a:cubicBezTo>
                  <a:pt x="44" y="0"/>
                  <a:pt x="26" y="12"/>
                  <a:pt x="26" y="27"/>
                </a:cubicBezTo>
                <a:cubicBezTo>
                  <a:pt x="26" y="36"/>
                  <a:pt x="33" y="45"/>
                  <a:pt x="43" y="50"/>
                </a:cubicBezTo>
                <a:cubicBezTo>
                  <a:pt x="43" y="61"/>
                  <a:pt x="43" y="61"/>
                  <a:pt x="43" y="61"/>
                </a:cubicBezTo>
                <a:cubicBezTo>
                  <a:pt x="54" y="53"/>
                  <a:pt x="54" y="53"/>
                  <a:pt x="54" y="53"/>
                </a:cubicBezTo>
                <a:cubicBezTo>
                  <a:pt x="57" y="54"/>
                  <a:pt x="62" y="55"/>
                  <a:pt x="66" y="55"/>
                </a:cubicBezTo>
                <a:cubicBezTo>
                  <a:pt x="88" y="55"/>
                  <a:pt x="106" y="42"/>
                  <a:pt x="106" y="27"/>
                </a:cubicBezTo>
                <a:cubicBezTo>
                  <a:pt x="106" y="12"/>
                  <a:pt x="88" y="0"/>
                  <a:pt x="66" y="0"/>
                </a:cubicBezTo>
                <a:close/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grpSp>
        <p:nvGrpSpPr>
          <p:cNvPr id="114" name="组合 24"/>
          <p:cNvGrpSpPr/>
          <p:nvPr/>
        </p:nvGrpSpPr>
        <p:grpSpPr bwMode="auto">
          <a:xfrm>
            <a:off x="2720013" y="2925014"/>
            <a:ext cx="1606127" cy="1607430"/>
            <a:chOff x="2848131" y="1860029"/>
            <a:chExt cx="3807502" cy="3807502"/>
          </a:xfrm>
        </p:grpSpPr>
        <p:sp>
          <p:nvSpPr>
            <p:cNvPr id="115" name="椭圆 114"/>
            <p:cNvSpPr/>
            <p:nvPr/>
          </p:nvSpPr>
          <p:spPr>
            <a:xfrm>
              <a:off x="2848131" y="1860029"/>
              <a:ext cx="3807502" cy="3807502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rgbClr val="E0E0E0"/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279400" dist="2540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116" name="椭圆 115"/>
            <p:cNvSpPr/>
            <p:nvPr/>
          </p:nvSpPr>
          <p:spPr>
            <a:xfrm>
              <a:off x="2937682" y="1968815"/>
              <a:ext cx="3628400" cy="3628544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rgbClr val="DDDEDD"/>
                </a:gs>
              </a:gsLst>
              <a:lin ang="189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</p:grpSp>
      <p:sp>
        <p:nvSpPr>
          <p:cNvPr id="132" name="文本框 29"/>
          <p:cNvSpPr txBox="1">
            <a:spLocks noChangeArrowheads="1"/>
          </p:cNvSpPr>
          <p:nvPr/>
        </p:nvSpPr>
        <p:spPr bwMode="auto">
          <a:xfrm>
            <a:off x="3054037" y="3299805"/>
            <a:ext cx="938078" cy="8617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defPPr>
              <a:defRPr lang="zh-CN"/>
            </a:defPPr>
            <a:lvl1pPr algn="ctr" eaLnBrk="0" hangingPunct="0">
              <a:defRPr sz="5000">
                <a:solidFill>
                  <a:srgbClr val="FF0000"/>
                </a:solidFill>
                <a:effectLst>
                  <a:innerShdw blurRad="63500" dist="38100" dir="13500000">
                    <a:prstClr val="black">
                      <a:alpha val="50000"/>
                    </a:prstClr>
                  </a:inn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742950" indent="-28575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dirty="0">
                <a:solidFill>
                  <a:srgbClr val="0066CC"/>
                </a:solidFill>
              </a:rPr>
              <a:t>02</a:t>
            </a:r>
            <a:endParaRPr lang="zh-CN" altLang="en-US" dirty="0">
              <a:solidFill>
                <a:srgbClr val="0066CC"/>
              </a:solidFill>
            </a:endParaRPr>
          </a:p>
        </p:txBody>
      </p:sp>
      <p:grpSp>
        <p:nvGrpSpPr>
          <p:cNvPr id="140" name="组合 139"/>
          <p:cNvGrpSpPr/>
          <p:nvPr/>
        </p:nvGrpSpPr>
        <p:grpSpPr>
          <a:xfrm>
            <a:off x="983391" y="3243069"/>
            <a:ext cx="1686034" cy="987618"/>
            <a:chOff x="8641357" y="2133650"/>
            <a:chExt cx="1686034" cy="987618"/>
          </a:xfrm>
        </p:grpSpPr>
        <p:sp>
          <p:nvSpPr>
            <p:cNvPr id="141" name="TextBox 140"/>
            <p:cNvSpPr txBox="1"/>
            <p:nvPr/>
          </p:nvSpPr>
          <p:spPr>
            <a:xfrm>
              <a:off x="8697503" y="2515974"/>
              <a:ext cx="1629888" cy="6052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</p:txBody>
        </p:sp>
        <p:sp>
          <p:nvSpPr>
            <p:cNvPr id="142" name="Freeform 512"/>
            <p:cNvSpPr/>
            <p:nvPr/>
          </p:nvSpPr>
          <p:spPr bwMode="auto">
            <a:xfrm>
              <a:off x="8641357" y="2228252"/>
              <a:ext cx="118487" cy="234738"/>
            </a:xfrm>
            <a:custGeom>
              <a:avLst/>
              <a:gdLst>
                <a:gd name="T0" fmla="*/ 54 w 106"/>
                <a:gd name="T1" fmla="*/ 105 h 210"/>
                <a:gd name="T2" fmla="*/ 0 w 106"/>
                <a:gd name="T3" fmla="*/ 159 h 210"/>
                <a:gd name="T4" fmla="*/ 0 w 106"/>
                <a:gd name="T5" fmla="*/ 210 h 210"/>
                <a:gd name="T6" fmla="*/ 0 w 106"/>
                <a:gd name="T7" fmla="*/ 210 h 210"/>
                <a:gd name="T8" fmla="*/ 106 w 106"/>
                <a:gd name="T9" fmla="*/ 105 h 210"/>
                <a:gd name="T10" fmla="*/ 0 w 106"/>
                <a:gd name="T11" fmla="*/ 0 h 210"/>
                <a:gd name="T12" fmla="*/ 0 w 106"/>
                <a:gd name="T13" fmla="*/ 0 h 210"/>
                <a:gd name="T14" fmla="*/ 0 w 106"/>
                <a:gd name="T15" fmla="*/ 51 h 210"/>
                <a:gd name="T16" fmla="*/ 54 w 106"/>
                <a:gd name="T17" fmla="*/ 105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6" h="210">
                  <a:moveTo>
                    <a:pt x="54" y="105"/>
                  </a:moveTo>
                  <a:lnTo>
                    <a:pt x="0" y="159"/>
                  </a:lnTo>
                  <a:lnTo>
                    <a:pt x="0" y="210"/>
                  </a:lnTo>
                  <a:lnTo>
                    <a:pt x="0" y="210"/>
                  </a:lnTo>
                  <a:lnTo>
                    <a:pt x="106" y="105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51"/>
                  </a:lnTo>
                  <a:lnTo>
                    <a:pt x="54" y="105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143" name="TextBox 142"/>
            <p:cNvSpPr txBox="1"/>
            <p:nvPr/>
          </p:nvSpPr>
          <p:spPr>
            <a:xfrm>
              <a:off x="8714182" y="2133650"/>
              <a:ext cx="139718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8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输入小标题</a:t>
              </a:r>
              <a:endParaRPr lang="zh-CN" altLang="zh-CN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cxnSp>
        <p:nvCxnSpPr>
          <p:cNvPr id="71" name="直接连接符 70"/>
          <p:cNvCxnSpPr/>
          <p:nvPr/>
        </p:nvCxnSpPr>
        <p:spPr>
          <a:xfrm flipH="1" flipV="1">
            <a:off x="4449071" y="2321172"/>
            <a:ext cx="749373" cy="750377"/>
          </a:xfrm>
          <a:prstGeom prst="line">
            <a:avLst/>
          </a:prstGeom>
          <a:ln w="28575">
            <a:solidFill>
              <a:schemeClr val="bg1">
                <a:lumMod val="85000"/>
              </a:schemeClr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" name="组合 5"/>
          <p:cNvGrpSpPr/>
          <p:nvPr/>
        </p:nvGrpSpPr>
        <p:grpSpPr>
          <a:xfrm>
            <a:off x="4691872" y="2259241"/>
            <a:ext cx="2518237" cy="2520280"/>
            <a:chOff x="4355318" y="2259241"/>
            <a:chExt cx="2518237" cy="2520280"/>
          </a:xfrm>
        </p:grpSpPr>
        <p:grpSp>
          <p:nvGrpSpPr>
            <p:cNvPr id="48" name="组合 24"/>
            <p:cNvGrpSpPr/>
            <p:nvPr/>
          </p:nvGrpSpPr>
          <p:grpSpPr bwMode="auto">
            <a:xfrm>
              <a:off x="4355318" y="2259241"/>
              <a:ext cx="2518237" cy="2520280"/>
              <a:chOff x="2848131" y="1860029"/>
              <a:chExt cx="3807502" cy="3807502"/>
            </a:xfrm>
          </p:grpSpPr>
          <p:sp>
            <p:nvSpPr>
              <p:cNvPr id="62" name="椭圆 61"/>
              <p:cNvSpPr/>
              <p:nvPr/>
            </p:nvSpPr>
            <p:spPr>
              <a:xfrm>
                <a:off x="2848131" y="1860029"/>
                <a:ext cx="3807502" cy="3807502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/>
                  </a:gs>
                  <a:gs pos="100000">
                    <a:srgbClr val="E0E0E0"/>
                  </a:gs>
                </a:gsLst>
                <a:lin ang="5400000" scaled="1"/>
                <a:tileRect/>
              </a:gradFill>
              <a:ln>
                <a:noFill/>
              </a:ln>
              <a:effectLst>
                <a:outerShdw blurRad="279400" dist="254000" dir="8100000" algn="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/>
              </a:p>
            </p:txBody>
          </p:sp>
          <p:sp>
            <p:nvSpPr>
              <p:cNvPr id="68" name="椭圆 67"/>
              <p:cNvSpPr/>
              <p:nvPr/>
            </p:nvSpPr>
            <p:spPr>
              <a:xfrm>
                <a:off x="2937682" y="1968815"/>
                <a:ext cx="3628400" cy="3628544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/>
                  </a:gs>
                  <a:gs pos="100000">
                    <a:srgbClr val="DDDEDD"/>
                  </a:gs>
                </a:gsLst>
                <a:lin ang="189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/>
              </a:p>
            </p:txBody>
          </p:sp>
        </p:grpSp>
        <p:sp>
          <p:nvSpPr>
            <p:cNvPr id="2" name="椭圆 1"/>
            <p:cNvSpPr/>
            <p:nvPr/>
          </p:nvSpPr>
          <p:spPr>
            <a:xfrm>
              <a:off x="4568995" y="2486719"/>
              <a:ext cx="2090882" cy="2090882"/>
            </a:xfrm>
            <a:prstGeom prst="ellipse">
              <a:avLst/>
            </a:prstGeom>
            <a:solidFill>
              <a:srgbClr val="0066C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27" name="TextBox 126"/>
          <p:cNvSpPr txBox="1"/>
          <p:nvPr/>
        </p:nvSpPr>
        <p:spPr>
          <a:xfrm>
            <a:off x="5267867" y="2949549"/>
            <a:ext cx="140415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ctr">
              <a:defRPr sz="5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zh-CN" sz="3600" dirty="0"/>
              <a:t>不足</a:t>
            </a:r>
            <a:endParaRPr lang="en-US" altLang="zh-CN" sz="3600" dirty="0"/>
          </a:p>
          <a:p>
            <a:r>
              <a:rPr lang="zh-CN" altLang="en-US" sz="3600" dirty="0"/>
              <a:t>之处</a:t>
            </a:r>
            <a:endParaRPr lang="zh-CN" altLang="zh-CN" sz="3600" dirty="0"/>
          </a:p>
        </p:txBody>
      </p:sp>
      <p:grpSp>
        <p:nvGrpSpPr>
          <p:cNvPr id="111" name="组合 24"/>
          <p:cNvGrpSpPr/>
          <p:nvPr/>
        </p:nvGrpSpPr>
        <p:grpSpPr bwMode="auto">
          <a:xfrm>
            <a:off x="3393048" y="1125538"/>
            <a:ext cx="1624423" cy="1625740"/>
            <a:chOff x="2848131" y="1860029"/>
            <a:chExt cx="3807502" cy="3807502"/>
          </a:xfrm>
        </p:grpSpPr>
        <p:sp>
          <p:nvSpPr>
            <p:cNvPr id="112" name="椭圆 111"/>
            <p:cNvSpPr/>
            <p:nvPr/>
          </p:nvSpPr>
          <p:spPr>
            <a:xfrm>
              <a:off x="2848131" y="1860029"/>
              <a:ext cx="3807502" cy="3807502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rgbClr val="E0E0E0"/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279400" dist="2540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113" name="椭圆 112"/>
            <p:cNvSpPr/>
            <p:nvPr/>
          </p:nvSpPr>
          <p:spPr>
            <a:xfrm>
              <a:off x="2937682" y="1968815"/>
              <a:ext cx="3628400" cy="3628544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rgbClr val="DDDEDD"/>
                </a:gs>
              </a:gsLst>
              <a:lin ang="189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</p:grpSp>
      <p:sp>
        <p:nvSpPr>
          <p:cNvPr id="128" name="文本框 29"/>
          <p:cNvSpPr txBox="1">
            <a:spLocks noChangeArrowheads="1"/>
          </p:cNvSpPr>
          <p:nvPr/>
        </p:nvSpPr>
        <p:spPr bwMode="auto">
          <a:xfrm>
            <a:off x="3741910" y="1485579"/>
            <a:ext cx="938078" cy="8617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en-US" altLang="zh-CN" sz="5000" dirty="0">
                <a:solidFill>
                  <a:srgbClr val="0066CC"/>
                </a:solidFill>
                <a:effectLst>
                  <a:innerShdw blurRad="63500" dist="38100" dir="13500000">
                    <a:prstClr val="black">
                      <a:alpha val="50000"/>
                    </a:prstClr>
                  </a:inn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01</a:t>
            </a:r>
            <a:endParaRPr lang="zh-CN" altLang="en-US" sz="5000" dirty="0">
              <a:solidFill>
                <a:srgbClr val="0066CC"/>
              </a:solidFill>
              <a:effectLst>
                <a:innerShdw blurRad="63500" dist="38100" dir="13500000">
                  <a:prstClr val="black">
                    <a:alpha val="50000"/>
                  </a:prstClr>
                </a:inn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2000">
        <p:fade/>
      </p:transition>
    </mc:Choice>
    <mc:Fallback xmlns="">
      <p:transition spd="med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8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2" dur="5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000"/>
                            </p:stCondLst>
                            <p:childTnLst>
                              <p:par>
                                <p:cTn id="3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500"/>
                            </p:stCondLst>
                            <p:childTnLst>
                              <p:par>
                                <p:cTn id="40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1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000"/>
                            </p:stCondLst>
                            <p:childTnLst>
                              <p:par>
                                <p:cTn id="44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6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4500"/>
                            </p:stCondLst>
                            <p:childTnLst>
                              <p:par>
                                <p:cTn id="48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0" dur="5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000"/>
                            </p:stCondLst>
                            <p:childTnLst>
                              <p:par>
                                <p:cTn id="5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500"/>
                            </p:stCondLst>
                            <p:childTnLst>
                              <p:par>
                                <p:cTn id="58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0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4" dur="500"/>
                                        <p:tgtEl>
                                          <p:spTgt spid="1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6500"/>
                            </p:stCondLst>
                            <p:childTnLst>
                              <p:par>
                                <p:cTn id="66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8" dur="50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000"/>
                            </p:stCondLst>
                            <p:childTnLst>
                              <p:par>
                                <p:cTn id="7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2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7500"/>
                            </p:stCondLst>
                            <p:childTnLst>
                              <p:par>
                                <p:cTn id="7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8000"/>
                            </p:stCondLst>
                            <p:childTnLst>
                              <p:par>
                                <p:cTn id="80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2" dur="500"/>
                                        <p:tgtEl>
                                          <p:spTgt spid="1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8500"/>
                            </p:stCondLst>
                            <p:childTnLst>
                              <p:par>
                                <p:cTn id="84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6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9000"/>
                            </p:stCondLst>
                            <p:childTnLst>
                              <p:par>
                                <p:cTn id="88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90" dur="500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9500"/>
                            </p:stCondLst>
                            <p:childTnLst>
                              <p:par>
                                <p:cTn id="92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4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10000"/>
                            </p:stCondLst>
                            <p:childTnLst>
                              <p:par>
                                <p:cTn id="9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1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1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1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10500"/>
                            </p:stCondLst>
                            <p:childTnLst>
                              <p:par>
                                <p:cTn id="102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4" dur="500"/>
                                        <p:tgtEl>
                                          <p:spTgt spid="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11000"/>
                            </p:stCondLst>
                            <p:childTnLst>
                              <p:par>
                                <p:cTn id="106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8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11500"/>
                            </p:stCondLst>
                            <p:childTnLst>
                              <p:par>
                                <p:cTn id="110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2" dur="5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12000"/>
                            </p:stCondLst>
                            <p:childTnLst>
                              <p:par>
                                <p:cTn id="11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6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12500"/>
                            </p:stCondLst>
                            <p:childTnLst>
                              <p:par>
                                <p:cTn id="11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0" dur="500" fill="hold"/>
                                        <p:tgtEl>
                                          <p:spTgt spid="1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500" fill="hold"/>
                                        <p:tgtEl>
                                          <p:spTgt spid="1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4" grpId="0" animBg="1"/>
      <p:bldP spid="134" grpId="0"/>
      <p:bldP spid="135" grpId="0"/>
      <p:bldP spid="133" grpId="0"/>
      <p:bldP spid="110" grpId="0" animBg="1"/>
      <p:bldP spid="132" grpId="0"/>
      <p:bldP spid="127" grpId="0"/>
      <p:bldP spid="128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696987" y="189439"/>
            <a:ext cx="7632848" cy="646331"/>
            <a:chOff x="360437" y="189434"/>
            <a:chExt cx="7632848" cy="646332"/>
          </a:xfrm>
        </p:grpSpPr>
        <p:sp>
          <p:nvSpPr>
            <p:cNvPr id="35" name="Freeform 514"/>
            <p:cNvSpPr>
              <a:spLocks noEditPoints="1"/>
            </p:cNvSpPr>
            <p:nvPr/>
          </p:nvSpPr>
          <p:spPr bwMode="auto">
            <a:xfrm>
              <a:off x="5274622" y="368645"/>
              <a:ext cx="358333" cy="360040"/>
            </a:xfrm>
            <a:custGeom>
              <a:avLst/>
              <a:gdLst>
                <a:gd name="T0" fmla="*/ 144 w 288"/>
                <a:gd name="T1" fmla="*/ 0 h 289"/>
                <a:gd name="T2" fmla="*/ 0 w 288"/>
                <a:gd name="T3" fmla="*/ 145 h 289"/>
                <a:gd name="T4" fmla="*/ 144 w 288"/>
                <a:gd name="T5" fmla="*/ 289 h 289"/>
                <a:gd name="T6" fmla="*/ 288 w 288"/>
                <a:gd name="T7" fmla="*/ 145 h 289"/>
                <a:gd name="T8" fmla="*/ 144 w 288"/>
                <a:gd name="T9" fmla="*/ 0 h 289"/>
                <a:gd name="T10" fmla="*/ 208 w 288"/>
                <a:gd name="T11" fmla="*/ 148 h 289"/>
                <a:gd name="T12" fmla="*/ 117 w 288"/>
                <a:gd name="T13" fmla="*/ 239 h 289"/>
                <a:gd name="T14" fmla="*/ 114 w 288"/>
                <a:gd name="T15" fmla="*/ 240 h 289"/>
                <a:gd name="T16" fmla="*/ 111 w 288"/>
                <a:gd name="T17" fmla="*/ 239 h 289"/>
                <a:gd name="T18" fmla="*/ 111 w 288"/>
                <a:gd name="T19" fmla="*/ 239 h 289"/>
                <a:gd name="T20" fmla="*/ 110 w 288"/>
                <a:gd name="T21" fmla="*/ 236 h 289"/>
                <a:gd name="T22" fmla="*/ 110 w 288"/>
                <a:gd name="T23" fmla="*/ 192 h 289"/>
                <a:gd name="T24" fmla="*/ 111 w 288"/>
                <a:gd name="T25" fmla="*/ 189 h 289"/>
                <a:gd name="T26" fmla="*/ 155 w 288"/>
                <a:gd name="T27" fmla="*/ 145 h 289"/>
                <a:gd name="T28" fmla="*/ 111 w 288"/>
                <a:gd name="T29" fmla="*/ 101 h 289"/>
                <a:gd name="T30" fmla="*/ 110 w 288"/>
                <a:gd name="T31" fmla="*/ 98 h 289"/>
                <a:gd name="T32" fmla="*/ 110 w 288"/>
                <a:gd name="T33" fmla="*/ 54 h 289"/>
                <a:gd name="T34" fmla="*/ 111 w 288"/>
                <a:gd name="T35" fmla="*/ 51 h 289"/>
                <a:gd name="T36" fmla="*/ 111 w 288"/>
                <a:gd name="T37" fmla="*/ 51 h 289"/>
                <a:gd name="T38" fmla="*/ 117 w 288"/>
                <a:gd name="T39" fmla="*/ 51 h 289"/>
                <a:gd name="T40" fmla="*/ 208 w 288"/>
                <a:gd name="T41" fmla="*/ 142 h 289"/>
                <a:gd name="T42" fmla="*/ 209 w 288"/>
                <a:gd name="T43" fmla="*/ 145 h 289"/>
                <a:gd name="T44" fmla="*/ 208 w 288"/>
                <a:gd name="T45" fmla="*/ 148 h 2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288" h="289">
                  <a:moveTo>
                    <a:pt x="144" y="0"/>
                  </a:moveTo>
                  <a:cubicBezTo>
                    <a:pt x="64" y="0"/>
                    <a:pt x="0" y="65"/>
                    <a:pt x="0" y="145"/>
                  </a:cubicBezTo>
                  <a:cubicBezTo>
                    <a:pt x="0" y="224"/>
                    <a:pt x="64" y="289"/>
                    <a:pt x="144" y="289"/>
                  </a:cubicBezTo>
                  <a:cubicBezTo>
                    <a:pt x="224" y="289"/>
                    <a:pt x="288" y="224"/>
                    <a:pt x="288" y="145"/>
                  </a:cubicBezTo>
                  <a:cubicBezTo>
                    <a:pt x="288" y="65"/>
                    <a:pt x="224" y="0"/>
                    <a:pt x="144" y="0"/>
                  </a:cubicBezTo>
                  <a:close/>
                  <a:moveTo>
                    <a:pt x="208" y="148"/>
                  </a:moveTo>
                  <a:cubicBezTo>
                    <a:pt x="117" y="239"/>
                    <a:pt x="117" y="239"/>
                    <a:pt x="117" y="239"/>
                  </a:cubicBezTo>
                  <a:cubicBezTo>
                    <a:pt x="116" y="240"/>
                    <a:pt x="115" y="240"/>
                    <a:pt x="114" y="240"/>
                  </a:cubicBezTo>
                  <a:cubicBezTo>
                    <a:pt x="113" y="240"/>
                    <a:pt x="112" y="240"/>
                    <a:pt x="111" y="239"/>
                  </a:cubicBezTo>
                  <a:cubicBezTo>
                    <a:pt x="111" y="239"/>
                    <a:pt x="111" y="239"/>
                    <a:pt x="111" y="239"/>
                  </a:cubicBezTo>
                  <a:cubicBezTo>
                    <a:pt x="110" y="238"/>
                    <a:pt x="110" y="237"/>
                    <a:pt x="110" y="236"/>
                  </a:cubicBezTo>
                  <a:cubicBezTo>
                    <a:pt x="110" y="192"/>
                    <a:pt x="110" y="192"/>
                    <a:pt x="110" y="192"/>
                  </a:cubicBezTo>
                  <a:cubicBezTo>
                    <a:pt x="110" y="191"/>
                    <a:pt x="110" y="190"/>
                    <a:pt x="111" y="189"/>
                  </a:cubicBezTo>
                  <a:cubicBezTo>
                    <a:pt x="155" y="145"/>
                    <a:pt x="155" y="145"/>
                    <a:pt x="155" y="145"/>
                  </a:cubicBezTo>
                  <a:cubicBezTo>
                    <a:pt x="111" y="101"/>
                    <a:pt x="111" y="101"/>
                    <a:pt x="111" y="101"/>
                  </a:cubicBezTo>
                  <a:cubicBezTo>
                    <a:pt x="110" y="100"/>
                    <a:pt x="110" y="99"/>
                    <a:pt x="110" y="98"/>
                  </a:cubicBezTo>
                  <a:cubicBezTo>
                    <a:pt x="110" y="54"/>
                    <a:pt x="110" y="54"/>
                    <a:pt x="110" y="54"/>
                  </a:cubicBezTo>
                  <a:cubicBezTo>
                    <a:pt x="110" y="53"/>
                    <a:pt x="110" y="52"/>
                    <a:pt x="111" y="51"/>
                  </a:cubicBezTo>
                  <a:cubicBezTo>
                    <a:pt x="111" y="51"/>
                    <a:pt x="111" y="51"/>
                    <a:pt x="111" y="51"/>
                  </a:cubicBezTo>
                  <a:cubicBezTo>
                    <a:pt x="113" y="49"/>
                    <a:pt x="115" y="49"/>
                    <a:pt x="117" y="51"/>
                  </a:cubicBezTo>
                  <a:cubicBezTo>
                    <a:pt x="208" y="142"/>
                    <a:pt x="208" y="142"/>
                    <a:pt x="208" y="142"/>
                  </a:cubicBezTo>
                  <a:cubicBezTo>
                    <a:pt x="209" y="143"/>
                    <a:pt x="209" y="144"/>
                    <a:pt x="209" y="145"/>
                  </a:cubicBezTo>
                  <a:cubicBezTo>
                    <a:pt x="209" y="146"/>
                    <a:pt x="209" y="147"/>
                    <a:pt x="208" y="148"/>
                  </a:cubicBezTo>
                  <a:close/>
                </a:path>
              </a:pathLst>
            </a:custGeom>
            <a:solidFill>
              <a:srgbClr val="0070C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rgbClr val="0070C0"/>
                </a:solidFill>
              </a:endParaRPr>
            </a:p>
          </p:txBody>
        </p:sp>
        <p:sp>
          <p:nvSpPr>
            <p:cNvPr id="36" name="TextBox 35"/>
            <p:cNvSpPr txBox="1"/>
            <p:nvPr/>
          </p:nvSpPr>
          <p:spPr>
            <a:xfrm>
              <a:off x="5704963" y="333450"/>
              <a:ext cx="2288322" cy="46166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defRPr sz="2400">
                  <a:solidFill>
                    <a:schemeClr val="bg1"/>
                  </a:solidFill>
                  <a:effectLst/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en-US" altLang="zh-CN" sz="1200" dirty="0">
                  <a:solidFill>
                    <a:srgbClr val="0070C0"/>
                  </a:solidFill>
                </a:rPr>
                <a:t>Opinions and solutions to shortage </a:t>
              </a: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360437" y="189434"/>
              <a:ext cx="5040560" cy="646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54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zh-CN" altLang="zh-CN" sz="3600" dirty="0">
                  <a:solidFill>
                    <a:srgbClr val="0070C0"/>
                  </a:solidFill>
                </a:rPr>
                <a:t>解决不足的意见和方案</a:t>
              </a:r>
            </a:p>
          </p:txBody>
        </p:sp>
      </p:grpSp>
      <p:sp>
        <p:nvSpPr>
          <p:cNvPr id="37" name="矩形 36"/>
          <p:cNvSpPr/>
          <p:nvPr/>
        </p:nvSpPr>
        <p:spPr>
          <a:xfrm>
            <a:off x="336554" y="1125541"/>
            <a:ext cx="11522075" cy="5328593"/>
          </a:xfrm>
          <a:prstGeom prst="rect">
            <a:avLst/>
          </a:prstGeom>
          <a:solidFill>
            <a:schemeClr val="bg1">
              <a:lumMod val="95000"/>
              <a:alpha val="7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3" name="圆角矩形 92"/>
          <p:cNvSpPr/>
          <p:nvPr/>
        </p:nvSpPr>
        <p:spPr>
          <a:xfrm>
            <a:off x="1243815" y="1824972"/>
            <a:ext cx="2105269" cy="2688083"/>
          </a:xfrm>
          <a:prstGeom prst="roundRect">
            <a:avLst/>
          </a:prstGeom>
          <a:gradFill>
            <a:gsLst>
              <a:gs pos="0">
                <a:schemeClr val="bg1"/>
              </a:gs>
              <a:gs pos="100000">
                <a:schemeClr val="bg1">
                  <a:lumMod val="85000"/>
                </a:schemeClr>
              </a:gs>
            </a:gsLst>
            <a:lin ang="13500000" scaled="1"/>
          </a:gradFill>
          <a:ln w="38100"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5" name="圆角矩形 94"/>
          <p:cNvSpPr/>
          <p:nvPr/>
        </p:nvSpPr>
        <p:spPr>
          <a:xfrm>
            <a:off x="3717824" y="2853730"/>
            <a:ext cx="2108282" cy="2691930"/>
          </a:xfrm>
          <a:prstGeom prst="roundRect">
            <a:avLst/>
          </a:prstGeom>
          <a:gradFill>
            <a:gsLst>
              <a:gs pos="0">
                <a:schemeClr val="bg1"/>
              </a:gs>
              <a:gs pos="100000">
                <a:schemeClr val="bg1">
                  <a:lumMod val="85000"/>
                </a:schemeClr>
              </a:gs>
            </a:gsLst>
            <a:lin ang="13500000" scaled="1"/>
          </a:gradFill>
          <a:ln w="38100"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6" name="圆角矩形 95"/>
          <p:cNvSpPr/>
          <p:nvPr/>
        </p:nvSpPr>
        <p:spPr>
          <a:xfrm>
            <a:off x="6199228" y="1824969"/>
            <a:ext cx="2157269" cy="2754478"/>
          </a:xfrm>
          <a:prstGeom prst="roundRect">
            <a:avLst/>
          </a:prstGeom>
          <a:gradFill>
            <a:gsLst>
              <a:gs pos="0">
                <a:schemeClr val="bg1"/>
              </a:gs>
              <a:gs pos="100000">
                <a:schemeClr val="bg1">
                  <a:lumMod val="85000"/>
                </a:schemeClr>
              </a:gs>
            </a:gsLst>
            <a:lin ang="13500000" scaled="1"/>
          </a:gradFill>
          <a:ln w="38100"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7" name="椭圆 96"/>
          <p:cNvSpPr/>
          <p:nvPr/>
        </p:nvSpPr>
        <p:spPr>
          <a:xfrm>
            <a:off x="1129038" y="1515528"/>
            <a:ext cx="735783" cy="735783"/>
          </a:xfrm>
          <a:prstGeom prst="ellipse">
            <a:avLst/>
          </a:prstGeom>
          <a:gradFill flip="none" rotWithShape="1">
            <a:gsLst>
              <a:gs pos="0">
                <a:schemeClr val="bg1">
                  <a:lumMod val="85000"/>
                </a:schemeClr>
              </a:gs>
              <a:gs pos="100000">
                <a:schemeClr val="bg1"/>
              </a:gs>
            </a:gsLst>
            <a:lin ang="2700000" scaled="1"/>
            <a:tileRect/>
          </a:gradFill>
          <a:ln w="3810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2700000" scaled="1"/>
              <a:tileRect/>
            </a:gradFill>
          </a:ln>
          <a:effectLst>
            <a:outerShdw blurRad="88900" dist="101600" dir="2700000" algn="tl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 b="1" dirty="0">
              <a:blipFill>
                <a:blip r:embed="rId3"/>
                <a:stretch>
                  <a:fillRect/>
                </a:stretch>
              </a:blipFill>
              <a:latin typeface="Akzidenz-Grotesk BQ Condensed" pitchFamily="2" charset="0"/>
            </a:endParaRPr>
          </a:p>
        </p:txBody>
      </p:sp>
      <p:sp>
        <p:nvSpPr>
          <p:cNvPr id="98" name="椭圆 97"/>
          <p:cNvSpPr/>
          <p:nvPr/>
        </p:nvSpPr>
        <p:spPr>
          <a:xfrm>
            <a:off x="3320055" y="5132506"/>
            <a:ext cx="735783" cy="735783"/>
          </a:xfrm>
          <a:prstGeom prst="ellipse">
            <a:avLst/>
          </a:prstGeom>
          <a:gradFill flip="none" rotWithShape="1">
            <a:gsLst>
              <a:gs pos="0">
                <a:schemeClr val="bg1">
                  <a:lumMod val="85000"/>
                </a:schemeClr>
              </a:gs>
              <a:gs pos="100000">
                <a:schemeClr val="bg1"/>
              </a:gs>
            </a:gsLst>
            <a:lin ang="2700000" scaled="1"/>
            <a:tileRect/>
          </a:gradFill>
          <a:ln w="3810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2700000" scaled="1"/>
              <a:tileRect/>
            </a:gradFill>
          </a:ln>
          <a:effectLst>
            <a:outerShdw blurRad="88900" dist="101600" dir="2700000" algn="tl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 b="1" dirty="0">
              <a:blipFill>
                <a:blip r:embed="rId3"/>
                <a:stretch>
                  <a:fillRect/>
                </a:stretch>
              </a:blipFill>
              <a:latin typeface="Akzidenz-Grotesk BQ Condensed" pitchFamily="2" charset="0"/>
            </a:endParaRPr>
          </a:p>
        </p:txBody>
      </p:sp>
      <p:sp>
        <p:nvSpPr>
          <p:cNvPr id="99" name="椭圆 98"/>
          <p:cNvSpPr/>
          <p:nvPr/>
        </p:nvSpPr>
        <p:spPr>
          <a:xfrm>
            <a:off x="5840334" y="1515528"/>
            <a:ext cx="735783" cy="735783"/>
          </a:xfrm>
          <a:prstGeom prst="ellipse">
            <a:avLst/>
          </a:prstGeom>
          <a:gradFill flip="none" rotWithShape="1">
            <a:gsLst>
              <a:gs pos="0">
                <a:schemeClr val="bg1">
                  <a:lumMod val="85000"/>
                </a:schemeClr>
              </a:gs>
              <a:gs pos="100000">
                <a:schemeClr val="bg1"/>
              </a:gs>
            </a:gsLst>
            <a:lin ang="2700000" scaled="1"/>
            <a:tileRect/>
          </a:gradFill>
          <a:ln w="3810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2700000" scaled="1"/>
              <a:tileRect/>
            </a:gradFill>
          </a:ln>
          <a:effectLst>
            <a:outerShdw blurRad="88900" dist="101600" dir="2700000" algn="tl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 b="1" dirty="0">
              <a:blipFill>
                <a:blip r:embed="rId3"/>
                <a:stretch>
                  <a:fillRect/>
                </a:stretch>
              </a:blipFill>
              <a:latin typeface="Akzidenz-Grotesk BQ Condensed" pitchFamily="2" charset="0"/>
            </a:endParaRPr>
          </a:p>
        </p:txBody>
      </p:sp>
      <p:sp>
        <p:nvSpPr>
          <p:cNvPr id="103" name="圆角矩形 102"/>
          <p:cNvSpPr/>
          <p:nvPr/>
        </p:nvSpPr>
        <p:spPr>
          <a:xfrm>
            <a:off x="8728504" y="2853730"/>
            <a:ext cx="2121612" cy="2708950"/>
          </a:xfrm>
          <a:prstGeom prst="roundRect">
            <a:avLst/>
          </a:prstGeom>
          <a:gradFill>
            <a:gsLst>
              <a:gs pos="0">
                <a:schemeClr val="bg1"/>
              </a:gs>
              <a:gs pos="100000">
                <a:schemeClr val="bg1">
                  <a:lumMod val="85000"/>
                </a:schemeClr>
              </a:gs>
            </a:gsLst>
            <a:lin ang="13500000" scaled="1"/>
          </a:gradFill>
          <a:ln w="38100"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4" name="椭圆 103"/>
          <p:cNvSpPr/>
          <p:nvPr/>
        </p:nvSpPr>
        <p:spPr>
          <a:xfrm>
            <a:off x="8360615" y="5149526"/>
            <a:ext cx="735783" cy="735783"/>
          </a:xfrm>
          <a:prstGeom prst="ellipse">
            <a:avLst/>
          </a:prstGeom>
          <a:gradFill flip="none" rotWithShape="1">
            <a:gsLst>
              <a:gs pos="0">
                <a:schemeClr val="bg1">
                  <a:lumMod val="85000"/>
                </a:schemeClr>
              </a:gs>
              <a:gs pos="100000">
                <a:schemeClr val="bg1"/>
              </a:gs>
            </a:gsLst>
            <a:lin ang="2700000" scaled="1"/>
            <a:tileRect/>
          </a:gradFill>
          <a:ln w="3810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2700000" scaled="1"/>
              <a:tileRect/>
            </a:gradFill>
          </a:ln>
          <a:effectLst>
            <a:outerShdw blurRad="88900" dist="101600" dir="2700000" algn="tl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 b="1" dirty="0">
              <a:blipFill>
                <a:blip r:embed="rId3"/>
                <a:stretch>
                  <a:fillRect/>
                </a:stretch>
              </a:blipFill>
              <a:latin typeface="Akzidenz-Grotesk BQ Condensed" pitchFamily="2" charset="0"/>
            </a:endParaRPr>
          </a:p>
        </p:txBody>
      </p:sp>
      <p:grpSp>
        <p:nvGrpSpPr>
          <p:cNvPr id="185" name="组合 184"/>
          <p:cNvGrpSpPr/>
          <p:nvPr/>
        </p:nvGrpSpPr>
        <p:grpSpPr>
          <a:xfrm>
            <a:off x="1675250" y="2514183"/>
            <a:ext cx="1686034" cy="987618"/>
            <a:chOff x="8641357" y="2133650"/>
            <a:chExt cx="1686034" cy="987618"/>
          </a:xfrm>
        </p:grpSpPr>
        <p:sp>
          <p:nvSpPr>
            <p:cNvPr id="186" name="TextBox 185"/>
            <p:cNvSpPr txBox="1"/>
            <p:nvPr/>
          </p:nvSpPr>
          <p:spPr>
            <a:xfrm>
              <a:off x="8697503" y="2515974"/>
              <a:ext cx="1629888" cy="6052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</p:txBody>
        </p:sp>
        <p:sp>
          <p:nvSpPr>
            <p:cNvPr id="187" name="Freeform 512"/>
            <p:cNvSpPr/>
            <p:nvPr/>
          </p:nvSpPr>
          <p:spPr bwMode="auto">
            <a:xfrm>
              <a:off x="8641357" y="2228252"/>
              <a:ext cx="118487" cy="234738"/>
            </a:xfrm>
            <a:custGeom>
              <a:avLst/>
              <a:gdLst>
                <a:gd name="T0" fmla="*/ 54 w 106"/>
                <a:gd name="T1" fmla="*/ 105 h 210"/>
                <a:gd name="T2" fmla="*/ 0 w 106"/>
                <a:gd name="T3" fmla="*/ 159 h 210"/>
                <a:gd name="T4" fmla="*/ 0 w 106"/>
                <a:gd name="T5" fmla="*/ 210 h 210"/>
                <a:gd name="T6" fmla="*/ 0 w 106"/>
                <a:gd name="T7" fmla="*/ 210 h 210"/>
                <a:gd name="T8" fmla="*/ 106 w 106"/>
                <a:gd name="T9" fmla="*/ 105 h 210"/>
                <a:gd name="T10" fmla="*/ 0 w 106"/>
                <a:gd name="T11" fmla="*/ 0 h 210"/>
                <a:gd name="T12" fmla="*/ 0 w 106"/>
                <a:gd name="T13" fmla="*/ 0 h 210"/>
                <a:gd name="T14" fmla="*/ 0 w 106"/>
                <a:gd name="T15" fmla="*/ 51 h 210"/>
                <a:gd name="T16" fmla="*/ 54 w 106"/>
                <a:gd name="T17" fmla="*/ 105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6" h="210">
                  <a:moveTo>
                    <a:pt x="54" y="105"/>
                  </a:moveTo>
                  <a:lnTo>
                    <a:pt x="0" y="159"/>
                  </a:lnTo>
                  <a:lnTo>
                    <a:pt x="0" y="210"/>
                  </a:lnTo>
                  <a:lnTo>
                    <a:pt x="0" y="210"/>
                  </a:lnTo>
                  <a:lnTo>
                    <a:pt x="106" y="105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51"/>
                  </a:lnTo>
                  <a:lnTo>
                    <a:pt x="54" y="105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188" name="TextBox 187"/>
            <p:cNvSpPr txBox="1"/>
            <p:nvPr/>
          </p:nvSpPr>
          <p:spPr>
            <a:xfrm>
              <a:off x="8714182" y="2133650"/>
              <a:ext cx="139718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8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输入小标题</a:t>
              </a:r>
              <a:endParaRPr lang="zh-CN" altLang="zh-CN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189" name="文本框 29"/>
          <p:cNvSpPr txBox="1">
            <a:spLocks noChangeArrowheads="1"/>
          </p:cNvSpPr>
          <p:nvPr/>
        </p:nvSpPr>
        <p:spPr bwMode="auto">
          <a:xfrm>
            <a:off x="1262416" y="1500092"/>
            <a:ext cx="545342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en-US" altLang="zh-CN" sz="4000" dirty="0">
                <a:solidFill>
                  <a:srgbClr val="0066CC"/>
                </a:solidFill>
                <a:effectLst>
                  <a:innerShdw blurRad="63500" dist="38100" dir="13500000">
                    <a:prstClr val="black">
                      <a:alpha val="50000"/>
                    </a:prstClr>
                  </a:inn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A</a:t>
            </a:r>
            <a:endParaRPr lang="zh-CN" altLang="en-US" sz="4000" dirty="0">
              <a:solidFill>
                <a:srgbClr val="0066CC"/>
              </a:solidFill>
              <a:effectLst>
                <a:innerShdw blurRad="63500" dist="38100" dir="13500000">
                  <a:prstClr val="black">
                    <a:alpha val="50000"/>
                  </a:prstClr>
                </a:inn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0" name="文本框 29"/>
          <p:cNvSpPr txBox="1">
            <a:spLocks noChangeArrowheads="1"/>
          </p:cNvSpPr>
          <p:nvPr/>
        </p:nvSpPr>
        <p:spPr bwMode="auto">
          <a:xfrm>
            <a:off x="3470508" y="5117429"/>
            <a:ext cx="506870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defPPr>
              <a:defRPr lang="zh-CN"/>
            </a:defPPr>
            <a:lvl1pPr algn="ctr" eaLnBrk="0" hangingPunct="0">
              <a:defRPr sz="4000">
                <a:solidFill>
                  <a:srgbClr val="FF0000"/>
                </a:solidFill>
                <a:effectLst>
                  <a:innerShdw blurRad="63500" dist="38100" dir="13500000">
                    <a:prstClr val="black">
                      <a:alpha val="50000"/>
                    </a:prstClr>
                  </a:inn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742950" indent="-28575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dirty="0">
                <a:solidFill>
                  <a:srgbClr val="0066CC"/>
                </a:solidFill>
              </a:rPr>
              <a:t>B</a:t>
            </a:r>
            <a:endParaRPr lang="zh-CN" altLang="en-US" dirty="0">
              <a:solidFill>
                <a:srgbClr val="0066CC"/>
              </a:solidFill>
            </a:endParaRPr>
          </a:p>
        </p:txBody>
      </p:sp>
      <p:sp>
        <p:nvSpPr>
          <p:cNvPr id="191" name="文本框 29"/>
          <p:cNvSpPr txBox="1">
            <a:spLocks noChangeArrowheads="1"/>
          </p:cNvSpPr>
          <p:nvPr/>
        </p:nvSpPr>
        <p:spPr bwMode="auto">
          <a:xfrm>
            <a:off x="5974102" y="1511129"/>
            <a:ext cx="527709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defPPr>
              <a:defRPr lang="zh-CN"/>
            </a:defPPr>
            <a:lvl1pPr algn="ctr" eaLnBrk="0" hangingPunct="0">
              <a:defRPr sz="4000">
                <a:solidFill>
                  <a:srgbClr val="FF0000"/>
                </a:solidFill>
                <a:effectLst>
                  <a:innerShdw blurRad="63500" dist="38100" dir="13500000">
                    <a:prstClr val="black">
                      <a:alpha val="50000"/>
                    </a:prstClr>
                  </a:inn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742950" indent="-28575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dirty="0">
                <a:solidFill>
                  <a:srgbClr val="0066CC"/>
                </a:solidFill>
              </a:rPr>
              <a:t>C</a:t>
            </a:r>
            <a:endParaRPr lang="zh-CN" altLang="en-US" dirty="0">
              <a:solidFill>
                <a:srgbClr val="0066CC"/>
              </a:solidFill>
            </a:endParaRPr>
          </a:p>
        </p:txBody>
      </p:sp>
      <p:sp>
        <p:nvSpPr>
          <p:cNvPr id="192" name="文本框 29"/>
          <p:cNvSpPr txBox="1">
            <a:spLocks noChangeArrowheads="1"/>
          </p:cNvSpPr>
          <p:nvPr/>
        </p:nvSpPr>
        <p:spPr bwMode="auto">
          <a:xfrm>
            <a:off x="8473445" y="5147575"/>
            <a:ext cx="575799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defPPr>
              <a:defRPr lang="zh-CN"/>
            </a:defPPr>
            <a:lvl1pPr algn="ctr" eaLnBrk="0" hangingPunct="0">
              <a:defRPr sz="4000">
                <a:solidFill>
                  <a:srgbClr val="FF0000"/>
                </a:solidFill>
                <a:effectLst>
                  <a:innerShdw blurRad="63500" dist="38100" dir="13500000">
                    <a:prstClr val="black">
                      <a:alpha val="50000"/>
                    </a:prstClr>
                  </a:inn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742950" indent="-28575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dirty="0">
                <a:solidFill>
                  <a:srgbClr val="0066CC"/>
                </a:solidFill>
              </a:rPr>
              <a:t>D</a:t>
            </a:r>
            <a:endParaRPr lang="zh-CN" altLang="en-US" dirty="0">
              <a:solidFill>
                <a:srgbClr val="0066CC"/>
              </a:solidFill>
            </a:endParaRPr>
          </a:p>
        </p:txBody>
      </p:sp>
      <p:grpSp>
        <p:nvGrpSpPr>
          <p:cNvPr id="193" name="组合 192"/>
          <p:cNvGrpSpPr/>
          <p:nvPr/>
        </p:nvGrpSpPr>
        <p:grpSpPr>
          <a:xfrm>
            <a:off x="3980326" y="3392894"/>
            <a:ext cx="1686034" cy="987618"/>
            <a:chOff x="8641357" y="2133650"/>
            <a:chExt cx="1686034" cy="987618"/>
          </a:xfrm>
        </p:grpSpPr>
        <p:sp>
          <p:nvSpPr>
            <p:cNvPr id="194" name="TextBox 193"/>
            <p:cNvSpPr txBox="1"/>
            <p:nvPr/>
          </p:nvSpPr>
          <p:spPr>
            <a:xfrm>
              <a:off x="8697503" y="2515974"/>
              <a:ext cx="1629888" cy="6052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</p:txBody>
        </p:sp>
        <p:sp>
          <p:nvSpPr>
            <p:cNvPr id="195" name="Freeform 512"/>
            <p:cNvSpPr/>
            <p:nvPr/>
          </p:nvSpPr>
          <p:spPr bwMode="auto">
            <a:xfrm>
              <a:off x="8641357" y="2228252"/>
              <a:ext cx="118487" cy="234738"/>
            </a:xfrm>
            <a:custGeom>
              <a:avLst/>
              <a:gdLst>
                <a:gd name="T0" fmla="*/ 54 w 106"/>
                <a:gd name="T1" fmla="*/ 105 h 210"/>
                <a:gd name="T2" fmla="*/ 0 w 106"/>
                <a:gd name="T3" fmla="*/ 159 h 210"/>
                <a:gd name="T4" fmla="*/ 0 w 106"/>
                <a:gd name="T5" fmla="*/ 210 h 210"/>
                <a:gd name="T6" fmla="*/ 0 w 106"/>
                <a:gd name="T7" fmla="*/ 210 h 210"/>
                <a:gd name="T8" fmla="*/ 106 w 106"/>
                <a:gd name="T9" fmla="*/ 105 h 210"/>
                <a:gd name="T10" fmla="*/ 0 w 106"/>
                <a:gd name="T11" fmla="*/ 0 h 210"/>
                <a:gd name="T12" fmla="*/ 0 w 106"/>
                <a:gd name="T13" fmla="*/ 0 h 210"/>
                <a:gd name="T14" fmla="*/ 0 w 106"/>
                <a:gd name="T15" fmla="*/ 51 h 210"/>
                <a:gd name="T16" fmla="*/ 54 w 106"/>
                <a:gd name="T17" fmla="*/ 105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6" h="210">
                  <a:moveTo>
                    <a:pt x="54" y="105"/>
                  </a:moveTo>
                  <a:lnTo>
                    <a:pt x="0" y="159"/>
                  </a:lnTo>
                  <a:lnTo>
                    <a:pt x="0" y="210"/>
                  </a:lnTo>
                  <a:lnTo>
                    <a:pt x="0" y="210"/>
                  </a:lnTo>
                  <a:lnTo>
                    <a:pt x="106" y="105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51"/>
                  </a:lnTo>
                  <a:lnTo>
                    <a:pt x="54" y="105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196" name="TextBox 195"/>
            <p:cNvSpPr txBox="1"/>
            <p:nvPr/>
          </p:nvSpPr>
          <p:spPr>
            <a:xfrm>
              <a:off x="8714182" y="2133650"/>
              <a:ext cx="139718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8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输入小标题</a:t>
              </a:r>
              <a:endParaRPr lang="zh-CN" altLang="zh-CN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97" name="组合 196"/>
          <p:cNvGrpSpPr/>
          <p:nvPr/>
        </p:nvGrpSpPr>
        <p:grpSpPr>
          <a:xfrm>
            <a:off x="6573346" y="2493689"/>
            <a:ext cx="1686034" cy="987618"/>
            <a:chOff x="8641357" y="2133650"/>
            <a:chExt cx="1686034" cy="987618"/>
          </a:xfrm>
        </p:grpSpPr>
        <p:sp>
          <p:nvSpPr>
            <p:cNvPr id="198" name="TextBox 197"/>
            <p:cNvSpPr txBox="1"/>
            <p:nvPr/>
          </p:nvSpPr>
          <p:spPr>
            <a:xfrm>
              <a:off x="8697503" y="2515974"/>
              <a:ext cx="1629888" cy="6052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</p:txBody>
        </p:sp>
        <p:sp>
          <p:nvSpPr>
            <p:cNvPr id="199" name="Freeform 512"/>
            <p:cNvSpPr/>
            <p:nvPr/>
          </p:nvSpPr>
          <p:spPr bwMode="auto">
            <a:xfrm>
              <a:off x="8641357" y="2228252"/>
              <a:ext cx="118487" cy="234738"/>
            </a:xfrm>
            <a:custGeom>
              <a:avLst/>
              <a:gdLst>
                <a:gd name="T0" fmla="*/ 54 w 106"/>
                <a:gd name="T1" fmla="*/ 105 h 210"/>
                <a:gd name="T2" fmla="*/ 0 w 106"/>
                <a:gd name="T3" fmla="*/ 159 h 210"/>
                <a:gd name="T4" fmla="*/ 0 w 106"/>
                <a:gd name="T5" fmla="*/ 210 h 210"/>
                <a:gd name="T6" fmla="*/ 0 w 106"/>
                <a:gd name="T7" fmla="*/ 210 h 210"/>
                <a:gd name="T8" fmla="*/ 106 w 106"/>
                <a:gd name="T9" fmla="*/ 105 h 210"/>
                <a:gd name="T10" fmla="*/ 0 w 106"/>
                <a:gd name="T11" fmla="*/ 0 h 210"/>
                <a:gd name="T12" fmla="*/ 0 w 106"/>
                <a:gd name="T13" fmla="*/ 0 h 210"/>
                <a:gd name="T14" fmla="*/ 0 w 106"/>
                <a:gd name="T15" fmla="*/ 51 h 210"/>
                <a:gd name="T16" fmla="*/ 54 w 106"/>
                <a:gd name="T17" fmla="*/ 105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6" h="210">
                  <a:moveTo>
                    <a:pt x="54" y="105"/>
                  </a:moveTo>
                  <a:lnTo>
                    <a:pt x="0" y="159"/>
                  </a:lnTo>
                  <a:lnTo>
                    <a:pt x="0" y="210"/>
                  </a:lnTo>
                  <a:lnTo>
                    <a:pt x="0" y="210"/>
                  </a:lnTo>
                  <a:lnTo>
                    <a:pt x="106" y="105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51"/>
                  </a:lnTo>
                  <a:lnTo>
                    <a:pt x="54" y="105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200" name="TextBox 199"/>
            <p:cNvSpPr txBox="1"/>
            <p:nvPr/>
          </p:nvSpPr>
          <p:spPr>
            <a:xfrm>
              <a:off x="8714182" y="2133650"/>
              <a:ext cx="139718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8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输入小标题</a:t>
              </a:r>
              <a:endParaRPr lang="zh-CN" altLang="zh-CN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01" name="组合 200"/>
          <p:cNvGrpSpPr/>
          <p:nvPr/>
        </p:nvGrpSpPr>
        <p:grpSpPr>
          <a:xfrm>
            <a:off x="9045520" y="3495049"/>
            <a:ext cx="1686034" cy="987618"/>
            <a:chOff x="8641357" y="2133650"/>
            <a:chExt cx="1686034" cy="987618"/>
          </a:xfrm>
        </p:grpSpPr>
        <p:sp>
          <p:nvSpPr>
            <p:cNvPr id="202" name="TextBox 201"/>
            <p:cNvSpPr txBox="1"/>
            <p:nvPr/>
          </p:nvSpPr>
          <p:spPr>
            <a:xfrm>
              <a:off x="8697503" y="2515974"/>
              <a:ext cx="1629888" cy="6052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</p:txBody>
        </p:sp>
        <p:sp>
          <p:nvSpPr>
            <p:cNvPr id="203" name="Freeform 512"/>
            <p:cNvSpPr/>
            <p:nvPr/>
          </p:nvSpPr>
          <p:spPr bwMode="auto">
            <a:xfrm>
              <a:off x="8641357" y="2228252"/>
              <a:ext cx="118487" cy="234738"/>
            </a:xfrm>
            <a:custGeom>
              <a:avLst/>
              <a:gdLst>
                <a:gd name="T0" fmla="*/ 54 w 106"/>
                <a:gd name="T1" fmla="*/ 105 h 210"/>
                <a:gd name="T2" fmla="*/ 0 w 106"/>
                <a:gd name="T3" fmla="*/ 159 h 210"/>
                <a:gd name="T4" fmla="*/ 0 w 106"/>
                <a:gd name="T5" fmla="*/ 210 h 210"/>
                <a:gd name="T6" fmla="*/ 0 w 106"/>
                <a:gd name="T7" fmla="*/ 210 h 210"/>
                <a:gd name="T8" fmla="*/ 106 w 106"/>
                <a:gd name="T9" fmla="*/ 105 h 210"/>
                <a:gd name="T10" fmla="*/ 0 w 106"/>
                <a:gd name="T11" fmla="*/ 0 h 210"/>
                <a:gd name="T12" fmla="*/ 0 w 106"/>
                <a:gd name="T13" fmla="*/ 0 h 210"/>
                <a:gd name="T14" fmla="*/ 0 w 106"/>
                <a:gd name="T15" fmla="*/ 51 h 210"/>
                <a:gd name="T16" fmla="*/ 54 w 106"/>
                <a:gd name="T17" fmla="*/ 105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6" h="210">
                  <a:moveTo>
                    <a:pt x="54" y="105"/>
                  </a:moveTo>
                  <a:lnTo>
                    <a:pt x="0" y="159"/>
                  </a:lnTo>
                  <a:lnTo>
                    <a:pt x="0" y="210"/>
                  </a:lnTo>
                  <a:lnTo>
                    <a:pt x="0" y="210"/>
                  </a:lnTo>
                  <a:lnTo>
                    <a:pt x="106" y="105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51"/>
                  </a:lnTo>
                  <a:lnTo>
                    <a:pt x="54" y="105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204" name="TextBox 203"/>
            <p:cNvSpPr txBox="1"/>
            <p:nvPr/>
          </p:nvSpPr>
          <p:spPr>
            <a:xfrm>
              <a:off x="8714182" y="2133650"/>
              <a:ext cx="139718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8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输入小标题</a:t>
              </a:r>
              <a:endParaRPr lang="zh-CN" altLang="zh-CN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2000">
        <p:fade/>
      </p:transition>
    </mc:Choice>
    <mc:Fallback xmlns="">
      <p:transition spd="med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250"/>
                                        <p:tgtEl>
                                          <p:spTgt spid="1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8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500"/>
                            </p:stCondLst>
                            <p:childTnLst>
                              <p:par>
                                <p:cTn id="36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000"/>
                            </p:stCondLst>
                            <p:childTnLst>
                              <p:par>
                                <p:cTn id="43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5" dur="250"/>
                                        <p:tgtEl>
                                          <p:spTgt spid="1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500"/>
                            </p:stCondLst>
                            <p:childTnLst>
                              <p:par>
                                <p:cTn id="47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4000"/>
                            </p:stCondLst>
                            <p:childTnLst>
                              <p:par>
                                <p:cTn id="5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9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4500"/>
                            </p:stCondLst>
                            <p:childTnLst>
                              <p:par>
                                <p:cTn id="60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5000"/>
                            </p:stCondLst>
                            <p:childTnLst>
                              <p:par>
                                <p:cTn id="67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9" dur="250"/>
                                        <p:tgtEl>
                                          <p:spTgt spid="1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5500"/>
                            </p:stCondLst>
                            <p:childTnLst>
                              <p:par>
                                <p:cTn id="71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6000"/>
                            </p:stCondLst>
                            <p:childTnLst>
                              <p:par>
                                <p:cTn id="7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19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1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1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6500"/>
                            </p:stCondLst>
                            <p:childTnLst>
                              <p:par>
                                <p:cTn id="84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7000"/>
                            </p:stCondLst>
                            <p:childTnLst>
                              <p:par>
                                <p:cTn id="91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93" dur="250"/>
                                        <p:tgtEl>
                                          <p:spTgt spid="1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7500"/>
                            </p:stCondLst>
                            <p:childTnLst>
                              <p:par>
                                <p:cTn id="9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8000"/>
                            </p:stCondLst>
                            <p:childTnLst>
                              <p:par>
                                <p:cTn id="10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20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2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2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3" grpId="0" animBg="1"/>
      <p:bldP spid="95" grpId="0" animBg="1"/>
      <p:bldP spid="96" grpId="0" animBg="1"/>
      <p:bldP spid="97" grpId="0" animBg="1"/>
      <p:bldP spid="98" grpId="0" animBg="1"/>
      <p:bldP spid="99" grpId="0" animBg="1"/>
      <p:bldP spid="103" grpId="0" animBg="1"/>
      <p:bldP spid="104" grpId="0" animBg="1"/>
      <p:bldP spid="189" grpId="0"/>
      <p:bldP spid="190" grpId="0"/>
      <p:bldP spid="191" grpId="0"/>
      <p:bldP spid="192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 5"/>
          <p:cNvSpPr/>
          <p:nvPr/>
        </p:nvSpPr>
        <p:spPr bwMode="auto">
          <a:xfrm rot="10800000">
            <a:off x="5031709" y="1910468"/>
            <a:ext cx="2001982" cy="1774340"/>
          </a:xfrm>
          <a:custGeom>
            <a:avLst/>
            <a:gdLst>
              <a:gd name="T0" fmla="*/ 407 w 1375"/>
              <a:gd name="T1" fmla="*/ 1218 h 1218"/>
              <a:gd name="T2" fmla="*/ 299 w 1375"/>
              <a:gd name="T3" fmla="*/ 1156 h 1218"/>
              <a:gd name="T4" fmla="*/ 19 w 1375"/>
              <a:gd name="T5" fmla="*/ 671 h 1218"/>
              <a:gd name="T6" fmla="*/ 19 w 1375"/>
              <a:gd name="T7" fmla="*/ 547 h 1218"/>
              <a:gd name="T8" fmla="*/ 299 w 1375"/>
              <a:gd name="T9" fmla="*/ 62 h 1218"/>
              <a:gd name="T10" fmla="*/ 407 w 1375"/>
              <a:gd name="T11" fmla="*/ 0 h 1218"/>
              <a:gd name="T12" fmla="*/ 967 w 1375"/>
              <a:gd name="T13" fmla="*/ 0 h 1218"/>
              <a:gd name="T14" fmla="*/ 1075 w 1375"/>
              <a:gd name="T15" fmla="*/ 62 h 1218"/>
              <a:gd name="T16" fmla="*/ 1355 w 1375"/>
              <a:gd name="T17" fmla="*/ 547 h 1218"/>
              <a:gd name="T18" fmla="*/ 1355 w 1375"/>
              <a:gd name="T19" fmla="*/ 671 h 1218"/>
              <a:gd name="T20" fmla="*/ 1075 w 1375"/>
              <a:gd name="T21" fmla="*/ 1156 h 1218"/>
              <a:gd name="T22" fmla="*/ 967 w 1375"/>
              <a:gd name="T23" fmla="*/ 1218 h 1218"/>
              <a:gd name="T24" fmla="*/ 407 w 1375"/>
              <a:gd name="T25" fmla="*/ 1218 h 12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375" h="1218">
                <a:moveTo>
                  <a:pt x="407" y="1218"/>
                </a:moveTo>
                <a:cubicBezTo>
                  <a:pt x="368" y="1218"/>
                  <a:pt x="319" y="1190"/>
                  <a:pt x="299" y="1156"/>
                </a:cubicBezTo>
                <a:cubicBezTo>
                  <a:pt x="19" y="671"/>
                  <a:pt x="19" y="671"/>
                  <a:pt x="19" y="671"/>
                </a:cubicBezTo>
                <a:cubicBezTo>
                  <a:pt x="0" y="637"/>
                  <a:pt x="0" y="581"/>
                  <a:pt x="19" y="547"/>
                </a:cubicBezTo>
                <a:cubicBezTo>
                  <a:pt x="299" y="62"/>
                  <a:pt x="299" y="62"/>
                  <a:pt x="299" y="62"/>
                </a:cubicBezTo>
                <a:cubicBezTo>
                  <a:pt x="319" y="28"/>
                  <a:pt x="368" y="0"/>
                  <a:pt x="407" y="0"/>
                </a:cubicBezTo>
                <a:cubicBezTo>
                  <a:pt x="967" y="0"/>
                  <a:pt x="967" y="0"/>
                  <a:pt x="967" y="0"/>
                </a:cubicBezTo>
                <a:cubicBezTo>
                  <a:pt x="1007" y="0"/>
                  <a:pt x="1055" y="28"/>
                  <a:pt x="1075" y="62"/>
                </a:cubicBezTo>
                <a:cubicBezTo>
                  <a:pt x="1355" y="547"/>
                  <a:pt x="1355" y="547"/>
                  <a:pt x="1355" y="547"/>
                </a:cubicBezTo>
                <a:cubicBezTo>
                  <a:pt x="1375" y="581"/>
                  <a:pt x="1375" y="637"/>
                  <a:pt x="1355" y="671"/>
                </a:cubicBezTo>
                <a:cubicBezTo>
                  <a:pt x="1075" y="1156"/>
                  <a:pt x="1075" y="1156"/>
                  <a:pt x="1075" y="1156"/>
                </a:cubicBezTo>
                <a:cubicBezTo>
                  <a:pt x="1055" y="1190"/>
                  <a:pt x="1007" y="1218"/>
                  <a:pt x="967" y="1218"/>
                </a:cubicBezTo>
                <a:lnTo>
                  <a:pt x="407" y="1218"/>
                </a:lnTo>
                <a:close/>
              </a:path>
            </a:pathLst>
          </a:custGeom>
          <a:gradFill flip="none" rotWithShape="1">
            <a:gsLst>
              <a:gs pos="0">
                <a:schemeClr val="bg1">
                  <a:lumMod val="85000"/>
                </a:schemeClr>
              </a:gs>
              <a:gs pos="100000">
                <a:schemeClr val="bg1"/>
              </a:gs>
            </a:gsLst>
            <a:lin ang="2700000" scaled="1"/>
            <a:tileRect/>
          </a:gradFill>
          <a:ln w="3810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2700000" scaled="1"/>
              <a:tileRect/>
            </a:gradFill>
          </a:ln>
          <a:effectLst>
            <a:outerShdw blurRad="88900" dist="101600" dir="2700000" algn="tl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="1">
              <a:sym typeface="Arial" panose="020B0604020202020204" pitchFamily="34" charset="0"/>
            </a:endParaRPr>
          </a:p>
        </p:txBody>
      </p:sp>
      <p:grpSp>
        <p:nvGrpSpPr>
          <p:cNvPr id="17" name="组合 16"/>
          <p:cNvGrpSpPr/>
          <p:nvPr/>
        </p:nvGrpSpPr>
        <p:grpSpPr>
          <a:xfrm>
            <a:off x="3910905" y="3917802"/>
            <a:ext cx="4373366" cy="880144"/>
            <a:chOff x="7497701" y="1731009"/>
            <a:chExt cx="2177121" cy="879941"/>
          </a:xfrm>
        </p:grpSpPr>
        <p:sp>
          <p:nvSpPr>
            <p:cNvPr id="18" name="文本框 17"/>
            <p:cNvSpPr txBox="1"/>
            <p:nvPr/>
          </p:nvSpPr>
          <p:spPr>
            <a:xfrm>
              <a:off x="7497701" y="1731009"/>
              <a:ext cx="2177121" cy="7692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4400" b="1" dirty="0">
                  <a:solidFill>
                    <a:srgbClr val="0070C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明年工作计划</a:t>
              </a:r>
            </a:p>
          </p:txBody>
        </p:sp>
        <p:sp>
          <p:nvSpPr>
            <p:cNvPr id="19" name="文本框 18"/>
            <p:cNvSpPr txBox="1"/>
            <p:nvPr/>
          </p:nvSpPr>
          <p:spPr>
            <a:xfrm>
              <a:off x="7508478" y="2210932"/>
              <a:ext cx="2155566" cy="40001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endParaRPr lang="zh-CN" altLang="en-US" sz="2000" b="1" dirty="0">
                <a:solidFill>
                  <a:srgbClr val="0070C0"/>
                </a:solidFill>
                <a:latin typeface="ITC Avant Garde Std XLt" panose="020B0302020202020204" pitchFamily="34" charset="0"/>
                <a:ea typeface="方正正黑简体" panose="02000000000000000000" pitchFamily="2" charset="-122"/>
              </a:endParaRPr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1991291" y="2659088"/>
            <a:ext cx="1787217" cy="1161421"/>
            <a:chOff x="736517" y="2781721"/>
            <a:chExt cx="1787217" cy="1161421"/>
          </a:xfrm>
        </p:grpSpPr>
        <p:sp>
          <p:nvSpPr>
            <p:cNvPr id="23" name="文本框 5"/>
            <p:cNvSpPr txBox="1"/>
            <p:nvPr/>
          </p:nvSpPr>
          <p:spPr>
            <a:xfrm>
              <a:off x="736517" y="2781721"/>
              <a:ext cx="1787217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endParaRPr lang="zh-CN" altLang="en-US" sz="5400" dirty="0">
                <a:solidFill>
                  <a:srgbClr val="0066CC"/>
                </a:solidFill>
                <a:effectLst>
                  <a:innerShdw blurRad="63500" dist="38100" dir="13500000">
                    <a:prstClr val="black">
                      <a:alpha val="50000"/>
                    </a:prstClr>
                  </a:inn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8" name="矩形 27"/>
            <p:cNvSpPr/>
            <p:nvPr/>
          </p:nvSpPr>
          <p:spPr>
            <a:xfrm>
              <a:off x="936501" y="3573810"/>
              <a:ext cx="1381356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defRPr/>
              </a:pPr>
              <a:endParaRPr lang="zh-CN" altLang="en-US" sz="1800" dirty="0">
                <a:solidFill>
                  <a:srgbClr val="0066CC"/>
                </a:solidFill>
              </a:endParaRPr>
            </a:p>
          </p:txBody>
        </p:sp>
      </p:grpSp>
      <p:sp>
        <p:nvSpPr>
          <p:cNvPr id="16" name="文本框 15"/>
          <p:cNvSpPr txBox="1"/>
          <p:nvPr/>
        </p:nvSpPr>
        <p:spPr>
          <a:xfrm>
            <a:off x="5126183" y="2267701"/>
            <a:ext cx="1942808" cy="1320196"/>
          </a:xfrm>
          <a:prstGeom prst="rect">
            <a:avLst/>
          </a:prstGeom>
          <a:noFill/>
        </p:spPr>
        <p:txBody>
          <a:bodyPr wrap="square" lIns="88228" tIns="44114" rIns="88228" bIns="44114" rtlCol="0">
            <a:spAutoFit/>
          </a:bodyPr>
          <a:lstStyle/>
          <a:p>
            <a:pPr algn="ctr"/>
            <a:r>
              <a:rPr lang="en-US" altLang="zh-CN" sz="4000" dirty="0">
                <a:solidFill>
                  <a:srgbClr val="0070C0"/>
                </a:solidFill>
                <a:latin typeface="ITC Avant Garde Std Md" panose="020B0602020202020204" pitchFamily="34" charset="0"/>
              </a:rPr>
              <a:t>PART 05</a:t>
            </a:r>
            <a:endParaRPr lang="zh-CN" altLang="en-US" sz="4000" dirty="0">
              <a:solidFill>
                <a:srgbClr val="0070C0"/>
              </a:solidFill>
              <a:latin typeface="ITC Avant Garde Std Md" panose="020B0602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2000">
        <p:fade/>
      </p:transition>
    </mc:Choice>
    <mc:Fallback xmlns="">
      <p:transition spd="med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299"/>
                            </p:stCondLst>
                            <p:childTnLst>
                              <p:par>
                                <p:cTn id="15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696988" y="189439"/>
            <a:ext cx="7399182" cy="646331"/>
            <a:chOff x="360438" y="189434"/>
            <a:chExt cx="7399182" cy="646332"/>
          </a:xfrm>
        </p:grpSpPr>
        <p:sp>
          <p:nvSpPr>
            <p:cNvPr id="35" name="Freeform 514"/>
            <p:cNvSpPr>
              <a:spLocks noEditPoints="1"/>
            </p:cNvSpPr>
            <p:nvPr/>
          </p:nvSpPr>
          <p:spPr bwMode="auto">
            <a:xfrm>
              <a:off x="5040957" y="368645"/>
              <a:ext cx="358333" cy="360040"/>
            </a:xfrm>
            <a:custGeom>
              <a:avLst/>
              <a:gdLst>
                <a:gd name="T0" fmla="*/ 144 w 288"/>
                <a:gd name="T1" fmla="*/ 0 h 289"/>
                <a:gd name="T2" fmla="*/ 0 w 288"/>
                <a:gd name="T3" fmla="*/ 145 h 289"/>
                <a:gd name="T4" fmla="*/ 144 w 288"/>
                <a:gd name="T5" fmla="*/ 289 h 289"/>
                <a:gd name="T6" fmla="*/ 288 w 288"/>
                <a:gd name="T7" fmla="*/ 145 h 289"/>
                <a:gd name="T8" fmla="*/ 144 w 288"/>
                <a:gd name="T9" fmla="*/ 0 h 289"/>
                <a:gd name="T10" fmla="*/ 208 w 288"/>
                <a:gd name="T11" fmla="*/ 148 h 289"/>
                <a:gd name="T12" fmla="*/ 117 w 288"/>
                <a:gd name="T13" fmla="*/ 239 h 289"/>
                <a:gd name="T14" fmla="*/ 114 w 288"/>
                <a:gd name="T15" fmla="*/ 240 h 289"/>
                <a:gd name="T16" fmla="*/ 111 w 288"/>
                <a:gd name="T17" fmla="*/ 239 h 289"/>
                <a:gd name="T18" fmla="*/ 111 w 288"/>
                <a:gd name="T19" fmla="*/ 239 h 289"/>
                <a:gd name="T20" fmla="*/ 110 w 288"/>
                <a:gd name="T21" fmla="*/ 236 h 289"/>
                <a:gd name="T22" fmla="*/ 110 w 288"/>
                <a:gd name="T23" fmla="*/ 192 h 289"/>
                <a:gd name="T24" fmla="*/ 111 w 288"/>
                <a:gd name="T25" fmla="*/ 189 h 289"/>
                <a:gd name="T26" fmla="*/ 155 w 288"/>
                <a:gd name="T27" fmla="*/ 145 h 289"/>
                <a:gd name="T28" fmla="*/ 111 w 288"/>
                <a:gd name="T29" fmla="*/ 101 h 289"/>
                <a:gd name="T30" fmla="*/ 110 w 288"/>
                <a:gd name="T31" fmla="*/ 98 h 289"/>
                <a:gd name="T32" fmla="*/ 110 w 288"/>
                <a:gd name="T33" fmla="*/ 54 h 289"/>
                <a:gd name="T34" fmla="*/ 111 w 288"/>
                <a:gd name="T35" fmla="*/ 51 h 289"/>
                <a:gd name="T36" fmla="*/ 111 w 288"/>
                <a:gd name="T37" fmla="*/ 51 h 289"/>
                <a:gd name="T38" fmla="*/ 117 w 288"/>
                <a:gd name="T39" fmla="*/ 51 h 289"/>
                <a:gd name="T40" fmla="*/ 208 w 288"/>
                <a:gd name="T41" fmla="*/ 142 h 289"/>
                <a:gd name="T42" fmla="*/ 209 w 288"/>
                <a:gd name="T43" fmla="*/ 145 h 289"/>
                <a:gd name="T44" fmla="*/ 208 w 288"/>
                <a:gd name="T45" fmla="*/ 148 h 2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288" h="289">
                  <a:moveTo>
                    <a:pt x="144" y="0"/>
                  </a:moveTo>
                  <a:cubicBezTo>
                    <a:pt x="64" y="0"/>
                    <a:pt x="0" y="65"/>
                    <a:pt x="0" y="145"/>
                  </a:cubicBezTo>
                  <a:cubicBezTo>
                    <a:pt x="0" y="224"/>
                    <a:pt x="64" y="289"/>
                    <a:pt x="144" y="289"/>
                  </a:cubicBezTo>
                  <a:cubicBezTo>
                    <a:pt x="224" y="289"/>
                    <a:pt x="288" y="224"/>
                    <a:pt x="288" y="145"/>
                  </a:cubicBezTo>
                  <a:cubicBezTo>
                    <a:pt x="288" y="65"/>
                    <a:pt x="224" y="0"/>
                    <a:pt x="144" y="0"/>
                  </a:cubicBezTo>
                  <a:close/>
                  <a:moveTo>
                    <a:pt x="208" y="148"/>
                  </a:moveTo>
                  <a:cubicBezTo>
                    <a:pt x="117" y="239"/>
                    <a:pt x="117" y="239"/>
                    <a:pt x="117" y="239"/>
                  </a:cubicBezTo>
                  <a:cubicBezTo>
                    <a:pt x="116" y="240"/>
                    <a:pt x="115" y="240"/>
                    <a:pt x="114" y="240"/>
                  </a:cubicBezTo>
                  <a:cubicBezTo>
                    <a:pt x="113" y="240"/>
                    <a:pt x="112" y="240"/>
                    <a:pt x="111" y="239"/>
                  </a:cubicBezTo>
                  <a:cubicBezTo>
                    <a:pt x="111" y="239"/>
                    <a:pt x="111" y="239"/>
                    <a:pt x="111" y="239"/>
                  </a:cubicBezTo>
                  <a:cubicBezTo>
                    <a:pt x="110" y="238"/>
                    <a:pt x="110" y="237"/>
                    <a:pt x="110" y="236"/>
                  </a:cubicBezTo>
                  <a:cubicBezTo>
                    <a:pt x="110" y="192"/>
                    <a:pt x="110" y="192"/>
                    <a:pt x="110" y="192"/>
                  </a:cubicBezTo>
                  <a:cubicBezTo>
                    <a:pt x="110" y="191"/>
                    <a:pt x="110" y="190"/>
                    <a:pt x="111" y="189"/>
                  </a:cubicBezTo>
                  <a:cubicBezTo>
                    <a:pt x="155" y="145"/>
                    <a:pt x="155" y="145"/>
                    <a:pt x="155" y="145"/>
                  </a:cubicBezTo>
                  <a:cubicBezTo>
                    <a:pt x="111" y="101"/>
                    <a:pt x="111" y="101"/>
                    <a:pt x="111" y="101"/>
                  </a:cubicBezTo>
                  <a:cubicBezTo>
                    <a:pt x="110" y="100"/>
                    <a:pt x="110" y="99"/>
                    <a:pt x="110" y="98"/>
                  </a:cubicBezTo>
                  <a:cubicBezTo>
                    <a:pt x="110" y="54"/>
                    <a:pt x="110" y="54"/>
                    <a:pt x="110" y="54"/>
                  </a:cubicBezTo>
                  <a:cubicBezTo>
                    <a:pt x="110" y="53"/>
                    <a:pt x="110" y="52"/>
                    <a:pt x="111" y="51"/>
                  </a:cubicBezTo>
                  <a:cubicBezTo>
                    <a:pt x="111" y="51"/>
                    <a:pt x="111" y="51"/>
                    <a:pt x="111" y="51"/>
                  </a:cubicBezTo>
                  <a:cubicBezTo>
                    <a:pt x="113" y="49"/>
                    <a:pt x="115" y="49"/>
                    <a:pt x="117" y="51"/>
                  </a:cubicBezTo>
                  <a:cubicBezTo>
                    <a:pt x="208" y="142"/>
                    <a:pt x="208" y="142"/>
                    <a:pt x="208" y="142"/>
                  </a:cubicBezTo>
                  <a:cubicBezTo>
                    <a:pt x="209" y="143"/>
                    <a:pt x="209" y="144"/>
                    <a:pt x="209" y="145"/>
                  </a:cubicBezTo>
                  <a:cubicBezTo>
                    <a:pt x="209" y="146"/>
                    <a:pt x="209" y="147"/>
                    <a:pt x="208" y="148"/>
                  </a:cubicBezTo>
                  <a:close/>
                </a:path>
              </a:pathLst>
            </a:custGeom>
            <a:solidFill>
              <a:srgbClr val="0070C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rgbClr val="0070C0"/>
                </a:solidFill>
              </a:endParaRPr>
            </a:p>
          </p:txBody>
        </p:sp>
        <p:sp>
          <p:nvSpPr>
            <p:cNvPr id="36" name="TextBox 35"/>
            <p:cNvSpPr txBox="1"/>
            <p:nvPr/>
          </p:nvSpPr>
          <p:spPr>
            <a:xfrm>
              <a:off x="5471298" y="405458"/>
              <a:ext cx="2288322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defRPr sz="2400">
                  <a:solidFill>
                    <a:schemeClr val="bg1"/>
                  </a:solidFill>
                  <a:effectLst/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en-US" altLang="zh-CN" sz="1200" dirty="0">
                  <a:solidFill>
                    <a:srgbClr val="0070C0"/>
                  </a:solidFill>
                </a:rPr>
                <a:t>In </a:t>
              </a:r>
              <a:r>
                <a:rPr lang="en-US" altLang="zh-CN" sz="1200" dirty="0" smtClean="0">
                  <a:solidFill>
                    <a:srgbClr val="0070C0"/>
                  </a:solidFill>
                </a:rPr>
                <a:t>20XX </a:t>
              </a:r>
              <a:r>
                <a:rPr lang="en-US" altLang="zh-CN" sz="1200" dirty="0">
                  <a:solidFill>
                    <a:srgbClr val="0070C0"/>
                  </a:solidFill>
                </a:rPr>
                <a:t>work plan </a:t>
              </a: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360438" y="189434"/>
              <a:ext cx="4752528" cy="646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54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en-US" altLang="zh-CN" sz="3600" dirty="0" smtClean="0">
                  <a:solidFill>
                    <a:srgbClr val="0070C0"/>
                  </a:solidFill>
                </a:rPr>
                <a:t>20XX</a:t>
              </a:r>
              <a:r>
                <a:rPr lang="zh-CN" altLang="zh-CN" sz="3600" dirty="0" smtClean="0">
                  <a:solidFill>
                    <a:srgbClr val="0070C0"/>
                  </a:solidFill>
                </a:rPr>
                <a:t>年</a:t>
              </a:r>
              <a:r>
                <a:rPr lang="zh-CN" altLang="zh-CN" sz="3600" dirty="0">
                  <a:solidFill>
                    <a:srgbClr val="0070C0"/>
                  </a:solidFill>
                </a:rPr>
                <a:t>工作计划</a:t>
              </a:r>
              <a:r>
                <a:rPr lang="zh-CN" altLang="en-US" sz="3600" dirty="0">
                  <a:solidFill>
                    <a:srgbClr val="0070C0"/>
                  </a:solidFill>
                </a:rPr>
                <a:t>概</a:t>
              </a:r>
              <a:r>
                <a:rPr lang="zh-CN" altLang="zh-CN" sz="3600" dirty="0">
                  <a:solidFill>
                    <a:srgbClr val="0070C0"/>
                  </a:solidFill>
                </a:rPr>
                <a:t>述</a:t>
              </a:r>
            </a:p>
          </p:txBody>
        </p:sp>
      </p:grpSp>
      <p:sp>
        <p:nvSpPr>
          <p:cNvPr id="37" name="矩形 36"/>
          <p:cNvSpPr/>
          <p:nvPr/>
        </p:nvSpPr>
        <p:spPr>
          <a:xfrm>
            <a:off x="336554" y="1125541"/>
            <a:ext cx="11522075" cy="5328593"/>
          </a:xfrm>
          <a:prstGeom prst="rect">
            <a:avLst/>
          </a:prstGeom>
          <a:solidFill>
            <a:schemeClr val="bg1">
              <a:lumMod val="95000"/>
              <a:alpha val="7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910782" y="1616343"/>
            <a:ext cx="6038853" cy="44057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38" name="组合 37"/>
          <p:cNvGrpSpPr/>
          <p:nvPr/>
        </p:nvGrpSpPr>
        <p:grpSpPr>
          <a:xfrm>
            <a:off x="8257830" y="1817182"/>
            <a:ext cx="2620431" cy="1109350"/>
            <a:chOff x="8641357" y="2133650"/>
            <a:chExt cx="2620431" cy="1109350"/>
          </a:xfrm>
        </p:grpSpPr>
        <p:sp>
          <p:nvSpPr>
            <p:cNvPr id="39" name="TextBox 38"/>
            <p:cNvSpPr txBox="1"/>
            <p:nvPr/>
          </p:nvSpPr>
          <p:spPr>
            <a:xfrm>
              <a:off x="8785373" y="2637706"/>
              <a:ext cx="2133944" cy="6052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</p:txBody>
        </p:sp>
        <p:sp>
          <p:nvSpPr>
            <p:cNvPr id="40" name="Freeform 512"/>
            <p:cNvSpPr/>
            <p:nvPr/>
          </p:nvSpPr>
          <p:spPr bwMode="auto">
            <a:xfrm>
              <a:off x="8641357" y="2228252"/>
              <a:ext cx="118487" cy="234738"/>
            </a:xfrm>
            <a:custGeom>
              <a:avLst/>
              <a:gdLst>
                <a:gd name="T0" fmla="*/ 54 w 106"/>
                <a:gd name="T1" fmla="*/ 105 h 210"/>
                <a:gd name="T2" fmla="*/ 0 w 106"/>
                <a:gd name="T3" fmla="*/ 159 h 210"/>
                <a:gd name="T4" fmla="*/ 0 w 106"/>
                <a:gd name="T5" fmla="*/ 210 h 210"/>
                <a:gd name="T6" fmla="*/ 0 w 106"/>
                <a:gd name="T7" fmla="*/ 210 h 210"/>
                <a:gd name="T8" fmla="*/ 106 w 106"/>
                <a:gd name="T9" fmla="*/ 105 h 210"/>
                <a:gd name="T10" fmla="*/ 0 w 106"/>
                <a:gd name="T11" fmla="*/ 0 h 210"/>
                <a:gd name="T12" fmla="*/ 0 w 106"/>
                <a:gd name="T13" fmla="*/ 0 h 210"/>
                <a:gd name="T14" fmla="*/ 0 w 106"/>
                <a:gd name="T15" fmla="*/ 51 h 210"/>
                <a:gd name="T16" fmla="*/ 54 w 106"/>
                <a:gd name="T17" fmla="*/ 105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6" h="210">
                  <a:moveTo>
                    <a:pt x="54" y="105"/>
                  </a:moveTo>
                  <a:lnTo>
                    <a:pt x="0" y="159"/>
                  </a:lnTo>
                  <a:lnTo>
                    <a:pt x="0" y="210"/>
                  </a:lnTo>
                  <a:lnTo>
                    <a:pt x="0" y="210"/>
                  </a:lnTo>
                  <a:lnTo>
                    <a:pt x="106" y="105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51"/>
                  </a:lnTo>
                  <a:lnTo>
                    <a:pt x="54" y="105"/>
                  </a:lnTo>
                  <a:close/>
                </a:path>
              </a:pathLst>
            </a:custGeom>
            <a:solidFill>
              <a:srgbClr val="0066C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41" name="TextBox 40"/>
            <p:cNvSpPr txBox="1"/>
            <p:nvPr/>
          </p:nvSpPr>
          <p:spPr>
            <a:xfrm>
              <a:off x="8784483" y="2133650"/>
              <a:ext cx="2477305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点击输入小标题</a:t>
              </a:r>
              <a:endParaRPr lang="zh-CN" altLang="zh-CN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42" name="组合 41"/>
          <p:cNvGrpSpPr/>
          <p:nvPr/>
        </p:nvGrpSpPr>
        <p:grpSpPr>
          <a:xfrm>
            <a:off x="8257830" y="3041318"/>
            <a:ext cx="2620431" cy="1109350"/>
            <a:chOff x="8641357" y="2133650"/>
            <a:chExt cx="2620431" cy="1109350"/>
          </a:xfrm>
        </p:grpSpPr>
        <p:sp>
          <p:nvSpPr>
            <p:cNvPr id="43" name="TextBox 42"/>
            <p:cNvSpPr txBox="1"/>
            <p:nvPr/>
          </p:nvSpPr>
          <p:spPr>
            <a:xfrm>
              <a:off x="8785373" y="2637706"/>
              <a:ext cx="2133944" cy="6052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</p:txBody>
        </p:sp>
        <p:sp>
          <p:nvSpPr>
            <p:cNvPr id="44" name="Freeform 512"/>
            <p:cNvSpPr/>
            <p:nvPr/>
          </p:nvSpPr>
          <p:spPr bwMode="auto">
            <a:xfrm>
              <a:off x="8641357" y="2228252"/>
              <a:ext cx="118487" cy="234738"/>
            </a:xfrm>
            <a:custGeom>
              <a:avLst/>
              <a:gdLst>
                <a:gd name="T0" fmla="*/ 54 w 106"/>
                <a:gd name="T1" fmla="*/ 105 h 210"/>
                <a:gd name="T2" fmla="*/ 0 w 106"/>
                <a:gd name="T3" fmla="*/ 159 h 210"/>
                <a:gd name="T4" fmla="*/ 0 w 106"/>
                <a:gd name="T5" fmla="*/ 210 h 210"/>
                <a:gd name="T6" fmla="*/ 0 w 106"/>
                <a:gd name="T7" fmla="*/ 210 h 210"/>
                <a:gd name="T8" fmla="*/ 106 w 106"/>
                <a:gd name="T9" fmla="*/ 105 h 210"/>
                <a:gd name="T10" fmla="*/ 0 w 106"/>
                <a:gd name="T11" fmla="*/ 0 h 210"/>
                <a:gd name="T12" fmla="*/ 0 w 106"/>
                <a:gd name="T13" fmla="*/ 0 h 210"/>
                <a:gd name="T14" fmla="*/ 0 w 106"/>
                <a:gd name="T15" fmla="*/ 51 h 210"/>
                <a:gd name="T16" fmla="*/ 54 w 106"/>
                <a:gd name="T17" fmla="*/ 105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6" h="210">
                  <a:moveTo>
                    <a:pt x="54" y="105"/>
                  </a:moveTo>
                  <a:lnTo>
                    <a:pt x="0" y="159"/>
                  </a:lnTo>
                  <a:lnTo>
                    <a:pt x="0" y="210"/>
                  </a:lnTo>
                  <a:lnTo>
                    <a:pt x="0" y="210"/>
                  </a:lnTo>
                  <a:lnTo>
                    <a:pt x="106" y="105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51"/>
                  </a:lnTo>
                  <a:lnTo>
                    <a:pt x="54" y="105"/>
                  </a:lnTo>
                  <a:close/>
                </a:path>
              </a:pathLst>
            </a:custGeom>
            <a:solidFill>
              <a:srgbClr val="0066C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45" name="TextBox 44"/>
            <p:cNvSpPr txBox="1"/>
            <p:nvPr/>
          </p:nvSpPr>
          <p:spPr>
            <a:xfrm>
              <a:off x="8784483" y="2133650"/>
              <a:ext cx="2477305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点击输入小标题</a:t>
              </a:r>
              <a:endParaRPr lang="zh-CN" altLang="zh-CN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46" name="组合 45"/>
          <p:cNvGrpSpPr/>
          <p:nvPr/>
        </p:nvGrpSpPr>
        <p:grpSpPr>
          <a:xfrm>
            <a:off x="8257830" y="4293890"/>
            <a:ext cx="2620431" cy="1109350"/>
            <a:chOff x="8641357" y="2133650"/>
            <a:chExt cx="2620431" cy="1109350"/>
          </a:xfrm>
        </p:grpSpPr>
        <p:sp>
          <p:nvSpPr>
            <p:cNvPr id="47" name="TextBox 46"/>
            <p:cNvSpPr txBox="1"/>
            <p:nvPr/>
          </p:nvSpPr>
          <p:spPr>
            <a:xfrm>
              <a:off x="8785373" y="2637706"/>
              <a:ext cx="2133944" cy="6052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</p:txBody>
        </p:sp>
        <p:sp>
          <p:nvSpPr>
            <p:cNvPr id="48" name="Freeform 512"/>
            <p:cNvSpPr/>
            <p:nvPr/>
          </p:nvSpPr>
          <p:spPr bwMode="auto">
            <a:xfrm>
              <a:off x="8641357" y="2228252"/>
              <a:ext cx="118487" cy="234738"/>
            </a:xfrm>
            <a:custGeom>
              <a:avLst/>
              <a:gdLst>
                <a:gd name="T0" fmla="*/ 54 w 106"/>
                <a:gd name="T1" fmla="*/ 105 h 210"/>
                <a:gd name="T2" fmla="*/ 0 w 106"/>
                <a:gd name="T3" fmla="*/ 159 h 210"/>
                <a:gd name="T4" fmla="*/ 0 w 106"/>
                <a:gd name="T5" fmla="*/ 210 h 210"/>
                <a:gd name="T6" fmla="*/ 0 w 106"/>
                <a:gd name="T7" fmla="*/ 210 h 210"/>
                <a:gd name="T8" fmla="*/ 106 w 106"/>
                <a:gd name="T9" fmla="*/ 105 h 210"/>
                <a:gd name="T10" fmla="*/ 0 w 106"/>
                <a:gd name="T11" fmla="*/ 0 h 210"/>
                <a:gd name="T12" fmla="*/ 0 w 106"/>
                <a:gd name="T13" fmla="*/ 0 h 210"/>
                <a:gd name="T14" fmla="*/ 0 w 106"/>
                <a:gd name="T15" fmla="*/ 51 h 210"/>
                <a:gd name="T16" fmla="*/ 54 w 106"/>
                <a:gd name="T17" fmla="*/ 105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6" h="210">
                  <a:moveTo>
                    <a:pt x="54" y="105"/>
                  </a:moveTo>
                  <a:lnTo>
                    <a:pt x="0" y="159"/>
                  </a:lnTo>
                  <a:lnTo>
                    <a:pt x="0" y="210"/>
                  </a:lnTo>
                  <a:lnTo>
                    <a:pt x="0" y="210"/>
                  </a:lnTo>
                  <a:lnTo>
                    <a:pt x="106" y="105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51"/>
                  </a:lnTo>
                  <a:lnTo>
                    <a:pt x="54" y="105"/>
                  </a:lnTo>
                  <a:close/>
                </a:path>
              </a:pathLst>
            </a:custGeom>
            <a:solidFill>
              <a:srgbClr val="0066C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49" name="TextBox 48"/>
            <p:cNvSpPr txBox="1"/>
            <p:nvPr/>
          </p:nvSpPr>
          <p:spPr>
            <a:xfrm>
              <a:off x="8784483" y="2133650"/>
              <a:ext cx="2477305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点击输入小标题</a:t>
              </a:r>
              <a:endParaRPr lang="zh-CN" altLang="zh-CN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2000">
        <p:fade/>
      </p:transition>
    </mc:Choice>
    <mc:Fallback xmlns="">
      <p:transition spd="med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75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75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75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75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696988" y="189439"/>
            <a:ext cx="6247054" cy="646331"/>
            <a:chOff x="360438" y="189434"/>
            <a:chExt cx="6247054" cy="646332"/>
          </a:xfrm>
        </p:grpSpPr>
        <p:sp>
          <p:nvSpPr>
            <p:cNvPr id="35" name="Freeform 514"/>
            <p:cNvSpPr>
              <a:spLocks noEditPoints="1"/>
            </p:cNvSpPr>
            <p:nvPr/>
          </p:nvSpPr>
          <p:spPr bwMode="auto">
            <a:xfrm>
              <a:off x="3888829" y="368645"/>
              <a:ext cx="358333" cy="360040"/>
            </a:xfrm>
            <a:custGeom>
              <a:avLst/>
              <a:gdLst>
                <a:gd name="T0" fmla="*/ 144 w 288"/>
                <a:gd name="T1" fmla="*/ 0 h 289"/>
                <a:gd name="T2" fmla="*/ 0 w 288"/>
                <a:gd name="T3" fmla="*/ 145 h 289"/>
                <a:gd name="T4" fmla="*/ 144 w 288"/>
                <a:gd name="T5" fmla="*/ 289 h 289"/>
                <a:gd name="T6" fmla="*/ 288 w 288"/>
                <a:gd name="T7" fmla="*/ 145 h 289"/>
                <a:gd name="T8" fmla="*/ 144 w 288"/>
                <a:gd name="T9" fmla="*/ 0 h 289"/>
                <a:gd name="T10" fmla="*/ 208 w 288"/>
                <a:gd name="T11" fmla="*/ 148 h 289"/>
                <a:gd name="T12" fmla="*/ 117 w 288"/>
                <a:gd name="T13" fmla="*/ 239 h 289"/>
                <a:gd name="T14" fmla="*/ 114 w 288"/>
                <a:gd name="T15" fmla="*/ 240 h 289"/>
                <a:gd name="T16" fmla="*/ 111 w 288"/>
                <a:gd name="T17" fmla="*/ 239 h 289"/>
                <a:gd name="T18" fmla="*/ 111 w 288"/>
                <a:gd name="T19" fmla="*/ 239 h 289"/>
                <a:gd name="T20" fmla="*/ 110 w 288"/>
                <a:gd name="T21" fmla="*/ 236 h 289"/>
                <a:gd name="T22" fmla="*/ 110 w 288"/>
                <a:gd name="T23" fmla="*/ 192 h 289"/>
                <a:gd name="T24" fmla="*/ 111 w 288"/>
                <a:gd name="T25" fmla="*/ 189 h 289"/>
                <a:gd name="T26" fmla="*/ 155 w 288"/>
                <a:gd name="T27" fmla="*/ 145 h 289"/>
                <a:gd name="T28" fmla="*/ 111 w 288"/>
                <a:gd name="T29" fmla="*/ 101 h 289"/>
                <a:gd name="T30" fmla="*/ 110 w 288"/>
                <a:gd name="T31" fmla="*/ 98 h 289"/>
                <a:gd name="T32" fmla="*/ 110 w 288"/>
                <a:gd name="T33" fmla="*/ 54 h 289"/>
                <a:gd name="T34" fmla="*/ 111 w 288"/>
                <a:gd name="T35" fmla="*/ 51 h 289"/>
                <a:gd name="T36" fmla="*/ 111 w 288"/>
                <a:gd name="T37" fmla="*/ 51 h 289"/>
                <a:gd name="T38" fmla="*/ 117 w 288"/>
                <a:gd name="T39" fmla="*/ 51 h 289"/>
                <a:gd name="T40" fmla="*/ 208 w 288"/>
                <a:gd name="T41" fmla="*/ 142 h 289"/>
                <a:gd name="T42" fmla="*/ 209 w 288"/>
                <a:gd name="T43" fmla="*/ 145 h 289"/>
                <a:gd name="T44" fmla="*/ 208 w 288"/>
                <a:gd name="T45" fmla="*/ 148 h 2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288" h="289">
                  <a:moveTo>
                    <a:pt x="144" y="0"/>
                  </a:moveTo>
                  <a:cubicBezTo>
                    <a:pt x="64" y="0"/>
                    <a:pt x="0" y="65"/>
                    <a:pt x="0" y="145"/>
                  </a:cubicBezTo>
                  <a:cubicBezTo>
                    <a:pt x="0" y="224"/>
                    <a:pt x="64" y="289"/>
                    <a:pt x="144" y="289"/>
                  </a:cubicBezTo>
                  <a:cubicBezTo>
                    <a:pt x="224" y="289"/>
                    <a:pt x="288" y="224"/>
                    <a:pt x="288" y="145"/>
                  </a:cubicBezTo>
                  <a:cubicBezTo>
                    <a:pt x="288" y="65"/>
                    <a:pt x="224" y="0"/>
                    <a:pt x="144" y="0"/>
                  </a:cubicBezTo>
                  <a:close/>
                  <a:moveTo>
                    <a:pt x="208" y="148"/>
                  </a:moveTo>
                  <a:cubicBezTo>
                    <a:pt x="117" y="239"/>
                    <a:pt x="117" y="239"/>
                    <a:pt x="117" y="239"/>
                  </a:cubicBezTo>
                  <a:cubicBezTo>
                    <a:pt x="116" y="240"/>
                    <a:pt x="115" y="240"/>
                    <a:pt x="114" y="240"/>
                  </a:cubicBezTo>
                  <a:cubicBezTo>
                    <a:pt x="113" y="240"/>
                    <a:pt x="112" y="240"/>
                    <a:pt x="111" y="239"/>
                  </a:cubicBezTo>
                  <a:cubicBezTo>
                    <a:pt x="111" y="239"/>
                    <a:pt x="111" y="239"/>
                    <a:pt x="111" y="239"/>
                  </a:cubicBezTo>
                  <a:cubicBezTo>
                    <a:pt x="110" y="238"/>
                    <a:pt x="110" y="237"/>
                    <a:pt x="110" y="236"/>
                  </a:cubicBezTo>
                  <a:cubicBezTo>
                    <a:pt x="110" y="192"/>
                    <a:pt x="110" y="192"/>
                    <a:pt x="110" y="192"/>
                  </a:cubicBezTo>
                  <a:cubicBezTo>
                    <a:pt x="110" y="191"/>
                    <a:pt x="110" y="190"/>
                    <a:pt x="111" y="189"/>
                  </a:cubicBezTo>
                  <a:cubicBezTo>
                    <a:pt x="155" y="145"/>
                    <a:pt x="155" y="145"/>
                    <a:pt x="155" y="145"/>
                  </a:cubicBezTo>
                  <a:cubicBezTo>
                    <a:pt x="111" y="101"/>
                    <a:pt x="111" y="101"/>
                    <a:pt x="111" y="101"/>
                  </a:cubicBezTo>
                  <a:cubicBezTo>
                    <a:pt x="110" y="100"/>
                    <a:pt x="110" y="99"/>
                    <a:pt x="110" y="98"/>
                  </a:cubicBezTo>
                  <a:cubicBezTo>
                    <a:pt x="110" y="54"/>
                    <a:pt x="110" y="54"/>
                    <a:pt x="110" y="54"/>
                  </a:cubicBezTo>
                  <a:cubicBezTo>
                    <a:pt x="110" y="53"/>
                    <a:pt x="110" y="52"/>
                    <a:pt x="111" y="51"/>
                  </a:cubicBezTo>
                  <a:cubicBezTo>
                    <a:pt x="111" y="51"/>
                    <a:pt x="111" y="51"/>
                    <a:pt x="111" y="51"/>
                  </a:cubicBezTo>
                  <a:cubicBezTo>
                    <a:pt x="113" y="49"/>
                    <a:pt x="115" y="49"/>
                    <a:pt x="117" y="51"/>
                  </a:cubicBezTo>
                  <a:cubicBezTo>
                    <a:pt x="208" y="142"/>
                    <a:pt x="208" y="142"/>
                    <a:pt x="208" y="142"/>
                  </a:cubicBezTo>
                  <a:cubicBezTo>
                    <a:pt x="209" y="143"/>
                    <a:pt x="209" y="144"/>
                    <a:pt x="209" y="145"/>
                  </a:cubicBezTo>
                  <a:cubicBezTo>
                    <a:pt x="209" y="146"/>
                    <a:pt x="209" y="147"/>
                    <a:pt x="208" y="148"/>
                  </a:cubicBezTo>
                  <a:close/>
                </a:path>
              </a:pathLst>
            </a:custGeom>
            <a:solidFill>
              <a:srgbClr val="0070C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rgbClr val="0070C0"/>
                </a:solidFill>
              </a:endParaRPr>
            </a:p>
          </p:txBody>
        </p:sp>
        <p:sp>
          <p:nvSpPr>
            <p:cNvPr id="36" name="TextBox 35"/>
            <p:cNvSpPr txBox="1"/>
            <p:nvPr/>
          </p:nvSpPr>
          <p:spPr>
            <a:xfrm>
              <a:off x="4319170" y="405458"/>
              <a:ext cx="2288322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defRPr sz="2400">
                  <a:solidFill>
                    <a:schemeClr val="bg1"/>
                  </a:solidFill>
                  <a:effectLst/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en-US" altLang="zh-CN" sz="1200" dirty="0">
                  <a:solidFill>
                    <a:srgbClr val="0070C0"/>
                  </a:solidFill>
                </a:rPr>
                <a:t>The annual sales target </a:t>
              </a: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360438" y="189434"/>
              <a:ext cx="3707557" cy="646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54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zh-CN" altLang="zh-CN" sz="3600" dirty="0">
                  <a:solidFill>
                    <a:srgbClr val="0070C0"/>
                  </a:solidFill>
                </a:rPr>
                <a:t>年度销售目标</a:t>
              </a:r>
            </a:p>
          </p:txBody>
        </p:sp>
      </p:grpSp>
      <p:sp>
        <p:nvSpPr>
          <p:cNvPr id="37" name="矩形 36"/>
          <p:cNvSpPr/>
          <p:nvPr/>
        </p:nvSpPr>
        <p:spPr>
          <a:xfrm>
            <a:off x="336154" y="1125541"/>
            <a:ext cx="11522075" cy="5328593"/>
          </a:xfrm>
          <a:prstGeom prst="rect">
            <a:avLst/>
          </a:prstGeom>
          <a:solidFill>
            <a:schemeClr val="bg1">
              <a:lumMod val="95000"/>
              <a:alpha val="7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61" name="组合 60"/>
          <p:cNvGrpSpPr/>
          <p:nvPr/>
        </p:nvGrpSpPr>
        <p:grpSpPr>
          <a:xfrm>
            <a:off x="1963281" y="4435805"/>
            <a:ext cx="1686034" cy="987618"/>
            <a:chOff x="8641357" y="2133650"/>
            <a:chExt cx="1686034" cy="987618"/>
          </a:xfrm>
        </p:grpSpPr>
        <p:sp>
          <p:nvSpPr>
            <p:cNvPr id="62" name="TextBox 61"/>
            <p:cNvSpPr txBox="1"/>
            <p:nvPr/>
          </p:nvSpPr>
          <p:spPr>
            <a:xfrm>
              <a:off x="8697503" y="2515974"/>
              <a:ext cx="1629888" cy="6052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</p:txBody>
        </p:sp>
        <p:sp>
          <p:nvSpPr>
            <p:cNvPr id="63" name="Freeform 512"/>
            <p:cNvSpPr/>
            <p:nvPr/>
          </p:nvSpPr>
          <p:spPr bwMode="auto">
            <a:xfrm>
              <a:off x="8641357" y="2228252"/>
              <a:ext cx="118487" cy="234738"/>
            </a:xfrm>
            <a:custGeom>
              <a:avLst/>
              <a:gdLst>
                <a:gd name="T0" fmla="*/ 54 w 106"/>
                <a:gd name="T1" fmla="*/ 105 h 210"/>
                <a:gd name="T2" fmla="*/ 0 w 106"/>
                <a:gd name="T3" fmla="*/ 159 h 210"/>
                <a:gd name="T4" fmla="*/ 0 w 106"/>
                <a:gd name="T5" fmla="*/ 210 h 210"/>
                <a:gd name="T6" fmla="*/ 0 w 106"/>
                <a:gd name="T7" fmla="*/ 210 h 210"/>
                <a:gd name="T8" fmla="*/ 106 w 106"/>
                <a:gd name="T9" fmla="*/ 105 h 210"/>
                <a:gd name="T10" fmla="*/ 0 w 106"/>
                <a:gd name="T11" fmla="*/ 0 h 210"/>
                <a:gd name="T12" fmla="*/ 0 w 106"/>
                <a:gd name="T13" fmla="*/ 0 h 210"/>
                <a:gd name="T14" fmla="*/ 0 w 106"/>
                <a:gd name="T15" fmla="*/ 51 h 210"/>
                <a:gd name="T16" fmla="*/ 54 w 106"/>
                <a:gd name="T17" fmla="*/ 105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6" h="210">
                  <a:moveTo>
                    <a:pt x="54" y="105"/>
                  </a:moveTo>
                  <a:lnTo>
                    <a:pt x="0" y="159"/>
                  </a:lnTo>
                  <a:lnTo>
                    <a:pt x="0" y="210"/>
                  </a:lnTo>
                  <a:lnTo>
                    <a:pt x="0" y="210"/>
                  </a:lnTo>
                  <a:lnTo>
                    <a:pt x="106" y="105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51"/>
                  </a:lnTo>
                  <a:lnTo>
                    <a:pt x="54" y="105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64" name="TextBox 63"/>
            <p:cNvSpPr txBox="1"/>
            <p:nvPr/>
          </p:nvSpPr>
          <p:spPr>
            <a:xfrm>
              <a:off x="8714182" y="2133650"/>
              <a:ext cx="139718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8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输入小标题</a:t>
              </a:r>
              <a:endParaRPr lang="zh-CN" altLang="zh-CN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65" name="组合 64"/>
          <p:cNvGrpSpPr/>
          <p:nvPr/>
        </p:nvGrpSpPr>
        <p:grpSpPr>
          <a:xfrm>
            <a:off x="4042569" y="1949838"/>
            <a:ext cx="1686034" cy="987618"/>
            <a:chOff x="8641357" y="2133650"/>
            <a:chExt cx="1686034" cy="987618"/>
          </a:xfrm>
        </p:grpSpPr>
        <p:sp>
          <p:nvSpPr>
            <p:cNvPr id="66" name="TextBox 65"/>
            <p:cNvSpPr txBox="1"/>
            <p:nvPr/>
          </p:nvSpPr>
          <p:spPr>
            <a:xfrm>
              <a:off x="8697503" y="2515974"/>
              <a:ext cx="1629888" cy="6052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</p:txBody>
        </p:sp>
        <p:sp>
          <p:nvSpPr>
            <p:cNvPr id="67" name="Freeform 512"/>
            <p:cNvSpPr/>
            <p:nvPr/>
          </p:nvSpPr>
          <p:spPr bwMode="auto">
            <a:xfrm>
              <a:off x="8641357" y="2228252"/>
              <a:ext cx="118487" cy="234738"/>
            </a:xfrm>
            <a:custGeom>
              <a:avLst/>
              <a:gdLst>
                <a:gd name="T0" fmla="*/ 54 w 106"/>
                <a:gd name="T1" fmla="*/ 105 h 210"/>
                <a:gd name="T2" fmla="*/ 0 w 106"/>
                <a:gd name="T3" fmla="*/ 159 h 210"/>
                <a:gd name="T4" fmla="*/ 0 w 106"/>
                <a:gd name="T5" fmla="*/ 210 h 210"/>
                <a:gd name="T6" fmla="*/ 0 w 106"/>
                <a:gd name="T7" fmla="*/ 210 h 210"/>
                <a:gd name="T8" fmla="*/ 106 w 106"/>
                <a:gd name="T9" fmla="*/ 105 h 210"/>
                <a:gd name="T10" fmla="*/ 0 w 106"/>
                <a:gd name="T11" fmla="*/ 0 h 210"/>
                <a:gd name="T12" fmla="*/ 0 w 106"/>
                <a:gd name="T13" fmla="*/ 0 h 210"/>
                <a:gd name="T14" fmla="*/ 0 w 106"/>
                <a:gd name="T15" fmla="*/ 51 h 210"/>
                <a:gd name="T16" fmla="*/ 54 w 106"/>
                <a:gd name="T17" fmla="*/ 105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6" h="210">
                  <a:moveTo>
                    <a:pt x="54" y="105"/>
                  </a:moveTo>
                  <a:lnTo>
                    <a:pt x="0" y="159"/>
                  </a:lnTo>
                  <a:lnTo>
                    <a:pt x="0" y="210"/>
                  </a:lnTo>
                  <a:lnTo>
                    <a:pt x="0" y="210"/>
                  </a:lnTo>
                  <a:lnTo>
                    <a:pt x="106" y="105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51"/>
                  </a:lnTo>
                  <a:lnTo>
                    <a:pt x="54" y="105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68" name="TextBox 67"/>
            <p:cNvSpPr txBox="1"/>
            <p:nvPr/>
          </p:nvSpPr>
          <p:spPr>
            <a:xfrm>
              <a:off x="8714182" y="2133650"/>
              <a:ext cx="139718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8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输入小标题</a:t>
              </a:r>
              <a:endParaRPr lang="zh-CN" altLang="zh-CN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73" name="组合 72"/>
          <p:cNvGrpSpPr/>
          <p:nvPr/>
        </p:nvGrpSpPr>
        <p:grpSpPr>
          <a:xfrm>
            <a:off x="8271430" y="1895980"/>
            <a:ext cx="1686034" cy="987618"/>
            <a:chOff x="8641357" y="2133650"/>
            <a:chExt cx="1686034" cy="987618"/>
          </a:xfrm>
        </p:grpSpPr>
        <p:sp>
          <p:nvSpPr>
            <p:cNvPr id="74" name="TextBox 73"/>
            <p:cNvSpPr txBox="1"/>
            <p:nvPr/>
          </p:nvSpPr>
          <p:spPr>
            <a:xfrm>
              <a:off x="8697503" y="2515974"/>
              <a:ext cx="1629888" cy="6052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</p:txBody>
        </p:sp>
        <p:sp>
          <p:nvSpPr>
            <p:cNvPr id="75" name="Freeform 512"/>
            <p:cNvSpPr/>
            <p:nvPr/>
          </p:nvSpPr>
          <p:spPr bwMode="auto">
            <a:xfrm>
              <a:off x="8641357" y="2228252"/>
              <a:ext cx="118487" cy="234738"/>
            </a:xfrm>
            <a:custGeom>
              <a:avLst/>
              <a:gdLst>
                <a:gd name="T0" fmla="*/ 54 w 106"/>
                <a:gd name="T1" fmla="*/ 105 h 210"/>
                <a:gd name="T2" fmla="*/ 0 w 106"/>
                <a:gd name="T3" fmla="*/ 159 h 210"/>
                <a:gd name="T4" fmla="*/ 0 w 106"/>
                <a:gd name="T5" fmla="*/ 210 h 210"/>
                <a:gd name="T6" fmla="*/ 0 w 106"/>
                <a:gd name="T7" fmla="*/ 210 h 210"/>
                <a:gd name="T8" fmla="*/ 106 w 106"/>
                <a:gd name="T9" fmla="*/ 105 h 210"/>
                <a:gd name="T10" fmla="*/ 0 w 106"/>
                <a:gd name="T11" fmla="*/ 0 h 210"/>
                <a:gd name="T12" fmla="*/ 0 w 106"/>
                <a:gd name="T13" fmla="*/ 0 h 210"/>
                <a:gd name="T14" fmla="*/ 0 w 106"/>
                <a:gd name="T15" fmla="*/ 51 h 210"/>
                <a:gd name="T16" fmla="*/ 54 w 106"/>
                <a:gd name="T17" fmla="*/ 105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6" h="210">
                  <a:moveTo>
                    <a:pt x="54" y="105"/>
                  </a:moveTo>
                  <a:lnTo>
                    <a:pt x="0" y="159"/>
                  </a:lnTo>
                  <a:lnTo>
                    <a:pt x="0" y="210"/>
                  </a:lnTo>
                  <a:lnTo>
                    <a:pt x="0" y="210"/>
                  </a:lnTo>
                  <a:lnTo>
                    <a:pt x="106" y="105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51"/>
                  </a:lnTo>
                  <a:lnTo>
                    <a:pt x="54" y="105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76" name="TextBox 75"/>
            <p:cNvSpPr txBox="1"/>
            <p:nvPr/>
          </p:nvSpPr>
          <p:spPr>
            <a:xfrm>
              <a:off x="8714182" y="2133650"/>
              <a:ext cx="139718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8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输入小标题</a:t>
              </a:r>
              <a:endParaRPr lang="zh-CN" altLang="zh-CN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cxnSp>
        <p:nvCxnSpPr>
          <p:cNvPr id="77" name="直接连接符 76"/>
          <p:cNvCxnSpPr/>
          <p:nvPr/>
        </p:nvCxnSpPr>
        <p:spPr>
          <a:xfrm flipH="1" flipV="1">
            <a:off x="3384587" y="3671245"/>
            <a:ext cx="1019960" cy="286350"/>
          </a:xfrm>
          <a:prstGeom prst="line">
            <a:avLst/>
          </a:prstGeom>
          <a:ln w="28575">
            <a:solidFill>
              <a:schemeClr val="bg1">
                <a:lumMod val="85000"/>
              </a:schemeClr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8" name="直接连接符 77"/>
          <p:cNvCxnSpPr/>
          <p:nvPr/>
        </p:nvCxnSpPr>
        <p:spPr>
          <a:xfrm flipH="1">
            <a:off x="5449077" y="3528967"/>
            <a:ext cx="900848" cy="285454"/>
          </a:xfrm>
          <a:prstGeom prst="line">
            <a:avLst/>
          </a:prstGeom>
          <a:ln w="28575">
            <a:solidFill>
              <a:schemeClr val="bg1">
                <a:lumMod val="85000"/>
              </a:schemeClr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9" name="直接连接符 78"/>
          <p:cNvCxnSpPr/>
          <p:nvPr/>
        </p:nvCxnSpPr>
        <p:spPr>
          <a:xfrm flipH="1" flipV="1">
            <a:off x="7701449" y="3528970"/>
            <a:ext cx="642806" cy="260867"/>
          </a:xfrm>
          <a:prstGeom prst="line">
            <a:avLst/>
          </a:prstGeom>
          <a:ln w="28575">
            <a:solidFill>
              <a:schemeClr val="bg1">
                <a:lumMod val="85000"/>
              </a:schemeClr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六边形 24"/>
          <p:cNvSpPr/>
          <p:nvPr/>
        </p:nvSpPr>
        <p:spPr>
          <a:xfrm>
            <a:off x="1777111" y="2443648"/>
            <a:ext cx="1914557" cy="1650480"/>
          </a:xfrm>
          <a:prstGeom prst="hexagon">
            <a:avLst/>
          </a:prstGeom>
          <a:gradFill flip="none" rotWithShape="1">
            <a:gsLst>
              <a:gs pos="0">
                <a:schemeClr val="bg1">
                  <a:lumMod val="85000"/>
                </a:schemeClr>
              </a:gs>
              <a:gs pos="100000">
                <a:schemeClr val="bg1"/>
              </a:gs>
            </a:gsLst>
            <a:lin ang="2700000" scaled="1"/>
            <a:tileRect/>
          </a:gradFill>
          <a:ln w="3810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2700000" scaled="1"/>
              <a:tileRect/>
            </a:gradFill>
          </a:ln>
          <a:effectLst>
            <a:outerShdw blurRad="88900" dist="101600" dir="2700000" algn="tl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="1"/>
          </a:p>
        </p:txBody>
      </p:sp>
      <p:grpSp>
        <p:nvGrpSpPr>
          <p:cNvPr id="3" name="组合 2"/>
          <p:cNvGrpSpPr/>
          <p:nvPr/>
        </p:nvGrpSpPr>
        <p:grpSpPr>
          <a:xfrm>
            <a:off x="1944428" y="2822768"/>
            <a:ext cx="1719686" cy="934673"/>
            <a:chOff x="1607877" y="2822764"/>
            <a:chExt cx="1719686" cy="934673"/>
          </a:xfrm>
        </p:grpSpPr>
        <p:sp>
          <p:nvSpPr>
            <p:cNvPr id="51" name="文本框 33"/>
            <p:cNvSpPr txBox="1"/>
            <p:nvPr/>
          </p:nvSpPr>
          <p:spPr>
            <a:xfrm>
              <a:off x="1607877" y="2822764"/>
              <a:ext cx="1719686" cy="49244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2600">
                  <a:solidFill>
                    <a:srgbClr val="FF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zh-CN" altLang="en-US" dirty="0">
                  <a:solidFill>
                    <a:srgbClr val="0066CC"/>
                  </a:solidFill>
                </a:rPr>
                <a:t>第</a:t>
              </a:r>
              <a:r>
                <a:rPr lang="en-US" altLang="zh-CN" dirty="0">
                  <a:solidFill>
                    <a:srgbClr val="0066CC"/>
                  </a:solidFill>
                </a:rPr>
                <a:t>1</a:t>
              </a:r>
              <a:r>
                <a:rPr lang="zh-CN" altLang="en-US" dirty="0">
                  <a:solidFill>
                    <a:srgbClr val="0066CC"/>
                  </a:solidFill>
                </a:rPr>
                <a:t>季度</a:t>
              </a:r>
              <a:endParaRPr lang="zh-CN" altLang="zh-CN" dirty="0">
                <a:solidFill>
                  <a:srgbClr val="0066CC"/>
                </a:solidFill>
              </a:endParaRPr>
            </a:p>
          </p:txBody>
        </p:sp>
        <p:sp>
          <p:nvSpPr>
            <p:cNvPr id="54" name="文本框 33"/>
            <p:cNvSpPr txBox="1"/>
            <p:nvPr/>
          </p:nvSpPr>
          <p:spPr>
            <a:xfrm>
              <a:off x="1895909" y="3264994"/>
              <a:ext cx="1152128" cy="49244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2600">
                  <a:solidFill>
                    <a:srgbClr val="FF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en-US" altLang="zh-CN" dirty="0">
                  <a:solidFill>
                    <a:schemeClr val="bg1">
                      <a:lumMod val="65000"/>
                    </a:schemeClr>
                  </a:solidFill>
                </a:rPr>
                <a:t>1-3</a:t>
              </a:r>
              <a:r>
                <a:rPr lang="zh-CN" altLang="en-US" dirty="0">
                  <a:solidFill>
                    <a:schemeClr val="bg1">
                      <a:lumMod val="65000"/>
                    </a:schemeClr>
                  </a:solidFill>
                </a:rPr>
                <a:t>月</a:t>
              </a:r>
              <a:endParaRPr lang="zh-CN" altLang="zh-CN" dirty="0">
                <a:solidFill>
                  <a:schemeClr val="bg1">
                    <a:lumMod val="65000"/>
                  </a:schemeClr>
                </a:solidFill>
              </a:endParaRPr>
            </a:p>
          </p:txBody>
        </p:sp>
      </p:grpSp>
      <p:sp>
        <p:nvSpPr>
          <p:cNvPr id="21" name="六边形 20"/>
          <p:cNvSpPr/>
          <p:nvPr/>
        </p:nvSpPr>
        <p:spPr>
          <a:xfrm>
            <a:off x="3834402" y="3268888"/>
            <a:ext cx="1914557" cy="1650480"/>
          </a:xfrm>
          <a:prstGeom prst="hexagon">
            <a:avLst/>
          </a:prstGeom>
          <a:gradFill flip="none" rotWithShape="1">
            <a:gsLst>
              <a:gs pos="0">
                <a:schemeClr val="bg1">
                  <a:lumMod val="85000"/>
                </a:schemeClr>
              </a:gs>
              <a:gs pos="100000">
                <a:schemeClr val="bg1"/>
              </a:gs>
            </a:gsLst>
            <a:lin ang="2700000" scaled="1"/>
            <a:tileRect/>
          </a:gradFill>
          <a:ln w="3810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2700000" scaled="1"/>
              <a:tileRect/>
            </a:gradFill>
          </a:ln>
          <a:effectLst>
            <a:outerShdw blurRad="88900" dist="101600" dir="2700000" algn="tl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="1"/>
          </a:p>
        </p:txBody>
      </p:sp>
      <p:grpSp>
        <p:nvGrpSpPr>
          <p:cNvPr id="4" name="组合 3"/>
          <p:cNvGrpSpPr/>
          <p:nvPr/>
        </p:nvGrpSpPr>
        <p:grpSpPr>
          <a:xfrm>
            <a:off x="4008918" y="3671249"/>
            <a:ext cx="1719686" cy="934673"/>
            <a:chOff x="3672367" y="3671245"/>
            <a:chExt cx="1719686" cy="934673"/>
          </a:xfrm>
        </p:grpSpPr>
        <p:sp>
          <p:nvSpPr>
            <p:cNvPr id="55" name="文本框 33"/>
            <p:cNvSpPr txBox="1"/>
            <p:nvPr/>
          </p:nvSpPr>
          <p:spPr>
            <a:xfrm>
              <a:off x="3672367" y="3671245"/>
              <a:ext cx="1719686" cy="49244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2600">
                  <a:solidFill>
                    <a:srgbClr val="FF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zh-CN" altLang="en-US" dirty="0">
                  <a:solidFill>
                    <a:srgbClr val="0066CC"/>
                  </a:solidFill>
                </a:rPr>
                <a:t>第</a:t>
              </a:r>
              <a:r>
                <a:rPr lang="en-US" altLang="zh-CN" dirty="0">
                  <a:solidFill>
                    <a:srgbClr val="0066CC"/>
                  </a:solidFill>
                </a:rPr>
                <a:t>2</a:t>
              </a:r>
              <a:r>
                <a:rPr lang="zh-CN" altLang="en-US" dirty="0">
                  <a:solidFill>
                    <a:srgbClr val="0066CC"/>
                  </a:solidFill>
                </a:rPr>
                <a:t>季度</a:t>
              </a:r>
              <a:endParaRPr lang="zh-CN" altLang="zh-CN" dirty="0">
                <a:solidFill>
                  <a:srgbClr val="0066CC"/>
                </a:solidFill>
              </a:endParaRPr>
            </a:p>
          </p:txBody>
        </p:sp>
        <p:sp>
          <p:nvSpPr>
            <p:cNvPr id="56" name="文本框 33"/>
            <p:cNvSpPr txBox="1"/>
            <p:nvPr/>
          </p:nvSpPr>
          <p:spPr>
            <a:xfrm>
              <a:off x="3960399" y="4113475"/>
              <a:ext cx="1152128" cy="49244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2600">
                  <a:solidFill>
                    <a:srgbClr val="FF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en-US" altLang="zh-CN" dirty="0">
                  <a:solidFill>
                    <a:schemeClr val="bg1">
                      <a:lumMod val="65000"/>
                    </a:schemeClr>
                  </a:solidFill>
                </a:rPr>
                <a:t>4-6</a:t>
              </a:r>
              <a:r>
                <a:rPr lang="zh-CN" altLang="en-US" dirty="0">
                  <a:solidFill>
                    <a:schemeClr val="bg1">
                      <a:lumMod val="65000"/>
                    </a:schemeClr>
                  </a:solidFill>
                </a:rPr>
                <a:t>月</a:t>
              </a:r>
              <a:endParaRPr lang="zh-CN" altLang="zh-CN" dirty="0">
                <a:solidFill>
                  <a:schemeClr val="bg1">
                    <a:lumMod val="65000"/>
                  </a:schemeClr>
                </a:solidFill>
              </a:endParaRPr>
            </a:p>
          </p:txBody>
        </p:sp>
      </p:grpSp>
      <p:sp>
        <p:nvSpPr>
          <p:cNvPr id="22" name="六边形 21"/>
          <p:cNvSpPr/>
          <p:nvPr/>
        </p:nvSpPr>
        <p:spPr>
          <a:xfrm>
            <a:off x="5919591" y="2443648"/>
            <a:ext cx="1914557" cy="1650480"/>
          </a:xfrm>
          <a:prstGeom prst="hexagon">
            <a:avLst/>
          </a:prstGeom>
          <a:gradFill flip="none" rotWithShape="1">
            <a:gsLst>
              <a:gs pos="0">
                <a:schemeClr val="bg1">
                  <a:lumMod val="85000"/>
                </a:schemeClr>
              </a:gs>
              <a:gs pos="100000">
                <a:schemeClr val="bg1"/>
              </a:gs>
            </a:gsLst>
            <a:lin ang="2700000" scaled="1"/>
            <a:tileRect/>
          </a:gradFill>
          <a:ln w="3810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2700000" scaled="1"/>
              <a:tileRect/>
            </a:gradFill>
          </a:ln>
          <a:effectLst>
            <a:outerShdw blurRad="88900" dist="101600" dir="2700000" algn="tl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="1"/>
          </a:p>
        </p:txBody>
      </p:sp>
      <p:grpSp>
        <p:nvGrpSpPr>
          <p:cNvPr id="6" name="组合 5"/>
          <p:cNvGrpSpPr/>
          <p:nvPr/>
        </p:nvGrpSpPr>
        <p:grpSpPr>
          <a:xfrm>
            <a:off x="6094670" y="2840520"/>
            <a:ext cx="1719686" cy="934673"/>
            <a:chOff x="5758119" y="2840516"/>
            <a:chExt cx="1719686" cy="934673"/>
          </a:xfrm>
        </p:grpSpPr>
        <p:sp>
          <p:nvSpPr>
            <p:cNvPr id="57" name="文本框 33"/>
            <p:cNvSpPr txBox="1"/>
            <p:nvPr/>
          </p:nvSpPr>
          <p:spPr>
            <a:xfrm>
              <a:off x="5758119" y="2840516"/>
              <a:ext cx="1719686" cy="49244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2600">
                  <a:solidFill>
                    <a:srgbClr val="FF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zh-CN" altLang="en-US" dirty="0">
                  <a:solidFill>
                    <a:srgbClr val="0066CC"/>
                  </a:solidFill>
                </a:rPr>
                <a:t>第</a:t>
              </a:r>
              <a:r>
                <a:rPr lang="en-US" altLang="zh-CN" dirty="0">
                  <a:solidFill>
                    <a:srgbClr val="0066CC"/>
                  </a:solidFill>
                </a:rPr>
                <a:t>3</a:t>
              </a:r>
              <a:r>
                <a:rPr lang="zh-CN" altLang="en-US" dirty="0">
                  <a:solidFill>
                    <a:srgbClr val="0066CC"/>
                  </a:solidFill>
                </a:rPr>
                <a:t>季度</a:t>
              </a:r>
              <a:endParaRPr lang="zh-CN" altLang="zh-CN" dirty="0">
                <a:solidFill>
                  <a:srgbClr val="0066CC"/>
                </a:solidFill>
              </a:endParaRPr>
            </a:p>
          </p:txBody>
        </p:sp>
        <p:sp>
          <p:nvSpPr>
            <p:cNvPr id="58" name="文本框 33"/>
            <p:cNvSpPr txBox="1"/>
            <p:nvPr/>
          </p:nvSpPr>
          <p:spPr>
            <a:xfrm>
              <a:off x="6046151" y="3282746"/>
              <a:ext cx="1152128" cy="49244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2600">
                  <a:solidFill>
                    <a:srgbClr val="FF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en-US" altLang="zh-CN" dirty="0">
                  <a:solidFill>
                    <a:schemeClr val="bg1">
                      <a:lumMod val="65000"/>
                    </a:schemeClr>
                  </a:solidFill>
                </a:rPr>
                <a:t>7-9</a:t>
              </a:r>
              <a:r>
                <a:rPr lang="zh-CN" altLang="en-US" dirty="0">
                  <a:solidFill>
                    <a:schemeClr val="bg1">
                      <a:lumMod val="65000"/>
                    </a:schemeClr>
                  </a:solidFill>
                </a:rPr>
                <a:t>月</a:t>
              </a:r>
              <a:endParaRPr lang="zh-CN" altLang="zh-CN" dirty="0">
                <a:solidFill>
                  <a:schemeClr val="bg1">
                    <a:lumMod val="65000"/>
                  </a:schemeClr>
                </a:solidFill>
              </a:endParaRPr>
            </a:p>
          </p:txBody>
        </p:sp>
      </p:grpSp>
      <p:grpSp>
        <p:nvGrpSpPr>
          <p:cNvPr id="69" name="组合 68"/>
          <p:cNvGrpSpPr/>
          <p:nvPr/>
        </p:nvGrpSpPr>
        <p:grpSpPr>
          <a:xfrm>
            <a:off x="6231438" y="4530407"/>
            <a:ext cx="1686034" cy="987618"/>
            <a:chOff x="8641357" y="2133650"/>
            <a:chExt cx="1686034" cy="987618"/>
          </a:xfrm>
        </p:grpSpPr>
        <p:sp>
          <p:nvSpPr>
            <p:cNvPr id="70" name="TextBox 69"/>
            <p:cNvSpPr txBox="1"/>
            <p:nvPr/>
          </p:nvSpPr>
          <p:spPr>
            <a:xfrm>
              <a:off x="8697503" y="2515974"/>
              <a:ext cx="1629888" cy="6052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</p:txBody>
        </p:sp>
        <p:sp>
          <p:nvSpPr>
            <p:cNvPr id="71" name="Freeform 512"/>
            <p:cNvSpPr/>
            <p:nvPr/>
          </p:nvSpPr>
          <p:spPr bwMode="auto">
            <a:xfrm>
              <a:off x="8641357" y="2228252"/>
              <a:ext cx="118487" cy="234738"/>
            </a:xfrm>
            <a:custGeom>
              <a:avLst/>
              <a:gdLst>
                <a:gd name="T0" fmla="*/ 54 w 106"/>
                <a:gd name="T1" fmla="*/ 105 h 210"/>
                <a:gd name="T2" fmla="*/ 0 w 106"/>
                <a:gd name="T3" fmla="*/ 159 h 210"/>
                <a:gd name="T4" fmla="*/ 0 w 106"/>
                <a:gd name="T5" fmla="*/ 210 h 210"/>
                <a:gd name="T6" fmla="*/ 0 w 106"/>
                <a:gd name="T7" fmla="*/ 210 h 210"/>
                <a:gd name="T8" fmla="*/ 106 w 106"/>
                <a:gd name="T9" fmla="*/ 105 h 210"/>
                <a:gd name="T10" fmla="*/ 0 w 106"/>
                <a:gd name="T11" fmla="*/ 0 h 210"/>
                <a:gd name="T12" fmla="*/ 0 w 106"/>
                <a:gd name="T13" fmla="*/ 0 h 210"/>
                <a:gd name="T14" fmla="*/ 0 w 106"/>
                <a:gd name="T15" fmla="*/ 51 h 210"/>
                <a:gd name="T16" fmla="*/ 54 w 106"/>
                <a:gd name="T17" fmla="*/ 105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6" h="210">
                  <a:moveTo>
                    <a:pt x="54" y="105"/>
                  </a:moveTo>
                  <a:lnTo>
                    <a:pt x="0" y="159"/>
                  </a:lnTo>
                  <a:lnTo>
                    <a:pt x="0" y="210"/>
                  </a:lnTo>
                  <a:lnTo>
                    <a:pt x="0" y="210"/>
                  </a:lnTo>
                  <a:lnTo>
                    <a:pt x="106" y="105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51"/>
                  </a:lnTo>
                  <a:lnTo>
                    <a:pt x="54" y="105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72" name="TextBox 71"/>
            <p:cNvSpPr txBox="1"/>
            <p:nvPr/>
          </p:nvSpPr>
          <p:spPr>
            <a:xfrm>
              <a:off x="8714182" y="2133650"/>
              <a:ext cx="139718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8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输入小标题</a:t>
              </a:r>
              <a:endParaRPr lang="zh-CN" altLang="zh-CN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24" name="六边形 23"/>
          <p:cNvSpPr/>
          <p:nvPr/>
        </p:nvSpPr>
        <p:spPr>
          <a:xfrm>
            <a:off x="7999458" y="3268888"/>
            <a:ext cx="1914557" cy="1650480"/>
          </a:xfrm>
          <a:prstGeom prst="hexagon">
            <a:avLst/>
          </a:prstGeom>
          <a:gradFill flip="none" rotWithShape="1">
            <a:gsLst>
              <a:gs pos="0">
                <a:schemeClr val="bg1">
                  <a:lumMod val="85000"/>
                </a:schemeClr>
              </a:gs>
              <a:gs pos="100000">
                <a:schemeClr val="bg1"/>
              </a:gs>
            </a:gsLst>
            <a:lin ang="2700000" scaled="1"/>
            <a:tileRect/>
          </a:gradFill>
          <a:ln w="3810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2700000" scaled="1"/>
              <a:tileRect/>
            </a:gradFill>
          </a:ln>
          <a:effectLst>
            <a:outerShdw blurRad="88900" dist="101600" dir="2700000" algn="tl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="1"/>
          </a:p>
        </p:txBody>
      </p:sp>
      <p:grpSp>
        <p:nvGrpSpPr>
          <p:cNvPr id="7" name="组合 6"/>
          <p:cNvGrpSpPr/>
          <p:nvPr/>
        </p:nvGrpSpPr>
        <p:grpSpPr>
          <a:xfrm>
            <a:off x="8194326" y="3711377"/>
            <a:ext cx="1719686" cy="934673"/>
            <a:chOff x="7857775" y="3711373"/>
            <a:chExt cx="1719686" cy="934673"/>
          </a:xfrm>
        </p:grpSpPr>
        <p:sp>
          <p:nvSpPr>
            <p:cNvPr id="59" name="文本框 33"/>
            <p:cNvSpPr txBox="1"/>
            <p:nvPr/>
          </p:nvSpPr>
          <p:spPr>
            <a:xfrm>
              <a:off x="7857775" y="3711373"/>
              <a:ext cx="1719686" cy="49244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2600">
                  <a:solidFill>
                    <a:srgbClr val="FF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zh-CN" altLang="en-US" dirty="0">
                  <a:solidFill>
                    <a:srgbClr val="0066CC"/>
                  </a:solidFill>
                </a:rPr>
                <a:t>第</a:t>
              </a:r>
              <a:r>
                <a:rPr lang="en-US" altLang="zh-CN" dirty="0">
                  <a:solidFill>
                    <a:srgbClr val="0066CC"/>
                  </a:solidFill>
                </a:rPr>
                <a:t>4</a:t>
              </a:r>
              <a:r>
                <a:rPr lang="zh-CN" altLang="en-US" dirty="0">
                  <a:solidFill>
                    <a:srgbClr val="0066CC"/>
                  </a:solidFill>
                </a:rPr>
                <a:t>季度</a:t>
              </a:r>
              <a:endParaRPr lang="zh-CN" altLang="zh-CN" dirty="0">
                <a:solidFill>
                  <a:srgbClr val="0066CC"/>
                </a:solidFill>
              </a:endParaRPr>
            </a:p>
          </p:txBody>
        </p:sp>
        <p:sp>
          <p:nvSpPr>
            <p:cNvPr id="60" name="文本框 33"/>
            <p:cNvSpPr txBox="1"/>
            <p:nvPr/>
          </p:nvSpPr>
          <p:spPr>
            <a:xfrm>
              <a:off x="7922007" y="4153603"/>
              <a:ext cx="1576400" cy="49244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2600">
                  <a:solidFill>
                    <a:srgbClr val="FF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en-US" altLang="zh-CN" dirty="0">
                  <a:solidFill>
                    <a:schemeClr val="bg1">
                      <a:lumMod val="65000"/>
                    </a:schemeClr>
                  </a:solidFill>
                </a:rPr>
                <a:t>10-12</a:t>
              </a:r>
              <a:r>
                <a:rPr lang="zh-CN" altLang="en-US" dirty="0">
                  <a:solidFill>
                    <a:schemeClr val="bg1">
                      <a:lumMod val="65000"/>
                    </a:schemeClr>
                  </a:solidFill>
                </a:rPr>
                <a:t>月</a:t>
              </a:r>
              <a:endParaRPr lang="zh-CN" altLang="zh-CN" dirty="0">
                <a:solidFill>
                  <a:schemeClr val="bg1">
                    <a:lumMod val="65000"/>
                  </a:schemeClr>
                </a:solidFill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2000">
        <p:fade/>
      </p:transition>
    </mc:Choice>
    <mc:Fallback xmlns="">
      <p:transition spd="med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7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7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7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7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7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7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7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7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000"/>
                            </p:stCondLst>
                            <p:childTnLst>
                              <p:par>
                                <p:cTn id="4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4500"/>
                            </p:stCondLst>
                            <p:childTnLst>
                              <p:par>
                                <p:cTn id="4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0"/>
                            </p:stCondLst>
                            <p:childTnLst>
                              <p:par>
                                <p:cTn id="5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6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500"/>
                            </p:stCondLst>
                            <p:childTnLst>
                              <p:par>
                                <p:cTn id="58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7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7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7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7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500"/>
                            </p:stCondLst>
                            <p:childTnLst>
                              <p:par>
                                <p:cTn id="6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7000"/>
                            </p:stCondLst>
                            <p:childTnLst>
                              <p:par>
                                <p:cTn id="7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7500"/>
                            </p:stCondLst>
                            <p:childTnLst>
                              <p:par>
                                <p:cTn id="7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9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8000"/>
                            </p:stCondLst>
                            <p:childTnLst>
                              <p:par>
                                <p:cTn id="81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7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7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7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75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9000"/>
                            </p:stCondLst>
                            <p:childTnLst>
                              <p:par>
                                <p:cTn id="8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9500"/>
                            </p:stCondLst>
                            <p:childTnLst>
                              <p:par>
                                <p:cTn id="9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  <p:bldP spid="21" grpId="0" animBg="1"/>
      <p:bldP spid="22" grpId="0" animBg="1"/>
      <p:bldP spid="24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组合 6"/>
          <p:cNvGrpSpPr/>
          <p:nvPr/>
        </p:nvGrpSpPr>
        <p:grpSpPr>
          <a:xfrm>
            <a:off x="696992" y="189439"/>
            <a:ext cx="5904655" cy="646331"/>
            <a:chOff x="360438" y="189434"/>
            <a:chExt cx="5904655" cy="646331"/>
          </a:xfrm>
        </p:grpSpPr>
        <p:sp>
          <p:nvSpPr>
            <p:cNvPr id="35" name="Freeform 514"/>
            <p:cNvSpPr>
              <a:spLocks noEditPoints="1"/>
            </p:cNvSpPr>
            <p:nvPr/>
          </p:nvSpPr>
          <p:spPr bwMode="auto">
            <a:xfrm>
              <a:off x="3888829" y="368645"/>
              <a:ext cx="358333" cy="360040"/>
            </a:xfrm>
            <a:custGeom>
              <a:avLst/>
              <a:gdLst>
                <a:gd name="T0" fmla="*/ 144 w 288"/>
                <a:gd name="T1" fmla="*/ 0 h 289"/>
                <a:gd name="T2" fmla="*/ 0 w 288"/>
                <a:gd name="T3" fmla="*/ 145 h 289"/>
                <a:gd name="T4" fmla="*/ 144 w 288"/>
                <a:gd name="T5" fmla="*/ 289 h 289"/>
                <a:gd name="T6" fmla="*/ 288 w 288"/>
                <a:gd name="T7" fmla="*/ 145 h 289"/>
                <a:gd name="T8" fmla="*/ 144 w 288"/>
                <a:gd name="T9" fmla="*/ 0 h 289"/>
                <a:gd name="T10" fmla="*/ 208 w 288"/>
                <a:gd name="T11" fmla="*/ 148 h 289"/>
                <a:gd name="T12" fmla="*/ 117 w 288"/>
                <a:gd name="T13" fmla="*/ 239 h 289"/>
                <a:gd name="T14" fmla="*/ 114 w 288"/>
                <a:gd name="T15" fmla="*/ 240 h 289"/>
                <a:gd name="T16" fmla="*/ 111 w 288"/>
                <a:gd name="T17" fmla="*/ 239 h 289"/>
                <a:gd name="T18" fmla="*/ 111 w 288"/>
                <a:gd name="T19" fmla="*/ 239 h 289"/>
                <a:gd name="T20" fmla="*/ 110 w 288"/>
                <a:gd name="T21" fmla="*/ 236 h 289"/>
                <a:gd name="T22" fmla="*/ 110 w 288"/>
                <a:gd name="T23" fmla="*/ 192 h 289"/>
                <a:gd name="T24" fmla="*/ 111 w 288"/>
                <a:gd name="T25" fmla="*/ 189 h 289"/>
                <a:gd name="T26" fmla="*/ 155 w 288"/>
                <a:gd name="T27" fmla="*/ 145 h 289"/>
                <a:gd name="T28" fmla="*/ 111 w 288"/>
                <a:gd name="T29" fmla="*/ 101 h 289"/>
                <a:gd name="T30" fmla="*/ 110 w 288"/>
                <a:gd name="T31" fmla="*/ 98 h 289"/>
                <a:gd name="T32" fmla="*/ 110 w 288"/>
                <a:gd name="T33" fmla="*/ 54 h 289"/>
                <a:gd name="T34" fmla="*/ 111 w 288"/>
                <a:gd name="T35" fmla="*/ 51 h 289"/>
                <a:gd name="T36" fmla="*/ 111 w 288"/>
                <a:gd name="T37" fmla="*/ 51 h 289"/>
                <a:gd name="T38" fmla="*/ 117 w 288"/>
                <a:gd name="T39" fmla="*/ 51 h 289"/>
                <a:gd name="T40" fmla="*/ 208 w 288"/>
                <a:gd name="T41" fmla="*/ 142 h 289"/>
                <a:gd name="T42" fmla="*/ 209 w 288"/>
                <a:gd name="T43" fmla="*/ 145 h 289"/>
                <a:gd name="T44" fmla="*/ 208 w 288"/>
                <a:gd name="T45" fmla="*/ 148 h 2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288" h="289">
                  <a:moveTo>
                    <a:pt x="144" y="0"/>
                  </a:moveTo>
                  <a:cubicBezTo>
                    <a:pt x="64" y="0"/>
                    <a:pt x="0" y="65"/>
                    <a:pt x="0" y="145"/>
                  </a:cubicBezTo>
                  <a:cubicBezTo>
                    <a:pt x="0" y="224"/>
                    <a:pt x="64" y="289"/>
                    <a:pt x="144" y="289"/>
                  </a:cubicBezTo>
                  <a:cubicBezTo>
                    <a:pt x="224" y="289"/>
                    <a:pt x="288" y="224"/>
                    <a:pt x="288" y="145"/>
                  </a:cubicBezTo>
                  <a:cubicBezTo>
                    <a:pt x="288" y="65"/>
                    <a:pt x="224" y="0"/>
                    <a:pt x="144" y="0"/>
                  </a:cubicBezTo>
                  <a:close/>
                  <a:moveTo>
                    <a:pt x="208" y="148"/>
                  </a:moveTo>
                  <a:cubicBezTo>
                    <a:pt x="117" y="239"/>
                    <a:pt x="117" y="239"/>
                    <a:pt x="117" y="239"/>
                  </a:cubicBezTo>
                  <a:cubicBezTo>
                    <a:pt x="116" y="240"/>
                    <a:pt x="115" y="240"/>
                    <a:pt x="114" y="240"/>
                  </a:cubicBezTo>
                  <a:cubicBezTo>
                    <a:pt x="113" y="240"/>
                    <a:pt x="112" y="240"/>
                    <a:pt x="111" y="239"/>
                  </a:cubicBezTo>
                  <a:cubicBezTo>
                    <a:pt x="111" y="239"/>
                    <a:pt x="111" y="239"/>
                    <a:pt x="111" y="239"/>
                  </a:cubicBezTo>
                  <a:cubicBezTo>
                    <a:pt x="110" y="238"/>
                    <a:pt x="110" y="237"/>
                    <a:pt x="110" y="236"/>
                  </a:cubicBezTo>
                  <a:cubicBezTo>
                    <a:pt x="110" y="192"/>
                    <a:pt x="110" y="192"/>
                    <a:pt x="110" y="192"/>
                  </a:cubicBezTo>
                  <a:cubicBezTo>
                    <a:pt x="110" y="191"/>
                    <a:pt x="110" y="190"/>
                    <a:pt x="111" y="189"/>
                  </a:cubicBezTo>
                  <a:cubicBezTo>
                    <a:pt x="155" y="145"/>
                    <a:pt x="155" y="145"/>
                    <a:pt x="155" y="145"/>
                  </a:cubicBezTo>
                  <a:cubicBezTo>
                    <a:pt x="111" y="101"/>
                    <a:pt x="111" y="101"/>
                    <a:pt x="111" y="101"/>
                  </a:cubicBezTo>
                  <a:cubicBezTo>
                    <a:pt x="110" y="100"/>
                    <a:pt x="110" y="99"/>
                    <a:pt x="110" y="98"/>
                  </a:cubicBezTo>
                  <a:cubicBezTo>
                    <a:pt x="110" y="54"/>
                    <a:pt x="110" y="54"/>
                    <a:pt x="110" y="54"/>
                  </a:cubicBezTo>
                  <a:cubicBezTo>
                    <a:pt x="110" y="53"/>
                    <a:pt x="110" y="52"/>
                    <a:pt x="111" y="51"/>
                  </a:cubicBezTo>
                  <a:cubicBezTo>
                    <a:pt x="111" y="51"/>
                    <a:pt x="111" y="51"/>
                    <a:pt x="111" y="51"/>
                  </a:cubicBezTo>
                  <a:cubicBezTo>
                    <a:pt x="113" y="49"/>
                    <a:pt x="115" y="49"/>
                    <a:pt x="117" y="51"/>
                  </a:cubicBezTo>
                  <a:cubicBezTo>
                    <a:pt x="208" y="142"/>
                    <a:pt x="208" y="142"/>
                    <a:pt x="208" y="142"/>
                  </a:cubicBezTo>
                  <a:cubicBezTo>
                    <a:pt x="209" y="143"/>
                    <a:pt x="209" y="144"/>
                    <a:pt x="209" y="145"/>
                  </a:cubicBezTo>
                  <a:cubicBezTo>
                    <a:pt x="209" y="146"/>
                    <a:pt x="209" y="147"/>
                    <a:pt x="208" y="148"/>
                  </a:cubicBezTo>
                  <a:close/>
                </a:path>
              </a:pathLst>
            </a:custGeom>
            <a:solidFill>
              <a:srgbClr val="0070C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rgbClr val="0070C0"/>
                </a:solidFill>
              </a:endParaRPr>
            </a:p>
          </p:txBody>
        </p:sp>
        <p:sp>
          <p:nvSpPr>
            <p:cNvPr id="36" name="TextBox 35"/>
            <p:cNvSpPr txBox="1"/>
            <p:nvPr/>
          </p:nvSpPr>
          <p:spPr>
            <a:xfrm>
              <a:off x="4319170" y="367358"/>
              <a:ext cx="1945923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defRPr sz="2400">
                  <a:solidFill>
                    <a:schemeClr val="bg1"/>
                  </a:solidFill>
                  <a:effectLst/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en-US" altLang="zh-CN" sz="1200" dirty="0">
                  <a:solidFill>
                    <a:srgbClr val="0070C0"/>
                  </a:solidFill>
                </a:rPr>
                <a:t>The target implementation steps </a:t>
              </a: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360438" y="189434"/>
              <a:ext cx="3707557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54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zh-CN" altLang="en-US" sz="3600" dirty="0">
                  <a:solidFill>
                    <a:srgbClr val="0070C0"/>
                  </a:solidFill>
                </a:rPr>
                <a:t>目标实现目标</a:t>
              </a:r>
              <a:endParaRPr lang="zh-CN" altLang="zh-CN" sz="3600" dirty="0">
                <a:solidFill>
                  <a:srgbClr val="0070C0"/>
                </a:solidFill>
              </a:endParaRPr>
            </a:p>
          </p:txBody>
        </p:sp>
      </p:grpSp>
      <p:sp>
        <p:nvSpPr>
          <p:cNvPr id="37" name="矩形 36"/>
          <p:cNvSpPr/>
          <p:nvPr/>
        </p:nvSpPr>
        <p:spPr>
          <a:xfrm>
            <a:off x="336154" y="1125541"/>
            <a:ext cx="11522075" cy="5328593"/>
          </a:xfrm>
          <a:prstGeom prst="rect">
            <a:avLst/>
          </a:prstGeom>
          <a:solidFill>
            <a:schemeClr val="bg1">
              <a:lumMod val="95000"/>
              <a:alpha val="7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80" name="直接连接符 79"/>
          <p:cNvCxnSpPr/>
          <p:nvPr/>
        </p:nvCxnSpPr>
        <p:spPr>
          <a:xfrm flipH="1">
            <a:off x="3384587" y="3651043"/>
            <a:ext cx="1019960" cy="0"/>
          </a:xfrm>
          <a:prstGeom prst="line">
            <a:avLst/>
          </a:prstGeom>
          <a:ln w="28575">
            <a:solidFill>
              <a:schemeClr val="bg1">
                <a:lumMod val="85000"/>
              </a:schemeClr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1" name="直接连接符 80"/>
          <p:cNvCxnSpPr/>
          <p:nvPr/>
        </p:nvCxnSpPr>
        <p:spPr>
          <a:xfrm flipH="1">
            <a:off x="5221644" y="1975023"/>
            <a:ext cx="2412030" cy="1742807"/>
          </a:xfrm>
          <a:prstGeom prst="line">
            <a:avLst/>
          </a:prstGeom>
          <a:ln w="28575">
            <a:solidFill>
              <a:schemeClr val="bg1">
                <a:lumMod val="85000"/>
              </a:schemeClr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2" name="直接连接符 81"/>
          <p:cNvCxnSpPr/>
          <p:nvPr/>
        </p:nvCxnSpPr>
        <p:spPr>
          <a:xfrm flipH="1">
            <a:off x="5221644" y="3151657"/>
            <a:ext cx="2604136" cy="523354"/>
          </a:xfrm>
          <a:prstGeom prst="line">
            <a:avLst/>
          </a:prstGeom>
          <a:ln w="28575">
            <a:solidFill>
              <a:schemeClr val="bg1">
                <a:lumMod val="85000"/>
              </a:schemeClr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3" name="直接连接符 82"/>
          <p:cNvCxnSpPr/>
          <p:nvPr/>
        </p:nvCxnSpPr>
        <p:spPr>
          <a:xfrm flipH="1" flipV="1">
            <a:off x="5221644" y="3675011"/>
            <a:ext cx="2604136" cy="624976"/>
          </a:xfrm>
          <a:prstGeom prst="line">
            <a:avLst/>
          </a:prstGeom>
          <a:ln w="28575">
            <a:solidFill>
              <a:schemeClr val="bg1">
                <a:lumMod val="85000"/>
              </a:schemeClr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4" name="直接连接符 83"/>
          <p:cNvCxnSpPr/>
          <p:nvPr/>
        </p:nvCxnSpPr>
        <p:spPr>
          <a:xfrm flipH="1" flipV="1">
            <a:off x="5180774" y="3675010"/>
            <a:ext cx="2452903" cy="1665054"/>
          </a:xfrm>
          <a:prstGeom prst="line">
            <a:avLst/>
          </a:prstGeom>
          <a:ln w="28575">
            <a:solidFill>
              <a:schemeClr val="bg1">
                <a:lumMod val="85000"/>
              </a:schemeClr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4" name="组合 24"/>
          <p:cNvGrpSpPr/>
          <p:nvPr/>
        </p:nvGrpSpPr>
        <p:grpSpPr bwMode="auto">
          <a:xfrm>
            <a:off x="7465743" y="1269558"/>
            <a:ext cx="1121993" cy="1122903"/>
            <a:chOff x="2848131" y="1860029"/>
            <a:chExt cx="3807502" cy="3807502"/>
          </a:xfrm>
        </p:grpSpPr>
        <p:sp>
          <p:nvSpPr>
            <p:cNvPr id="45" name="椭圆 44"/>
            <p:cNvSpPr/>
            <p:nvPr/>
          </p:nvSpPr>
          <p:spPr>
            <a:xfrm>
              <a:off x="2848131" y="1860029"/>
              <a:ext cx="3807502" cy="3807502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rgbClr val="E0E0E0"/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279400" dist="2540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46" name="椭圆 45"/>
            <p:cNvSpPr/>
            <p:nvPr/>
          </p:nvSpPr>
          <p:spPr>
            <a:xfrm>
              <a:off x="2937682" y="1968815"/>
              <a:ext cx="3628400" cy="3628544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rgbClr val="DDDEDD"/>
                </a:gs>
              </a:gsLst>
              <a:lin ang="189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</p:grpSp>
      <p:grpSp>
        <p:nvGrpSpPr>
          <p:cNvPr id="47" name="组合 24"/>
          <p:cNvGrpSpPr/>
          <p:nvPr/>
        </p:nvGrpSpPr>
        <p:grpSpPr bwMode="auto">
          <a:xfrm>
            <a:off x="7465743" y="2493694"/>
            <a:ext cx="1121993" cy="1122903"/>
            <a:chOff x="2848131" y="1860029"/>
            <a:chExt cx="3807502" cy="3807502"/>
          </a:xfrm>
        </p:grpSpPr>
        <p:sp>
          <p:nvSpPr>
            <p:cNvPr id="48" name="椭圆 47"/>
            <p:cNvSpPr/>
            <p:nvPr/>
          </p:nvSpPr>
          <p:spPr>
            <a:xfrm>
              <a:off x="2848131" y="1860029"/>
              <a:ext cx="3807502" cy="3807502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rgbClr val="E0E0E0"/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279400" dist="2540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49" name="椭圆 48"/>
            <p:cNvSpPr/>
            <p:nvPr/>
          </p:nvSpPr>
          <p:spPr>
            <a:xfrm>
              <a:off x="2937682" y="1968815"/>
              <a:ext cx="3628400" cy="3628544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rgbClr val="DDDEDD"/>
                </a:gs>
              </a:gsLst>
              <a:lin ang="189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</p:grpSp>
      <p:grpSp>
        <p:nvGrpSpPr>
          <p:cNvPr id="50" name="组合 24"/>
          <p:cNvGrpSpPr/>
          <p:nvPr/>
        </p:nvGrpSpPr>
        <p:grpSpPr bwMode="auto">
          <a:xfrm>
            <a:off x="7465743" y="3717830"/>
            <a:ext cx="1121993" cy="1122903"/>
            <a:chOff x="2848131" y="1860029"/>
            <a:chExt cx="3807502" cy="3807502"/>
          </a:xfrm>
        </p:grpSpPr>
        <p:sp>
          <p:nvSpPr>
            <p:cNvPr id="52" name="椭圆 51"/>
            <p:cNvSpPr/>
            <p:nvPr/>
          </p:nvSpPr>
          <p:spPr>
            <a:xfrm>
              <a:off x="2848131" y="1860029"/>
              <a:ext cx="3807502" cy="3807502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rgbClr val="E0E0E0"/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279400" dist="2540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53" name="椭圆 52"/>
            <p:cNvSpPr/>
            <p:nvPr/>
          </p:nvSpPr>
          <p:spPr>
            <a:xfrm>
              <a:off x="2937682" y="1968815"/>
              <a:ext cx="3628400" cy="3628544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rgbClr val="DDDEDD"/>
                </a:gs>
              </a:gsLst>
              <a:lin ang="189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</p:grpSp>
      <p:grpSp>
        <p:nvGrpSpPr>
          <p:cNvPr id="77" name="组合 24"/>
          <p:cNvGrpSpPr/>
          <p:nvPr/>
        </p:nvGrpSpPr>
        <p:grpSpPr bwMode="auto">
          <a:xfrm>
            <a:off x="7465743" y="4941966"/>
            <a:ext cx="1121993" cy="1122903"/>
            <a:chOff x="2848131" y="1860029"/>
            <a:chExt cx="3807502" cy="3807502"/>
          </a:xfrm>
        </p:grpSpPr>
        <p:sp>
          <p:nvSpPr>
            <p:cNvPr id="78" name="椭圆 77"/>
            <p:cNvSpPr/>
            <p:nvPr/>
          </p:nvSpPr>
          <p:spPr>
            <a:xfrm>
              <a:off x="2848131" y="1860029"/>
              <a:ext cx="3807502" cy="3807502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rgbClr val="E0E0E0"/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279400" dist="2540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79" name="椭圆 78"/>
            <p:cNvSpPr/>
            <p:nvPr/>
          </p:nvSpPr>
          <p:spPr>
            <a:xfrm>
              <a:off x="2937682" y="1968815"/>
              <a:ext cx="3628400" cy="3628544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rgbClr val="DDDEDD"/>
                </a:gs>
              </a:gsLst>
              <a:lin ang="189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</p:grpSp>
      <p:grpSp>
        <p:nvGrpSpPr>
          <p:cNvPr id="38" name="组合 24"/>
          <p:cNvGrpSpPr/>
          <p:nvPr/>
        </p:nvGrpSpPr>
        <p:grpSpPr bwMode="auto">
          <a:xfrm>
            <a:off x="1544365" y="2541884"/>
            <a:ext cx="2121668" cy="2123389"/>
            <a:chOff x="2848131" y="1860029"/>
            <a:chExt cx="3807502" cy="3807502"/>
          </a:xfrm>
        </p:grpSpPr>
        <p:sp>
          <p:nvSpPr>
            <p:cNvPr id="39" name="椭圆 38"/>
            <p:cNvSpPr/>
            <p:nvPr/>
          </p:nvSpPr>
          <p:spPr>
            <a:xfrm>
              <a:off x="2848131" y="1860029"/>
              <a:ext cx="3807502" cy="3807502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rgbClr val="E0E0E0"/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279400" dist="2540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40" name="椭圆 39"/>
            <p:cNvSpPr/>
            <p:nvPr/>
          </p:nvSpPr>
          <p:spPr>
            <a:xfrm>
              <a:off x="2937682" y="1968815"/>
              <a:ext cx="3628400" cy="3628544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rgbClr val="DDDEDD"/>
                </a:gs>
              </a:gsLst>
              <a:lin ang="189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</p:grpSp>
      <p:grpSp>
        <p:nvGrpSpPr>
          <p:cNvPr id="41" name="组合 24"/>
          <p:cNvGrpSpPr/>
          <p:nvPr/>
        </p:nvGrpSpPr>
        <p:grpSpPr bwMode="auto">
          <a:xfrm>
            <a:off x="4119935" y="2602552"/>
            <a:ext cx="2121668" cy="2123389"/>
            <a:chOff x="2848131" y="1860029"/>
            <a:chExt cx="3807502" cy="3807502"/>
          </a:xfrm>
        </p:grpSpPr>
        <p:sp>
          <p:nvSpPr>
            <p:cNvPr id="42" name="椭圆 41"/>
            <p:cNvSpPr/>
            <p:nvPr/>
          </p:nvSpPr>
          <p:spPr>
            <a:xfrm>
              <a:off x="2848131" y="1860029"/>
              <a:ext cx="3807502" cy="3807502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rgbClr val="E0E0E0"/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279400" dist="2540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43" name="椭圆 42"/>
            <p:cNvSpPr/>
            <p:nvPr/>
          </p:nvSpPr>
          <p:spPr>
            <a:xfrm>
              <a:off x="2937682" y="1968815"/>
              <a:ext cx="3628400" cy="3628544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rgbClr val="DDDEDD"/>
                </a:gs>
              </a:gsLst>
              <a:lin ang="189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</p:grpSp>
      <p:sp>
        <p:nvSpPr>
          <p:cNvPr id="85" name="文本框 33"/>
          <p:cNvSpPr txBox="1"/>
          <p:nvPr/>
        </p:nvSpPr>
        <p:spPr>
          <a:xfrm>
            <a:off x="1953930" y="3069757"/>
            <a:ext cx="130254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ctr">
              <a:defRPr sz="260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sz="3600" dirty="0">
                <a:solidFill>
                  <a:srgbClr val="0066CC"/>
                </a:solidFill>
              </a:rPr>
              <a:t>初步</a:t>
            </a:r>
            <a:endParaRPr lang="en-US" altLang="zh-CN" sz="3600" dirty="0">
              <a:solidFill>
                <a:srgbClr val="0066CC"/>
              </a:solidFill>
            </a:endParaRPr>
          </a:p>
          <a:p>
            <a:r>
              <a:rPr lang="zh-CN" altLang="en-US" sz="3600" dirty="0">
                <a:solidFill>
                  <a:srgbClr val="0066CC"/>
                </a:solidFill>
              </a:rPr>
              <a:t>目标</a:t>
            </a:r>
            <a:endParaRPr lang="zh-CN" altLang="zh-CN" sz="3600" dirty="0">
              <a:solidFill>
                <a:srgbClr val="0066CC"/>
              </a:solidFill>
            </a:endParaRPr>
          </a:p>
        </p:txBody>
      </p:sp>
      <p:sp>
        <p:nvSpPr>
          <p:cNvPr id="86" name="文本框 33"/>
          <p:cNvSpPr txBox="1"/>
          <p:nvPr/>
        </p:nvSpPr>
        <p:spPr>
          <a:xfrm>
            <a:off x="4570374" y="3069757"/>
            <a:ext cx="130254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ctr">
              <a:defRPr sz="260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sz="3600" dirty="0">
                <a:solidFill>
                  <a:srgbClr val="0066CC"/>
                </a:solidFill>
              </a:rPr>
              <a:t>最终目标</a:t>
            </a:r>
            <a:endParaRPr lang="zh-CN" altLang="zh-CN" sz="3600" dirty="0">
              <a:solidFill>
                <a:srgbClr val="0066CC"/>
              </a:solidFill>
            </a:endParaRPr>
          </a:p>
        </p:txBody>
      </p:sp>
      <p:sp>
        <p:nvSpPr>
          <p:cNvPr id="87" name="文本框 29"/>
          <p:cNvSpPr txBox="1">
            <a:spLocks noChangeArrowheads="1"/>
          </p:cNvSpPr>
          <p:nvPr/>
        </p:nvSpPr>
        <p:spPr bwMode="auto">
          <a:xfrm>
            <a:off x="7633675" y="1497771"/>
            <a:ext cx="787396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defPPr>
              <a:defRPr lang="zh-CN"/>
            </a:defPPr>
            <a:lvl1pPr algn="ctr" eaLnBrk="0" hangingPunct="0">
              <a:defRPr sz="4000">
                <a:solidFill>
                  <a:srgbClr val="FF0000"/>
                </a:solidFill>
                <a:effectLst>
                  <a:innerShdw blurRad="63500" dist="38100" dir="13500000">
                    <a:prstClr val="black">
                      <a:alpha val="50000"/>
                    </a:prstClr>
                  </a:inn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742950" indent="-28575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dirty="0">
                <a:solidFill>
                  <a:srgbClr val="0066CC"/>
                </a:solidFill>
              </a:rPr>
              <a:t>01</a:t>
            </a:r>
            <a:endParaRPr lang="zh-CN" altLang="en-US" dirty="0">
              <a:solidFill>
                <a:srgbClr val="0066CC"/>
              </a:solidFill>
            </a:endParaRPr>
          </a:p>
        </p:txBody>
      </p:sp>
      <p:sp>
        <p:nvSpPr>
          <p:cNvPr id="88" name="文本框 29"/>
          <p:cNvSpPr txBox="1">
            <a:spLocks noChangeArrowheads="1"/>
          </p:cNvSpPr>
          <p:nvPr/>
        </p:nvSpPr>
        <p:spPr bwMode="auto">
          <a:xfrm>
            <a:off x="7633675" y="2721908"/>
            <a:ext cx="787396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defPPr>
              <a:defRPr lang="zh-CN"/>
            </a:defPPr>
            <a:lvl1pPr algn="ctr" eaLnBrk="0" hangingPunct="0">
              <a:defRPr sz="4000">
                <a:solidFill>
                  <a:srgbClr val="FF0000"/>
                </a:solidFill>
                <a:effectLst>
                  <a:innerShdw blurRad="63500" dist="38100" dir="13500000">
                    <a:prstClr val="black">
                      <a:alpha val="50000"/>
                    </a:prstClr>
                  </a:inn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742950" indent="-28575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dirty="0">
                <a:solidFill>
                  <a:srgbClr val="0066CC"/>
                </a:solidFill>
              </a:rPr>
              <a:t>02</a:t>
            </a:r>
            <a:endParaRPr lang="zh-CN" altLang="en-US" dirty="0">
              <a:solidFill>
                <a:srgbClr val="0066CC"/>
              </a:solidFill>
            </a:endParaRPr>
          </a:p>
        </p:txBody>
      </p:sp>
      <p:sp>
        <p:nvSpPr>
          <p:cNvPr id="89" name="文本框 29"/>
          <p:cNvSpPr txBox="1">
            <a:spLocks noChangeArrowheads="1"/>
          </p:cNvSpPr>
          <p:nvPr/>
        </p:nvSpPr>
        <p:spPr bwMode="auto">
          <a:xfrm>
            <a:off x="7633675" y="3946044"/>
            <a:ext cx="787396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defPPr>
              <a:defRPr lang="zh-CN"/>
            </a:defPPr>
            <a:lvl1pPr algn="ctr" eaLnBrk="0" hangingPunct="0">
              <a:defRPr sz="4000">
                <a:solidFill>
                  <a:srgbClr val="FF0000"/>
                </a:solidFill>
                <a:effectLst>
                  <a:innerShdw blurRad="63500" dist="38100" dir="13500000">
                    <a:prstClr val="black">
                      <a:alpha val="50000"/>
                    </a:prstClr>
                  </a:inn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742950" indent="-28575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dirty="0">
                <a:solidFill>
                  <a:srgbClr val="0066CC"/>
                </a:solidFill>
              </a:rPr>
              <a:t>03</a:t>
            </a:r>
            <a:endParaRPr lang="zh-CN" altLang="en-US" dirty="0">
              <a:solidFill>
                <a:srgbClr val="0066CC"/>
              </a:solidFill>
            </a:endParaRPr>
          </a:p>
        </p:txBody>
      </p:sp>
      <p:sp>
        <p:nvSpPr>
          <p:cNvPr id="90" name="文本框 29"/>
          <p:cNvSpPr txBox="1">
            <a:spLocks noChangeArrowheads="1"/>
          </p:cNvSpPr>
          <p:nvPr/>
        </p:nvSpPr>
        <p:spPr bwMode="auto">
          <a:xfrm>
            <a:off x="7633675" y="5170180"/>
            <a:ext cx="787396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defPPr>
              <a:defRPr lang="zh-CN"/>
            </a:defPPr>
            <a:lvl1pPr algn="ctr" eaLnBrk="0" hangingPunct="0">
              <a:defRPr sz="4000">
                <a:solidFill>
                  <a:srgbClr val="FF0000"/>
                </a:solidFill>
                <a:effectLst>
                  <a:innerShdw blurRad="63500" dist="38100" dir="13500000">
                    <a:prstClr val="black">
                      <a:alpha val="50000"/>
                    </a:prstClr>
                  </a:inn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742950" indent="-28575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dirty="0">
                <a:solidFill>
                  <a:srgbClr val="0066CC"/>
                </a:solidFill>
              </a:rPr>
              <a:t>04</a:t>
            </a:r>
            <a:endParaRPr lang="zh-CN" altLang="en-US" dirty="0">
              <a:solidFill>
                <a:srgbClr val="0066CC"/>
              </a:solidFill>
            </a:endParaRPr>
          </a:p>
        </p:txBody>
      </p:sp>
      <p:sp>
        <p:nvSpPr>
          <p:cNvPr id="92" name="TextBox 91"/>
          <p:cNvSpPr txBox="1"/>
          <p:nvPr/>
        </p:nvSpPr>
        <p:spPr>
          <a:xfrm>
            <a:off x="1705099" y="4912732"/>
            <a:ext cx="1629888" cy="6052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lnSpc>
                <a:spcPct val="150000"/>
              </a:lnSpc>
              <a:defRPr sz="180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>
              <a:lnSpc>
                <a:spcPts val="2000"/>
              </a:lnSpc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点击此处添加内容</a:t>
            </a:r>
          </a:p>
          <a:p>
            <a:pPr>
              <a:lnSpc>
                <a:spcPts val="2000"/>
              </a:lnSpc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点击此处添加内容</a:t>
            </a:r>
          </a:p>
        </p:txBody>
      </p:sp>
      <p:sp>
        <p:nvSpPr>
          <p:cNvPr id="95" name="TextBox 94"/>
          <p:cNvSpPr txBox="1"/>
          <p:nvPr/>
        </p:nvSpPr>
        <p:spPr>
          <a:xfrm>
            <a:off x="4365826" y="4912732"/>
            <a:ext cx="1629888" cy="6052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lnSpc>
                <a:spcPct val="150000"/>
              </a:lnSpc>
              <a:defRPr sz="180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>
              <a:lnSpc>
                <a:spcPts val="2000"/>
              </a:lnSpc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点击此处添加内容</a:t>
            </a:r>
          </a:p>
          <a:p>
            <a:pPr>
              <a:lnSpc>
                <a:spcPts val="2000"/>
              </a:lnSpc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点击此处添加内容</a:t>
            </a:r>
          </a:p>
        </p:txBody>
      </p:sp>
      <p:grpSp>
        <p:nvGrpSpPr>
          <p:cNvPr id="96" name="组合 95"/>
          <p:cNvGrpSpPr/>
          <p:nvPr/>
        </p:nvGrpSpPr>
        <p:grpSpPr>
          <a:xfrm>
            <a:off x="8876049" y="1404834"/>
            <a:ext cx="1686034" cy="872832"/>
            <a:chOff x="8641357" y="2133650"/>
            <a:chExt cx="1686034" cy="872833"/>
          </a:xfrm>
        </p:grpSpPr>
        <p:sp>
          <p:nvSpPr>
            <p:cNvPr id="97" name="TextBox 96"/>
            <p:cNvSpPr txBox="1"/>
            <p:nvPr/>
          </p:nvSpPr>
          <p:spPr>
            <a:xfrm>
              <a:off x="8697503" y="2401188"/>
              <a:ext cx="1629888" cy="60529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</p:txBody>
        </p:sp>
        <p:sp>
          <p:nvSpPr>
            <p:cNvPr id="98" name="Freeform 512"/>
            <p:cNvSpPr/>
            <p:nvPr/>
          </p:nvSpPr>
          <p:spPr bwMode="auto">
            <a:xfrm>
              <a:off x="8641357" y="2228252"/>
              <a:ext cx="118487" cy="234738"/>
            </a:xfrm>
            <a:custGeom>
              <a:avLst/>
              <a:gdLst>
                <a:gd name="T0" fmla="*/ 54 w 106"/>
                <a:gd name="T1" fmla="*/ 105 h 210"/>
                <a:gd name="T2" fmla="*/ 0 w 106"/>
                <a:gd name="T3" fmla="*/ 159 h 210"/>
                <a:gd name="T4" fmla="*/ 0 w 106"/>
                <a:gd name="T5" fmla="*/ 210 h 210"/>
                <a:gd name="T6" fmla="*/ 0 w 106"/>
                <a:gd name="T7" fmla="*/ 210 h 210"/>
                <a:gd name="T8" fmla="*/ 106 w 106"/>
                <a:gd name="T9" fmla="*/ 105 h 210"/>
                <a:gd name="T10" fmla="*/ 0 w 106"/>
                <a:gd name="T11" fmla="*/ 0 h 210"/>
                <a:gd name="T12" fmla="*/ 0 w 106"/>
                <a:gd name="T13" fmla="*/ 0 h 210"/>
                <a:gd name="T14" fmla="*/ 0 w 106"/>
                <a:gd name="T15" fmla="*/ 51 h 210"/>
                <a:gd name="T16" fmla="*/ 54 w 106"/>
                <a:gd name="T17" fmla="*/ 105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6" h="210">
                  <a:moveTo>
                    <a:pt x="54" y="105"/>
                  </a:moveTo>
                  <a:lnTo>
                    <a:pt x="0" y="159"/>
                  </a:lnTo>
                  <a:lnTo>
                    <a:pt x="0" y="210"/>
                  </a:lnTo>
                  <a:lnTo>
                    <a:pt x="0" y="210"/>
                  </a:lnTo>
                  <a:lnTo>
                    <a:pt x="106" y="105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51"/>
                  </a:lnTo>
                  <a:lnTo>
                    <a:pt x="54" y="105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99" name="TextBox 98"/>
            <p:cNvSpPr txBox="1"/>
            <p:nvPr/>
          </p:nvSpPr>
          <p:spPr>
            <a:xfrm>
              <a:off x="8714182" y="2133650"/>
              <a:ext cx="139718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8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输入小标题</a:t>
              </a:r>
              <a:endParaRPr lang="zh-CN" altLang="zh-CN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00" name="组合 99"/>
          <p:cNvGrpSpPr/>
          <p:nvPr/>
        </p:nvGrpSpPr>
        <p:grpSpPr>
          <a:xfrm>
            <a:off x="8876049" y="2618725"/>
            <a:ext cx="1686034" cy="872832"/>
            <a:chOff x="8641357" y="2133650"/>
            <a:chExt cx="1686034" cy="872833"/>
          </a:xfrm>
        </p:grpSpPr>
        <p:sp>
          <p:nvSpPr>
            <p:cNvPr id="101" name="TextBox 100"/>
            <p:cNvSpPr txBox="1"/>
            <p:nvPr/>
          </p:nvSpPr>
          <p:spPr>
            <a:xfrm>
              <a:off x="8697503" y="2401188"/>
              <a:ext cx="1629888" cy="60529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</p:txBody>
        </p:sp>
        <p:sp>
          <p:nvSpPr>
            <p:cNvPr id="102" name="Freeform 512"/>
            <p:cNvSpPr/>
            <p:nvPr/>
          </p:nvSpPr>
          <p:spPr bwMode="auto">
            <a:xfrm>
              <a:off x="8641357" y="2228252"/>
              <a:ext cx="118487" cy="234738"/>
            </a:xfrm>
            <a:custGeom>
              <a:avLst/>
              <a:gdLst>
                <a:gd name="T0" fmla="*/ 54 w 106"/>
                <a:gd name="T1" fmla="*/ 105 h 210"/>
                <a:gd name="T2" fmla="*/ 0 w 106"/>
                <a:gd name="T3" fmla="*/ 159 h 210"/>
                <a:gd name="T4" fmla="*/ 0 w 106"/>
                <a:gd name="T5" fmla="*/ 210 h 210"/>
                <a:gd name="T6" fmla="*/ 0 w 106"/>
                <a:gd name="T7" fmla="*/ 210 h 210"/>
                <a:gd name="T8" fmla="*/ 106 w 106"/>
                <a:gd name="T9" fmla="*/ 105 h 210"/>
                <a:gd name="T10" fmla="*/ 0 w 106"/>
                <a:gd name="T11" fmla="*/ 0 h 210"/>
                <a:gd name="T12" fmla="*/ 0 w 106"/>
                <a:gd name="T13" fmla="*/ 0 h 210"/>
                <a:gd name="T14" fmla="*/ 0 w 106"/>
                <a:gd name="T15" fmla="*/ 51 h 210"/>
                <a:gd name="T16" fmla="*/ 54 w 106"/>
                <a:gd name="T17" fmla="*/ 105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6" h="210">
                  <a:moveTo>
                    <a:pt x="54" y="105"/>
                  </a:moveTo>
                  <a:lnTo>
                    <a:pt x="0" y="159"/>
                  </a:lnTo>
                  <a:lnTo>
                    <a:pt x="0" y="210"/>
                  </a:lnTo>
                  <a:lnTo>
                    <a:pt x="0" y="210"/>
                  </a:lnTo>
                  <a:lnTo>
                    <a:pt x="106" y="105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51"/>
                  </a:lnTo>
                  <a:lnTo>
                    <a:pt x="54" y="105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103" name="TextBox 102"/>
            <p:cNvSpPr txBox="1"/>
            <p:nvPr/>
          </p:nvSpPr>
          <p:spPr>
            <a:xfrm>
              <a:off x="8714182" y="2133650"/>
              <a:ext cx="139718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8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输入小标题</a:t>
              </a:r>
              <a:endParaRPr lang="zh-CN" altLang="zh-CN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09" name="组合 108"/>
          <p:cNvGrpSpPr/>
          <p:nvPr/>
        </p:nvGrpSpPr>
        <p:grpSpPr>
          <a:xfrm>
            <a:off x="8876049" y="3889346"/>
            <a:ext cx="1686034" cy="872832"/>
            <a:chOff x="8641357" y="2133650"/>
            <a:chExt cx="1686034" cy="872833"/>
          </a:xfrm>
        </p:grpSpPr>
        <p:sp>
          <p:nvSpPr>
            <p:cNvPr id="110" name="TextBox 109"/>
            <p:cNvSpPr txBox="1"/>
            <p:nvPr/>
          </p:nvSpPr>
          <p:spPr>
            <a:xfrm>
              <a:off x="8697503" y="2401188"/>
              <a:ext cx="1629888" cy="60529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</p:txBody>
        </p:sp>
        <p:sp>
          <p:nvSpPr>
            <p:cNvPr id="111" name="Freeform 512"/>
            <p:cNvSpPr/>
            <p:nvPr/>
          </p:nvSpPr>
          <p:spPr bwMode="auto">
            <a:xfrm>
              <a:off x="8641357" y="2228252"/>
              <a:ext cx="118487" cy="234738"/>
            </a:xfrm>
            <a:custGeom>
              <a:avLst/>
              <a:gdLst>
                <a:gd name="T0" fmla="*/ 54 w 106"/>
                <a:gd name="T1" fmla="*/ 105 h 210"/>
                <a:gd name="T2" fmla="*/ 0 w 106"/>
                <a:gd name="T3" fmla="*/ 159 h 210"/>
                <a:gd name="T4" fmla="*/ 0 w 106"/>
                <a:gd name="T5" fmla="*/ 210 h 210"/>
                <a:gd name="T6" fmla="*/ 0 w 106"/>
                <a:gd name="T7" fmla="*/ 210 h 210"/>
                <a:gd name="T8" fmla="*/ 106 w 106"/>
                <a:gd name="T9" fmla="*/ 105 h 210"/>
                <a:gd name="T10" fmla="*/ 0 w 106"/>
                <a:gd name="T11" fmla="*/ 0 h 210"/>
                <a:gd name="T12" fmla="*/ 0 w 106"/>
                <a:gd name="T13" fmla="*/ 0 h 210"/>
                <a:gd name="T14" fmla="*/ 0 w 106"/>
                <a:gd name="T15" fmla="*/ 51 h 210"/>
                <a:gd name="T16" fmla="*/ 54 w 106"/>
                <a:gd name="T17" fmla="*/ 105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6" h="210">
                  <a:moveTo>
                    <a:pt x="54" y="105"/>
                  </a:moveTo>
                  <a:lnTo>
                    <a:pt x="0" y="159"/>
                  </a:lnTo>
                  <a:lnTo>
                    <a:pt x="0" y="210"/>
                  </a:lnTo>
                  <a:lnTo>
                    <a:pt x="0" y="210"/>
                  </a:lnTo>
                  <a:lnTo>
                    <a:pt x="106" y="105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51"/>
                  </a:lnTo>
                  <a:lnTo>
                    <a:pt x="54" y="105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112" name="TextBox 111"/>
            <p:cNvSpPr txBox="1"/>
            <p:nvPr/>
          </p:nvSpPr>
          <p:spPr>
            <a:xfrm>
              <a:off x="8714182" y="2133650"/>
              <a:ext cx="139718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8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输入小标题</a:t>
              </a:r>
              <a:endParaRPr lang="zh-CN" altLang="zh-CN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13" name="组合 112"/>
          <p:cNvGrpSpPr/>
          <p:nvPr/>
        </p:nvGrpSpPr>
        <p:grpSpPr>
          <a:xfrm>
            <a:off x="8876049" y="5072526"/>
            <a:ext cx="1686034" cy="872832"/>
            <a:chOff x="8641357" y="2133650"/>
            <a:chExt cx="1686034" cy="872833"/>
          </a:xfrm>
        </p:grpSpPr>
        <p:sp>
          <p:nvSpPr>
            <p:cNvPr id="114" name="TextBox 113"/>
            <p:cNvSpPr txBox="1"/>
            <p:nvPr/>
          </p:nvSpPr>
          <p:spPr>
            <a:xfrm>
              <a:off x="8697503" y="2401188"/>
              <a:ext cx="1629888" cy="60529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</p:txBody>
        </p:sp>
        <p:sp>
          <p:nvSpPr>
            <p:cNvPr id="115" name="Freeform 512"/>
            <p:cNvSpPr/>
            <p:nvPr/>
          </p:nvSpPr>
          <p:spPr bwMode="auto">
            <a:xfrm>
              <a:off x="8641357" y="2228252"/>
              <a:ext cx="118487" cy="234738"/>
            </a:xfrm>
            <a:custGeom>
              <a:avLst/>
              <a:gdLst>
                <a:gd name="T0" fmla="*/ 54 w 106"/>
                <a:gd name="T1" fmla="*/ 105 h 210"/>
                <a:gd name="T2" fmla="*/ 0 w 106"/>
                <a:gd name="T3" fmla="*/ 159 h 210"/>
                <a:gd name="T4" fmla="*/ 0 w 106"/>
                <a:gd name="T5" fmla="*/ 210 h 210"/>
                <a:gd name="T6" fmla="*/ 0 w 106"/>
                <a:gd name="T7" fmla="*/ 210 h 210"/>
                <a:gd name="T8" fmla="*/ 106 w 106"/>
                <a:gd name="T9" fmla="*/ 105 h 210"/>
                <a:gd name="T10" fmla="*/ 0 w 106"/>
                <a:gd name="T11" fmla="*/ 0 h 210"/>
                <a:gd name="T12" fmla="*/ 0 w 106"/>
                <a:gd name="T13" fmla="*/ 0 h 210"/>
                <a:gd name="T14" fmla="*/ 0 w 106"/>
                <a:gd name="T15" fmla="*/ 51 h 210"/>
                <a:gd name="T16" fmla="*/ 54 w 106"/>
                <a:gd name="T17" fmla="*/ 105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6" h="210">
                  <a:moveTo>
                    <a:pt x="54" y="105"/>
                  </a:moveTo>
                  <a:lnTo>
                    <a:pt x="0" y="159"/>
                  </a:lnTo>
                  <a:lnTo>
                    <a:pt x="0" y="210"/>
                  </a:lnTo>
                  <a:lnTo>
                    <a:pt x="0" y="210"/>
                  </a:lnTo>
                  <a:lnTo>
                    <a:pt x="106" y="105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51"/>
                  </a:lnTo>
                  <a:lnTo>
                    <a:pt x="54" y="105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116" name="TextBox 115"/>
            <p:cNvSpPr txBox="1"/>
            <p:nvPr/>
          </p:nvSpPr>
          <p:spPr>
            <a:xfrm>
              <a:off x="8714182" y="2133650"/>
              <a:ext cx="139718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8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输入小标题</a:t>
              </a:r>
              <a:endParaRPr lang="zh-CN" altLang="zh-CN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2000">
        <p:fade/>
      </p:transition>
    </mc:Choice>
    <mc:Fallback xmlns="">
      <p:transition spd="med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"/>
                            </p:stCondLst>
                            <p:childTnLst>
                              <p:par>
                                <p:cTn id="2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000"/>
                            </p:stCondLst>
                            <p:childTnLst>
                              <p:par>
                                <p:cTn id="4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3500"/>
                            </p:stCondLst>
                            <p:childTnLst>
                              <p:par>
                                <p:cTn id="4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000"/>
                            </p:stCondLst>
                            <p:childTnLst>
                              <p:par>
                                <p:cTn id="5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25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4500"/>
                            </p:stCondLst>
                            <p:childTnLst>
                              <p:par>
                                <p:cTn id="54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000"/>
                            </p:stCondLst>
                            <p:childTnLst>
                              <p:par>
                                <p:cTn id="61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3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5500"/>
                            </p:stCondLst>
                            <p:childTnLst>
                              <p:par>
                                <p:cTn id="6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7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000"/>
                            </p:stCondLst>
                            <p:childTnLst>
                              <p:par>
                                <p:cTn id="6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25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6500"/>
                            </p:stCondLst>
                            <p:childTnLst>
                              <p:par>
                                <p:cTn id="73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7000"/>
                            </p:stCondLst>
                            <p:childTnLst>
                              <p:par>
                                <p:cTn id="80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2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7500"/>
                            </p:stCondLst>
                            <p:childTnLst>
                              <p:par>
                                <p:cTn id="84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6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8000"/>
                            </p:stCondLst>
                            <p:childTnLst>
                              <p:par>
                                <p:cTn id="8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0" dur="25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8500"/>
                            </p:stCondLst>
                            <p:childTnLst>
                              <p:par>
                                <p:cTn id="92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9000"/>
                            </p:stCondLst>
                            <p:childTnLst>
                              <p:par>
                                <p:cTn id="99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1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9500"/>
                            </p:stCondLst>
                            <p:childTnLst>
                              <p:par>
                                <p:cTn id="103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5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10000"/>
                            </p:stCondLst>
                            <p:childTnLst>
                              <p:par>
                                <p:cTn id="10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9" dur="25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10500"/>
                            </p:stCondLst>
                            <p:childTnLst>
                              <p:par>
                                <p:cTn id="111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11000"/>
                            </p:stCondLst>
                            <p:childTnLst>
                              <p:par>
                                <p:cTn id="118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0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>
                            <p:stCondLst>
                              <p:cond delay="11500"/>
                            </p:stCondLst>
                            <p:childTnLst>
                              <p:par>
                                <p:cTn id="122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4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5" grpId="0"/>
      <p:bldP spid="86" grpId="0"/>
      <p:bldP spid="87" grpId="0"/>
      <p:bldP spid="88" grpId="0"/>
      <p:bldP spid="89" grpId="0"/>
      <p:bldP spid="90" grpId="0"/>
      <p:bldP spid="92" grpId="0"/>
      <p:bldP spid="95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696992" y="189439"/>
            <a:ext cx="5096633" cy="646331"/>
            <a:chOff x="360438" y="189434"/>
            <a:chExt cx="5096633" cy="646332"/>
          </a:xfrm>
        </p:grpSpPr>
        <p:sp>
          <p:nvSpPr>
            <p:cNvPr id="35" name="Freeform 514"/>
            <p:cNvSpPr>
              <a:spLocks noEditPoints="1"/>
            </p:cNvSpPr>
            <p:nvPr/>
          </p:nvSpPr>
          <p:spPr bwMode="auto">
            <a:xfrm>
              <a:off x="2808709" y="368645"/>
              <a:ext cx="358333" cy="360040"/>
            </a:xfrm>
            <a:custGeom>
              <a:avLst/>
              <a:gdLst>
                <a:gd name="T0" fmla="*/ 144 w 288"/>
                <a:gd name="T1" fmla="*/ 0 h 289"/>
                <a:gd name="T2" fmla="*/ 0 w 288"/>
                <a:gd name="T3" fmla="*/ 145 h 289"/>
                <a:gd name="T4" fmla="*/ 144 w 288"/>
                <a:gd name="T5" fmla="*/ 289 h 289"/>
                <a:gd name="T6" fmla="*/ 288 w 288"/>
                <a:gd name="T7" fmla="*/ 145 h 289"/>
                <a:gd name="T8" fmla="*/ 144 w 288"/>
                <a:gd name="T9" fmla="*/ 0 h 289"/>
                <a:gd name="T10" fmla="*/ 208 w 288"/>
                <a:gd name="T11" fmla="*/ 148 h 289"/>
                <a:gd name="T12" fmla="*/ 117 w 288"/>
                <a:gd name="T13" fmla="*/ 239 h 289"/>
                <a:gd name="T14" fmla="*/ 114 w 288"/>
                <a:gd name="T15" fmla="*/ 240 h 289"/>
                <a:gd name="T16" fmla="*/ 111 w 288"/>
                <a:gd name="T17" fmla="*/ 239 h 289"/>
                <a:gd name="T18" fmla="*/ 111 w 288"/>
                <a:gd name="T19" fmla="*/ 239 h 289"/>
                <a:gd name="T20" fmla="*/ 110 w 288"/>
                <a:gd name="T21" fmla="*/ 236 h 289"/>
                <a:gd name="T22" fmla="*/ 110 w 288"/>
                <a:gd name="T23" fmla="*/ 192 h 289"/>
                <a:gd name="T24" fmla="*/ 111 w 288"/>
                <a:gd name="T25" fmla="*/ 189 h 289"/>
                <a:gd name="T26" fmla="*/ 155 w 288"/>
                <a:gd name="T27" fmla="*/ 145 h 289"/>
                <a:gd name="T28" fmla="*/ 111 w 288"/>
                <a:gd name="T29" fmla="*/ 101 h 289"/>
                <a:gd name="T30" fmla="*/ 110 w 288"/>
                <a:gd name="T31" fmla="*/ 98 h 289"/>
                <a:gd name="T32" fmla="*/ 110 w 288"/>
                <a:gd name="T33" fmla="*/ 54 h 289"/>
                <a:gd name="T34" fmla="*/ 111 w 288"/>
                <a:gd name="T35" fmla="*/ 51 h 289"/>
                <a:gd name="T36" fmla="*/ 111 w 288"/>
                <a:gd name="T37" fmla="*/ 51 h 289"/>
                <a:gd name="T38" fmla="*/ 117 w 288"/>
                <a:gd name="T39" fmla="*/ 51 h 289"/>
                <a:gd name="T40" fmla="*/ 208 w 288"/>
                <a:gd name="T41" fmla="*/ 142 h 289"/>
                <a:gd name="T42" fmla="*/ 209 w 288"/>
                <a:gd name="T43" fmla="*/ 145 h 289"/>
                <a:gd name="T44" fmla="*/ 208 w 288"/>
                <a:gd name="T45" fmla="*/ 148 h 2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288" h="289">
                  <a:moveTo>
                    <a:pt x="144" y="0"/>
                  </a:moveTo>
                  <a:cubicBezTo>
                    <a:pt x="64" y="0"/>
                    <a:pt x="0" y="65"/>
                    <a:pt x="0" y="145"/>
                  </a:cubicBezTo>
                  <a:cubicBezTo>
                    <a:pt x="0" y="224"/>
                    <a:pt x="64" y="289"/>
                    <a:pt x="144" y="289"/>
                  </a:cubicBezTo>
                  <a:cubicBezTo>
                    <a:pt x="224" y="289"/>
                    <a:pt x="288" y="224"/>
                    <a:pt x="288" y="145"/>
                  </a:cubicBezTo>
                  <a:cubicBezTo>
                    <a:pt x="288" y="65"/>
                    <a:pt x="224" y="0"/>
                    <a:pt x="144" y="0"/>
                  </a:cubicBezTo>
                  <a:close/>
                  <a:moveTo>
                    <a:pt x="208" y="148"/>
                  </a:moveTo>
                  <a:cubicBezTo>
                    <a:pt x="117" y="239"/>
                    <a:pt x="117" y="239"/>
                    <a:pt x="117" y="239"/>
                  </a:cubicBezTo>
                  <a:cubicBezTo>
                    <a:pt x="116" y="240"/>
                    <a:pt x="115" y="240"/>
                    <a:pt x="114" y="240"/>
                  </a:cubicBezTo>
                  <a:cubicBezTo>
                    <a:pt x="113" y="240"/>
                    <a:pt x="112" y="240"/>
                    <a:pt x="111" y="239"/>
                  </a:cubicBezTo>
                  <a:cubicBezTo>
                    <a:pt x="111" y="239"/>
                    <a:pt x="111" y="239"/>
                    <a:pt x="111" y="239"/>
                  </a:cubicBezTo>
                  <a:cubicBezTo>
                    <a:pt x="110" y="238"/>
                    <a:pt x="110" y="237"/>
                    <a:pt x="110" y="236"/>
                  </a:cubicBezTo>
                  <a:cubicBezTo>
                    <a:pt x="110" y="192"/>
                    <a:pt x="110" y="192"/>
                    <a:pt x="110" y="192"/>
                  </a:cubicBezTo>
                  <a:cubicBezTo>
                    <a:pt x="110" y="191"/>
                    <a:pt x="110" y="190"/>
                    <a:pt x="111" y="189"/>
                  </a:cubicBezTo>
                  <a:cubicBezTo>
                    <a:pt x="155" y="145"/>
                    <a:pt x="155" y="145"/>
                    <a:pt x="155" y="145"/>
                  </a:cubicBezTo>
                  <a:cubicBezTo>
                    <a:pt x="111" y="101"/>
                    <a:pt x="111" y="101"/>
                    <a:pt x="111" y="101"/>
                  </a:cubicBezTo>
                  <a:cubicBezTo>
                    <a:pt x="110" y="100"/>
                    <a:pt x="110" y="99"/>
                    <a:pt x="110" y="98"/>
                  </a:cubicBezTo>
                  <a:cubicBezTo>
                    <a:pt x="110" y="54"/>
                    <a:pt x="110" y="54"/>
                    <a:pt x="110" y="54"/>
                  </a:cubicBezTo>
                  <a:cubicBezTo>
                    <a:pt x="110" y="53"/>
                    <a:pt x="110" y="52"/>
                    <a:pt x="111" y="51"/>
                  </a:cubicBezTo>
                  <a:cubicBezTo>
                    <a:pt x="111" y="51"/>
                    <a:pt x="111" y="51"/>
                    <a:pt x="111" y="51"/>
                  </a:cubicBezTo>
                  <a:cubicBezTo>
                    <a:pt x="113" y="49"/>
                    <a:pt x="115" y="49"/>
                    <a:pt x="117" y="51"/>
                  </a:cubicBezTo>
                  <a:cubicBezTo>
                    <a:pt x="208" y="142"/>
                    <a:pt x="208" y="142"/>
                    <a:pt x="208" y="142"/>
                  </a:cubicBezTo>
                  <a:cubicBezTo>
                    <a:pt x="209" y="143"/>
                    <a:pt x="209" y="144"/>
                    <a:pt x="209" y="145"/>
                  </a:cubicBezTo>
                  <a:cubicBezTo>
                    <a:pt x="209" y="146"/>
                    <a:pt x="209" y="147"/>
                    <a:pt x="208" y="148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rgbClr val="0070C0"/>
                </a:solidFill>
              </a:endParaRPr>
            </a:p>
          </p:txBody>
        </p:sp>
        <p:sp>
          <p:nvSpPr>
            <p:cNvPr id="36" name="TextBox 35"/>
            <p:cNvSpPr txBox="1"/>
            <p:nvPr/>
          </p:nvSpPr>
          <p:spPr>
            <a:xfrm>
              <a:off x="3168749" y="405458"/>
              <a:ext cx="2288322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defRPr sz="2400">
                  <a:solidFill>
                    <a:schemeClr val="bg1"/>
                  </a:solidFill>
                  <a:effectLst/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en-US" altLang="zh-CN" sz="1200" dirty="0">
                  <a:solidFill>
                    <a:srgbClr val="0070C0"/>
                  </a:solidFill>
                </a:rPr>
                <a:t>Team building </a:t>
              </a: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360438" y="189434"/>
              <a:ext cx="2736303" cy="646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54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zh-CN" altLang="en-US" sz="3600" dirty="0">
                  <a:solidFill>
                    <a:srgbClr val="0070C0"/>
                  </a:solidFill>
                </a:rPr>
                <a:t>团队建设</a:t>
              </a:r>
              <a:endParaRPr lang="zh-CN" altLang="zh-CN" sz="3600" dirty="0">
                <a:solidFill>
                  <a:srgbClr val="0070C0"/>
                </a:solidFill>
              </a:endParaRPr>
            </a:p>
          </p:txBody>
        </p:sp>
      </p:grpSp>
      <p:sp>
        <p:nvSpPr>
          <p:cNvPr id="37" name="矩形 36"/>
          <p:cNvSpPr/>
          <p:nvPr/>
        </p:nvSpPr>
        <p:spPr>
          <a:xfrm>
            <a:off x="336154" y="1125541"/>
            <a:ext cx="11522075" cy="5328593"/>
          </a:xfrm>
          <a:prstGeom prst="rect">
            <a:avLst/>
          </a:prstGeom>
          <a:solidFill>
            <a:schemeClr val="bg1">
              <a:lumMod val="95000"/>
              <a:alpha val="7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5" name="组合 4"/>
          <p:cNvGrpSpPr/>
          <p:nvPr/>
        </p:nvGrpSpPr>
        <p:grpSpPr>
          <a:xfrm>
            <a:off x="1200054" y="1989634"/>
            <a:ext cx="2158489" cy="2160240"/>
            <a:chOff x="863501" y="1989634"/>
            <a:chExt cx="2158489" cy="2160240"/>
          </a:xfrm>
        </p:grpSpPr>
        <p:grpSp>
          <p:nvGrpSpPr>
            <p:cNvPr id="38" name="组合 24"/>
            <p:cNvGrpSpPr/>
            <p:nvPr/>
          </p:nvGrpSpPr>
          <p:grpSpPr bwMode="auto">
            <a:xfrm>
              <a:off x="863501" y="1989634"/>
              <a:ext cx="2158489" cy="2160240"/>
              <a:chOff x="2848131" y="1860029"/>
              <a:chExt cx="3807502" cy="3807502"/>
            </a:xfrm>
          </p:grpSpPr>
          <p:sp>
            <p:nvSpPr>
              <p:cNvPr id="39" name="椭圆 38"/>
              <p:cNvSpPr/>
              <p:nvPr/>
            </p:nvSpPr>
            <p:spPr>
              <a:xfrm>
                <a:off x="2848131" y="1860029"/>
                <a:ext cx="3807502" cy="3807502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/>
                  </a:gs>
                  <a:gs pos="100000">
                    <a:srgbClr val="E0E0E0"/>
                  </a:gs>
                </a:gsLst>
                <a:lin ang="5400000" scaled="1"/>
                <a:tileRect/>
              </a:gradFill>
              <a:ln>
                <a:noFill/>
              </a:ln>
              <a:effectLst>
                <a:outerShdw blurRad="279400" dist="254000" dir="8100000" algn="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/>
              </a:p>
            </p:txBody>
          </p:sp>
          <p:sp>
            <p:nvSpPr>
              <p:cNvPr id="40" name="椭圆 39"/>
              <p:cNvSpPr/>
              <p:nvPr/>
            </p:nvSpPr>
            <p:spPr>
              <a:xfrm>
                <a:off x="2937682" y="1968815"/>
                <a:ext cx="3628400" cy="3628544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/>
                  </a:gs>
                  <a:gs pos="100000">
                    <a:srgbClr val="DDDEDD"/>
                  </a:gs>
                </a:gsLst>
                <a:lin ang="189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/>
              </a:p>
            </p:txBody>
          </p:sp>
        </p:grpSp>
        <p:sp>
          <p:nvSpPr>
            <p:cNvPr id="2" name="椭圆 1"/>
            <p:cNvSpPr/>
            <p:nvPr/>
          </p:nvSpPr>
          <p:spPr>
            <a:xfrm>
              <a:off x="1063352" y="2216612"/>
              <a:ext cx="1728192" cy="1728192"/>
            </a:xfrm>
            <a:prstGeom prst="ellipse">
              <a:avLst/>
            </a:prstGeom>
            <a:blipFill>
              <a:blip r:embed="rId3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dirty="0"/>
                <a:t> </a:t>
              </a:r>
              <a:endParaRPr lang="zh-CN" altLang="en-US" dirty="0"/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3793334" y="1989634"/>
            <a:ext cx="2158489" cy="2160240"/>
            <a:chOff x="3456781" y="1989634"/>
            <a:chExt cx="2158489" cy="2160240"/>
          </a:xfrm>
        </p:grpSpPr>
        <p:grpSp>
          <p:nvGrpSpPr>
            <p:cNvPr id="41" name="组合 24"/>
            <p:cNvGrpSpPr/>
            <p:nvPr/>
          </p:nvGrpSpPr>
          <p:grpSpPr bwMode="auto">
            <a:xfrm>
              <a:off x="3456781" y="1989634"/>
              <a:ext cx="2158489" cy="2160240"/>
              <a:chOff x="2848131" y="1860029"/>
              <a:chExt cx="3807502" cy="3807502"/>
            </a:xfrm>
          </p:grpSpPr>
          <p:sp>
            <p:nvSpPr>
              <p:cNvPr id="42" name="椭圆 41"/>
              <p:cNvSpPr/>
              <p:nvPr/>
            </p:nvSpPr>
            <p:spPr>
              <a:xfrm>
                <a:off x="2848131" y="1860029"/>
                <a:ext cx="3807502" cy="3807502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/>
                  </a:gs>
                  <a:gs pos="100000">
                    <a:srgbClr val="E0E0E0"/>
                  </a:gs>
                </a:gsLst>
                <a:lin ang="5400000" scaled="1"/>
                <a:tileRect/>
              </a:gradFill>
              <a:ln>
                <a:noFill/>
              </a:ln>
              <a:effectLst>
                <a:outerShdw blurRad="279400" dist="254000" dir="8100000" algn="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/>
              </a:p>
            </p:txBody>
          </p:sp>
          <p:sp>
            <p:nvSpPr>
              <p:cNvPr id="43" name="椭圆 42"/>
              <p:cNvSpPr/>
              <p:nvPr/>
            </p:nvSpPr>
            <p:spPr>
              <a:xfrm>
                <a:off x="2937682" y="1968815"/>
                <a:ext cx="3628400" cy="3628544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/>
                  </a:gs>
                  <a:gs pos="100000">
                    <a:srgbClr val="DDDEDD"/>
                  </a:gs>
                </a:gsLst>
                <a:lin ang="189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/>
              </a:p>
            </p:txBody>
          </p:sp>
        </p:grpSp>
        <p:sp>
          <p:nvSpPr>
            <p:cNvPr id="52" name="椭圆 51"/>
            <p:cNvSpPr/>
            <p:nvPr/>
          </p:nvSpPr>
          <p:spPr>
            <a:xfrm>
              <a:off x="3672805" y="2216612"/>
              <a:ext cx="1728192" cy="1728192"/>
            </a:xfrm>
            <a:prstGeom prst="ellipse">
              <a:avLst/>
            </a:prstGeom>
            <a:blipFill>
              <a:blip r:embed="rId4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dirty="0"/>
                <a:t> </a:t>
              </a:r>
              <a:endParaRPr lang="zh-CN" altLang="en-US" dirty="0"/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6387373" y="1989634"/>
            <a:ext cx="2158489" cy="2160240"/>
            <a:chOff x="6050820" y="1989634"/>
            <a:chExt cx="2158489" cy="2160240"/>
          </a:xfrm>
        </p:grpSpPr>
        <p:grpSp>
          <p:nvGrpSpPr>
            <p:cNvPr id="44" name="组合 24"/>
            <p:cNvGrpSpPr/>
            <p:nvPr/>
          </p:nvGrpSpPr>
          <p:grpSpPr bwMode="auto">
            <a:xfrm>
              <a:off x="6050820" y="1989634"/>
              <a:ext cx="2158489" cy="2160240"/>
              <a:chOff x="2848131" y="1860029"/>
              <a:chExt cx="3807502" cy="3807502"/>
            </a:xfrm>
          </p:grpSpPr>
          <p:sp>
            <p:nvSpPr>
              <p:cNvPr id="45" name="椭圆 44"/>
              <p:cNvSpPr/>
              <p:nvPr/>
            </p:nvSpPr>
            <p:spPr>
              <a:xfrm>
                <a:off x="2848131" y="1860029"/>
                <a:ext cx="3807502" cy="3807502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/>
                  </a:gs>
                  <a:gs pos="100000">
                    <a:srgbClr val="E0E0E0"/>
                  </a:gs>
                </a:gsLst>
                <a:lin ang="5400000" scaled="1"/>
                <a:tileRect/>
              </a:gradFill>
              <a:ln>
                <a:noFill/>
              </a:ln>
              <a:effectLst>
                <a:outerShdw blurRad="279400" dist="254000" dir="8100000" algn="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/>
              </a:p>
            </p:txBody>
          </p:sp>
          <p:sp>
            <p:nvSpPr>
              <p:cNvPr id="46" name="椭圆 45"/>
              <p:cNvSpPr/>
              <p:nvPr/>
            </p:nvSpPr>
            <p:spPr>
              <a:xfrm>
                <a:off x="2937682" y="1968815"/>
                <a:ext cx="3628400" cy="3628544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/>
                  </a:gs>
                  <a:gs pos="100000">
                    <a:srgbClr val="DDDEDD"/>
                  </a:gs>
                </a:gsLst>
                <a:lin ang="189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/>
              </a:p>
            </p:txBody>
          </p:sp>
        </p:grpSp>
        <p:sp>
          <p:nvSpPr>
            <p:cNvPr id="53" name="椭圆 52"/>
            <p:cNvSpPr/>
            <p:nvPr/>
          </p:nvSpPr>
          <p:spPr>
            <a:xfrm>
              <a:off x="6265968" y="2216612"/>
              <a:ext cx="1728192" cy="1728192"/>
            </a:xfrm>
            <a:prstGeom prst="ellipse">
              <a:avLst/>
            </a:prstGeom>
            <a:blipFill>
              <a:blip r:embed="rId5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dirty="0"/>
                <a:t> </a:t>
              </a:r>
              <a:endParaRPr lang="zh-CN" altLang="en-US" dirty="0"/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8979661" y="1989634"/>
            <a:ext cx="2158489" cy="2160240"/>
            <a:chOff x="8643108" y="1989634"/>
            <a:chExt cx="2158489" cy="2160240"/>
          </a:xfrm>
        </p:grpSpPr>
        <p:grpSp>
          <p:nvGrpSpPr>
            <p:cNvPr id="47" name="组合 24"/>
            <p:cNvGrpSpPr/>
            <p:nvPr/>
          </p:nvGrpSpPr>
          <p:grpSpPr bwMode="auto">
            <a:xfrm>
              <a:off x="8643108" y="1989634"/>
              <a:ext cx="2158489" cy="2160240"/>
              <a:chOff x="2848131" y="1860029"/>
              <a:chExt cx="3807502" cy="3807502"/>
            </a:xfrm>
          </p:grpSpPr>
          <p:sp>
            <p:nvSpPr>
              <p:cNvPr id="48" name="椭圆 47"/>
              <p:cNvSpPr/>
              <p:nvPr/>
            </p:nvSpPr>
            <p:spPr>
              <a:xfrm>
                <a:off x="2848131" y="1860029"/>
                <a:ext cx="3807502" cy="3807502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/>
                  </a:gs>
                  <a:gs pos="100000">
                    <a:srgbClr val="E0E0E0"/>
                  </a:gs>
                </a:gsLst>
                <a:lin ang="5400000" scaled="1"/>
                <a:tileRect/>
              </a:gradFill>
              <a:ln>
                <a:noFill/>
              </a:ln>
              <a:effectLst>
                <a:outerShdw blurRad="279400" dist="254000" dir="8100000" algn="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/>
              </a:p>
            </p:txBody>
          </p:sp>
          <p:sp>
            <p:nvSpPr>
              <p:cNvPr id="49" name="椭圆 48"/>
              <p:cNvSpPr/>
              <p:nvPr/>
            </p:nvSpPr>
            <p:spPr>
              <a:xfrm>
                <a:off x="2937682" y="1968815"/>
                <a:ext cx="3628400" cy="3628544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/>
                  </a:gs>
                  <a:gs pos="100000">
                    <a:srgbClr val="DDDEDD"/>
                  </a:gs>
                </a:gsLst>
                <a:lin ang="189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/>
              </a:p>
            </p:txBody>
          </p:sp>
        </p:grpSp>
        <p:sp>
          <p:nvSpPr>
            <p:cNvPr id="80" name="椭圆 79"/>
            <p:cNvSpPr/>
            <p:nvPr/>
          </p:nvSpPr>
          <p:spPr>
            <a:xfrm>
              <a:off x="8857381" y="2216612"/>
              <a:ext cx="1728192" cy="1728192"/>
            </a:xfrm>
            <a:prstGeom prst="ellipse">
              <a:avLst/>
            </a:prstGeom>
            <a:blipFill>
              <a:blip r:embed="rId6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dirty="0"/>
                <a:t> </a:t>
              </a:r>
              <a:endParaRPr lang="zh-CN" altLang="en-US" dirty="0"/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1361236" y="4581921"/>
            <a:ext cx="1928043" cy="1008112"/>
            <a:chOff x="1024682" y="4581922"/>
            <a:chExt cx="1928043" cy="1008113"/>
          </a:xfrm>
        </p:grpSpPr>
        <p:sp>
          <p:nvSpPr>
            <p:cNvPr id="3" name="TextBox 2"/>
            <p:cNvSpPr txBox="1"/>
            <p:nvPr/>
          </p:nvSpPr>
          <p:spPr>
            <a:xfrm>
              <a:off x="1024682" y="4581922"/>
              <a:ext cx="1928043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人力资源经理</a:t>
              </a:r>
            </a:p>
          </p:txBody>
        </p:sp>
        <p:sp>
          <p:nvSpPr>
            <p:cNvPr id="87" name="TextBox 86"/>
            <p:cNvSpPr txBox="1"/>
            <p:nvPr/>
          </p:nvSpPr>
          <p:spPr>
            <a:xfrm>
              <a:off x="1080517" y="4984740"/>
              <a:ext cx="1629888" cy="60529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</p:txBody>
        </p:sp>
      </p:grpSp>
      <p:grpSp>
        <p:nvGrpSpPr>
          <p:cNvPr id="11" name="组合 10"/>
          <p:cNvGrpSpPr/>
          <p:nvPr/>
        </p:nvGrpSpPr>
        <p:grpSpPr>
          <a:xfrm>
            <a:off x="4132963" y="4541850"/>
            <a:ext cx="1820611" cy="1048182"/>
            <a:chOff x="3796410" y="4541852"/>
            <a:chExt cx="1820611" cy="1048182"/>
          </a:xfrm>
        </p:grpSpPr>
        <p:sp>
          <p:nvSpPr>
            <p:cNvPr id="84" name="TextBox 83"/>
            <p:cNvSpPr txBox="1"/>
            <p:nvPr/>
          </p:nvSpPr>
          <p:spPr>
            <a:xfrm>
              <a:off x="3796410" y="4541852"/>
              <a:ext cx="1820611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defRPr sz="2000">
                  <a:solidFill>
                    <a:schemeClr val="bg1">
                      <a:lumMod val="50000"/>
                    </a:schemeClr>
                  </a:solidFill>
                  <a:latin typeface="华康俪金黑W8(P)" panose="020B0800000000000000" pitchFamily="34" charset="-122"/>
                  <a:ea typeface="华康俪金黑W8(P)" panose="020B0800000000000000" pitchFamily="34" charset="-122"/>
                </a:defRPr>
              </a:lvl1pPr>
            </a:lstStyle>
            <a:p>
              <a:r>
                <a:rPr lang="zh-CN" altLang="en-US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市场营销主管</a:t>
              </a:r>
            </a:p>
          </p:txBody>
        </p:sp>
        <p:sp>
          <p:nvSpPr>
            <p:cNvPr id="88" name="TextBox 87"/>
            <p:cNvSpPr txBox="1"/>
            <p:nvPr/>
          </p:nvSpPr>
          <p:spPr>
            <a:xfrm>
              <a:off x="3843117" y="4984740"/>
              <a:ext cx="1629888" cy="6052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6833842" y="4541850"/>
            <a:ext cx="1640010" cy="1048182"/>
            <a:chOff x="6497291" y="4541852"/>
            <a:chExt cx="1640010" cy="1048182"/>
          </a:xfrm>
        </p:grpSpPr>
        <p:sp>
          <p:nvSpPr>
            <p:cNvPr id="85" name="TextBox 84"/>
            <p:cNvSpPr txBox="1"/>
            <p:nvPr/>
          </p:nvSpPr>
          <p:spPr>
            <a:xfrm>
              <a:off x="6497291" y="4541852"/>
              <a:ext cx="149687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defRPr sz="2000">
                  <a:solidFill>
                    <a:schemeClr val="bg1">
                      <a:lumMod val="50000"/>
                    </a:schemeClr>
                  </a:solidFill>
                  <a:latin typeface="华康俪金黑W8(P)" panose="020B0800000000000000" pitchFamily="34" charset="-122"/>
                  <a:ea typeface="华康俪金黑W8(P)" panose="020B0800000000000000" pitchFamily="34" charset="-122"/>
                </a:defRPr>
              </a:lvl1pPr>
            </a:lstStyle>
            <a:p>
              <a:r>
                <a:rPr lang="zh-CN" altLang="en-US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首席架构师</a:t>
              </a:r>
            </a:p>
          </p:txBody>
        </p:sp>
        <p:sp>
          <p:nvSpPr>
            <p:cNvPr id="89" name="TextBox 88"/>
            <p:cNvSpPr txBox="1"/>
            <p:nvPr/>
          </p:nvSpPr>
          <p:spPr>
            <a:xfrm>
              <a:off x="6507413" y="4984740"/>
              <a:ext cx="1629888" cy="6052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9409955" y="4541850"/>
            <a:ext cx="1629888" cy="1048182"/>
            <a:chOff x="9073405" y="4541852"/>
            <a:chExt cx="1629888" cy="1048182"/>
          </a:xfrm>
        </p:grpSpPr>
        <p:sp>
          <p:nvSpPr>
            <p:cNvPr id="86" name="TextBox 85"/>
            <p:cNvSpPr txBox="1"/>
            <p:nvPr/>
          </p:nvSpPr>
          <p:spPr>
            <a:xfrm>
              <a:off x="9233594" y="4541852"/>
              <a:ext cx="1351979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defRPr sz="2000">
                  <a:solidFill>
                    <a:schemeClr val="bg1">
                      <a:lumMod val="50000"/>
                    </a:schemeClr>
                  </a:solidFill>
                  <a:latin typeface="华康俪金黑W8(P)" panose="020B0800000000000000" pitchFamily="34" charset="-122"/>
                  <a:ea typeface="华康俪金黑W8(P)" panose="020B0800000000000000" pitchFamily="34" charset="-122"/>
                </a:defRPr>
              </a:lvl1pPr>
            </a:lstStyle>
            <a:p>
              <a:r>
                <a:rPr lang="zh-CN" altLang="en-US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财务总监</a:t>
              </a:r>
            </a:p>
          </p:txBody>
        </p:sp>
        <p:sp>
          <p:nvSpPr>
            <p:cNvPr id="90" name="TextBox 89"/>
            <p:cNvSpPr txBox="1"/>
            <p:nvPr/>
          </p:nvSpPr>
          <p:spPr>
            <a:xfrm>
              <a:off x="9073405" y="4984740"/>
              <a:ext cx="1629888" cy="6052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2000">
        <p:fade/>
      </p:transition>
    </mc:Choice>
    <mc:Fallback xmlns="">
      <p:transition spd="med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4000"/>
                            </p:stCondLst>
                            <p:childTnLst>
                              <p:par>
                                <p:cTn id="52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696992" y="189439"/>
            <a:ext cx="5096633" cy="646331"/>
            <a:chOff x="360438" y="189434"/>
            <a:chExt cx="5096633" cy="646332"/>
          </a:xfrm>
        </p:grpSpPr>
        <p:sp>
          <p:nvSpPr>
            <p:cNvPr id="35" name="Freeform 514"/>
            <p:cNvSpPr>
              <a:spLocks noEditPoints="1"/>
            </p:cNvSpPr>
            <p:nvPr/>
          </p:nvSpPr>
          <p:spPr bwMode="auto">
            <a:xfrm>
              <a:off x="2808709" y="368645"/>
              <a:ext cx="358333" cy="360040"/>
            </a:xfrm>
            <a:custGeom>
              <a:avLst/>
              <a:gdLst>
                <a:gd name="T0" fmla="*/ 144 w 288"/>
                <a:gd name="T1" fmla="*/ 0 h 289"/>
                <a:gd name="T2" fmla="*/ 0 w 288"/>
                <a:gd name="T3" fmla="*/ 145 h 289"/>
                <a:gd name="T4" fmla="*/ 144 w 288"/>
                <a:gd name="T5" fmla="*/ 289 h 289"/>
                <a:gd name="T6" fmla="*/ 288 w 288"/>
                <a:gd name="T7" fmla="*/ 145 h 289"/>
                <a:gd name="T8" fmla="*/ 144 w 288"/>
                <a:gd name="T9" fmla="*/ 0 h 289"/>
                <a:gd name="T10" fmla="*/ 208 w 288"/>
                <a:gd name="T11" fmla="*/ 148 h 289"/>
                <a:gd name="T12" fmla="*/ 117 w 288"/>
                <a:gd name="T13" fmla="*/ 239 h 289"/>
                <a:gd name="T14" fmla="*/ 114 w 288"/>
                <a:gd name="T15" fmla="*/ 240 h 289"/>
                <a:gd name="T16" fmla="*/ 111 w 288"/>
                <a:gd name="T17" fmla="*/ 239 h 289"/>
                <a:gd name="T18" fmla="*/ 111 w 288"/>
                <a:gd name="T19" fmla="*/ 239 h 289"/>
                <a:gd name="T20" fmla="*/ 110 w 288"/>
                <a:gd name="T21" fmla="*/ 236 h 289"/>
                <a:gd name="T22" fmla="*/ 110 w 288"/>
                <a:gd name="T23" fmla="*/ 192 h 289"/>
                <a:gd name="T24" fmla="*/ 111 w 288"/>
                <a:gd name="T25" fmla="*/ 189 h 289"/>
                <a:gd name="T26" fmla="*/ 155 w 288"/>
                <a:gd name="T27" fmla="*/ 145 h 289"/>
                <a:gd name="T28" fmla="*/ 111 w 288"/>
                <a:gd name="T29" fmla="*/ 101 h 289"/>
                <a:gd name="T30" fmla="*/ 110 w 288"/>
                <a:gd name="T31" fmla="*/ 98 h 289"/>
                <a:gd name="T32" fmla="*/ 110 w 288"/>
                <a:gd name="T33" fmla="*/ 54 h 289"/>
                <a:gd name="T34" fmla="*/ 111 w 288"/>
                <a:gd name="T35" fmla="*/ 51 h 289"/>
                <a:gd name="T36" fmla="*/ 111 w 288"/>
                <a:gd name="T37" fmla="*/ 51 h 289"/>
                <a:gd name="T38" fmla="*/ 117 w 288"/>
                <a:gd name="T39" fmla="*/ 51 h 289"/>
                <a:gd name="T40" fmla="*/ 208 w 288"/>
                <a:gd name="T41" fmla="*/ 142 h 289"/>
                <a:gd name="T42" fmla="*/ 209 w 288"/>
                <a:gd name="T43" fmla="*/ 145 h 289"/>
                <a:gd name="T44" fmla="*/ 208 w 288"/>
                <a:gd name="T45" fmla="*/ 148 h 2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288" h="289">
                  <a:moveTo>
                    <a:pt x="144" y="0"/>
                  </a:moveTo>
                  <a:cubicBezTo>
                    <a:pt x="64" y="0"/>
                    <a:pt x="0" y="65"/>
                    <a:pt x="0" y="145"/>
                  </a:cubicBezTo>
                  <a:cubicBezTo>
                    <a:pt x="0" y="224"/>
                    <a:pt x="64" y="289"/>
                    <a:pt x="144" y="289"/>
                  </a:cubicBezTo>
                  <a:cubicBezTo>
                    <a:pt x="224" y="289"/>
                    <a:pt x="288" y="224"/>
                    <a:pt x="288" y="145"/>
                  </a:cubicBezTo>
                  <a:cubicBezTo>
                    <a:pt x="288" y="65"/>
                    <a:pt x="224" y="0"/>
                    <a:pt x="144" y="0"/>
                  </a:cubicBezTo>
                  <a:close/>
                  <a:moveTo>
                    <a:pt x="208" y="148"/>
                  </a:moveTo>
                  <a:cubicBezTo>
                    <a:pt x="117" y="239"/>
                    <a:pt x="117" y="239"/>
                    <a:pt x="117" y="239"/>
                  </a:cubicBezTo>
                  <a:cubicBezTo>
                    <a:pt x="116" y="240"/>
                    <a:pt x="115" y="240"/>
                    <a:pt x="114" y="240"/>
                  </a:cubicBezTo>
                  <a:cubicBezTo>
                    <a:pt x="113" y="240"/>
                    <a:pt x="112" y="240"/>
                    <a:pt x="111" y="239"/>
                  </a:cubicBezTo>
                  <a:cubicBezTo>
                    <a:pt x="111" y="239"/>
                    <a:pt x="111" y="239"/>
                    <a:pt x="111" y="239"/>
                  </a:cubicBezTo>
                  <a:cubicBezTo>
                    <a:pt x="110" y="238"/>
                    <a:pt x="110" y="237"/>
                    <a:pt x="110" y="236"/>
                  </a:cubicBezTo>
                  <a:cubicBezTo>
                    <a:pt x="110" y="192"/>
                    <a:pt x="110" y="192"/>
                    <a:pt x="110" y="192"/>
                  </a:cubicBezTo>
                  <a:cubicBezTo>
                    <a:pt x="110" y="191"/>
                    <a:pt x="110" y="190"/>
                    <a:pt x="111" y="189"/>
                  </a:cubicBezTo>
                  <a:cubicBezTo>
                    <a:pt x="155" y="145"/>
                    <a:pt x="155" y="145"/>
                    <a:pt x="155" y="145"/>
                  </a:cubicBezTo>
                  <a:cubicBezTo>
                    <a:pt x="111" y="101"/>
                    <a:pt x="111" y="101"/>
                    <a:pt x="111" y="101"/>
                  </a:cubicBezTo>
                  <a:cubicBezTo>
                    <a:pt x="110" y="100"/>
                    <a:pt x="110" y="99"/>
                    <a:pt x="110" y="98"/>
                  </a:cubicBezTo>
                  <a:cubicBezTo>
                    <a:pt x="110" y="54"/>
                    <a:pt x="110" y="54"/>
                    <a:pt x="110" y="54"/>
                  </a:cubicBezTo>
                  <a:cubicBezTo>
                    <a:pt x="110" y="53"/>
                    <a:pt x="110" y="52"/>
                    <a:pt x="111" y="51"/>
                  </a:cubicBezTo>
                  <a:cubicBezTo>
                    <a:pt x="111" y="51"/>
                    <a:pt x="111" y="51"/>
                    <a:pt x="111" y="51"/>
                  </a:cubicBezTo>
                  <a:cubicBezTo>
                    <a:pt x="113" y="49"/>
                    <a:pt x="115" y="49"/>
                    <a:pt x="117" y="51"/>
                  </a:cubicBezTo>
                  <a:cubicBezTo>
                    <a:pt x="208" y="142"/>
                    <a:pt x="208" y="142"/>
                    <a:pt x="208" y="142"/>
                  </a:cubicBezTo>
                  <a:cubicBezTo>
                    <a:pt x="209" y="143"/>
                    <a:pt x="209" y="144"/>
                    <a:pt x="209" y="145"/>
                  </a:cubicBezTo>
                  <a:cubicBezTo>
                    <a:pt x="209" y="146"/>
                    <a:pt x="209" y="147"/>
                    <a:pt x="208" y="148"/>
                  </a:cubicBezTo>
                  <a:close/>
                </a:path>
              </a:pathLst>
            </a:custGeom>
            <a:solidFill>
              <a:srgbClr val="0070C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rgbClr val="0070C0"/>
                </a:solidFill>
              </a:endParaRPr>
            </a:p>
          </p:txBody>
        </p:sp>
        <p:sp>
          <p:nvSpPr>
            <p:cNvPr id="36" name="TextBox 35"/>
            <p:cNvSpPr txBox="1"/>
            <p:nvPr/>
          </p:nvSpPr>
          <p:spPr>
            <a:xfrm>
              <a:off x="3168749" y="405458"/>
              <a:ext cx="2288322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defRPr sz="2400">
                  <a:solidFill>
                    <a:schemeClr val="bg1"/>
                  </a:solidFill>
                  <a:effectLst/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en-US" altLang="zh-CN" sz="1200" dirty="0">
                  <a:solidFill>
                    <a:srgbClr val="0070C0"/>
                  </a:solidFill>
                </a:rPr>
                <a:t>Team strength </a:t>
              </a: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360438" y="189434"/>
              <a:ext cx="2736303" cy="646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54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zh-CN" altLang="en-US" sz="3600" dirty="0">
                  <a:solidFill>
                    <a:srgbClr val="0070C0"/>
                  </a:solidFill>
                </a:rPr>
                <a:t>团队力量</a:t>
              </a:r>
              <a:endParaRPr lang="zh-CN" altLang="zh-CN" sz="3600" dirty="0">
                <a:solidFill>
                  <a:srgbClr val="0070C0"/>
                </a:solidFill>
              </a:endParaRPr>
            </a:p>
          </p:txBody>
        </p:sp>
      </p:grpSp>
      <p:sp>
        <p:nvSpPr>
          <p:cNvPr id="37" name="矩形 36"/>
          <p:cNvSpPr/>
          <p:nvPr/>
        </p:nvSpPr>
        <p:spPr>
          <a:xfrm>
            <a:off x="336154" y="1125541"/>
            <a:ext cx="11522075" cy="5328593"/>
          </a:xfrm>
          <a:prstGeom prst="rect">
            <a:avLst/>
          </a:prstGeom>
          <a:solidFill>
            <a:schemeClr val="bg1">
              <a:lumMod val="95000"/>
              <a:alpha val="7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9" name="椭圆 78"/>
          <p:cNvSpPr/>
          <p:nvPr/>
        </p:nvSpPr>
        <p:spPr>
          <a:xfrm>
            <a:off x="1201043" y="3933850"/>
            <a:ext cx="1152128" cy="1152128"/>
          </a:xfrm>
          <a:prstGeom prst="ellipse">
            <a:avLst/>
          </a:prstGeom>
          <a:gradFill flip="none" rotWithShape="1">
            <a:gsLst>
              <a:gs pos="0">
                <a:schemeClr val="bg1">
                  <a:lumMod val="85000"/>
                </a:schemeClr>
              </a:gs>
              <a:gs pos="100000">
                <a:schemeClr val="bg1"/>
              </a:gs>
            </a:gsLst>
            <a:lin ang="2700000" scaled="1"/>
            <a:tileRect/>
          </a:gradFill>
          <a:ln w="3810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2700000" scaled="1"/>
              <a:tileRect/>
            </a:gradFill>
          </a:ln>
          <a:effectLst>
            <a:outerShdw blurRad="88900" dist="101600" dir="2700000" algn="tl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="1"/>
          </a:p>
        </p:txBody>
      </p:sp>
      <p:grpSp>
        <p:nvGrpSpPr>
          <p:cNvPr id="5" name="组合 4"/>
          <p:cNvGrpSpPr/>
          <p:nvPr/>
        </p:nvGrpSpPr>
        <p:grpSpPr>
          <a:xfrm>
            <a:off x="2569195" y="2421683"/>
            <a:ext cx="3528392" cy="3528392"/>
            <a:chOff x="2232645" y="2421682"/>
            <a:chExt cx="3528392" cy="3528392"/>
          </a:xfrm>
        </p:grpSpPr>
        <p:sp>
          <p:nvSpPr>
            <p:cNvPr id="77" name="椭圆 76"/>
            <p:cNvSpPr/>
            <p:nvPr/>
          </p:nvSpPr>
          <p:spPr>
            <a:xfrm>
              <a:off x="2232645" y="2421682"/>
              <a:ext cx="3528392" cy="3528392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b="1"/>
            </a:p>
          </p:txBody>
        </p:sp>
        <p:sp>
          <p:nvSpPr>
            <p:cNvPr id="81" name="椭圆 80"/>
            <p:cNvSpPr/>
            <p:nvPr/>
          </p:nvSpPr>
          <p:spPr>
            <a:xfrm>
              <a:off x="2520677" y="2709714"/>
              <a:ext cx="2952328" cy="2952328"/>
            </a:xfrm>
            <a:prstGeom prst="ellipse">
              <a:avLst/>
            </a:prstGeom>
            <a:blipFill>
              <a:blip r:embed="rId3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a:blip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78" name="椭圆 77"/>
          <p:cNvSpPr/>
          <p:nvPr/>
        </p:nvSpPr>
        <p:spPr>
          <a:xfrm>
            <a:off x="1705103" y="1528014"/>
            <a:ext cx="1773771" cy="1773771"/>
          </a:xfrm>
          <a:prstGeom prst="ellipse">
            <a:avLst/>
          </a:prstGeom>
          <a:gradFill flip="none" rotWithShape="1">
            <a:gsLst>
              <a:gs pos="0">
                <a:schemeClr val="bg1">
                  <a:lumMod val="85000"/>
                </a:schemeClr>
              </a:gs>
              <a:gs pos="100000">
                <a:schemeClr val="bg1"/>
              </a:gs>
            </a:gsLst>
            <a:lin ang="2700000" scaled="1"/>
            <a:tileRect/>
          </a:gradFill>
          <a:ln w="3810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2700000" scaled="1"/>
              <a:tileRect/>
            </a:gradFill>
          </a:ln>
          <a:effectLst>
            <a:outerShdw blurRad="88900" dist="101600" dir="2700000" algn="tl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="1"/>
          </a:p>
        </p:txBody>
      </p:sp>
      <p:grpSp>
        <p:nvGrpSpPr>
          <p:cNvPr id="83" name="组合 82"/>
          <p:cNvGrpSpPr/>
          <p:nvPr/>
        </p:nvGrpSpPr>
        <p:grpSpPr>
          <a:xfrm>
            <a:off x="7915360" y="1842384"/>
            <a:ext cx="2620431" cy="1109350"/>
            <a:chOff x="8641357" y="2133650"/>
            <a:chExt cx="2620431" cy="1109350"/>
          </a:xfrm>
        </p:grpSpPr>
        <p:sp>
          <p:nvSpPr>
            <p:cNvPr id="91" name="TextBox 90"/>
            <p:cNvSpPr txBox="1"/>
            <p:nvPr/>
          </p:nvSpPr>
          <p:spPr>
            <a:xfrm>
              <a:off x="8785373" y="2637706"/>
              <a:ext cx="2133944" cy="6052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</p:txBody>
        </p:sp>
        <p:sp>
          <p:nvSpPr>
            <p:cNvPr id="92" name="Freeform 512"/>
            <p:cNvSpPr/>
            <p:nvPr/>
          </p:nvSpPr>
          <p:spPr bwMode="auto">
            <a:xfrm>
              <a:off x="8641357" y="2228252"/>
              <a:ext cx="118487" cy="234738"/>
            </a:xfrm>
            <a:custGeom>
              <a:avLst/>
              <a:gdLst>
                <a:gd name="T0" fmla="*/ 54 w 106"/>
                <a:gd name="T1" fmla="*/ 105 h 210"/>
                <a:gd name="T2" fmla="*/ 0 w 106"/>
                <a:gd name="T3" fmla="*/ 159 h 210"/>
                <a:gd name="T4" fmla="*/ 0 w 106"/>
                <a:gd name="T5" fmla="*/ 210 h 210"/>
                <a:gd name="T6" fmla="*/ 0 w 106"/>
                <a:gd name="T7" fmla="*/ 210 h 210"/>
                <a:gd name="T8" fmla="*/ 106 w 106"/>
                <a:gd name="T9" fmla="*/ 105 h 210"/>
                <a:gd name="T10" fmla="*/ 0 w 106"/>
                <a:gd name="T11" fmla="*/ 0 h 210"/>
                <a:gd name="T12" fmla="*/ 0 w 106"/>
                <a:gd name="T13" fmla="*/ 0 h 210"/>
                <a:gd name="T14" fmla="*/ 0 w 106"/>
                <a:gd name="T15" fmla="*/ 51 h 210"/>
                <a:gd name="T16" fmla="*/ 54 w 106"/>
                <a:gd name="T17" fmla="*/ 105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6" h="210">
                  <a:moveTo>
                    <a:pt x="54" y="105"/>
                  </a:moveTo>
                  <a:lnTo>
                    <a:pt x="0" y="159"/>
                  </a:lnTo>
                  <a:lnTo>
                    <a:pt x="0" y="210"/>
                  </a:lnTo>
                  <a:lnTo>
                    <a:pt x="0" y="210"/>
                  </a:lnTo>
                  <a:lnTo>
                    <a:pt x="106" y="105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51"/>
                  </a:lnTo>
                  <a:lnTo>
                    <a:pt x="54" y="105"/>
                  </a:lnTo>
                  <a:close/>
                </a:path>
              </a:pathLst>
            </a:custGeom>
            <a:solidFill>
              <a:srgbClr val="0066C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93" name="TextBox 92"/>
            <p:cNvSpPr txBox="1"/>
            <p:nvPr/>
          </p:nvSpPr>
          <p:spPr>
            <a:xfrm>
              <a:off x="8784483" y="2133650"/>
              <a:ext cx="2477305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点击输入小标题</a:t>
              </a:r>
              <a:endParaRPr lang="zh-CN" altLang="zh-CN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94" name="组合 93"/>
          <p:cNvGrpSpPr/>
          <p:nvPr/>
        </p:nvGrpSpPr>
        <p:grpSpPr>
          <a:xfrm>
            <a:off x="7915360" y="3066520"/>
            <a:ext cx="2620431" cy="1109350"/>
            <a:chOff x="8641357" y="2133650"/>
            <a:chExt cx="2620431" cy="1109350"/>
          </a:xfrm>
        </p:grpSpPr>
        <p:sp>
          <p:nvSpPr>
            <p:cNvPr id="95" name="TextBox 94"/>
            <p:cNvSpPr txBox="1"/>
            <p:nvPr/>
          </p:nvSpPr>
          <p:spPr>
            <a:xfrm>
              <a:off x="8785373" y="2637706"/>
              <a:ext cx="2133944" cy="6052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</p:txBody>
        </p:sp>
        <p:sp>
          <p:nvSpPr>
            <p:cNvPr id="96" name="Freeform 512"/>
            <p:cNvSpPr/>
            <p:nvPr/>
          </p:nvSpPr>
          <p:spPr bwMode="auto">
            <a:xfrm>
              <a:off x="8641357" y="2228252"/>
              <a:ext cx="118487" cy="234738"/>
            </a:xfrm>
            <a:custGeom>
              <a:avLst/>
              <a:gdLst>
                <a:gd name="T0" fmla="*/ 54 w 106"/>
                <a:gd name="T1" fmla="*/ 105 h 210"/>
                <a:gd name="T2" fmla="*/ 0 w 106"/>
                <a:gd name="T3" fmla="*/ 159 h 210"/>
                <a:gd name="T4" fmla="*/ 0 w 106"/>
                <a:gd name="T5" fmla="*/ 210 h 210"/>
                <a:gd name="T6" fmla="*/ 0 w 106"/>
                <a:gd name="T7" fmla="*/ 210 h 210"/>
                <a:gd name="T8" fmla="*/ 106 w 106"/>
                <a:gd name="T9" fmla="*/ 105 h 210"/>
                <a:gd name="T10" fmla="*/ 0 w 106"/>
                <a:gd name="T11" fmla="*/ 0 h 210"/>
                <a:gd name="T12" fmla="*/ 0 w 106"/>
                <a:gd name="T13" fmla="*/ 0 h 210"/>
                <a:gd name="T14" fmla="*/ 0 w 106"/>
                <a:gd name="T15" fmla="*/ 51 h 210"/>
                <a:gd name="T16" fmla="*/ 54 w 106"/>
                <a:gd name="T17" fmla="*/ 105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6" h="210">
                  <a:moveTo>
                    <a:pt x="54" y="105"/>
                  </a:moveTo>
                  <a:lnTo>
                    <a:pt x="0" y="159"/>
                  </a:lnTo>
                  <a:lnTo>
                    <a:pt x="0" y="210"/>
                  </a:lnTo>
                  <a:lnTo>
                    <a:pt x="0" y="210"/>
                  </a:lnTo>
                  <a:lnTo>
                    <a:pt x="106" y="105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51"/>
                  </a:lnTo>
                  <a:lnTo>
                    <a:pt x="54" y="105"/>
                  </a:lnTo>
                  <a:close/>
                </a:path>
              </a:pathLst>
            </a:custGeom>
            <a:solidFill>
              <a:srgbClr val="0066C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97" name="TextBox 96"/>
            <p:cNvSpPr txBox="1"/>
            <p:nvPr/>
          </p:nvSpPr>
          <p:spPr>
            <a:xfrm>
              <a:off x="8784483" y="2133650"/>
              <a:ext cx="2477305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点击输入小标题</a:t>
              </a:r>
              <a:endParaRPr lang="zh-CN" altLang="zh-CN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98" name="组合 97"/>
          <p:cNvGrpSpPr/>
          <p:nvPr/>
        </p:nvGrpSpPr>
        <p:grpSpPr>
          <a:xfrm>
            <a:off x="7915360" y="4463108"/>
            <a:ext cx="2620431" cy="1109350"/>
            <a:chOff x="8641357" y="2133650"/>
            <a:chExt cx="2620431" cy="1109350"/>
          </a:xfrm>
        </p:grpSpPr>
        <p:sp>
          <p:nvSpPr>
            <p:cNvPr id="99" name="TextBox 98"/>
            <p:cNvSpPr txBox="1"/>
            <p:nvPr/>
          </p:nvSpPr>
          <p:spPr>
            <a:xfrm>
              <a:off x="8785373" y="2637706"/>
              <a:ext cx="2133944" cy="6052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</p:txBody>
        </p:sp>
        <p:sp>
          <p:nvSpPr>
            <p:cNvPr id="100" name="Freeform 512"/>
            <p:cNvSpPr/>
            <p:nvPr/>
          </p:nvSpPr>
          <p:spPr bwMode="auto">
            <a:xfrm>
              <a:off x="8641357" y="2228252"/>
              <a:ext cx="118487" cy="234738"/>
            </a:xfrm>
            <a:custGeom>
              <a:avLst/>
              <a:gdLst>
                <a:gd name="T0" fmla="*/ 54 w 106"/>
                <a:gd name="T1" fmla="*/ 105 h 210"/>
                <a:gd name="T2" fmla="*/ 0 w 106"/>
                <a:gd name="T3" fmla="*/ 159 h 210"/>
                <a:gd name="T4" fmla="*/ 0 w 106"/>
                <a:gd name="T5" fmla="*/ 210 h 210"/>
                <a:gd name="T6" fmla="*/ 0 w 106"/>
                <a:gd name="T7" fmla="*/ 210 h 210"/>
                <a:gd name="T8" fmla="*/ 106 w 106"/>
                <a:gd name="T9" fmla="*/ 105 h 210"/>
                <a:gd name="T10" fmla="*/ 0 w 106"/>
                <a:gd name="T11" fmla="*/ 0 h 210"/>
                <a:gd name="T12" fmla="*/ 0 w 106"/>
                <a:gd name="T13" fmla="*/ 0 h 210"/>
                <a:gd name="T14" fmla="*/ 0 w 106"/>
                <a:gd name="T15" fmla="*/ 51 h 210"/>
                <a:gd name="T16" fmla="*/ 54 w 106"/>
                <a:gd name="T17" fmla="*/ 105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6" h="210">
                  <a:moveTo>
                    <a:pt x="54" y="105"/>
                  </a:moveTo>
                  <a:lnTo>
                    <a:pt x="0" y="159"/>
                  </a:lnTo>
                  <a:lnTo>
                    <a:pt x="0" y="210"/>
                  </a:lnTo>
                  <a:lnTo>
                    <a:pt x="0" y="210"/>
                  </a:lnTo>
                  <a:lnTo>
                    <a:pt x="106" y="105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51"/>
                  </a:lnTo>
                  <a:lnTo>
                    <a:pt x="54" y="105"/>
                  </a:lnTo>
                  <a:close/>
                </a:path>
              </a:pathLst>
            </a:custGeom>
            <a:solidFill>
              <a:srgbClr val="0066C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101" name="TextBox 100"/>
            <p:cNvSpPr txBox="1"/>
            <p:nvPr/>
          </p:nvSpPr>
          <p:spPr>
            <a:xfrm>
              <a:off x="8784483" y="2133650"/>
              <a:ext cx="2477305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点击输入小标题</a:t>
              </a:r>
              <a:endParaRPr lang="zh-CN" altLang="zh-CN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102" name="椭圆 101"/>
          <p:cNvSpPr/>
          <p:nvPr/>
        </p:nvSpPr>
        <p:spPr>
          <a:xfrm>
            <a:off x="5809555" y="5375484"/>
            <a:ext cx="720080" cy="720080"/>
          </a:xfrm>
          <a:prstGeom prst="ellipse">
            <a:avLst/>
          </a:prstGeom>
          <a:gradFill flip="none" rotWithShape="1">
            <a:gsLst>
              <a:gs pos="0">
                <a:schemeClr val="bg1">
                  <a:lumMod val="85000"/>
                </a:schemeClr>
              </a:gs>
              <a:gs pos="100000">
                <a:schemeClr val="bg1"/>
              </a:gs>
            </a:gsLst>
            <a:lin ang="2700000" scaled="1"/>
            <a:tileRect/>
          </a:gradFill>
          <a:ln w="3810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2700000" scaled="1"/>
              <a:tileRect/>
            </a:gradFill>
          </a:ln>
          <a:effectLst>
            <a:outerShdw blurRad="88900" dist="101600" dir="2700000" algn="tl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="1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2000">
        <p:fade/>
      </p:transition>
    </mc:Choice>
    <mc:Fallback xmlns="">
      <p:transition spd="med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600" decel="10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6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50" accel="1000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50" accel="1000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500"/>
                            </p:stCondLst>
                            <p:childTnLst>
                              <p:par>
                                <p:cTn id="3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000"/>
                            </p:stCondLst>
                            <p:childTnLst>
                              <p:par>
                                <p:cTn id="42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500"/>
                            </p:stCondLst>
                            <p:childTnLst>
                              <p:par>
                                <p:cTn id="47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4000"/>
                            </p:stCondLst>
                            <p:childTnLst>
                              <p:par>
                                <p:cTn id="52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9" grpId="0" animBg="1"/>
      <p:bldP spid="78" grpId="0" animBg="1"/>
      <p:bldP spid="102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组合 6"/>
          <p:cNvGrpSpPr/>
          <p:nvPr/>
        </p:nvGrpSpPr>
        <p:grpSpPr>
          <a:xfrm>
            <a:off x="696992" y="189439"/>
            <a:ext cx="5096633" cy="646331"/>
            <a:chOff x="360438" y="189434"/>
            <a:chExt cx="5096633" cy="646332"/>
          </a:xfrm>
        </p:grpSpPr>
        <p:grpSp>
          <p:nvGrpSpPr>
            <p:cNvPr id="6" name="组合 5"/>
            <p:cNvGrpSpPr/>
            <p:nvPr/>
          </p:nvGrpSpPr>
          <p:grpSpPr>
            <a:xfrm>
              <a:off x="2808709" y="368645"/>
              <a:ext cx="2648362" cy="360040"/>
              <a:chOff x="2808709" y="368645"/>
              <a:chExt cx="2648362" cy="360040"/>
            </a:xfrm>
          </p:grpSpPr>
          <p:sp>
            <p:nvSpPr>
              <p:cNvPr id="35" name="Freeform 514"/>
              <p:cNvSpPr>
                <a:spLocks noEditPoints="1"/>
              </p:cNvSpPr>
              <p:nvPr/>
            </p:nvSpPr>
            <p:spPr bwMode="auto">
              <a:xfrm>
                <a:off x="2808709" y="368645"/>
                <a:ext cx="358333" cy="360040"/>
              </a:xfrm>
              <a:custGeom>
                <a:avLst/>
                <a:gdLst>
                  <a:gd name="T0" fmla="*/ 144 w 288"/>
                  <a:gd name="T1" fmla="*/ 0 h 289"/>
                  <a:gd name="T2" fmla="*/ 0 w 288"/>
                  <a:gd name="T3" fmla="*/ 145 h 289"/>
                  <a:gd name="T4" fmla="*/ 144 w 288"/>
                  <a:gd name="T5" fmla="*/ 289 h 289"/>
                  <a:gd name="T6" fmla="*/ 288 w 288"/>
                  <a:gd name="T7" fmla="*/ 145 h 289"/>
                  <a:gd name="T8" fmla="*/ 144 w 288"/>
                  <a:gd name="T9" fmla="*/ 0 h 289"/>
                  <a:gd name="T10" fmla="*/ 208 w 288"/>
                  <a:gd name="T11" fmla="*/ 148 h 289"/>
                  <a:gd name="T12" fmla="*/ 117 w 288"/>
                  <a:gd name="T13" fmla="*/ 239 h 289"/>
                  <a:gd name="T14" fmla="*/ 114 w 288"/>
                  <a:gd name="T15" fmla="*/ 240 h 289"/>
                  <a:gd name="T16" fmla="*/ 111 w 288"/>
                  <a:gd name="T17" fmla="*/ 239 h 289"/>
                  <a:gd name="T18" fmla="*/ 111 w 288"/>
                  <a:gd name="T19" fmla="*/ 239 h 289"/>
                  <a:gd name="T20" fmla="*/ 110 w 288"/>
                  <a:gd name="T21" fmla="*/ 236 h 289"/>
                  <a:gd name="T22" fmla="*/ 110 w 288"/>
                  <a:gd name="T23" fmla="*/ 192 h 289"/>
                  <a:gd name="T24" fmla="*/ 111 w 288"/>
                  <a:gd name="T25" fmla="*/ 189 h 289"/>
                  <a:gd name="T26" fmla="*/ 155 w 288"/>
                  <a:gd name="T27" fmla="*/ 145 h 289"/>
                  <a:gd name="T28" fmla="*/ 111 w 288"/>
                  <a:gd name="T29" fmla="*/ 101 h 289"/>
                  <a:gd name="T30" fmla="*/ 110 w 288"/>
                  <a:gd name="T31" fmla="*/ 98 h 289"/>
                  <a:gd name="T32" fmla="*/ 110 w 288"/>
                  <a:gd name="T33" fmla="*/ 54 h 289"/>
                  <a:gd name="T34" fmla="*/ 111 w 288"/>
                  <a:gd name="T35" fmla="*/ 51 h 289"/>
                  <a:gd name="T36" fmla="*/ 111 w 288"/>
                  <a:gd name="T37" fmla="*/ 51 h 289"/>
                  <a:gd name="T38" fmla="*/ 117 w 288"/>
                  <a:gd name="T39" fmla="*/ 51 h 289"/>
                  <a:gd name="T40" fmla="*/ 208 w 288"/>
                  <a:gd name="T41" fmla="*/ 142 h 289"/>
                  <a:gd name="T42" fmla="*/ 209 w 288"/>
                  <a:gd name="T43" fmla="*/ 145 h 289"/>
                  <a:gd name="T44" fmla="*/ 208 w 288"/>
                  <a:gd name="T45" fmla="*/ 148 h 2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288" h="289">
                    <a:moveTo>
                      <a:pt x="144" y="0"/>
                    </a:moveTo>
                    <a:cubicBezTo>
                      <a:pt x="64" y="0"/>
                      <a:pt x="0" y="65"/>
                      <a:pt x="0" y="145"/>
                    </a:cubicBezTo>
                    <a:cubicBezTo>
                      <a:pt x="0" y="224"/>
                      <a:pt x="64" y="289"/>
                      <a:pt x="144" y="289"/>
                    </a:cubicBezTo>
                    <a:cubicBezTo>
                      <a:pt x="224" y="289"/>
                      <a:pt x="288" y="224"/>
                      <a:pt x="288" y="145"/>
                    </a:cubicBezTo>
                    <a:cubicBezTo>
                      <a:pt x="288" y="65"/>
                      <a:pt x="224" y="0"/>
                      <a:pt x="144" y="0"/>
                    </a:cubicBezTo>
                    <a:close/>
                    <a:moveTo>
                      <a:pt x="208" y="148"/>
                    </a:moveTo>
                    <a:cubicBezTo>
                      <a:pt x="117" y="239"/>
                      <a:pt x="117" y="239"/>
                      <a:pt x="117" y="239"/>
                    </a:cubicBezTo>
                    <a:cubicBezTo>
                      <a:pt x="116" y="240"/>
                      <a:pt x="115" y="240"/>
                      <a:pt x="114" y="240"/>
                    </a:cubicBezTo>
                    <a:cubicBezTo>
                      <a:pt x="113" y="240"/>
                      <a:pt x="112" y="240"/>
                      <a:pt x="111" y="239"/>
                    </a:cubicBezTo>
                    <a:cubicBezTo>
                      <a:pt x="111" y="239"/>
                      <a:pt x="111" y="239"/>
                      <a:pt x="111" y="239"/>
                    </a:cubicBezTo>
                    <a:cubicBezTo>
                      <a:pt x="110" y="238"/>
                      <a:pt x="110" y="237"/>
                      <a:pt x="110" y="236"/>
                    </a:cubicBezTo>
                    <a:cubicBezTo>
                      <a:pt x="110" y="192"/>
                      <a:pt x="110" y="192"/>
                      <a:pt x="110" y="192"/>
                    </a:cubicBezTo>
                    <a:cubicBezTo>
                      <a:pt x="110" y="191"/>
                      <a:pt x="110" y="190"/>
                      <a:pt x="111" y="189"/>
                    </a:cubicBezTo>
                    <a:cubicBezTo>
                      <a:pt x="155" y="145"/>
                      <a:pt x="155" y="145"/>
                      <a:pt x="155" y="145"/>
                    </a:cubicBezTo>
                    <a:cubicBezTo>
                      <a:pt x="111" y="101"/>
                      <a:pt x="111" y="101"/>
                      <a:pt x="111" y="101"/>
                    </a:cubicBezTo>
                    <a:cubicBezTo>
                      <a:pt x="110" y="100"/>
                      <a:pt x="110" y="99"/>
                      <a:pt x="110" y="98"/>
                    </a:cubicBezTo>
                    <a:cubicBezTo>
                      <a:pt x="110" y="54"/>
                      <a:pt x="110" y="54"/>
                      <a:pt x="110" y="54"/>
                    </a:cubicBezTo>
                    <a:cubicBezTo>
                      <a:pt x="110" y="53"/>
                      <a:pt x="110" y="52"/>
                      <a:pt x="111" y="51"/>
                    </a:cubicBezTo>
                    <a:cubicBezTo>
                      <a:pt x="111" y="51"/>
                      <a:pt x="111" y="51"/>
                      <a:pt x="111" y="51"/>
                    </a:cubicBezTo>
                    <a:cubicBezTo>
                      <a:pt x="113" y="49"/>
                      <a:pt x="115" y="49"/>
                      <a:pt x="117" y="51"/>
                    </a:cubicBezTo>
                    <a:cubicBezTo>
                      <a:pt x="208" y="142"/>
                      <a:pt x="208" y="142"/>
                      <a:pt x="208" y="142"/>
                    </a:cubicBezTo>
                    <a:cubicBezTo>
                      <a:pt x="209" y="143"/>
                      <a:pt x="209" y="144"/>
                      <a:pt x="209" y="145"/>
                    </a:cubicBezTo>
                    <a:cubicBezTo>
                      <a:pt x="209" y="146"/>
                      <a:pt x="209" y="147"/>
                      <a:pt x="208" y="148"/>
                    </a:cubicBezTo>
                    <a:close/>
                  </a:path>
                </a:pathLst>
              </a:custGeom>
              <a:solidFill>
                <a:srgbClr val="0070C0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0070C0"/>
                  </a:solidFill>
                </a:endParaRPr>
              </a:p>
            </p:txBody>
          </p:sp>
          <p:sp>
            <p:nvSpPr>
              <p:cNvPr id="36" name="TextBox 35"/>
              <p:cNvSpPr txBox="1"/>
              <p:nvPr/>
            </p:nvSpPr>
            <p:spPr>
              <a:xfrm>
                <a:off x="3168749" y="405458"/>
                <a:ext cx="2288322" cy="27700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zh-CN"/>
                </a:defPPr>
                <a:lvl1pPr>
                  <a:defRPr sz="2400">
                    <a:solidFill>
                      <a:schemeClr val="bg1"/>
                    </a:solidFill>
                    <a:effectLst/>
                    <a:latin typeface="微软雅黑" panose="020B0503020204020204" pitchFamily="34" charset="-122"/>
                    <a:ea typeface="微软雅黑" panose="020B0503020204020204" pitchFamily="34" charset="-122"/>
                  </a:defRPr>
                </a:lvl1pPr>
              </a:lstStyle>
              <a:p>
                <a:r>
                  <a:rPr lang="en-US" altLang="zh-CN" sz="1200" dirty="0">
                    <a:solidFill>
                      <a:srgbClr val="0070C0"/>
                    </a:solidFill>
                  </a:rPr>
                  <a:t>Looking to the future </a:t>
                </a:r>
              </a:p>
            </p:txBody>
          </p:sp>
        </p:grpSp>
        <p:sp>
          <p:nvSpPr>
            <p:cNvPr id="13" name="TextBox 12"/>
            <p:cNvSpPr txBox="1"/>
            <p:nvPr/>
          </p:nvSpPr>
          <p:spPr>
            <a:xfrm>
              <a:off x="360438" y="189434"/>
              <a:ext cx="2627437" cy="646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54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zh-CN" altLang="en-US" sz="3600" dirty="0">
                  <a:solidFill>
                    <a:srgbClr val="0070C0"/>
                  </a:solidFill>
                </a:rPr>
                <a:t>展望未来</a:t>
              </a:r>
              <a:endParaRPr lang="zh-CN" altLang="zh-CN" sz="3600" dirty="0">
                <a:solidFill>
                  <a:srgbClr val="0070C0"/>
                </a:solidFill>
              </a:endParaRPr>
            </a:p>
          </p:txBody>
        </p:sp>
      </p:grpSp>
      <p:sp>
        <p:nvSpPr>
          <p:cNvPr id="37" name="矩形 36"/>
          <p:cNvSpPr/>
          <p:nvPr/>
        </p:nvSpPr>
        <p:spPr>
          <a:xfrm>
            <a:off x="336154" y="1125541"/>
            <a:ext cx="11522075" cy="5328593"/>
          </a:xfrm>
          <a:prstGeom prst="rect">
            <a:avLst/>
          </a:prstGeom>
          <a:solidFill>
            <a:schemeClr val="bg1">
              <a:lumMod val="95000"/>
              <a:alpha val="7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50" name="组合 49"/>
          <p:cNvGrpSpPr/>
          <p:nvPr/>
        </p:nvGrpSpPr>
        <p:grpSpPr>
          <a:xfrm>
            <a:off x="7537750" y="1842383"/>
            <a:ext cx="2620431" cy="400110"/>
            <a:chOff x="8641357" y="2133650"/>
            <a:chExt cx="2620431" cy="400111"/>
          </a:xfrm>
        </p:grpSpPr>
        <p:sp>
          <p:nvSpPr>
            <p:cNvPr id="54" name="Freeform 512"/>
            <p:cNvSpPr/>
            <p:nvPr/>
          </p:nvSpPr>
          <p:spPr bwMode="auto">
            <a:xfrm>
              <a:off x="8641357" y="2228252"/>
              <a:ext cx="118487" cy="234738"/>
            </a:xfrm>
            <a:custGeom>
              <a:avLst/>
              <a:gdLst>
                <a:gd name="T0" fmla="*/ 54 w 106"/>
                <a:gd name="T1" fmla="*/ 105 h 210"/>
                <a:gd name="T2" fmla="*/ 0 w 106"/>
                <a:gd name="T3" fmla="*/ 159 h 210"/>
                <a:gd name="T4" fmla="*/ 0 w 106"/>
                <a:gd name="T5" fmla="*/ 210 h 210"/>
                <a:gd name="T6" fmla="*/ 0 w 106"/>
                <a:gd name="T7" fmla="*/ 210 h 210"/>
                <a:gd name="T8" fmla="*/ 106 w 106"/>
                <a:gd name="T9" fmla="*/ 105 h 210"/>
                <a:gd name="T10" fmla="*/ 0 w 106"/>
                <a:gd name="T11" fmla="*/ 0 h 210"/>
                <a:gd name="T12" fmla="*/ 0 w 106"/>
                <a:gd name="T13" fmla="*/ 0 h 210"/>
                <a:gd name="T14" fmla="*/ 0 w 106"/>
                <a:gd name="T15" fmla="*/ 51 h 210"/>
                <a:gd name="T16" fmla="*/ 54 w 106"/>
                <a:gd name="T17" fmla="*/ 105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6" h="210">
                  <a:moveTo>
                    <a:pt x="54" y="105"/>
                  </a:moveTo>
                  <a:lnTo>
                    <a:pt x="0" y="159"/>
                  </a:lnTo>
                  <a:lnTo>
                    <a:pt x="0" y="210"/>
                  </a:lnTo>
                  <a:lnTo>
                    <a:pt x="0" y="210"/>
                  </a:lnTo>
                  <a:lnTo>
                    <a:pt x="106" y="105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51"/>
                  </a:lnTo>
                  <a:lnTo>
                    <a:pt x="54" y="105"/>
                  </a:lnTo>
                  <a:close/>
                </a:path>
              </a:pathLst>
            </a:custGeom>
            <a:solidFill>
              <a:srgbClr val="0066C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55" name="TextBox 54"/>
            <p:cNvSpPr txBox="1"/>
            <p:nvPr/>
          </p:nvSpPr>
          <p:spPr>
            <a:xfrm>
              <a:off x="8784483" y="2133650"/>
              <a:ext cx="2477305" cy="40011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点击输入小标题</a:t>
              </a:r>
              <a:endParaRPr lang="zh-CN" altLang="zh-CN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66" name="TextBox 65"/>
          <p:cNvSpPr txBox="1"/>
          <p:nvPr/>
        </p:nvSpPr>
        <p:spPr>
          <a:xfrm>
            <a:off x="7685251" y="2277670"/>
            <a:ext cx="3456384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zh-CN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我们必须清醒地看到前进中的困难与挑战，正视自身存在的差距与不足，以更加坚定的信念、更加饱满的热情、更加务实的作风、更加强大的合力，共同谱写公司发展的新篇章，为集团公司油气主业发展提供强有力的金融服务与支持。</a:t>
            </a:r>
            <a:endParaRPr lang="zh-CN" altLang="en-US" sz="14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zh-CN" altLang="en-US" sz="14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36152" y="1486682"/>
            <a:ext cx="6766958" cy="44381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2000">
        <p:fade/>
      </p:transition>
    </mc:Choice>
    <mc:Fallback xmlns="">
      <p:transition spd="med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4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75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75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75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6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11" name="组合 410"/>
          <p:cNvGrpSpPr/>
          <p:nvPr/>
        </p:nvGrpSpPr>
        <p:grpSpPr>
          <a:xfrm>
            <a:off x="7244367" y="1954165"/>
            <a:ext cx="2940325" cy="2954117"/>
            <a:chOff x="6128821" y="1388791"/>
            <a:chExt cx="4182529" cy="4202150"/>
          </a:xfrm>
        </p:grpSpPr>
        <p:sp>
          <p:nvSpPr>
            <p:cNvPr id="419" name="Freeform 5"/>
            <p:cNvSpPr/>
            <p:nvPr/>
          </p:nvSpPr>
          <p:spPr bwMode="auto">
            <a:xfrm rot="10800000">
              <a:off x="6128821" y="2486791"/>
              <a:ext cx="2263538" cy="2006155"/>
            </a:xfrm>
            <a:custGeom>
              <a:avLst/>
              <a:gdLst>
                <a:gd name="T0" fmla="*/ 407 w 1375"/>
                <a:gd name="T1" fmla="*/ 1218 h 1218"/>
                <a:gd name="T2" fmla="*/ 299 w 1375"/>
                <a:gd name="T3" fmla="*/ 1156 h 1218"/>
                <a:gd name="T4" fmla="*/ 19 w 1375"/>
                <a:gd name="T5" fmla="*/ 671 h 1218"/>
                <a:gd name="T6" fmla="*/ 19 w 1375"/>
                <a:gd name="T7" fmla="*/ 547 h 1218"/>
                <a:gd name="T8" fmla="*/ 299 w 1375"/>
                <a:gd name="T9" fmla="*/ 62 h 1218"/>
                <a:gd name="T10" fmla="*/ 407 w 1375"/>
                <a:gd name="T11" fmla="*/ 0 h 1218"/>
                <a:gd name="T12" fmla="*/ 967 w 1375"/>
                <a:gd name="T13" fmla="*/ 0 h 1218"/>
                <a:gd name="T14" fmla="*/ 1075 w 1375"/>
                <a:gd name="T15" fmla="*/ 62 h 1218"/>
                <a:gd name="T16" fmla="*/ 1355 w 1375"/>
                <a:gd name="T17" fmla="*/ 547 h 1218"/>
                <a:gd name="T18" fmla="*/ 1355 w 1375"/>
                <a:gd name="T19" fmla="*/ 671 h 1218"/>
                <a:gd name="T20" fmla="*/ 1075 w 1375"/>
                <a:gd name="T21" fmla="*/ 1156 h 1218"/>
                <a:gd name="T22" fmla="*/ 967 w 1375"/>
                <a:gd name="T23" fmla="*/ 1218 h 1218"/>
                <a:gd name="T24" fmla="*/ 407 w 1375"/>
                <a:gd name="T25" fmla="*/ 1218 h 1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75" h="1218">
                  <a:moveTo>
                    <a:pt x="407" y="1218"/>
                  </a:moveTo>
                  <a:cubicBezTo>
                    <a:pt x="368" y="1218"/>
                    <a:pt x="319" y="1190"/>
                    <a:pt x="299" y="1156"/>
                  </a:cubicBezTo>
                  <a:cubicBezTo>
                    <a:pt x="19" y="671"/>
                    <a:pt x="19" y="671"/>
                    <a:pt x="19" y="671"/>
                  </a:cubicBezTo>
                  <a:cubicBezTo>
                    <a:pt x="0" y="637"/>
                    <a:pt x="0" y="581"/>
                    <a:pt x="19" y="547"/>
                  </a:cubicBezTo>
                  <a:cubicBezTo>
                    <a:pt x="299" y="62"/>
                    <a:pt x="299" y="62"/>
                    <a:pt x="299" y="62"/>
                  </a:cubicBezTo>
                  <a:cubicBezTo>
                    <a:pt x="319" y="28"/>
                    <a:pt x="368" y="0"/>
                    <a:pt x="407" y="0"/>
                  </a:cubicBezTo>
                  <a:cubicBezTo>
                    <a:pt x="967" y="0"/>
                    <a:pt x="967" y="0"/>
                    <a:pt x="967" y="0"/>
                  </a:cubicBezTo>
                  <a:cubicBezTo>
                    <a:pt x="1007" y="0"/>
                    <a:pt x="1055" y="28"/>
                    <a:pt x="1075" y="62"/>
                  </a:cubicBezTo>
                  <a:cubicBezTo>
                    <a:pt x="1355" y="547"/>
                    <a:pt x="1355" y="547"/>
                    <a:pt x="1355" y="547"/>
                  </a:cubicBezTo>
                  <a:cubicBezTo>
                    <a:pt x="1375" y="581"/>
                    <a:pt x="1375" y="637"/>
                    <a:pt x="1355" y="671"/>
                  </a:cubicBezTo>
                  <a:cubicBezTo>
                    <a:pt x="1075" y="1156"/>
                    <a:pt x="1075" y="1156"/>
                    <a:pt x="1075" y="1156"/>
                  </a:cubicBezTo>
                  <a:cubicBezTo>
                    <a:pt x="1055" y="1190"/>
                    <a:pt x="1007" y="1218"/>
                    <a:pt x="967" y="1218"/>
                  </a:cubicBezTo>
                  <a:lnTo>
                    <a:pt x="407" y="1218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b="1">
                <a:sym typeface="Arial" panose="020B0604020202020204" pitchFamily="34" charset="0"/>
              </a:endParaRPr>
            </a:p>
          </p:txBody>
        </p:sp>
        <p:sp>
          <p:nvSpPr>
            <p:cNvPr id="417" name="Freeform 5"/>
            <p:cNvSpPr/>
            <p:nvPr/>
          </p:nvSpPr>
          <p:spPr bwMode="auto">
            <a:xfrm rot="10800000">
              <a:off x="8047812" y="1388791"/>
              <a:ext cx="2263538" cy="2006155"/>
            </a:xfrm>
            <a:custGeom>
              <a:avLst/>
              <a:gdLst>
                <a:gd name="T0" fmla="*/ 407 w 1375"/>
                <a:gd name="T1" fmla="*/ 1218 h 1218"/>
                <a:gd name="T2" fmla="*/ 299 w 1375"/>
                <a:gd name="T3" fmla="*/ 1156 h 1218"/>
                <a:gd name="T4" fmla="*/ 19 w 1375"/>
                <a:gd name="T5" fmla="*/ 671 h 1218"/>
                <a:gd name="T6" fmla="*/ 19 w 1375"/>
                <a:gd name="T7" fmla="*/ 547 h 1218"/>
                <a:gd name="T8" fmla="*/ 299 w 1375"/>
                <a:gd name="T9" fmla="*/ 62 h 1218"/>
                <a:gd name="T10" fmla="*/ 407 w 1375"/>
                <a:gd name="T11" fmla="*/ 0 h 1218"/>
                <a:gd name="T12" fmla="*/ 967 w 1375"/>
                <a:gd name="T13" fmla="*/ 0 h 1218"/>
                <a:gd name="T14" fmla="*/ 1075 w 1375"/>
                <a:gd name="T15" fmla="*/ 62 h 1218"/>
                <a:gd name="T16" fmla="*/ 1355 w 1375"/>
                <a:gd name="T17" fmla="*/ 547 h 1218"/>
                <a:gd name="T18" fmla="*/ 1355 w 1375"/>
                <a:gd name="T19" fmla="*/ 671 h 1218"/>
                <a:gd name="T20" fmla="*/ 1075 w 1375"/>
                <a:gd name="T21" fmla="*/ 1156 h 1218"/>
                <a:gd name="T22" fmla="*/ 967 w 1375"/>
                <a:gd name="T23" fmla="*/ 1218 h 1218"/>
                <a:gd name="T24" fmla="*/ 407 w 1375"/>
                <a:gd name="T25" fmla="*/ 1218 h 1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75" h="1218">
                  <a:moveTo>
                    <a:pt x="407" y="1218"/>
                  </a:moveTo>
                  <a:cubicBezTo>
                    <a:pt x="368" y="1218"/>
                    <a:pt x="319" y="1190"/>
                    <a:pt x="299" y="1156"/>
                  </a:cubicBezTo>
                  <a:cubicBezTo>
                    <a:pt x="19" y="671"/>
                    <a:pt x="19" y="671"/>
                    <a:pt x="19" y="671"/>
                  </a:cubicBezTo>
                  <a:cubicBezTo>
                    <a:pt x="0" y="637"/>
                    <a:pt x="0" y="581"/>
                    <a:pt x="19" y="547"/>
                  </a:cubicBezTo>
                  <a:cubicBezTo>
                    <a:pt x="299" y="62"/>
                    <a:pt x="299" y="62"/>
                    <a:pt x="299" y="62"/>
                  </a:cubicBezTo>
                  <a:cubicBezTo>
                    <a:pt x="319" y="28"/>
                    <a:pt x="368" y="0"/>
                    <a:pt x="407" y="0"/>
                  </a:cubicBezTo>
                  <a:cubicBezTo>
                    <a:pt x="967" y="0"/>
                    <a:pt x="967" y="0"/>
                    <a:pt x="967" y="0"/>
                  </a:cubicBezTo>
                  <a:cubicBezTo>
                    <a:pt x="1007" y="0"/>
                    <a:pt x="1055" y="28"/>
                    <a:pt x="1075" y="62"/>
                  </a:cubicBezTo>
                  <a:cubicBezTo>
                    <a:pt x="1355" y="547"/>
                    <a:pt x="1355" y="547"/>
                    <a:pt x="1355" y="547"/>
                  </a:cubicBezTo>
                  <a:cubicBezTo>
                    <a:pt x="1375" y="581"/>
                    <a:pt x="1375" y="637"/>
                    <a:pt x="1355" y="671"/>
                  </a:cubicBezTo>
                  <a:cubicBezTo>
                    <a:pt x="1075" y="1156"/>
                    <a:pt x="1075" y="1156"/>
                    <a:pt x="1075" y="1156"/>
                  </a:cubicBezTo>
                  <a:cubicBezTo>
                    <a:pt x="1055" y="1190"/>
                    <a:pt x="1007" y="1218"/>
                    <a:pt x="967" y="1218"/>
                  </a:cubicBezTo>
                  <a:lnTo>
                    <a:pt x="407" y="1218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b="1">
                <a:sym typeface="Arial" panose="020B0604020202020204" pitchFamily="34" charset="0"/>
              </a:endParaRPr>
            </a:p>
          </p:txBody>
        </p:sp>
        <p:sp>
          <p:nvSpPr>
            <p:cNvPr id="415" name="Freeform 5"/>
            <p:cNvSpPr/>
            <p:nvPr/>
          </p:nvSpPr>
          <p:spPr bwMode="auto">
            <a:xfrm rot="10800000">
              <a:off x="8047812" y="3584786"/>
              <a:ext cx="2263538" cy="2006155"/>
            </a:xfrm>
            <a:custGeom>
              <a:avLst/>
              <a:gdLst>
                <a:gd name="T0" fmla="*/ 407 w 1375"/>
                <a:gd name="T1" fmla="*/ 1218 h 1218"/>
                <a:gd name="T2" fmla="*/ 299 w 1375"/>
                <a:gd name="T3" fmla="*/ 1156 h 1218"/>
                <a:gd name="T4" fmla="*/ 19 w 1375"/>
                <a:gd name="T5" fmla="*/ 671 h 1218"/>
                <a:gd name="T6" fmla="*/ 19 w 1375"/>
                <a:gd name="T7" fmla="*/ 547 h 1218"/>
                <a:gd name="T8" fmla="*/ 299 w 1375"/>
                <a:gd name="T9" fmla="*/ 62 h 1218"/>
                <a:gd name="T10" fmla="*/ 407 w 1375"/>
                <a:gd name="T11" fmla="*/ 0 h 1218"/>
                <a:gd name="T12" fmla="*/ 967 w 1375"/>
                <a:gd name="T13" fmla="*/ 0 h 1218"/>
                <a:gd name="T14" fmla="*/ 1075 w 1375"/>
                <a:gd name="T15" fmla="*/ 62 h 1218"/>
                <a:gd name="T16" fmla="*/ 1355 w 1375"/>
                <a:gd name="T17" fmla="*/ 547 h 1218"/>
                <a:gd name="T18" fmla="*/ 1355 w 1375"/>
                <a:gd name="T19" fmla="*/ 671 h 1218"/>
                <a:gd name="T20" fmla="*/ 1075 w 1375"/>
                <a:gd name="T21" fmla="*/ 1156 h 1218"/>
                <a:gd name="T22" fmla="*/ 967 w 1375"/>
                <a:gd name="T23" fmla="*/ 1218 h 1218"/>
                <a:gd name="T24" fmla="*/ 407 w 1375"/>
                <a:gd name="T25" fmla="*/ 1218 h 1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75" h="1218">
                  <a:moveTo>
                    <a:pt x="407" y="1218"/>
                  </a:moveTo>
                  <a:cubicBezTo>
                    <a:pt x="368" y="1218"/>
                    <a:pt x="319" y="1190"/>
                    <a:pt x="299" y="1156"/>
                  </a:cubicBezTo>
                  <a:cubicBezTo>
                    <a:pt x="19" y="671"/>
                    <a:pt x="19" y="671"/>
                    <a:pt x="19" y="671"/>
                  </a:cubicBezTo>
                  <a:cubicBezTo>
                    <a:pt x="0" y="637"/>
                    <a:pt x="0" y="581"/>
                    <a:pt x="19" y="547"/>
                  </a:cubicBezTo>
                  <a:cubicBezTo>
                    <a:pt x="299" y="62"/>
                    <a:pt x="299" y="62"/>
                    <a:pt x="299" y="62"/>
                  </a:cubicBezTo>
                  <a:cubicBezTo>
                    <a:pt x="319" y="28"/>
                    <a:pt x="368" y="0"/>
                    <a:pt x="407" y="0"/>
                  </a:cubicBezTo>
                  <a:cubicBezTo>
                    <a:pt x="967" y="0"/>
                    <a:pt x="967" y="0"/>
                    <a:pt x="967" y="0"/>
                  </a:cubicBezTo>
                  <a:cubicBezTo>
                    <a:pt x="1007" y="0"/>
                    <a:pt x="1055" y="28"/>
                    <a:pt x="1075" y="62"/>
                  </a:cubicBezTo>
                  <a:cubicBezTo>
                    <a:pt x="1355" y="547"/>
                    <a:pt x="1355" y="547"/>
                    <a:pt x="1355" y="547"/>
                  </a:cubicBezTo>
                  <a:cubicBezTo>
                    <a:pt x="1375" y="581"/>
                    <a:pt x="1375" y="637"/>
                    <a:pt x="1355" y="671"/>
                  </a:cubicBezTo>
                  <a:cubicBezTo>
                    <a:pt x="1075" y="1156"/>
                    <a:pt x="1075" y="1156"/>
                    <a:pt x="1075" y="1156"/>
                  </a:cubicBezTo>
                  <a:cubicBezTo>
                    <a:pt x="1055" y="1190"/>
                    <a:pt x="1007" y="1218"/>
                    <a:pt x="967" y="1218"/>
                  </a:cubicBezTo>
                  <a:lnTo>
                    <a:pt x="407" y="1218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b="1">
                <a:sym typeface="Arial" panose="020B0604020202020204" pitchFamily="34" charset="0"/>
              </a:endParaRPr>
            </a:p>
          </p:txBody>
        </p:sp>
      </p:grpSp>
      <p:sp>
        <p:nvSpPr>
          <p:cNvPr id="421" name="Freeform 5"/>
          <p:cNvSpPr/>
          <p:nvPr/>
        </p:nvSpPr>
        <p:spPr bwMode="auto">
          <a:xfrm rot="10800000">
            <a:off x="7731152" y="1751506"/>
            <a:ext cx="949002" cy="841094"/>
          </a:xfrm>
          <a:custGeom>
            <a:avLst/>
            <a:gdLst>
              <a:gd name="T0" fmla="*/ 407 w 1375"/>
              <a:gd name="T1" fmla="*/ 1218 h 1218"/>
              <a:gd name="T2" fmla="*/ 299 w 1375"/>
              <a:gd name="T3" fmla="*/ 1156 h 1218"/>
              <a:gd name="T4" fmla="*/ 19 w 1375"/>
              <a:gd name="T5" fmla="*/ 671 h 1218"/>
              <a:gd name="T6" fmla="*/ 19 w 1375"/>
              <a:gd name="T7" fmla="*/ 547 h 1218"/>
              <a:gd name="T8" fmla="*/ 299 w 1375"/>
              <a:gd name="T9" fmla="*/ 62 h 1218"/>
              <a:gd name="T10" fmla="*/ 407 w 1375"/>
              <a:gd name="T11" fmla="*/ 0 h 1218"/>
              <a:gd name="T12" fmla="*/ 967 w 1375"/>
              <a:gd name="T13" fmla="*/ 0 h 1218"/>
              <a:gd name="T14" fmla="*/ 1075 w 1375"/>
              <a:gd name="T15" fmla="*/ 62 h 1218"/>
              <a:gd name="T16" fmla="*/ 1355 w 1375"/>
              <a:gd name="T17" fmla="*/ 547 h 1218"/>
              <a:gd name="T18" fmla="*/ 1355 w 1375"/>
              <a:gd name="T19" fmla="*/ 671 h 1218"/>
              <a:gd name="T20" fmla="*/ 1075 w 1375"/>
              <a:gd name="T21" fmla="*/ 1156 h 1218"/>
              <a:gd name="T22" fmla="*/ 967 w 1375"/>
              <a:gd name="T23" fmla="*/ 1218 h 1218"/>
              <a:gd name="T24" fmla="*/ 407 w 1375"/>
              <a:gd name="T25" fmla="*/ 1218 h 12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375" h="1218">
                <a:moveTo>
                  <a:pt x="407" y="1218"/>
                </a:moveTo>
                <a:cubicBezTo>
                  <a:pt x="368" y="1218"/>
                  <a:pt x="319" y="1190"/>
                  <a:pt x="299" y="1156"/>
                </a:cubicBezTo>
                <a:cubicBezTo>
                  <a:pt x="19" y="671"/>
                  <a:pt x="19" y="671"/>
                  <a:pt x="19" y="671"/>
                </a:cubicBezTo>
                <a:cubicBezTo>
                  <a:pt x="0" y="637"/>
                  <a:pt x="0" y="581"/>
                  <a:pt x="19" y="547"/>
                </a:cubicBezTo>
                <a:cubicBezTo>
                  <a:pt x="299" y="62"/>
                  <a:pt x="299" y="62"/>
                  <a:pt x="299" y="62"/>
                </a:cubicBezTo>
                <a:cubicBezTo>
                  <a:pt x="319" y="28"/>
                  <a:pt x="368" y="0"/>
                  <a:pt x="407" y="0"/>
                </a:cubicBezTo>
                <a:cubicBezTo>
                  <a:pt x="967" y="0"/>
                  <a:pt x="967" y="0"/>
                  <a:pt x="967" y="0"/>
                </a:cubicBezTo>
                <a:cubicBezTo>
                  <a:pt x="1007" y="0"/>
                  <a:pt x="1055" y="28"/>
                  <a:pt x="1075" y="62"/>
                </a:cubicBezTo>
                <a:cubicBezTo>
                  <a:pt x="1355" y="547"/>
                  <a:pt x="1355" y="547"/>
                  <a:pt x="1355" y="547"/>
                </a:cubicBezTo>
                <a:cubicBezTo>
                  <a:pt x="1375" y="581"/>
                  <a:pt x="1375" y="637"/>
                  <a:pt x="1355" y="671"/>
                </a:cubicBezTo>
                <a:cubicBezTo>
                  <a:pt x="1075" y="1156"/>
                  <a:pt x="1075" y="1156"/>
                  <a:pt x="1075" y="1156"/>
                </a:cubicBezTo>
                <a:cubicBezTo>
                  <a:pt x="1055" y="1190"/>
                  <a:pt x="1007" y="1218"/>
                  <a:pt x="967" y="1218"/>
                </a:cubicBezTo>
                <a:lnTo>
                  <a:pt x="407" y="1218"/>
                </a:lnTo>
                <a:close/>
              </a:path>
            </a:pathLst>
          </a:custGeom>
          <a:noFill/>
          <a:ln w="9525">
            <a:solidFill>
              <a:schemeClr val="accent1"/>
            </a:solidFill>
            <a:prstDash val="solid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86416" tIns="43208" rIns="86416" bIns="43208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 sz="1795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22" name="Freeform 5"/>
          <p:cNvSpPr/>
          <p:nvPr/>
        </p:nvSpPr>
        <p:spPr bwMode="auto">
          <a:xfrm rot="10800000">
            <a:off x="7731152" y="4269844"/>
            <a:ext cx="949002" cy="841094"/>
          </a:xfrm>
          <a:custGeom>
            <a:avLst/>
            <a:gdLst>
              <a:gd name="T0" fmla="*/ 407 w 1375"/>
              <a:gd name="T1" fmla="*/ 1218 h 1218"/>
              <a:gd name="T2" fmla="*/ 299 w 1375"/>
              <a:gd name="T3" fmla="*/ 1156 h 1218"/>
              <a:gd name="T4" fmla="*/ 19 w 1375"/>
              <a:gd name="T5" fmla="*/ 671 h 1218"/>
              <a:gd name="T6" fmla="*/ 19 w 1375"/>
              <a:gd name="T7" fmla="*/ 547 h 1218"/>
              <a:gd name="T8" fmla="*/ 299 w 1375"/>
              <a:gd name="T9" fmla="*/ 62 h 1218"/>
              <a:gd name="T10" fmla="*/ 407 w 1375"/>
              <a:gd name="T11" fmla="*/ 0 h 1218"/>
              <a:gd name="T12" fmla="*/ 967 w 1375"/>
              <a:gd name="T13" fmla="*/ 0 h 1218"/>
              <a:gd name="T14" fmla="*/ 1075 w 1375"/>
              <a:gd name="T15" fmla="*/ 62 h 1218"/>
              <a:gd name="T16" fmla="*/ 1355 w 1375"/>
              <a:gd name="T17" fmla="*/ 547 h 1218"/>
              <a:gd name="T18" fmla="*/ 1355 w 1375"/>
              <a:gd name="T19" fmla="*/ 671 h 1218"/>
              <a:gd name="T20" fmla="*/ 1075 w 1375"/>
              <a:gd name="T21" fmla="*/ 1156 h 1218"/>
              <a:gd name="T22" fmla="*/ 967 w 1375"/>
              <a:gd name="T23" fmla="*/ 1218 h 1218"/>
              <a:gd name="T24" fmla="*/ 407 w 1375"/>
              <a:gd name="T25" fmla="*/ 1218 h 12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375" h="1218">
                <a:moveTo>
                  <a:pt x="407" y="1218"/>
                </a:moveTo>
                <a:cubicBezTo>
                  <a:pt x="368" y="1218"/>
                  <a:pt x="319" y="1190"/>
                  <a:pt x="299" y="1156"/>
                </a:cubicBezTo>
                <a:cubicBezTo>
                  <a:pt x="19" y="671"/>
                  <a:pt x="19" y="671"/>
                  <a:pt x="19" y="671"/>
                </a:cubicBezTo>
                <a:cubicBezTo>
                  <a:pt x="0" y="637"/>
                  <a:pt x="0" y="581"/>
                  <a:pt x="19" y="547"/>
                </a:cubicBezTo>
                <a:cubicBezTo>
                  <a:pt x="299" y="62"/>
                  <a:pt x="299" y="62"/>
                  <a:pt x="299" y="62"/>
                </a:cubicBezTo>
                <a:cubicBezTo>
                  <a:pt x="319" y="28"/>
                  <a:pt x="368" y="0"/>
                  <a:pt x="407" y="0"/>
                </a:cubicBezTo>
                <a:cubicBezTo>
                  <a:pt x="967" y="0"/>
                  <a:pt x="967" y="0"/>
                  <a:pt x="967" y="0"/>
                </a:cubicBezTo>
                <a:cubicBezTo>
                  <a:pt x="1007" y="0"/>
                  <a:pt x="1055" y="28"/>
                  <a:pt x="1075" y="62"/>
                </a:cubicBezTo>
                <a:cubicBezTo>
                  <a:pt x="1355" y="547"/>
                  <a:pt x="1355" y="547"/>
                  <a:pt x="1355" y="547"/>
                </a:cubicBezTo>
                <a:cubicBezTo>
                  <a:pt x="1375" y="581"/>
                  <a:pt x="1375" y="637"/>
                  <a:pt x="1355" y="671"/>
                </a:cubicBezTo>
                <a:cubicBezTo>
                  <a:pt x="1075" y="1156"/>
                  <a:pt x="1075" y="1156"/>
                  <a:pt x="1075" y="1156"/>
                </a:cubicBezTo>
                <a:cubicBezTo>
                  <a:pt x="1055" y="1190"/>
                  <a:pt x="1007" y="1218"/>
                  <a:pt x="967" y="1218"/>
                </a:cubicBezTo>
                <a:lnTo>
                  <a:pt x="407" y="1218"/>
                </a:lnTo>
                <a:close/>
              </a:path>
            </a:pathLst>
          </a:custGeom>
          <a:noFill/>
          <a:ln w="9525">
            <a:solidFill>
              <a:schemeClr val="accent2"/>
            </a:solidFill>
            <a:prstDash val="solid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86416" tIns="43208" rIns="86416" bIns="43208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 sz="1795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23" name="Freeform 5"/>
          <p:cNvSpPr/>
          <p:nvPr/>
        </p:nvSpPr>
        <p:spPr bwMode="auto">
          <a:xfrm rot="10800000">
            <a:off x="9919526" y="3012713"/>
            <a:ext cx="949002" cy="841094"/>
          </a:xfrm>
          <a:custGeom>
            <a:avLst/>
            <a:gdLst>
              <a:gd name="T0" fmla="*/ 407 w 1375"/>
              <a:gd name="T1" fmla="*/ 1218 h 1218"/>
              <a:gd name="T2" fmla="*/ 299 w 1375"/>
              <a:gd name="T3" fmla="*/ 1156 h 1218"/>
              <a:gd name="T4" fmla="*/ 19 w 1375"/>
              <a:gd name="T5" fmla="*/ 671 h 1218"/>
              <a:gd name="T6" fmla="*/ 19 w 1375"/>
              <a:gd name="T7" fmla="*/ 547 h 1218"/>
              <a:gd name="T8" fmla="*/ 299 w 1375"/>
              <a:gd name="T9" fmla="*/ 62 h 1218"/>
              <a:gd name="T10" fmla="*/ 407 w 1375"/>
              <a:gd name="T11" fmla="*/ 0 h 1218"/>
              <a:gd name="T12" fmla="*/ 967 w 1375"/>
              <a:gd name="T13" fmla="*/ 0 h 1218"/>
              <a:gd name="T14" fmla="*/ 1075 w 1375"/>
              <a:gd name="T15" fmla="*/ 62 h 1218"/>
              <a:gd name="T16" fmla="*/ 1355 w 1375"/>
              <a:gd name="T17" fmla="*/ 547 h 1218"/>
              <a:gd name="T18" fmla="*/ 1355 w 1375"/>
              <a:gd name="T19" fmla="*/ 671 h 1218"/>
              <a:gd name="T20" fmla="*/ 1075 w 1375"/>
              <a:gd name="T21" fmla="*/ 1156 h 1218"/>
              <a:gd name="T22" fmla="*/ 967 w 1375"/>
              <a:gd name="T23" fmla="*/ 1218 h 1218"/>
              <a:gd name="T24" fmla="*/ 407 w 1375"/>
              <a:gd name="T25" fmla="*/ 1218 h 12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375" h="1218">
                <a:moveTo>
                  <a:pt x="407" y="1218"/>
                </a:moveTo>
                <a:cubicBezTo>
                  <a:pt x="368" y="1218"/>
                  <a:pt x="319" y="1190"/>
                  <a:pt x="299" y="1156"/>
                </a:cubicBezTo>
                <a:cubicBezTo>
                  <a:pt x="19" y="671"/>
                  <a:pt x="19" y="671"/>
                  <a:pt x="19" y="671"/>
                </a:cubicBezTo>
                <a:cubicBezTo>
                  <a:pt x="0" y="637"/>
                  <a:pt x="0" y="581"/>
                  <a:pt x="19" y="547"/>
                </a:cubicBezTo>
                <a:cubicBezTo>
                  <a:pt x="299" y="62"/>
                  <a:pt x="299" y="62"/>
                  <a:pt x="299" y="62"/>
                </a:cubicBezTo>
                <a:cubicBezTo>
                  <a:pt x="319" y="28"/>
                  <a:pt x="368" y="0"/>
                  <a:pt x="407" y="0"/>
                </a:cubicBezTo>
                <a:cubicBezTo>
                  <a:pt x="967" y="0"/>
                  <a:pt x="967" y="0"/>
                  <a:pt x="967" y="0"/>
                </a:cubicBezTo>
                <a:cubicBezTo>
                  <a:pt x="1007" y="0"/>
                  <a:pt x="1055" y="28"/>
                  <a:pt x="1075" y="62"/>
                </a:cubicBezTo>
                <a:cubicBezTo>
                  <a:pt x="1355" y="547"/>
                  <a:pt x="1355" y="547"/>
                  <a:pt x="1355" y="547"/>
                </a:cubicBezTo>
                <a:cubicBezTo>
                  <a:pt x="1375" y="581"/>
                  <a:pt x="1375" y="637"/>
                  <a:pt x="1355" y="671"/>
                </a:cubicBezTo>
                <a:cubicBezTo>
                  <a:pt x="1075" y="1156"/>
                  <a:pt x="1075" y="1156"/>
                  <a:pt x="1075" y="1156"/>
                </a:cubicBezTo>
                <a:cubicBezTo>
                  <a:pt x="1055" y="1190"/>
                  <a:pt x="1007" y="1218"/>
                  <a:pt x="967" y="1218"/>
                </a:cubicBezTo>
                <a:lnTo>
                  <a:pt x="407" y="1218"/>
                </a:lnTo>
                <a:close/>
              </a:path>
            </a:pathLst>
          </a:custGeom>
          <a:noFill/>
          <a:ln w="9525">
            <a:solidFill>
              <a:schemeClr val="accent3"/>
            </a:solidFill>
            <a:prstDash val="solid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86416" tIns="43208" rIns="86416" bIns="43208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 sz="1795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cxnSp>
        <p:nvCxnSpPr>
          <p:cNvPr id="424" name="直接连接符 423"/>
          <p:cNvCxnSpPr/>
          <p:nvPr/>
        </p:nvCxnSpPr>
        <p:spPr>
          <a:xfrm>
            <a:off x="10863943" y="3431223"/>
            <a:ext cx="1188244" cy="0"/>
          </a:xfrm>
          <a:prstGeom prst="line">
            <a:avLst/>
          </a:prstGeom>
          <a:ln w="9525"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5" name="直接连接符 424"/>
          <p:cNvCxnSpPr/>
          <p:nvPr/>
        </p:nvCxnSpPr>
        <p:spPr>
          <a:xfrm flipV="1">
            <a:off x="6955437" y="5111885"/>
            <a:ext cx="1008937" cy="1747531"/>
          </a:xfrm>
          <a:prstGeom prst="line">
            <a:avLst/>
          </a:prstGeom>
          <a:ln w="9525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6" name="直接连接符 425"/>
          <p:cNvCxnSpPr/>
          <p:nvPr/>
        </p:nvCxnSpPr>
        <p:spPr>
          <a:xfrm>
            <a:off x="6798609" y="-251869"/>
            <a:ext cx="1165761" cy="2019159"/>
          </a:xfrm>
          <a:prstGeom prst="line">
            <a:avLst/>
          </a:prstGeom>
          <a:ln w="952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34" name="组合 433"/>
          <p:cNvGrpSpPr/>
          <p:nvPr/>
        </p:nvGrpSpPr>
        <p:grpSpPr>
          <a:xfrm>
            <a:off x="8059703" y="2042916"/>
            <a:ext cx="303617" cy="258274"/>
            <a:chOff x="6339462" y="3747511"/>
            <a:chExt cx="907547" cy="772010"/>
          </a:xfrm>
          <a:solidFill>
            <a:schemeClr val="accent1"/>
          </a:solidFill>
        </p:grpSpPr>
        <p:sp>
          <p:nvSpPr>
            <p:cNvPr id="435" name="Rectangle 130"/>
            <p:cNvSpPr>
              <a:spLocks noChangeArrowheads="1"/>
            </p:cNvSpPr>
            <p:nvPr/>
          </p:nvSpPr>
          <p:spPr bwMode="auto">
            <a:xfrm>
              <a:off x="6339462" y="4489161"/>
              <a:ext cx="881523" cy="3036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36" name="Freeform 131"/>
            <p:cNvSpPr/>
            <p:nvPr/>
          </p:nvSpPr>
          <p:spPr bwMode="auto">
            <a:xfrm>
              <a:off x="6398014" y="4350373"/>
              <a:ext cx="123608" cy="114934"/>
            </a:xfrm>
            <a:custGeom>
              <a:avLst/>
              <a:gdLst>
                <a:gd name="T0" fmla="*/ 43 w 48"/>
                <a:gd name="T1" fmla="*/ 45 h 45"/>
                <a:gd name="T2" fmla="*/ 48 w 48"/>
                <a:gd name="T3" fmla="*/ 39 h 45"/>
                <a:gd name="T4" fmla="*/ 48 w 48"/>
                <a:gd name="T5" fmla="*/ 0 h 45"/>
                <a:gd name="T6" fmla="*/ 0 w 48"/>
                <a:gd name="T7" fmla="*/ 8 h 45"/>
                <a:gd name="T8" fmla="*/ 0 w 48"/>
                <a:gd name="T9" fmla="*/ 39 h 45"/>
                <a:gd name="T10" fmla="*/ 6 w 48"/>
                <a:gd name="T11" fmla="*/ 45 h 45"/>
                <a:gd name="T12" fmla="*/ 43 w 48"/>
                <a:gd name="T13" fmla="*/ 45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8" h="45">
                  <a:moveTo>
                    <a:pt x="43" y="45"/>
                  </a:moveTo>
                  <a:cubicBezTo>
                    <a:pt x="46" y="45"/>
                    <a:pt x="48" y="42"/>
                    <a:pt x="48" y="39"/>
                  </a:cubicBezTo>
                  <a:cubicBezTo>
                    <a:pt x="48" y="0"/>
                    <a:pt x="48" y="0"/>
                    <a:pt x="48" y="0"/>
                  </a:cubicBezTo>
                  <a:cubicBezTo>
                    <a:pt x="29" y="5"/>
                    <a:pt x="12" y="7"/>
                    <a:pt x="0" y="8"/>
                  </a:cubicBezTo>
                  <a:cubicBezTo>
                    <a:pt x="0" y="39"/>
                    <a:pt x="0" y="39"/>
                    <a:pt x="0" y="39"/>
                  </a:cubicBezTo>
                  <a:cubicBezTo>
                    <a:pt x="0" y="42"/>
                    <a:pt x="3" y="45"/>
                    <a:pt x="6" y="45"/>
                  </a:cubicBezTo>
                  <a:lnTo>
                    <a:pt x="43" y="4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37" name="Freeform 132"/>
            <p:cNvSpPr/>
            <p:nvPr/>
          </p:nvSpPr>
          <p:spPr bwMode="auto">
            <a:xfrm>
              <a:off x="6557403" y="4299411"/>
              <a:ext cx="122524" cy="165896"/>
            </a:xfrm>
            <a:custGeom>
              <a:avLst/>
              <a:gdLst>
                <a:gd name="T0" fmla="*/ 43 w 48"/>
                <a:gd name="T1" fmla="*/ 65 h 65"/>
                <a:gd name="T2" fmla="*/ 48 w 48"/>
                <a:gd name="T3" fmla="*/ 59 h 65"/>
                <a:gd name="T4" fmla="*/ 48 w 48"/>
                <a:gd name="T5" fmla="*/ 0 h 65"/>
                <a:gd name="T6" fmla="*/ 44 w 48"/>
                <a:gd name="T7" fmla="*/ 2 h 65"/>
                <a:gd name="T8" fmla="*/ 0 w 48"/>
                <a:gd name="T9" fmla="*/ 16 h 65"/>
                <a:gd name="T10" fmla="*/ 0 w 48"/>
                <a:gd name="T11" fmla="*/ 59 h 65"/>
                <a:gd name="T12" fmla="*/ 6 w 48"/>
                <a:gd name="T13" fmla="*/ 65 h 65"/>
                <a:gd name="T14" fmla="*/ 43 w 48"/>
                <a:gd name="T15" fmla="*/ 65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8" h="65">
                  <a:moveTo>
                    <a:pt x="43" y="65"/>
                  </a:moveTo>
                  <a:cubicBezTo>
                    <a:pt x="46" y="65"/>
                    <a:pt x="48" y="62"/>
                    <a:pt x="48" y="59"/>
                  </a:cubicBezTo>
                  <a:cubicBezTo>
                    <a:pt x="48" y="0"/>
                    <a:pt x="48" y="0"/>
                    <a:pt x="48" y="0"/>
                  </a:cubicBezTo>
                  <a:cubicBezTo>
                    <a:pt x="47" y="1"/>
                    <a:pt x="46" y="1"/>
                    <a:pt x="44" y="2"/>
                  </a:cubicBezTo>
                  <a:cubicBezTo>
                    <a:pt x="29" y="8"/>
                    <a:pt x="14" y="13"/>
                    <a:pt x="0" y="16"/>
                  </a:cubicBezTo>
                  <a:cubicBezTo>
                    <a:pt x="0" y="59"/>
                    <a:pt x="0" y="59"/>
                    <a:pt x="0" y="59"/>
                  </a:cubicBezTo>
                  <a:cubicBezTo>
                    <a:pt x="0" y="62"/>
                    <a:pt x="3" y="65"/>
                    <a:pt x="6" y="65"/>
                  </a:cubicBezTo>
                  <a:lnTo>
                    <a:pt x="43" y="6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38" name="Freeform 133"/>
            <p:cNvSpPr/>
            <p:nvPr/>
          </p:nvSpPr>
          <p:spPr bwMode="auto">
            <a:xfrm>
              <a:off x="6715709" y="4219174"/>
              <a:ext cx="123608" cy="246133"/>
            </a:xfrm>
            <a:custGeom>
              <a:avLst/>
              <a:gdLst>
                <a:gd name="T0" fmla="*/ 43 w 48"/>
                <a:gd name="T1" fmla="*/ 96 h 96"/>
                <a:gd name="T2" fmla="*/ 48 w 48"/>
                <a:gd name="T3" fmla="*/ 90 h 96"/>
                <a:gd name="T4" fmla="*/ 48 w 48"/>
                <a:gd name="T5" fmla="*/ 0 h 96"/>
                <a:gd name="T6" fmla="*/ 0 w 48"/>
                <a:gd name="T7" fmla="*/ 25 h 96"/>
                <a:gd name="T8" fmla="*/ 0 w 48"/>
                <a:gd name="T9" fmla="*/ 90 h 96"/>
                <a:gd name="T10" fmla="*/ 6 w 48"/>
                <a:gd name="T11" fmla="*/ 96 h 96"/>
                <a:gd name="T12" fmla="*/ 43 w 48"/>
                <a:gd name="T13" fmla="*/ 96 h 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8" h="96">
                  <a:moveTo>
                    <a:pt x="43" y="96"/>
                  </a:moveTo>
                  <a:cubicBezTo>
                    <a:pt x="46" y="96"/>
                    <a:pt x="48" y="93"/>
                    <a:pt x="48" y="90"/>
                  </a:cubicBezTo>
                  <a:cubicBezTo>
                    <a:pt x="48" y="0"/>
                    <a:pt x="48" y="0"/>
                    <a:pt x="48" y="0"/>
                  </a:cubicBezTo>
                  <a:cubicBezTo>
                    <a:pt x="33" y="10"/>
                    <a:pt x="17" y="18"/>
                    <a:pt x="0" y="25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0" y="93"/>
                    <a:pt x="3" y="96"/>
                    <a:pt x="6" y="96"/>
                  </a:cubicBezTo>
                  <a:lnTo>
                    <a:pt x="43" y="9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39" name="Freeform 134"/>
            <p:cNvSpPr/>
            <p:nvPr/>
          </p:nvSpPr>
          <p:spPr bwMode="auto">
            <a:xfrm>
              <a:off x="6875099" y="4100987"/>
              <a:ext cx="123608" cy="364319"/>
            </a:xfrm>
            <a:custGeom>
              <a:avLst/>
              <a:gdLst>
                <a:gd name="T0" fmla="*/ 43 w 48"/>
                <a:gd name="T1" fmla="*/ 142 h 142"/>
                <a:gd name="T2" fmla="*/ 48 w 48"/>
                <a:gd name="T3" fmla="*/ 136 h 142"/>
                <a:gd name="T4" fmla="*/ 48 w 48"/>
                <a:gd name="T5" fmla="*/ 0 h 142"/>
                <a:gd name="T6" fmla="*/ 32 w 48"/>
                <a:gd name="T7" fmla="*/ 14 h 142"/>
                <a:gd name="T8" fmla="*/ 0 w 48"/>
                <a:gd name="T9" fmla="*/ 37 h 142"/>
                <a:gd name="T10" fmla="*/ 0 w 48"/>
                <a:gd name="T11" fmla="*/ 136 h 142"/>
                <a:gd name="T12" fmla="*/ 6 w 48"/>
                <a:gd name="T13" fmla="*/ 142 h 142"/>
                <a:gd name="T14" fmla="*/ 43 w 48"/>
                <a:gd name="T15" fmla="*/ 142 h 1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8" h="142">
                  <a:moveTo>
                    <a:pt x="43" y="142"/>
                  </a:moveTo>
                  <a:cubicBezTo>
                    <a:pt x="46" y="142"/>
                    <a:pt x="48" y="139"/>
                    <a:pt x="48" y="136"/>
                  </a:cubicBezTo>
                  <a:cubicBezTo>
                    <a:pt x="48" y="0"/>
                    <a:pt x="48" y="0"/>
                    <a:pt x="48" y="0"/>
                  </a:cubicBezTo>
                  <a:cubicBezTo>
                    <a:pt x="43" y="5"/>
                    <a:pt x="37" y="10"/>
                    <a:pt x="32" y="14"/>
                  </a:cubicBezTo>
                  <a:cubicBezTo>
                    <a:pt x="21" y="23"/>
                    <a:pt x="11" y="30"/>
                    <a:pt x="0" y="37"/>
                  </a:cubicBezTo>
                  <a:cubicBezTo>
                    <a:pt x="0" y="136"/>
                    <a:pt x="0" y="136"/>
                    <a:pt x="0" y="136"/>
                  </a:cubicBezTo>
                  <a:cubicBezTo>
                    <a:pt x="0" y="139"/>
                    <a:pt x="3" y="142"/>
                    <a:pt x="6" y="142"/>
                  </a:cubicBezTo>
                  <a:lnTo>
                    <a:pt x="43" y="14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40" name="Freeform 135"/>
            <p:cNvSpPr/>
            <p:nvPr/>
          </p:nvSpPr>
          <p:spPr bwMode="auto">
            <a:xfrm>
              <a:off x="7034488" y="3927502"/>
              <a:ext cx="122524" cy="537805"/>
            </a:xfrm>
            <a:custGeom>
              <a:avLst/>
              <a:gdLst>
                <a:gd name="T0" fmla="*/ 43 w 48"/>
                <a:gd name="T1" fmla="*/ 210 h 210"/>
                <a:gd name="T2" fmla="*/ 48 w 48"/>
                <a:gd name="T3" fmla="*/ 204 h 210"/>
                <a:gd name="T4" fmla="*/ 48 w 48"/>
                <a:gd name="T5" fmla="*/ 0 h 210"/>
                <a:gd name="T6" fmla="*/ 0 w 48"/>
                <a:gd name="T7" fmla="*/ 56 h 210"/>
                <a:gd name="T8" fmla="*/ 0 w 48"/>
                <a:gd name="T9" fmla="*/ 204 h 210"/>
                <a:gd name="T10" fmla="*/ 6 w 48"/>
                <a:gd name="T11" fmla="*/ 210 h 210"/>
                <a:gd name="T12" fmla="*/ 43 w 48"/>
                <a:gd name="T13" fmla="*/ 210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8" h="210">
                  <a:moveTo>
                    <a:pt x="43" y="210"/>
                  </a:moveTo>
                  <a:cubicBezTo>
                    <a:pt x="46" y="210"/>
                    <a:pt x="48" y="207"/>
                    <a:pt x="48" y="204"/>
                  </a:cubicBezTo>
                  <a:cubicBezTo>
                    <a:pt x="48" y="0"/>
                    <a:pt x="48" y="0"/>
                    <a:pt x="48" y="0"/>
                  </a:cubicBezTo>
                  <a:cubicBezTo>
                    <a:pt x="33" y="20"/>
                    <a:pt x="17" y="39"/>
                    <a:pt x="0" y="56"/>
                  </a:cubicBezTo>
                  <a:cubicBezTo>
                    <a:pt x="0" y="204"/>
                    <a:pt x="0" y="204"/>
                    <a:pt x="0" y="204"/>
                  </a:cubicBezTo>
                  <a:cubicBezTo>
                    <a:pt x="0" y="207"/>
                    <a:pt x="3" y="210"/>
                    <a:pt x="6" y="210"/>
                  </a:cubicBezTo>
                  <a:lnTo>
                    <a:pt x="43" y="21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41" name="Freeform 136"/>
            <p:cNvSpPr/>
            <p:nvPr/>
          </p:nvSpPr>
          <p:spPr bwMode="auto">
            <a:xfrm>
              <a:off x="6343800" y="3747511"/>
              <a:ext cx="903209" cy="587682"/>
            </a:xfrm>
            <a:custGeom>
              <a:avLst/>
              <a:gdLst>
                <a:gd name="T0" fmla="*/ 350 w 352"/>
                <a:gd name="T1" fmla="*/ 58 h 229"/>
                <a:gd name="T2" fmla="*/ 335 w 352"/>
                <a:gd name="T3" fmla="*/ 8 h 229"/>
                <a:gd name="T4" fmla="*/ 322 w 352"/>
                <a:gd name="T5" fmla="*/ 2 h 229"/>
                <a:gd name="T6" fmla="*/ 273 w 352"/>
                <a:gd name="T7" fmla="*/ 17 h 229"/>
                <a:gd name="T8" fmla="*/ 266 w 352"/>
                <a:gd name="T9" fmla="*/ 30 h 229"/>
                <a:gd name="T10" fmla="*/ 279 w 352"/>
                <a:gd name="T11" fmla="*/ 36 h 229"/>
                <a:gd name="T12" fmla="*/ 304 w 352"/>
                <a:gd name="T13" fmla="*/ 29 h 229"/>
                <a:gd name="T14" fmla="*/ 219 w 352"/>
                <a:gd name="T15" fmla="*/ 121 h 229"/>
                <a:gd name="T16" fmla="*/ 71 w 352"/>
                <a:gd name="T17" fmla="*/ 194 h 229"/>
                <a:gd name="T18" fmla="*/ 0 w 352"/>
                <a:gd name="T19" fmla="*/ 205 h 229"/>
                <a:gd name="T20" fmla="*/ 0 w 352"/>
                <a:gd name="T21" fmla="*/ 205 h 229"/>
                <a:gd name="T22" fmla="*/ 0 w 352"/>
                <a:gd name="T23" fmla="*/ 229 h 229"/>
                <a:gd name="T24" fmla="*/ 0 w 352"/>
                <a:gd name="T25" fmla="*/ 229 h 229"/>
                <a:gd name="T26" fmla="*/ 125 w 352"/>
                <a:gd name="T27" fmla="*/ 202 h 229"/>
                <a:gd name="T28" fmla="*/ 234 w 352"/>
                <a:gd name="T29" fmla="*/ 139 h 229"/>
                <a:gd name="T30" fmla="*/ 324 w 352"/>
                <a:gd name="T31" fmla="*/ 41 h 229"/>
                <a:gd name="T32" fmla="*/ 331 w 352"/>
                <a:gd name="T33" fmla="*/ 64 h 229"/>
                <a:gd name="T34" fmla="*/ 344 w 352"/>
                <a:gd name="T35" fmla="*/ 70 h 229"/>
                <a:gd name="T36" fmla="*/ 350 w 352"/>
                <a:gd name="T37" fmla="*/ 58 h 2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52" h="229">
                  <a:moveTo>
                    <a:pt x="350" y="58"/>
                  </a:moveTo>
                  <a:cubicBezTo>
                    <a:pt x="335" y="8"/>
                    <a:pt x="335" y="8"/>
                    <a:pt x="335" y="8"/>
                  </a:cubicBezTo>
                  <a:cubicBezTo>
                    <a:pt x="333" y="3"/>
                    <a:pt x="327" y="0"/>
                    <a:pt x="322" y="2"/>
                  </a:cubicBezTo>
                  <a:cubicBezTo>
                    <a:pt x="273" y="17"/>
                    <a:pt x="273" y="17"/>
                    <a:pt x="273" y="17"/>
                  </a:cubicBezTo>
                  <a:cubicBezTo>
                    <a:pt x="268" y="19"/>
                    <a:pt x="265" y="25"/>
                    <a:pt x="266" y="30"/>
                  </a:cubicBezTo>
                  <a:cubicBezTo>
                    <a:pt x="268" y="35"/>
                    <a:pt x="274" y="38"/>
                    <a:pt x="279" y="36"/>
                  </a:cubicBezTo>
                  <a:cubicBezTo>
                    <a:pt x="304" y="29"/>
                    <a:pt x="304" y="29"/>
                    <a:pt x="304" y="29"/>
                  </a:cubicBezTo>
                  <a:cubicBezTo>
                    <a:pt x="278" y="67"/>
                    <a:pt x="249" y="97"/>
                    <a:pt x="219" y="121"/>
                  </a:cubicBezTo>
                  <a:cubicBezTo>
                    <a:pt x="166" y="163"/>
                    <a:pt x="112" y="184"/>
                    <a:pt x="71" y="194"/>
                  </a:cubicBezTo>
                  <a:cubicBezTo>
                    <a:pt x="29" y="205"/>
                    <a:pt x="1" y="205"/>
                    <a:pt x="0" y="205"/>
                  </a:cubicBezTo>
                  <a:cubicBezTo>
                    <a:pt x="0" y="205"/>
                    <a:pt x="0" y="205"/>
                    <a:pt x="0" y="205"/>
                  </a:cubicBezTo>
                  <a:cubicBezTo>
                    <a:pt x="0" y="229"/>
                    <a:pt x="0" y="229"/>
                    <a:pt x="0" y="229"/>
                  </a:cubicBezTo>
                  <a:cubicBezTo>
                    <a:pt x="0" y="229"/>
                    <a:pt x="0" y="229"/>
                    <a:pt x="0" y="229"/>
                  </a:cubicBezTo>
                  <a:cubicBezTo>
                    <a:pt x="3" y="229"/>
                    <a:pt x="56" y="229"/>
                    <a:pt x="125" y="202"/>
                  </a:cubicBezTo>
                  <a:cubicBezTo>
                    <a:pt x="159" y="189"/>
                    <a:pt x="197" y="169"/>
                    <a:pt x="234" y="139"/>
                  </a:cubicBezTo>
                  <a:cubicBezTo>
                    <a:pt x="265" y="114"/>
                    <a:pt x="296" y="82"/>
                    <a:pt x="324" y="41"/>
                  </a:cubicBezTo>
                  <a:cubicBezTo>
                    <a:pt x="331" y="64"/>
                    <a:pt x="331" y="64"/>
                    <a:pt x="331" y="64"/>
                  </a:cubicBezTo>
                  <a:cubicBezTo>
                    <a:pt x="333" y="69"/>
                    <a:pt x="339" y="72"/>
                    <a:pt x="344" y="70"/>
                  </a:cubicBezTo>
                  <a:cubicBezTo>
                    <a:pt x="349" y="69"/>
                    <a:pt x="352" y="63"/>
                    <a:pt x="350" y="5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42" name="Freeform 137"/>
            <p:cNvSpPr/>
            <p:nvPr/>
          </p:nvSpPr>
          <p:spPr bwMode="auto">
            <a:xfrm>
              <a:off x="6375243" y="3837506"/>
              <a:ext cx="217941" cy="353477"/>
            </a:xfrm>
            <a:custGeom>
              <a:avLst/>
              <a:gdLst>
                <a:gd name="T0" fmla="*/ 57 w 85"/>
                <a:gd name="T1" fmla="*/ 104 h 138"/>
                <a:gd name="T2" fmla="*/ 45 w 85"/>
                <a:gd name="T3" fmla="*/ 108 h 138"/>
                <a:gd name="T4" fmla="*/ 30 w 85"/>
                <a:gd name="T5" fmla="*/ 105 h 138"/>
                <a:gd name="T6" fmla="*/ 20 w 85"/>
                <a:gd name="T7" fmla="*/ 100 h 138"/>
                <a:gd name="T8" fmla="*/ 19 w 85"/>
                <a:gd name="T9" fmla="*/ 98 h 138"/>
                <a:gd name="T10" fmla="*/ 19 w 85"/>
                <a:gd name="T11" fmla="*/ 98 h 138"/>
                <a:gd name="T12" fmla="*/ 19 w 85"/>
                <a:gd name="T13" fmla="*/ 98 h 138"/>
                <a:gd name="T14" fmla="*/ 19 w 85"/>
                <a:gd name="T15" fmla="*/ 97 h 138"/>
                <a:gd name="T16" fmla="*/ 13 w 85"/>
                <a:gd name="T17" fmla="*/ 94 h 138"/>
                <a:gd name="T18" fmla="*/ 3 w 85"/>
                <a:gd name="T19" fmla="*/ 101 h 138"/>
                <a:gd name="T20" fmla="*/ 3 w 85"/>
                <a:gd name="T21" fmla="*/ 109 h 138"/>
                <a:gd name="T22" fmla="*/ 33 w 85"/>
                <a:gd name="T23" fmla="*/ 125 h 138"/>
                <a:gd name="T24" fmla="*/ 33 w 85"/>
                <a:gd name="T25" fmla="*/ 135 h 138"/>
                <a:gd name="T26" fmla="*/ 36 w 85"/>
                <a:gd name="T27" fmla="*/ 138 h 138"/>
                <a:gd name="T28" fmla="*/ 46 w 85"/>
                <a:gd name="T29" fmla="*/ 138 h 138"/>
                <a:gd name="T30" fmla="*/ 49 w 85"/>
                <a:gd name="T31" fmla="*/ 135 h 138"/>
                <a:gd name="T32" fmla="*/ 49 w 85"/>
                <a:gd name="T33" fmla="*/ 126 h 138"/>
                <a:gd name="T34" fmla="*/ 72 w 85"/>
                <a:gd name="T35" fmla="*/ 118 h 138"/>
                <a:gd name="T36" fmla="*/ 81 w 85"/>
                <a:gd name="T37" fmla="*/ 86 h 138"/>
                <a:gd name="T38" fmla="*/ 49 w 85"/>
                <a:gd name="T39" fmla="*/ 62 h 138"/>
                <a:gd name="T40" fmla="*/ 47 w 85"/>
                <a:gd name="T41" fmla="*/ 61 h 138"/>
                <a:gd name="T42" fmla="*/ 35 w 85"/>
                <a:gd name="T43" fmla="*/ 56 h 138"/>
                <a:gd name="T44" fmla="*/ 34 w 85"/>
                <a:gd name="T45" fmla="*/ 56 h 138"/>
                <a:gd name="T46" fmla="*/ 25 w 85"/>
                <a:gd name="T47" fmla="*/ 49 h 138"/>
                <a:gd name="T48" fmla="*/ 27 w 85"/>
                <a:gd name="T49" fmla="*/ 36 h 138"/>
                <a:gd name="T50" fmla="*/ 41 w 85"/>
                <a:gd name="T51" fmla="*/ 31 h 138"/>
                <a:gd name="T52" fmla="*/ 51 w 85"/>
                <a:gd name="T53" fmla="*/ 32 h 138"/>
                <a:gd name="T54" fmla="*/ 61 w 85"/>
                <a:gd name="T55" fmla="*/ 39 h 138"/>
                <a:gd name="T56" fmla="*/ 62 w 85"/>
                <a:gd name="T57" fmla="*/ 40 h 138"/>
                <a:gd name="T58" fmla="*/ 62 w 85"/>
                <a:gd name="T59" fmla="*/ 40 h 138"/>
                <a:gd name="T60" fmla="*/ 62 w 85"/>
                <a:gd name="T61" fmla="*/ 41 h 138"/>
                <a:gd name="T62" fmla="*/ 68 w 85"/>
                <a:gd name="T63" fmla="*/ 44 h 138"/>
                <a:gd name="T64" fmla="*/ 78 w 85"/>
                <a:gd name="T65" fmla="*/ 38 h 138"/>
                <a:gd name="T66" fmla="*/ 78 w 85"/>
                <a:gd name="T67" fmla="*/ 29 h 138"/>
                <a:gd name="T68" fmla="*/ 56 w 85"/>
                <a:gd name="T69" fmla="*/ 14 h 138"/>
                <a:gd name="T70" fmla="*/ 49 w 85"/>
                <a:gd name="T71" fmla="*/ 13 h 138"/>
                <a:gd name="T72" fmla="*/ 49 w 85"/>
                <a:gd name="T73" fmla="*/ 3 h 138"/>
                <a:gd name="T74" fmla="*/ 46 w 85"/>
                <a:gd name="T75" fmla="*/ 0 h 138"/>
                <a:gd name="T76" fmla="*/ 36 w 85"/>
                <a:gd name="T77" fmla="*/ 0 h 138"/>
                <a:gd name="T78" fmla="*/ 33 w 85"/>
                <a:gd name="T79" fmla="*/ 3 h 138"/>
                <a:gd name="T80" fmla="*/ 33 w 85"/>
                <a:gd name="T81" fmla="*/ 13 h 138"/>
                <a:gd name="T82" fmla="*/ 12 w 85"/>
                <a:gd name="T83" fmla="*/ 24 h 138"/>
                <a:gd name="T84" fmla="*/ 5 w 85"/>
                <a:gd name="T85" fmla="*/ 56 h 138"/>
                <a:gd name="T86" fmla="*/ 17 w 85"/>
                <a:gd name="T87" fmla="*/ 68 h 138"/>
                <a:gd name="T88" fmla="*/ 47 w 85"/>
                <a:gd name="T89" fmla="*/ 83 h 138"/>
                <a:gd name="T90" fmla="*/ 51 w 85"/>
                <a:gd name="T91" fmla="*/ 85 h 138"/>
                <a:gd name="T92" fmla="*/ 59 w 85"/>
                <a:gd name="T93" fmla="*/ 92 h 138"/>
                <a:gd name="T94" fmla="*/ 57 w 85"/>
                <a:gd name="T95" fmla="*/ 104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85" h="138">
                  <a:moveTo>
                    <a:pt x="57" y="104"/>
                  </a:moveTo>
                  <a:cubicBezTo>
                    <a:pt x="54" y="107"/>
                    <a:pt x="50" y="108"/>
                    <a:pt x="45" y="108"/>
                  </a:cubicBezTo>
                  <a:cubicBezTo>
                    <a:pt x="40" y="108"/>
                    <a:pt x="35" y="107"/>
                    <a:pt x="30" y="105"/>
                  </a:cubicBezTo>
                  <a:cubicBezTo>
                    <a:pt x="27" y="104"/>
                    <a:pt x="23" y="102"/>
                    <a:pt x="20" y="100"/>
                  </a:cubicBezTo>
                  <a:cubicBezTo>
                    <a:pt x="20" y="99"/>
                    <a:pt x="20" y="99"/>
                    <a:pt x="19" y="98"/>
                  </a:cubicBezTo>
                  <a:cubicBezTo>
                    <a:pt x="19" y="98"/>
                    <a:pt x="19" y="98"/>
                    <a:pt x="19" y="98"/>
                  </a:cubicBezTo>
                  <a:cubicBezTo>
                    <a:pt x="19" y="98"/>
                    <a:pt x="19" y="98"/>
                    <a:pt x="19" y="98"/>
                  </a:cubicBezTo>
                  <a:cubicBezTo>
                    <a:pt x="19" y="97"/>
                    <a:pt x="19" y="97"/>
                    <a:pt x="19" y="97"/>
                  </a:cubicBezTo>
                  <a:cubicBezTo>
                    <a:pt x="17" y="95"/>
                    <a:pt x="15" y="94"/>
                    <a:pt x="13" y="94"/>
                  </a:cubicBezTo>
                  <a:cubicBezTo>
                    <a:pt x="9" y="94"/>
                    <a:pt x="5" y="97"/>
                    <a:pt x="3" y="101"/>
                  </a:cubicBezTo>
                  <a:cubicBezTo>
                    <a:pt x="1" y="104"/>
                    <a:pt x="1" y="107"/>
                    <a:pt x="3" y="109"/>
                  </a:cubicBezTo>
                  <a:cubicBezTo>
                    <a:pt x="8" y="118"/>
                    <a:pt x="21" y="123"/>
                    <a:pt x="33" y="125"/>
                  </a:cubicBezTo>
                  <a:cubicBezTo>
                    <a:pt x="33" y="135"/>
                    <a:pt x="33" y="135"/>
                    <a:pt x="33" y="135"/>
                  </a:cubicBezTo>
                  <a:cubicBezTo>
                    <a:pt x="33" y="137"/>
                    <a:pt x="35" y="138"/>
                    <a:pt x="36" y="138"/>
                  </a:cubicBezTo>
                  <a:cubicBezTo>
                    <a:pt x="46" y="138"/>
                    <a:pt x="46" y="138"/>
                    <a:pt x="46" y="138"/>
                  </a:cubicBezTo>
                  <a:cubicBezTo>
                    <a:pt x="47" y="138"/>
                    <a:pt x="49" y="137"/>
                    <a:pt x="49" y="135"/>
                  </a:cubicBezTo>
                  <a:cubicBezTo>
                    <a:pt x="49" y="126"/>
                    <a:pt x="49" y="126"/>
                    <a:pt x="49" y="126"/>
                  </a:cubicBezTo>
                  <a:cubicBezTo>
                    <a:pt x="59" y="125"/>
                    <a:pt x="67" y="122"/>
                    <a:pt x="72" y="118"/>
                  </a:cubicBezTo>
                  <a:cubicBezTo>
                    <a:pt x="81" y="109"/>
                    <a:pt x="85" y="97"/>
                    <a:pt x="81" y="86"/>
                  </a:cubicBezTo>
                  <a:cubicBezTo>
                    <a:pt x="77" y="74"/>
                    <a:pt x="61" y="67"/>
                    <a:pt x="49" y="62"/>
                  </a:cubicBezTo>
                  <a:cubicBezTo>
                    <a:pt x="47" y="61"/>
                    <a:pt x="47" y="61"/>
                    <a:pt x="47" y="61"/>
                  </a:cubicBezTo>
                  <a:cubicBezTo>
                    <a:pt x="43" y="59"/>
                    <a:pt x="37" y="57"/>
                    <a:pt x="35" y="56"/>
                  </a:cubicBezTo>
                  <a:cubicBezTo>
                    <a:pt x="34" y="56"/>
                    <a:pt x="34" y="56"/>
                    <a:pt x="34" y="56"/>
                  </a:cubicBezTo>
                  <a:cubicBezTo>
                    <a:pt x="30" y="54"/>
                    <a:pt x="27" y="52"/>
                    <a:pt x="25" y="49"/>
                  </a:cubicBezTo>
                  <a:cubicBezTo>
                    <a:pt x="23" y="45"/>
                    <a:pt x="23" y="39"/>
                    <a:pt x="27" y="36"/>
                  </a:cubicBezTo>
                  <a:cubicBezTo>
                    <a:pt x="32" y="32"/>
                    <a:pt x="37" y="31"/>
                    <a:pt x="41" y="31"/>
                  </a:cubicBezTo>
                  <a:cubicBezTo>
                    <a:pt x="44" y="31"/>
                    <a:pt x="48" y="31"/>
                    <a:pt x="51" y="32"/>
                  </a:cubicBezTo>
                  <a:cubicBezTo>
                    <a:pt x="54" y="33"/>
                    <a:pt x="58" y="36"/>
                    <a:pt x="61" y="39"/>
                  </a:cubicBezTo>
                  <a:cubicBezTo>
                    <a:pt x="61" y="39"/>
                    <a:pt x="61" y="39"/>
                    <a:pt x="62" y="40"/>
                  </a:cubicBezTo>
                  <a:cubicBezTo>
                    <a:pt x="62" y="40"/>
                    <a:pt x="62" y="40"/>
                    <a:pt x="62" y="40"/>
                  </a:cubicBezTo>
                  <a:cubicBezTo>
                    <a:pt x="62" y="41"/>
                    <a:pt x="62" y="41"/>
                    <a:pt x="62" y="41"/>
                  </a:cubicBezTo>
                  <a:cubicBezTo>
                    <a:pt x="64" y="43"/>
                    <a:pt x="66" y="44"/>
                    <a:pt x="68" y="44"/>
                  </a:cubicBezTo>
                  <a:cubicBezTo>
                    <a:pt x="72" y="44"/>
                    <a:pt x="76" y="41"/>
                    <a:pt x="78" y="38"/>
                  </a:cubicBezTo>
                  <a:cubicBezTo>
                    <a:pt x="80" y="35"/>
                    <a:pt x="80" y="32"/>
                    <a:pt x="78" y="29"/>
                  </a:cubicBezTo>
                  <a:cubicBezTo>
                    <a:pt x="74" y="22"/>
                    <a:pt x="64" y="17"/>
                    <a:pt x="56" y="14"/>
                  </a:cubicBezTo>
                  <a:cubicBezTo>
                    <a:pt x="54" y="14"/>
                    <a:pt x="51" y="13"/>
                    <a:pt x="49" y="13"/>
                  </a:cubicBezTo>
                  <a:cubicBezTo>
                    <a:pt x="49" y="3"/>
                    <a:pt x="49" y="3"/>
                    <a:pt x="49" y="3"/>
                  </a:cubicBezTo>
                  <a:cubicBezTo>
                    <a:pt x="49" y="1"/>
                    <a:pt x="47" y="0"/>
                    <a:pt x="46" y="0"/>
                  </a:cubicBezTo>
                  <a:cubicBezTo>
                    <a:pt x="36" y="0"/>
                    <a:pt x="36" y="0"/>
                    <a:pt x="36" y="0"/>
                  </a:cubicBezTo>
                  <a:cubicBezTo>
                    <a:pt x="35" y="0"/>
                    <a:pt x="33" y="1"/>
                    <a:pt x="33" y="3"/>
                  </a:cubicBezTo>
                  <a:cubicBezTo>
                    <a:pt x="33" y="13"/>
                    <a:pt x="33" y="13"/>
                    <a:pt x="33" y="13"/>
                  </a:cubicBezTo>
                  <a:cubicBezTo>
                    <a:pt x="25" y="15"/>
                    <a:pt x="17" y="18"/>
                    <a:pt x="12" y="24"/>
                  </a:cubicBezTo>
                  <a:cubicBezTo>
                    <a:pt x="3" y="32"/>
                    <a:pt x="0" y="45"/>
                    <a:pt x="5" y="56"/>
                  </a:cubicBezTo>
                  <a:cubicBezTo>
                    <a:pt x="8" y="62"/>
                    <a:pt x="12" y="66"/>
                    <a:pt x="17" y="68"/>
                  </a:cubicBezTo>
                  <a:cubicBezTo>
                    <a:pt x="20" y="70"/>
                    <a:pt x="38" y="79"/>
                    <a:pt x="47" y="83"/>
                  </a:cubicBezTo>
                  <a:cubicBezTo>
                    <a:pt x="51" y="85"/>
                    <a:pt x="51" y="85"/>
                    <a:pt x="51" y="85"/>
                  </a:cubicBezTo>
                  <a:cubicBezTo>
                    <a:pt x="55" y="87"/>
                    <a:pt x="58" y="89"/>
                    <a:pt x="59" y="92"/>
                  </a:cubicBezTo>
                  <a:cubicBezTo>
                    <a:pt x="61" y="96"/>
                    <a:pt x="60" y="102"/>
                    <a:pt x="57" y="10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</p:grpSp>
      <p:grpSp>
        <p:nvGrpSpPr>
          <p:cNvPr id="443" name="组合 442"/>
          <p:cNvGrpSpPr/>
          <p:nvPr/>
        </p:nvGrpSpPr>
        <p:grpSpPr>
          <a:xfrm>
            <a:off x="8062201" y="4560896"/>
            <a:ext cx="300352" cy="258999"/>
            <a:chOff x="3548515" y="964154"/>
            <a:chExt cx="897787" cy="774179"/>
          </a:xfrm>
          <a:solidFill>
            <a:schemeClr val="accent2"/>
          </a:solidFill>
        </p:grpSpPr>
        <p:sp>
          <p:nvSpPr>
            <p:cNvPr id="444" name="Freeform 222"/>
            <p:cNvSpPr/>
            <p:nvPr/>
          </p:nvSpPr>
          <p:spPr bwMode="auto">
            <a:xfrm>
              <a:off x="3548515" y="964154"/>
              <a:ext cx="897787" cy="774179"/>
            </a:xfrm>
            <a:custGeom>
              <a:avLst/>
              <a:gdLst>
                <a:gd name="T0" fmla="*/ 28 w 828"/>
                <a:gd name="T1" fmla="*/ 686 h 714"/>
                <a:gd name="T2" fmla="*/ 28 w 828"/>
                <a:gd name="T3" fmla="*/ 605 h 714"/>
                <a:gd name="T4" fmla="*/ 66 w 828"/>
                <a:gd name="T5" fmla="*/ 605 h 714"/>
                <a:gd name="T6" fmla="*/ 66 w 828"/>
                <a:gd name="T7" fmla="*/ 577 h 714"/>
                <a:gd name="T8" fmla="*/ 28 w 828"/>
                <a:gd name="T9" fmla="*/ 577 h 714"/>
                <a:gd name="T10" fmla="*/ 28 w 828"/>
                <a:gd name="T11" fmla="*/ 435 h 714"/>
                <a:gd name="T12" fmla="*/ 66 w 828"/>
                <a:gd name="T13" fmla="*/ 435 h 714"/>
                <a:gd name="T14" fmla="*/ 66 w 828"/>
                <a:gd name="T15" fmla="*/ 407 h 714"/>
                <a:gd name="T16" fmla="*/ 28 w 828"/>
                <a:gd name="T17" fmla="*/ 407 h 714"/>
                <a:gd name="T18" fmla="*/ 28 w 828"/>
                <a:gd name="T19" fmla="*/ 265 h 714"/>
                <a:gd name="T20" fmla="*/ 66 w 828"/>
                <a:gd name="T21" fmla="*/ 265 h 714"/>
                <a:gd name="T22" fmla="*/ 66 w 828"/>
                <a:gd name="T23" fmla="*/ 236 h 714"/>
                <a:gd name="T24" fmla="*/ 28 w 828"/>
                <a:gd name="T25" fmla="*/ 236 h 714"/>
                <a:gd name="T26" fmla="*/ 28 w 828"/>
                <a:gd name="T27" fmla="*/ 94 h 714"/>
                <a:gd name="T28" fmla="*/ 66 w 828"/>
                <a:gd name="T29" fmla="*/ 94 h 714"/>
                <a:gd name="T30" fmla="*/ 66 w 828"/>
                <a:gd name="T31" fmla="*/ 66 h 714"/>
                <a:gd name="T32" fmla="*/ 28 w 828"/>
                <a:gd name="T33" fmla="*/ 66 h 714"/>
                <a:gd name="T34" fmla="*/ 28 w 828"/>
                <a:gd name="T35" fmla="*/ 0 h 714"/>
                <a:gd name="T36" fmla="*/ 0 w 828"/>
                <a:gd name="T37" fmla="*/ 0 h 714"/>
                <a:gd name="T38" fmla="*/ 0 w 828"/>
                <a:gd name="T39" fmla="*/ 714 h 714"/>
                <a:gd name="T40" fmla="*/ 828 w 828"/>
                <a:gd name="T41" fmla="*/ 714 h 714"/>
                <a:gd name="T42" fmla="*/ 828 w 828"/>
                <a:gd name="T43" fmla="*/ 686 h 714"/>
                <a:gd name="T44" fmla="*/ 28 w 828"/>
                <a:gd name="T45" fmla="*/ 686 h 7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828" h="714">
                  <a:moveTo>
                    <a:pt x="28" y="686"/>
                  </a:moveTo>
                  <a:lnTo>
                    <a:pt x="28" y="605"/>
                  </a:lnTo>
                  <a:lnTo>
                    <a:pt x="66" y="605"/>
                  </a:lnTo>
                  <a:lnTo>
                    <a:pt x="66" y="577"/>
                  </a:lnTo>
                  <a:lnTo>
                    <a:pt x="28" y="577"/>
                  </a:lnTo>
                  <a:lnTo>
                    <a:pt x="28" y="435"/>
                  </a:lnTo>
                  <a:lnTo>
                    <a:pt x="66" y="435"/>
                  </a:lnTo>
                  <a:lnTo>
                    <a:pt x="66" y="407"/>
                  </a:lnTo>
                  <a:lnTo>
                    <a:pt x="28" y="407"/>
                  </a:lnTo>
                  <a:lnTo>
                    <a:pt x="28" y="265"/>
                  </a:lnTo>
                  <a:lnTo>
                    <a:pt x="66" y="265"/>
                  </a:lnTo>
                  <a:lnTo>
                    <a:pt x="66" y="236"/>
                  </a:lnTo>
                  <a:lnTo>
                    <a:pt x="28" y="236"/>
                  </a:lnTo>
                  <a:lnTo>
                    <a:pt x="28" y="94"/>
                  </a:lnTo>
                  <a:lnTo>
                    <a:pt x="66" y="94"/>
                  </a:lnTo>
                  <a:lnTo>
                    <a:pt x="66" y="66"/>
                  </a:lnTo>
                  <a:lnTo>
                    <a:pt x="28" y="66"/>
                  </a:lnTo>
                  <a:lnTo>
                    <a:pt x="28" y="0"/>
                  </a:lnTo>
                  <a:lnTo>
                    <a:pt x="0" y="0"/>
                  </a:lnTo>
                  <a:lnTo>
                    <a:pt x="0" y="714"/>
                  </a:lnTo>
                  <a:lnTo>
                    <a:pt x="828" y="714"/>
                  </a:lnTo>
                  <a:lnTo>
                    <a:pt x="828" y="686"/>
                  </a:lnTo>
                  <a:lnTo>
                    <a:pt x="28" y="68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45" name="Freeform 223"/>
            <p:cNvSpPr/>
            <p:nvPr/>
          </p:nvSpPr>
          <p:spPr bwMode="auto">
            <a:xfrm>
              <a:off x="3681882" y="1381603"/>
              <a:ext cx="125777" cy="303599"/>
            </a:xfrm>
            <a:custGeom>
              <a:avLst/>
              <a:gdLst>
                <a:gd name="T0" fmla="*/ 6 w 49"/>
                <a:gd name="T1" fmla="*/ 118 h 118"/>
                <a:gd name="T2" fmla="*/ 43 w 49"/>
                <a:gd name="T3" fmla="*/ 118 h 118"/>
                <a:gd name="T4" fmla="*/ 49 w 49"/>
                <a:gd name="T5" fmla="*/ 112 h 118"/>
                <a:gd name="T6" fmla="*/ 49 w 49"/>
                <a:gd name="T7" fmla="*/ 6 h 118"/>
                <a:gd name="T8" fmla="*/ 43 w 49"/>
                <a:gd name="T9" fmla="*/ 0 h 118"/>
                <a:gd name="T10" fmla="*/ 6 w 49"/>
                <a:gd name="T11" fmla="*/ 0 h 118"/>
                <a:gd name="T12" fmla="*/ 0 w 49"/>
                <a:gd name="T13" fmla="*/ 6 h 118"/>
                <a:gd name="T14" fmla="*/ 0 w 49"/>
                <a:gd name="T15" fmla="*/ 112 h 118"/>
                <a:gd name="T16" fmla="*/ 6 w 49"/>
                <a:gd name="T17" fmla="*/ 118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9" h="118">
                  <a:moveTo>
                    <a:pt x="6" y="118"/>
                  </a:moveTo>
                  <a:cubicBezTo>
                    <a:pt x="43" y="118"/>
                    <a:pt x="43" y="118"/>
                    <a:pt x="43" y="118"/>
                  </a:cubicBezTo>
                  <a:cubicBezTo>
                    <a:pt x="46" y="118"/>
                    <a:pt x="49" y="115"/>
                    <a:pt x="49" y="112"/>
                  </a:cubicBezTo>
                  <a:cubicBezTo>
                    <a:pt x="49" y="6"/>
                    <a:pt x="49" y="6"/>
                    <a:pt x="49" y="6"/>
                  </a:cubicBezTo>
                  <a:cubicBezTo>
                    <a:pt x="49" y="3"/>
                    <a:pt x="46" y="0"/>
                    <a:pt x="43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3" y="0"/>
                    <a:pt x="0" y="3"/>
                    <a:pt x="0" y="6"/>
                  </a:cubicBezTo>
                  <a:cubicBezTo>
                    <a:pt x="0" y="112"/>
                    <a:pt x="0" y="112"/>
                    <a:pt x="0" y="112"/>
                  </a:cubicBezTo>
                  <a:cubicBezTo>
                    <a:pt x="0" y="115"/>
                    <a:pt x="3" y="118"/>
                    <a:pt x="6" y="11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46" name="Freeform 224"/>
            <p:cNvSpPr/>
            <p:nvPr/>
          </p:nvSpPr>
          <p:spPr bwMode="auto">
            <a:xfrm>
              <a:off x="3879222" y="1274259"/>
              <a:ext cx="123608" cy="410944"/>
            </a:xfrm>
            <a:custGeom>
              <a:avLst/>
              <a:gdLst>
                <a:gd name="T0" fmla="*/ 5 w 48"/>
                <a:gd name="T1" fmla="*/ 160 h 160"/>
                <a:gd name="T2" fmla="*/ 43 w 48"/>
                <a:gd name="T3" fmla="*/ 160 h 160"/>
                <a:gd name="T4" fmla="*/ 48 w 48"/>
                <a:gd name="T5" fmla="*/ 154 h 160"/>
                <a:gd name="T6" fmla="*/ 48 w 48"/>
                <a:gd name="T7" fmla="*/ 6 h 160"/>
                <a:gd name="T8" fmla="*/ 43 w 48"/>
                <a:gd name="T9" fmla="*/ 0 h 160"/>
                <a:gd name="T10" fmla="*/ 5 w 48"/>
                <a:gd name="T11" fmla="*/ 0 h 160"/>
                <a:gd name="T12" fmla="*/ 0 w 48"/>
                <a:gd name="T13" fmla="*/ 6 h 160"/>
                <a:gd name="T14" fmla="*/ 0 w 48"/>
                <a:gd name="T15" fmla="*/ 154 h 160"/>
                <a:gd name="T16" fmla="*/ 5 w 48"/>
                <a:gd name="T17" fmla="*/ 160 h 1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8" h="160">
                  <a:moveTo>
                    <a:pt x="5" y="160"/>
                  </a:moveTo>
                  <a:cubicBezTo>
                    <a:pt x="43" y="160"/>
                    <a:pt x="43" y="160"/>
                    <a:pt x="43" y="160"/>
                  </a:cubicBezTo>
                  <a:cubicBezTo>
                    <a:pt x="46" y="160"/>
                    <a:pt x="48" y="157"/>
                    <a:pt x="48" y="154"/>
                  </a:cubicBezTo>
                  <a:cubicBezTo>
                    <a:pt x="48" y="6"/>
                    <a:pt x="48" y="6"/>
                    <a:pt x="48" y="6"/>
                  </a:cubicBezTo>
                  <a:cubicBezTo>
                    <a:pt x="48" y="2"/>
                    <a:pt x="46" y="0"/>
                    <a:pt x="43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2" y="0"/>
                    <a:pt x="0" y="2"/>
                    <a:pt x="0" y="6"/>
                  </a:cubicBezTo>
                  <a:cubicBezTo>
                    <a:pt x="0" y="154"/>
                    <a:pt x="0" y="154"/>
                    <a:pt x="0" y="154"/>
                  </a:cubicBezTo>
                  <a:cubicBezTo>
                    <a:pt x="0" y="157"/>
                    <a:pt x="2" y="160"/>
                    <a:pt x="5" y="16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47" name="Freeform 225"/>
            <p:cNvSpPr/>
            <p:nvPr/>
          </p:nvSpPr>
          <p:spPr bwMode="auto">
            <a:xfrm>
              <a:off x="4074393" y="1166915"/>
              <a:ext cx="125777" cy="518288"/>
            </a:xfrm>
            <a:custGeom>
              <a:avLst/>
              <a:gdLst>
                <a:gd name="T0" fmla="*/ 6 w 49"/>
                <a:gd name="T1" fmla="*/ 202 h 202"/>
                <a:gd name="T2" fmla="*/ 43 w 49"/>
                <a:gd name="T3" fmla="*/ 202 h 202"/>
                <a:gd name="T4" fmla="*/ 49 w 49"/>
                <a:gd name="T5" fmla="*/ 196 h 202"/>
                <a:gd name="T6" fmla="*/ 49 w 49"/>
                <a:gd name="T7" fmla="*/ 5 h 202"/>
                <a:gd name="T8" fmla="*/ 43 w 49"/>
                <a:gd name="T9" fmla="*/ 0 h 202"/>
                <a:gd name="T10" fmla="*/ 6 w 49"/>
                <a:gd name="T11" fmla="*/ 0 h 202"/>
                <a:gd name="T12" fmla="*/ 0 w 49"/>
                <a:gd name="T13" fmla="*/ 5 h 202"/>
                <a:gd name="T14" fmla="*/ 0 w 49"/>
                <a:gd name="T15" fmla="*/ 196 h 202"/>
                <a:gd name="T16" fmla="*/ 6 w 49"/>
                <a:gd name="T17" fmla="*/ 202 h 2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9" h="202">
                  <a:moveTo>
                    <a:pt x="6" y="202"/>
                  </a:moveTo>
                  <a:cubicBezTo>
                    <a:pt x="43" y="202"/>
                    <a:pt x="43" y="202"/>
                    <a:pt x="43" y="202"/>
                  </a:cubicBezTo>
                  <a:cubicBezTo>
                    <a:pt x="46" y="202"/>
                    <a:pt x="49" y="199"/>
                    <a:pt x="49" y="196"/>
                  </a:cubicBezTo>
                  <a:cubicBezTo>
                    <a:pt x="49" y="5"/>
                    <a:pt x="49" y="5"/>
                    <a:pt x="49" y="5"/>
                  </a:cubicBezTo>
                  <a:cubicBezTo>
                    <a:pt x="49" y="2"/>
                    <a:pt x="46" y="0"/>
                    <a:pt x="43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3" y="0"/>
                    <a:pt x="0" y="2"/>
                    <a:pt x="0" y="5"/>
                  </a:cubicBezTo>
                  <a:cubicBezTo>
                    <a:pt x="0" y="196"/>
                    <a:pt x="0" y="196"/>
                    <a:pt x="0" y="196"/>
                  </a:cubicBezTo>
                  <a:cubicBezTo>
                    <a:pt x="0" y="199"/>
                    <a:pt x="3" y="202"/>
                    <a:pt x="6" y="20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48" name="Freeform 226"/>
            <p:cNvSpPr/>
            <p:nvPr/>
          </p:nvSpPr>
          <p:spPr bwMode="auto">
            <a:xfrm>
              <a:off x="4271732" y="1058486"/>
              <a:ext cx="125777" cy="626716"/>
            </a:xfrm>
            <a:custGeom>
              <a:avLst/>
              <a:gdLst>
                <a:gd name="T0" fmla="*/ 6 w 49"/>
                <a:gd name="T1" fmla="*/ 244 h 244"/>
                <a:gd name="T2" fmla="*/ 43 w 49"/>
                <a:gd name="T3" fmla="*/ 244 h 244"/>
                <a:gd name="T4" fmla="*/ 49 w 49"/>
                <a:gd name="T5" fmla="*/ 238 h 244"/>
                <a:gd name="T6" fmla="*/ 49 w 49"/>
                <a:gd name="T7" fmla="*/ 5 h 244"/>
                <a:gd name="T8" fmla="*/ 43 w 49"/>
                <a:gd name="T9" fmla="*/ 0 h 244"/>
                <a:gd name="T10" fmla="*/ 6 w 49"/>
                <a:gd name="T11" fmla="*/ 0 h 244"/>
                <a:gd name="T12" fmla="*/ 0 w 49"/>
                <a:gd name="T13" fmla="*/ 5 h 244"/>
                <a:gd name="T14" fmla="*/ 0 w 49"/>
                <a:gd name="T15" fmla="*/ 238 h 244"/>
                <a:gd name="T16" fmla="*/ 6 w 49"/>
                <a:gd name="T17" fmla="*/ 244 h 2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9" h="244">
                  <a:moveTo>
                    <a:pt x="6" y="244"/>
                  </a:moveTo>
                  <a:cubicBezTo>
                    <a:pt x="43" y="244"/>
                    <a:pt x="43" y="244"/>
                    <a:pt x="43" y="244"/>
                  </a:cubicBezTo>
                  <a:cubicBezTo>
                    <a:pt x="46" y="244"/>
                    <a:pt x="49" y="241"/>
                    <a:pt x="49" y="238"/>
                  </a:cubicBezTo>
                  <a:cubicBezTo>
                    <a:pt x="49" y="5"/>
                    <a:pt x="49" y="5"/>
                    <a:pt x="49" y="5"/>
                  </a:cubicBezTo>
                  <a:cubicBezTo>
                    <a:pt x="49" y="2"/>
                    <a:pt x="46" y="0"/>
                    <a:pt x="43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3" y="0"/>
                    <a:pt x="0" y="2"/>
                    <a:pt x="0" y="5"/>
                  </a:cubicBezTo>
                  <a:cubicBezTo>
                    <a:pt x="0" y="238"/>
                    <a:pt x="0" y="238"/>
                    <a:pt x="0" y="238"/>
                  </a:cubicBezTo>
                  <a:cubicBezTo>
                    <a:pt x="0" y="241"/>
                    <a:pt x="3" y="244"/>
                    <a:pt x="6" y="24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</p:grpSp>
      <p:grpSp>
        <p:nvGrpSpPr>
          <p:cNvPr id="449" name="组合 448"/>
          <p:cNvGrpSpPr/>
          <p:nvPr/>
        </p:nvGrpSpPr>
        <p:grpSpPr>
          <a:xfrm>
            <a:off x="10240844" y="3302449"/>
            <a:ext cx="300352" cy="257548"/>
            <a:chOff x="3546346" y="2339026"/>
            <a:chExt cx="897787" cy="769842"/>
          </a:xfrm>
          <a:solidFill>
            <a:schemeClr val="accent3"/>
          </a:solidFill>
        </p:grpSpPr>
        <p:sp>
          <p:nvSpPr>
            <p:cNvPr id="450" name="Rectangle 227"/>
            <p:cNvSpPr>
              <a:spLocks noChangeArrowheads="1"/>
            </p:cNvSpPr>
            <p:nvPr/>
          </p:nvSpPr>
          <p:spPr bwMode="auto">
            <a:xfrm>
              <a:off x="3561526" y="3077423"/>
              <a:ext cx="882607" cy="3144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51" name="Freeform 228"/>
            <p:cNvSpPr/>
            <p:nvPr/>
          </p:nvSpPr>
          <p:spPr bwMode="auto">
            <a:xfrm>
              <a:off x="3617909" y="2844302"/>
              <a:ext cx="125777" cy="210351"/>
            </a:xfrm>
            <a:custGeom>
              <a:avLst/>
              <a:gdLst>
                <a:gd name="T0" fmla="*/ 6 w 49"/>
                <a:gd name="T1" fmla="*/ 82 h 82"/>
                <a:gd name="T2" fmla="*/ 43 w 49"/>
                <a:gd name="T3" fmla="*/ 82 h 82"/>
                <a:gd name="T4" fmla="*/ 49 w 49"/>
                <a:gd name="T5" fmla="*/ 76 h 82"/>
                <a:gd name="T6" fmla="*/ 49 w 49"/>
                <a:gd name="T7" fmla="*/ 0 h 82"/>
                <a:gd name="T8" fmla="*/ 0 w 49"/>
                <a:gd name="T9" fmla="*/ 49 h 82"/>
                <a:gd name="T10" fmla="*/ 0 w 49"/>
                <a:gd name="T11" fmla="*/ 76 h 82"/>
                <a:gd name="T12" fmla="*/ 6 w 49"/>
                <a:gd name="T13" fmla="*/ 82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9" h="82">
                  <a:moveTo>
                    <a:pt x="6" y="82"/>
                  </a:moveTo>
                  <a:cubicBezTo>
                    <a:pt x="43" y="82"/>
                    <a:pt x="43" y="82"/>
                    <a:pt x="43" y="82"/>
                  </a:cubicBezTo>
                  <a:cubicBezTo>
                    <a:pt x="46" y="82"/>
                    <a:pt x="49" y="79"/>
                    <a:pt x="49" y="76"/>
                  </a:cubicBezTo>
                  <a:cubicBezTo>
                    <a:pt x="49" y="0"/>
                    <a:pt x="49" y="0"/>
                    <a:pt x="49" y="0"/>
                  </a:cubicBezTo>
                  <a:cubicBezTo>
                    <a:pt x="0" y="49"/>
                    <a:pt x="0" y="49"/>
                    <a:pt x="0" y="49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0" y="79"/>
                    <a:pt x="3" y="82"/>
                    <a:pt x="6" y="8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52" name="Freeform 229"/>
            <p:cNvSpPr/>
            <p:nvPr/>
          </p:nvSpPr>
          <p:spPr bwMode="auto">
            <a:xfrm>
              <a:off x="3779467" y="2682744"/>
              <a:ext cx="122524" cy="371910"/>
            </a:xfrm>
            <a:custGeom>
              <a:avLst/>
              <a:gdLst>
                <a:gd name="T0" fmla="*/ 5 w 48"/>
                <a:gd name="T1" fmla="*/ 145 h 145"/>
                <a:gd name="T2" fmla="*/ 43 w 48"/>
                <a:gd name="T3" fmla="*/ 145 h 145"/>
                <a:gd name="T4" fmla="*/ 48 w 48"/>
                <a:gd name="T5" fmla="*/ 139 h 145"/>
                <a:gd name="T6" fmla="*/ 48 w 48"/>
                <a:gd name="T7" fmla="*/ 0 h 145"/>
                <a:gd name="T8" fmla="*/ 0 w 48"/>
                <a:gd name="T9" fmla="*/ 49 h 145"/>
                <a:gd name="T10" fmla="*/ 0 w 48"/>
                <a:gd name="T11" fmla="*/ 139 h 145"/>
                <a:gd name="T12" fmla="*/ 5 w 48"/>
                <a:gd name="T13" fmla="*/ 145 h 1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8" h="145">
                  <a:moveTo>
                    <a:pt x="5" y="145"/>
                  </a:moveTo>
                  <a:cubicBezTo>
                    <a:pt x="43" y="145"/>
                    <a:pt x="43" y="145"/>
                    <a:pt x="43" y="145"/>
                  </a:cubicBezTo>
                  <a:cubicBezTo>
                    <a:pt x="46" y="145"/>
                    <a:pt x="48" y="142"/>
                    <a:pt x="48" y="139"/>
                  </a:cubicBezTo>
                  <a:cubicBezTo>
                    <a:pt x="48" y="0"/>
                    <a:pt x="48" y="0"/>
                    <a:pt x="48" y="0"/>
                  </a:cubicBezTo>
                  <a:cubicBezTo>
                    <a:pt x="0" y="49"/>
                    <a:pt x="0" y="49"/>
                    <a:pt x="0" y="49"/>
                  </a:cubicBezTo>
                  <a:cubicBezTo>
                    <a:pt x="0" y="139"/>
                    <a:pt x="0" y="139"/>
                    <a:pt x="0" y="139"/>
                  </a:cubicBezTo>
                  <a:cubicBezTo>
                    <a:pt x="0" y="142"/>
                    <a:pt x="2" y="145"/>
                    <a:pt x="5" y="14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53" name="Freeform 230"/>
            <p:cNvSpPr/>
            <p:nvPr/>
          </p:nvSpPr>
          <p:spPr bwMode="auto">
            <a:xfrm>
              <a:off x="3938857" y="2713104"/>
              <a:ext cx="124693" cy="341550"/>
            </a:xfrm>
            <a:custGeom>
              <a:avLst/>
              <a:gdLst>
                <a:gd name="T0" fmla="*/ 22 w 49"/>
                <a:gd name="T1" fmla="*/ 22 h 133"/>
                <a:gd name="T2" fmla="*/ 0 w 49"/>
                <a:gd name="T3" fmla="*/ 0 h 133"/>
                <a:gd name="T4" fmla="*/ 0 w 49"/>
                <a:gd name="T5" fmla="*/ 127 h 133"/>
                <a:gd name="T6" fmla="*/ 6 w 49"/>
                <a:gd name="T7" fmla="*/ 133 h 133"/>
                <a:gd name="T8" fmla="*/ 43 w 49"/>
                <a:gd name="T9" fmla="*/ 133 h 133"/>
                <a:gd name="T10" fmla="*/ 49 w 49"/>
                <a:gd name="T11" fmla="*/ 127 h 133"/>
                <a:gd name="T12" fmla="*/ 49 w 49"/>
                <a:gd name="T13" fmla="*/ 26 h 133"/>
                <a:gd name="T14" fmla="*/ 38 w 49"/>
                <a:gd name="T15" fmla="*/ 29 h 133"/>
                <a:gd name="T16" fmla="*/ 22 w 49"/>
                <a:gd name="T17" fmla="*/ 22 h 1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9" h="133">
                  <a:moveTo>
                    <a:pt x="22" y="22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127"/>
                    <a:pt x="0" y="127"/>
                    <a:pt x="0" y="127"/>
                  </a:cubicBezTo>
                  <a:cubicBezTo>
                    <a:pt x="0" y="130"/>
                    <a:pt x="3" y="133"/>
                    <a:pt x="6" y="133"/>
                  </a:cubicBezTo>
                  <a:cubicBezTo>
                    <a:pt x="43" y="133"/>
                    <a:pt x="43" y="133"/>
                    <a:pt x="43" y="133"/>
                  </a:cubicBezTo>
                  <a:cubicBezTo>
                    <a:pt x="46" y="133"/>
                    <a:pt x="49" y="130"/>
                    <a:pt x="49" y="127"/>
                  </a:cubicBezTo>
                  <a:cubicBezTo>
                    <a:pt x="49" y="26"/>
                    <a:pt x="49" y="26"/>
                    <a:pt x="49" y="26"/>
                  </a:cubicBezTo>
                  <a:cubicBezTo>
                    <a:pt x="46" y="28"/>
                    <a:pt x="42" y="29"/>
                    <a:pt x="38" y="29"/>
                  </a:cubicBezTo>
                  <a:cubicBezTo>
                    <a:pt x="32" y="29"/>
                    <a:pt x="27" y="26"/>
                    <a:pt x="22" y="2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54" name="Freeform 231"/>
            <p:cNvSpPr/>
            <p:nvPr/>
          </p:nvSpPr>
          <p:spPr bwMode="auto">
            <a:xfrm>
              <a:off x="4100415" y="2624193"/>
              <a:ext cx="122524" cy="430461"/>
            </a:xfrm>
            <a:custGeom>
              <a:avLst/>
              <a:gdLst>
                <a:gd name="T0" fmla="*/ 5 w 48"/>
                <a:gd name="T1" fmla="*/ 168 h 168"/>
                <a:gd name="T2" fmla="*/ 43 w 48"/>
                <a:gd name="T3" fmla="*/ 168 h 168"/>
                <a:gd name="T4" fmla="*/ 48 w 48"/>
                <a:gd name="T5" fmla="*/ 162 h 168"/>
                <a:gd name="T6" fmla="*/ 48 w 48"/>
                <a:gd name="T7" fmla="*/ 0 h 168"/>
                <a:gd name="T8" fmla="*/ 0 w 48"/>
                <a:gd name="T9" fmla="*/ 48 h 168"/>
                <a:gd name="T10" fmla="*/ 0 w 48"/>
                <a:gd name="T11" fmla="*/ 162 h 168"/>
                <a:gd name="T12" fmla="*/ 5 w 48"/>
                <a:gd name="T13" fmla="*/ 168 h 1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8" h="168">
                  <a:moveTo>
                    <a:pt x="5" y="168"/>
                  </a:moveTo>
                  <a:cubicBezTo>
                    <a:pt x="43" y="168"/>
                    <a:pt x="43" y="168"/>
                    <a:pt x="43" y="168"/>
                  </a:cubicBezTo>
                  <a:cubicBezTo>
                    <a:pt x="46" y="168"/>
                    <a:pt x="48" y="165"/>
                    <a:pt x="48" y="162"/>
                  </a:cubicBezTo>
                  <a:cubicBezTo>
                    <a:pt x="48" y="0"/>
                    <a:pt x="48" y="0"/>
                    <a:pt x="48" y="0"/>
                  </a:cubicBezTo>
                  <a:cubicBezTo>
                    <a:pt x="0" y="48"/>
                    <a:pt x="0" y="48"/>
                    <a:pt x="0" y="48"/>
                  </a:cubicBezTo>
                  <a:cubicBezTo>
                    <a:pt x="0" y="162"/>
                    <a:pt x="0" y="162"/>
                    <a:pt x="0" y="162"/>
                  </a:cubicBezTo>
                  <a:cubicBezTo>
                    <a:pt x="0" y="165"/>
                    <a:pt x="2" y="168"/>
                    <a:pt x="5" y="16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55" name="Freeform 232"/>
            <p:cNvSpPr/>
            <p:nvPr/>
          </p:nvSpPr>
          <p:spPr bwMode="auto">
            <a:xfrm>
              <a:off x="4258721" y="2513596"/>
              <a:ext cx="125777" cy="541058"/>
            </a:xfrm>
            <a:custGeom>
              <a:avLst/>
              <a:gdLst>
                <a:gd name="T0" fmla="*/ 29 w 49"/>
                <a:gd name="T1" fmla="*/ 0 h 211"/>
                <a:gd name="T2" fmla="*/ 0 w 49"/>
                <a:gd name="T3" fmla="*/ 29 h 211"/>
                <a:gd name="T4" fmla="*/ 0 w 49"/>
                <a:gd name="T5" fmla="*/ 205 h 211"/>
                <a:gd name="T6" fmla="*/ 6 w 49"/>
                <a:gd name="T7" fmla="*/ 211 h 211"/>
                <a:gd name="T8" fmla="*/ 43 w 49"/>
                <a:gd name="T9" fmla="*/ 211 h 211"/>
                <a:gd name="T10" fmla="*/ 49 w 49"/>
                <a:gd name="T11" fmla="*/ 205 h 211"/>
                <a:gd name="T12" fmla="*/ 49 w 49"/>
                <a:gd name="T13" fmla="*/ 22 h 211"/>
                <a:gd name="T14" fmla="*/ 29 w 49"/>
                <a:gd name="T15" fmla="*/ 0 h 2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9" h="211">
                  <a:moveTo>
                    <a:pt x="29" y="0"/>
                  </a:moveTo>
                  <a:cubicBezTo>
                    <a:pt x="0" y="29"/>
                    <a:pt x="0" y="29"/>
                    <a:pt x="0" y="29"/>
                  </a:cubicBezTo>
                  <a:cubicBezTo>
                    <a:pt x="0" y="205"/>
                    <a:pt x="0" y="205"/>
                    <a:pt x="0" y="205"/>
                  </a:cubicBezTo>
                  <a:cubicBezTo>
                    <a:pt x="0" y="208"/>
                    <a:pt x="3" y="211"/>
                    <a:pt x="6" y="211"/>
                  </a:cubicBezTo>
                  <a:cubicBezTo>
                    <a:pt x="43" y="211"/>
                    <a:pt x="43" y="211"/>
                    <a:pt x="43" y="211"/>
                  </a:cubicBezTo>
                  <a:cubicBezTo>
                    <a:pt x="46" y="211"/>
                    <a:pt x="49" y="208"/>
                    <a:pt x="49" y="205"/>
                  </a:cubicBezTo>
                  <a:cubicBezTo>
                    <a:pt x="49" y="22"/>
                    <a:pt x="49" y="22"/>
                    <a:pt x="49" y="22"/>
                  </a:cubicBezTo>
                  <a:cubicBezTo>
                    <a:pt x="38" y="21"/>
                    <a:pt x="29" y="12"/>
                    <a:pt x="29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56" name="Freeform 233"/>
            <p:cNvSpPr/>
            <p:nvPr/>
          </p:nvSpPr>
          <p:spPr bwMode="auto">
            <a:xfrm>
              <a:off x="3546346" y="2339026"/>
              <a:ext cx="871764" cy="610452"/>
            </a:xfrm>
            <a:custGeom>
              <a:avLst/>
              <a:gdLst>
                <a:gd name="T0" fmla="*/ 20 w 340"/>
                <a:gd name="T1" fmla="*/ 234 h 238"/>
                <a:gd name="T2" fmla="*/ 140 w 340"/>
                <a:gd name="T3" fmla="*/ 113 h 238"/>
                <a:gd name="T4" fmla="*/ 183 w 340"/>
                <a:gd name="T5" fmla="*/ 156 h 238"/>
                <a:gd name="T6" fmla="*/ 199 w 340"/>
                <a:gd name="T7" fmla="*/ 156 h 238"/>
                <a:gd name="T8" fmla="*/ 318 w 340"/>
                <a:gd name="T9" fmla="*/ 37 h 238"/>
                <a:gd name="T10" fmla="*/ 318 w 340"/>
                <a:gd name="T11" fmla="*/ 64 h 238"/>
                <a:gd name="T12" fmla="*/ 329 w 340"/>
                <a:gd name="T13" fmla="*/ 75 h 238"/>
                <a:gd name="T14" fmla="*/ 340 w 340"/>
                <a:gd name="T15" fmla="*/ 64 h 238"/>
                <a:gd name="T16" fmla="*/ 340 w 340"/>
                <a:gd name="T17" fmla="*/ 11 h 238"/>
                <a:gd name="T18" fmla="*/ 337 w 340"/>
                <a:gd name="T19" fmla="*/ 3 h 238"/>
                <a:gd name="T20" fmla="*/ 329 w 340"/>
                <a:gd name="T21" fmla="*/ 0 h 238"/>
                <a:gd name="T22" fmla="*/ 276 w 340"/>
                <a:gd name="T23" fmla="*/ 0 h 238"/>
                <a:gd name="T24" fmla="*/ 265 w 340"/>
                <a:gd name="T25" fmla="*/ 11 h 238"/>
                <a:gd name="T26" fmla="*/ 276 w 340"/>
                <a:gd name="T27" fmla="*/ 22 h 238"/>
                <a:gd name="T28" fmla="*/ 302 w 340"/>
                <a:gd name="T29" fmla="*/ 22 h 238"/>
                <a:gd name="T30" fmla="*/ 191 w 340"/>
                <a:gd name="T31" fmla="*/ 133 h 238"/>
                <a:gd name="T32" fmla="*/ 148 w 340"/>
                <a:gd name="T33" fmla="*/ 90 h 238"/>
                <a:gd name="T34" fmla="*/ 133 w 340"/>
                <a:gd name="T35" fmla="*/ 90 h 238"/>
                <a:gd name="T36" fmla="*/ 4 w 340"/>
                <a:gd name="T37" fmla="*/ 219 h 238"/>
                <a:gd name="T38" fmla="*/ 4 w 340"/>
                <a:gd name="T39" fmla="*/ 234 h 238"/>
                <a:gd name="T40" fmla="*/ 20 w 340"/>
                <a:gd name="T41" fmla="*/ 234 h 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340" h="238">
                  <a:moveTo>
                    <a:pt x="20" y="234"/>
                  </a:moveTo>
                  <a:cubicBezTo>
                    <a:pt x="140" y="113"/>
                    <a:pt x="140" y="113"/>
                    <a:pt x="140" y="113"/>
                  </a:cubicBezTo>
                  <a:cubicBezTo>
                    <a:pt x="183" y="156"/>
                    <a:pt x="183" y="156"/>
                    <a:pt x="183" y="156"/>
                  </a:cubicBezTo>
                  <a:cubicBezTo>
                    <a:pt x="188" y="160"/>
                    <a:pt x="195" y="160"/>
                    <a:pt x="199" y="156"/>
                  </a:cubicBezTo>
                  <a:cubicBezTo>
                    <a:pt x="318" y="37"/>
                    <a:pt x="318" y="37"/>
                    <a:pt x="318" y="37"/>
                  </a:cubicBezTo>
                  <a:cubicBezTo>
                    <a:pt x="318" y="64"/>
                    <a:pt x="318" y="64"/>
                    <a:pt x="318" y="64"/>
                  </a:cubicBezTo>
                  <a:cubicBezTo>
                    <a:pt x="318" y="70"/>
                    <a:pt x="323" y="75"/>
                    <a:pt x="329" y="75"/>
                  </a:cubicBezTo>
                  <a:cubicBezTo>
                    <a:pt x="335" y="75"/>
                    <a:pt x="340" y="70"/>
                    <a:pt x="340" y="64"/>
                  </a:cubicBezTo>
                  <a:cubicBezTo>
                    <a:pt x="340" y="11"/>
                    <a:pt x="340" y="11"/>
                    <a:pt x="340" y="11"/>
                  </a:cubicBezTo>
                  <a:cubicBezTo>
                    <a:pt x="340" y="8"/>
                    <a:pt x="339" y="5"/>
                    <a:pt x="337" y="3"/>
                  </a:cubicBezTo>
                  <a:cubicBezTo>
                    <a:pt x="335" y="1"/>
                    <a:pt x="332" y="0"/>
                    <a:pt x="329" y="0"/>
                  </a:cubicBezTo>
                  <a:cubicBezTo>
                    <a:pt x="276" y="0"/>
                    <a:pt x="276" y="0"/>
                    <a:pt x="276" y="0"/>
                  </a:cubicBezTo>
                  <a:cubicBezTo>
                    <a:pt x="270" y="0"/>
                    <a:pt x="265" y="4"/>
                    <a:pt x="265" y="11"/>
                  </a:cubicBezTo>
                  <a:cubicBezTo>
                    <a:pt x="265" y="17"/>
                    <a:pt x="270" y="22"/>
                    <a:pt x="276" y="22"/>
                  </a:cubicBezTo>
                  <a:cubicBezTo>
                    <a:pt x="302" y="22"/>
                    <a:pt x="302" y="22"/>
                    <a:pt x="302" y="22"/>
                  </a:cubicBezTo>
                  <a:cubicBezTo>
                    <a:pt x="191" y="133"/>
                    <a:pt x="191" y="133"/>
                    <a:pt x="191" y="133"/>
                  </a:cubicBezTo>
                  <a:cubicBezTo>
                    <a:pt x="148" y="90"/>
                    <a:pt x="148" y="90"/>
                    <a:pt x="148" y="90"/>
                  </a:cubicBezTo>
                  <a:cubicBezTo>
                    <a:pt x="144" y="86"/>
                    <a:pt x="137" y="86"/>
                    <a:pt x="133" y="90"/>
                  </a:cubicBezTo>
                  <a:cubicBezTo>
                    <a:pt x="4" y="219"/>
                    <a:pt x="4" y="219"/>
                    <a:pt x="4" y="219"/>
                  </a:cubicBezTo>
                  <a:cubicBezTo>
                    <a:pt x="0" y="223"/>
                    <a:pt x="0" y="230"/>
                    <a:pt x="4" y="234"/>
                  </a:cubicBezTo>
                  <a:cubicBezTo>
                    <a:pt x="8" y="238"/>
                    <a:pt x="15" y="238"/>
                    <a:pt x="20" y="23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</p:grpSp>
      <p:grpSp>
        <p:nvGrpSpPr>
          <p:cNvPr id="457" name="组合 456"/>
          <p:cNvGrpSpPr/>
          <p:nvPr/>
        </p:nvGrpSpPr>
        <p:grpSpPr>
          <a:xfrm>
            <a:off x="9242591" y="2489828"/>
            <a:ext cx="308697" cy="306365"/>
            <a:chOff x="7078908" y="5461438"/>
            <a:chExt cx="430461" cy="427208"/>
          </a:xfrm>
          <a:solidFill>
            <a:schemeClr val="bg1">
              <a:lumMod val="50000"/>
            </a:schemeClr>
          </a:solidFill>
        </p:grpSpPr>
        <p:sp>
          <p:nvSpPr>
            <p:cNvPr id="458" name="Freeform 236"/>
            <p:cNvSpPr/>
            <p:nvPr/>
          </p:nvSpPr>
          <p:spPr bwMode="auto">
            <a:xfrm>
              <a:off x="7078908" y="5461438"/>
              <a:ext cx="418534" cy="417450"/>
            </a:xfrm>
            <a:custGeom>
              <a:avLst/>
              <a:gdLst>
                <a:gd name="T0" fmla="*/ 84 w 163"/>
                <a:gd name="T1" fmla="*/ 129 h 163"/>
                <a:gd name="T2" fmla="*/ 46 w 163"/>
                <a:gd name="T3" fmla="*/ 50 h 163"/>
                <a:gd name="T4" fmla="*/ 81 w 163"/>
                <a:gd name="T5" fmla="*/ 34 h 163"/>
                <a:gd name="T6" fmla="*/ 127 w 163"/>
                <a:gd name="T7" fmla="*/ 89 h 163"/>
                <a:gd name="T8" fmla="*/ 147 w 163"/>
                <a:gd name="T9" fmla="*/ 94 h 163"/>
                <a:gd name="T10" fmla="*/ 162 w 163"/>
                <a:gd name="T11" fmla="*/ 86 h 163"/>
                <a:gd name="T12" fmla="*/ 162 w 163"/>
                <a:gd name="T13" fmla="*/ 70 h 163"/>
                <a:gd name="T14" fmla="*/ 144 w 163"/>
                <a:gd name="T15" fmla="*/ 59 h 163"/>
                <a:gd name="T16" fmla="*/ 154 w 163"/>
                <a:gd name="T17" fmla="*/ 45 h 163"/>
                <a:gd name="T18" fmla="*/ 145 w 163"/>
                <a:gd name="T19" fmla="*/ 32 h 163"/>
                <a:gd name="T20" fmla="*/ 125 w 163"/>
                <a:gd name="T21" fmla="*/ 30 h 163"/>
                <a:gd name="T22" fmla="*/ 126 w 163"/>
                <a:gd name="T23" fmla="*/ 13 h 163"/>
                <a:gd name="T24" fmla="*/ 112 w 163"/>
                <a:gd name="T25" fmla="*/ 6 h 163"/>
                <a:gd name="T26" fmla="*/ 93 w 163"/>
                <a:gd name="T27" fmla="*/ 15 h 163"/>
                <a:gd name="T28" fmla="*/ 86 w 163"/>
                <a:gd name="T29" fmla="*/ 0 h 163"/>
                <a:gd name="T30" fmla="*/ 70 w 163"/>
                <a:gd name="T31" fmla="*/ 1 h 163"/>
                <a:gd name="T32" fmla="*/ 58 w 163"/>
                <a:gd name="T33" fmla="*/ 18 h 163"/>
                <a:gd name="T34" fmla="*/ 44 w 163"/>
                <a:gd name="T35" fmla="*/ 9 h 163"/>
                <a:gd name="T36" fmla="*/ 31 w 163"/>
                <a:gd name="T37" fmla="*/ 17 h 163"/>
                <a:gd name="T38" fmla="*/ 31 w 163"/>
                <a:gd name="T39" fmla="*/ 36 h 163"/>
                <a:gd name="T40" fmla="*/ 15 w 163"/>
                <a:gd name="T41" fmla="*/ 33 h 163"/>
                <a:gd name="T42" fmla="*/ 8 w 163"/>
                <a:gd name="T43" fmla="*/ 47 h 163"/>
                <a:gd name="T44" fmla="*/ 18 w 163"/>
                <a:gd name="T45" fmla="*/ 59 h 163"/>
                <a:gd name="T46" fmla="*/ 0 w 163"/>
                <a:gd name="T47" fmla="*/ 73 h 163"/>
                <a:gd name="T48" fmla="*/ 0 w 163"/>
                <a:gd name="T49" fmla="*/ 88 h 163"/>
                <a:gd name="T50" fmla="*/ 15 w 163"/>
                <a:gd name="T51" fmla="*/ 94 h 163"/>
                <a:gd name="T52" fmla="*/ 6 w 163"/>
                <a:gd name="T53" fmla="*/ 114 h 163"/>
                <a:gd name="T54" fmla="*/ 15 w 163"/>
                <a:gd name="T55" fmla="*/ 128 h 163"/>
                <a:gd name="T56" fmla="*/ 30 w 163"/>
                <a:gd name="T57" fmla="*/ 125 h 163"/>
                <a:gd name="T58" fmla="*/ 33 w 163"/>
                <a:gd name="T59" fmla="*/ 148 h 163"/>
                <a:gd name="T60" fmla="*/ 47 w 163"/>
                <a:gd name="T61" fmla="*/ 155 h 163"/>
                <a:gd name="T62" fmla="*/ 59 w 163"/>
                <a:gd name="T63" fmla="*/ 145 h 163"/>
                <a:gd name="T64" fmla="*/ 72 w 163"/>
                <a:gd name="T65" fmla="*/ 163 h 163"/>
                <a:gd name="T66" fmla="*/ 88 w 163"/>
                <a:gd name="T67" fmla="*/ 162 h 163"/>
                <a:gd name="T68" fmla="*/ 94 w 163"/>
                <a:gd name="T69" fmla="*/ 148 h 163"/>
                <a:gd name="T70" fmla="*/ 89 w 163"/>
                <a:gd name="T71" fmla="*/ 128 h 1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63" h="163">
                  <a:moveTo>
                    <a:pt x="89" y="128"/>
                  </a:moveTo>
                  <a:cubicBezTo>
                    <a:pt x="88" y="128"/>
                    <a:pt x="86" y="129"/>
                    <a:pt x="84" y="129"/>
                  </a:cubicBezTo>
                  <a:cubicBezTo>
                    <a:pt x="58" y="130"/>
                    <a:pt x="36" y="110"/>
                    <a:pt x="35" y="84"/>
                  </a:cubicBezTo>
                  <a:cubicBezTo>
                    <a:pt x="34" y="71"/>
                    <a:pt x="38" y="59"/>
                    <a:pt x="46" y="50"/>
                  </a:cubicBezTo>
                  <a:cubicBezTo>
                    <a:pt x="55" y="40"/>
                    <a:pt x="66" y="35"/>
                    <a:pt x="79" y="34"/>
                  </a:cubicBezTo>
                  <a:cubicBezTo>
                    <a:pt x="79" y="34"/>
                    <a:pt x="80" y="34"/>
                    <a:pt x="81" y="34"/>
                  </a:cubicBezTo>
                  <a:cubicBezTo>
                    <a:pt x="106" y="34"/>
                    <a:pt x="127" y="54"/>
                    <a:pt x="128" y="79"/>
                  </a:cubicBezTo>
                  <a:cubicBezTo>
                    <a:pt x="128" y="82"/>
                    <a:pt x="128" y="85"/>
                    <a:pt x="127" y="89"/>
                  </a:cubicBezTo>
                  <a:cubicBezTo>
                    <a:pt x="144" y="105"/>
                    <a:pt x="144" y="105"/>
                    <a:pt x="144" y="105"/>
                  </a:cubicBezTo>
                  <a:cubicBezTo>
                    <a:pt x="145" y="101"/>
                    <a:pt x="146" y="97"/>
                    <a:pt x="147" y="94"/>
                  </a:cubicBezTo>
                  <a:cubicBezTo>
                    <a:pt x="163" y="90"/>
                    <a:pt x="163" y="90"/>
                    <a:pt x="163" y="90"/>
                  </a:cubicBezTo>
                  <a:cubicBezTo>
                    <a:pt x="162" y="86"/>
                    <a:pt x="162" y="86"/>
                    <a:pt x="162" y="86"/>
                  </a:cubicBezTo>
                  <a:cubicBezTo>
                    <a:pt x="162" y="75"/>
                    <a:pt x="162" y="75"/>
                    <a:pt x="162" y="75"/>
                  </a:cubicBezTo>
                  <a:cubicBezTo>
                    <a:pt x="162" y="70"/>
                    <a:pt x="162" y="70"/>
                    <a:pt x="162" y="70"/>
                  </a:cubicBezTo>
                  <a:cubicBezTo>
                    <a:pt x="147" y="69"/>
                    <a:pt x="147" y="69"/>
                    <a:pt x="147" y="69"/>
                  </a:cubicBezTo>
                  <a:cubicBezTo>
                    <a:pt x="146" y="66"/>
                    <a:pt x="145" y="62"/>
                    <a:pt x="144" y="59"/>
                  </a:cubicBezTo>
                  <a:cubicBezTo>
                    <a:pt x="156" y="48"/>
                    <a:pt x="156" y="48"/>
                    <a:pt x="156" y="48"/>
                  </a:cubicBezTo>
                  <a:cubicBezTo>
                    <a:pt x="154" y="45"/>
                    <a:pt x="154" y="45"/>
                    <a:pt x="154" y="45"/>
                  </a:cubicBezTo>
                  <a:cubicBezTo>
                    <a:pt x="148" y="35"/>
                    <a:pt x="148" y="35"/>
                    <a:pt x="148" y="35"/>
                  </a:cubicBezTo>
                  <a:cubicBezTo>
                    <a:pt x="145" y="32"/>
                    <a:pt x="145" y="32"/>
                    <a:pt x="145" y="32"/>
                  </a:cubicBezTo>
                  <a:cubicBezTo>
                    <a:pt x="132" y="38"/>
                    <a:pt x="132" y="38"/>
                    <a:pt x="132" y="38"/>
                  </a:cubicBezTo>
                  <a:cubicBezTo>
                    <a:pt x="130" y="35"/>
                    <a:pt x="127" y="32"/>
                    <a:pt x="125" y="30"/>
                  </a:cubicBezTo>
                  <a:cubicBezTo>
                    <a:pt x="130" y="15"/>
                    <a:pt x="130" y="15"/>
                    <a:pt x="130" y="15"/>
                  </a:cubicBezTo>
                  <a:cubicBezTo>
                    <a:pt x="126" y="13"/>
                    <a:pt x="126" y="13"/>
                    <a:pt x="126" y="13"/>
                  </a:cubicBezTo>
                  <a:cubicBezTo>
                    <a:pt x="116" y="8"/>
                    <a:pt x="116" y="8"/>
                    <a:pt x="116" y="8"/>
                  </a:cubicBezTo>
                  <a:cubicBezTo>
                    <a:pt x="112" y="6"/>
                    <a:pt x="112" y="6"/>
                    <a:pt x="112" y="6"/>
                  </a:cubicBezTo>
                  <a:cubicBezTo>
                    <a:pt x="104" y="18"/>
                    <a:pt x="104" y="18"/>
                    <a:pt x="104" y="18"/>
                  </a:cubicBezTo>
                  <a:cubicBezTo>
                    <a:pt x="100" y="17"/>
                    <a:pt x="97" y="16"/>
                    <a:pt x="93" y="15"/>
                  </a:cubicBezTo>
                  <a:cubicBezTo>
                    <a:pt x="90" y="0"/>
                    <a:pt x="90" y="0"/>
                    <a:pt x="90" y="0"/>
                  </a:cubicBezTo>
                  <a:cubicBezTo>
                    <a:pt x="86" y="0"/>
                    <a:pt x="86" y="0"/>
                    <a:pt x="86" y="0"/>
                  </a:cubicBezTo>
                  <a:cubicBezTo>
                    <a:pt x="75" y="1"/>
                    <a:pt x="75" y="1"/>
                    <a:pt x="75" y="1"/>
                  </a:cubicBezTo>
                  <a:cubicBezTo>
                    <a:pt x="70" y="1"/>
                    <a:pt x="70" y="1"/>
                    <a:pt x="70" y="1"/>
                  </a:cubicBezTo>
                  <a:cubicBezTo>
                    <a:pt x="69" y="15"/>
                    <a:pt x="69" y="15"/>
                    <a:pt x="69" y="15"/>
                  </a:cubicBezTo>
                  <a:cubicBezTo>
                    <a:pt x="65" y="16"/>
                    <a:pt x="62" y="17"/>
                    <a:pt x="58" y="18"/>
                  </a:cubicBezTo>
                  <a:cubicBezTo>
                    <a:pt x="48" y="6"/>
                    <a:pt x="48" y="6"/>
                    <a:pt x="48" y="6"/>
                  </a:cubicBezTo>
                  <a:cubicBezTo>
                    <a:pt x="44" y="9"/>
                    <a:pt x="44" y="9"/>
                    <a:pt x="44" y="9"/>
                  </a:cubicBezTo>
                  <a:cubicBezTo>
                    <a:pt x="35" y="15"/>
                    <a:pt x="35" y="15"/>
                    <a:pt x="35" y="15"/>
                  </a:cubicBezTo>
                  <a:cubicBezTo>
                    <a:pt x="31" y="17"/>
                    <a:pt x="31" y="17"/>
                    <a:pt x="31" y="17"/>
                  </a:cubicBezTo>
                  <a:cubicBezTo>
                    <a:pt x="37" y="30"/>
                    <a:pt x="37" y="30"/>
                    <a:pt x="37" y="30"/>
                  </a:cubicBezTo>
                  <a:cubicBezTo>
                    <a:pt x="35" y="32"/>
                    <a:pt x="33" y="34"/>
                    <a:pt x="31" y="36"/>
                  </a:cubicBezTo>
                  <a:cubicBezTo>
                    <a:pt x="31" y="37"/>
                    <a:pt x="30" y="37"/>
                    <a:pt x="30" y="38"/>
                  </a:cubicBezTo>
                  <a:cubicBezTo>
                    <a:pt x="15" y="33"/>
                    <a:pt x="15" y="33"/>
                    <a:pt x="15" y="33"/>
                  </a:cubicBezTo>
                  <a:cubicBezTo>
                    <a:pt x="13" y="37"/>
                    <a:pt x="13" y="37"/>
                    <a:pt x="13" y="37"/>
                  </a:cubicBezTo>
                  <a:cubicBezTo>
                    <a:pt x="8" y="47"/>
                    <a:pt x="8" y="47"/>
                    <a:pt x="8" y="47"/>
                  </a:cubicBezTo>
                  <a:cubicBezTo>
                    <a:pt x="6" y="51"/>
                    <a:pt x="6" y="51"/>
                    <a:pt x="6" y="51"/>
                  </a:cubicBezTo>
                  <a:cubicBezTo>
                    <a:pt x="18" y="59"/>
                    <a:pt x="18" y="59"/>
                    <a:pt x="18" y="59"/>
                  </a:cubicBezTo>
                  <a:cubicBezTo>
                    <a:pt x="17" y="63"/>
                    <a:pt x="16" y="66"/>
                    <a:pt x="15" y="69"/>
                  </a:cubicBezTo>
                  <a:cubicBezTo>
                    <a:pt x="0" y="73"/>
                    <a:pt x="0" y="73"/>
                    <a:pt x="0" y="73"/>
                  </a:cubicBezTo>
                  <a:cubicBezTo>
                    <a:pt x="0" y="77"/>
                    <a:pt x="0" y="77"/>
                    <a:pt x="0" y="77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1" y="92"/>
                    <a:pt x="1" y="92"/>
                    <a:pt x="1" y="92"/>
                  </a:cubicBezTo>
                  <a:cubicBezTo>
                    <a:pt x="15" y="94"/>
                    <a:pt x="15" y="94"/>
                    <a:pt x="15" y="94"/>
                  </a:cubicBezTo>
                  <a:cubicBezTo>
                    <a:pt x="16" y="97"/>
                    <a:pt x="17" y="101"/>
                    <a:pt x="18" y="104"/>
                  </a:cubicBezTo>
                  <a:cubicBezTo>
                    <a:pt x="6" y="114"/>
                    <a:pt x="6" y="114"/>
                    <a:pt x="6" y="114"/>
                  </a:cubicBezTo>
                  <a:cubicBezTo>
                    <a:pt x="9" y="118"/>
                    <a:pt x="9" y="118"/>
                    <a:pt x="9" y="118"/>
                  </a:cubicBezTo>
                  <a:cubicBezTo>
                    <a:pt x="15" y="128"/>
                    <a:pt x="15" y="128"/>
                    <a:pt x="15" y="128"/>
                  </a:cubicBezTo>
                  <a:cubicBezTo>
                    <a:pt x="17" y="131"/>
                    <a:pt x="17" y="131"/>
                    <a:pt x="17" y="131"/>
                  </a:cubicBezTo>
                  <a:cubicBezTo>
                    <a:pt x="30" y="125"/>
                    <a:pt x="30" y="125"/>
                    <a:pt x="30" y="125"/>
                  </a:cubicBezTo>
                  <a:cubicBezTo>
                    <a:pt x="33" y="128"/>
                    <a:pt x="35" y="130"/>
                    <a:pt x="38" y="133"/>
                  </a:cubicBezTo>
                  <a:cubicBezTo>
                    <a:pt x="33" y="148"/>
                    <a:pt x="33" y="148"/>
                    <a:pt x="33" y="148"/>
                  </a:cubicBezTo>
                  <a:cubicBezTo>
                    <a:pt x="37" y="150"/>
                    <a:pt x="37" y="150"/>
                    <a:pt x="37" y="150"/>
                  </a:cubicBezTo>
                  <a:cubicBezTo>
                    <a:pt x="47" y="155"/>
                    <a:pt x="47" y="155"/>
                    <a:pt x="47" y="155"/>
                  </a:cubicBezTo>
                  <a:cubicBezTo>
                    <a:pt x="51" y="157"/>
                    <a:pt x="51" y="157"/>
                    <a:pt x="51" y="157"/>
                  </a:cubicBezTo>
                  <a:cubicBezTo>
                    <a:pt x="59" y="145"/>
                    <a:pt x="59" y="145"/>
                    <a:pt x="59" y="145"/>
                  </a:cubicBezTo>
                  <a:cubicBezTo>
                    <a:pt x="62" y="146"/>
                    <a:pt x="66" y="147"/>
                    <a:pt x="69" y="148"/>
                  </a:cubicBezTo>
                  <a:cubicBezTo>
                    <a:pt x="72" y="163"/>
                    <a:pt x="72" y="163"/>
                    <a:pt x="72" y="163"/>
                  </a:cubicBezTo>
                  <a:cubicBezTo>
                    <a:pt x="77" y="163"/>
                    <a:pt x="77" y="163"/>
                    <a:pt x="77" y="163"/>
                  </a:cubicBezTo>
                  <a:cubicBezTo>
                    <a:pt x="88" y="162"/>
                    <a:pt x="88" y="162"/>
                    <a:pt x="88" y="162"/>
                  </a:cubicBezTo>
                  <a:cubicBezTo>
                    <a:pt x="92" y="162"/>
                    <a:pt x="92" y="162"/>
                    <a:pt x="92" y="162"/>
                  </a:cubicBezTo>
                  <a:cubicBezTo>
                    <a:pt x="94" y="148"/>
                    <a:pt x="94" y="148"/>
                    <a:pt x="94" y="148"/>
                  </a:cubicBezTo>
                  <a:cubicBezTo>
                    <a:pt x="98" y="147"/>
                    <a:pt x="102" y="146"/>
                    <a:pt x="105" y="144"/>
                  </a:cubicBezTo>
                  <a:lnTo>
                    <a:pt x="89" y="12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59" name="Freeform 237"/>
            <p:cNvSpPr/>
            <p:nvPr/>
          </p:nvSpPr>
          <p:spPr bwMode="auto">
            <a:xfrm>
              <a:off x="7197095" y="5576372"/>
              <a:ext cx="312274" cy="312274"/>
            </a:xfrm>
            <a:custGeom>
              <a:avLst/>
              <a:gdLst>
                <a:gd name="T0" fmla="*/ 122 w 122"/>
                <a:gd name="T1" fmla="*/ 101 h 122"/>
                <a:gd name="T2" fmla="*/ 119 w 122"/>
                <a:gd name="T3" fmla="*/ 94 h 122"/>
                <a:gd name="T4" fmla="*/ 67 w 122"/>
                <a:gd name="T5" fmla="*/ 43 h 122"/>
                <a:gd name="T6" fmla="*/ 58 w 122"/>
                <a:gd name="T7" fmla="*/ 12 h 122"/>
                <a:gd name="T8" fmla="*/ 23 w 122"/>
                <a:gd name="T9" fmla="*/ 5 h 122"/>
                <a:gd name="T10" fmla="*/ 41 w 122"/>
                <a:gd name="T11" fmla="*/ 23 h 122"/>
                <a:gd name="T12" fmla="*/ 41 w 122"/>
                <a:gd name="T13" fmla="*/ 29 h 122"/>
                <a:gd name="T14" fmla="*/ 29 w 122"/>
                <a:gd name="T15" fmla="*/ 41 h 122"/>
                <a:gd name="T16" fmla="*/ 23 w 122"/>
                <a:gd name="T17" fmla="*/ 41 h 122"/>
                <a:gd name="T18" fmla="*/ 5 w 122"/>
                <a:gd name="T19" fmla="*/ 23 h 122"/>
                <a:gd name="T20" fmla="*/ 12 w 122"/>
                <a:gd name="T21" fmla="*/ 58 h 122"/>
                <a:gd name="T22" fmla="*/ 43 w 122"/>
                <a:gd name="T23" fmla="*/ 67 h 122"/>
                <a:gd name="T24" fmla="*/ 94 w 122"/>
                <a:gd name="T25" fmla="*/ 119 h 122"/>
                <a:gd name="T26" fmla="*/ 101 w 122"/>
                <a:gd name="T27" fmla="*/ 122 h 122"/>
                <a:gd name="T28" fmla="*/ 122 w 122"/>
                <a:gd name="T29" fmla="*/ 101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2" h="122">
                  <a:moveTo>
                    <a:pt x="122" y="101"/>
                  </a:moveTo>
                  <a:cubicBezTo>
                    <a:pt x="122" y="99"/>
                    <a:pt x="121" y="95"/>
                    <a:pt x="119" y="94"/>
                  </a:cubicBezTo>
                  <a:cubicBezTo>
                    <a:pt x="102" y="77"/>
                    <a:pt x="84" y="60"/>
                    <a:pt x="67" y="43"/>
                  </a:cubicBezTo>
                  <a:cubicBezTo>
                    <a:pt x="69" y="32"/>
                    <a:pt x="66" y="21"/>
                    <a:pt x="58" y="12"/>
                  </a:cubicBezTo>
                  <a:cubicBezTo>
                    <a:pt x="49" y="3"/>
                    <a:pt x="35" y="0"/>
                    <a:pt x="23" y="5"/>
                  </a:cubicBezTo>
                  <a:cubicBezTo>
                    <a:pt x="41" y="23"/>
                    <a:pt x="41" y="23"/>
                    <a:pt x="41" y="23"/>
                  </a:cubicBezTo>
                  <a:cubicBezTo>
                    <a:pt x="42" y="25"/>
                    <a:pt x="42" y="27"/>
                    <a:pt x="41" y="29"/>
                  </a:cubicBezTo>
                  <a:cubicBezTo>
                    <a:pt x="29" y="41"/>
                    <a:pt x="29" y="41"/>
                    <a:pt x="29" y="41"/>
                  </a:cubicBezTo>
                  <a:cubicBezTo>
                    <a:pt x="27" y="43"/>
                    <a:pt x="25" y="43"/>
                    <a:pt x="23" y="41"/>
                  </a:cubicBezTo>
                  <a:cubicBezTo>
                    <a:pt x="5" y="23"/>
                    <a:pt x="5" y="23"/>
                    <a:pt x="5" y="23"/>
                  </a:cubicBezTo>
                  <a:cubicBezTo>
                    <a:pt x="0" y="35"/>
                    <a:pt x="3" y="49"/>
                    <a:pt x="12" y="58"/>
                  </a:cubicBezTo>
                  <a:cubicBezTo>
                    <a:pt x="20" y="66"/>
                    <a:pt x="32" y="69"/>
                    <a:pt x="43" y="67"/>
                  </a:cubicBezTo>
                  <a:cubicBezTo>
                    <a:pt x="60" y="84"/>
                    <a:pt x="77" y="102"/>
                    <a:pt x="94" y="119"/>
                  </a:cubicBezTo>
                  <a:cubicBezTo>
                    <a:pt x="95" y="121"/>
                    <a:pt x="98" y="122"/>
                    <a:pt x="101" y="122"/>
                  </a:cubicBezTo>
                  <a:cubicBezTo>
                    <a:pt x="111" y="120"/>
                    <a:pt x="120" y="112"/>
                    <a:pt x="122" y="10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</p:grpSp>
      <p:grpSp>
        <p:nvGrpSpPr>
          <p:cNvPr id="460" name="组合 459"/>
          <p:cNvGrpSpPr/>
          <p:nvPr/>
        </p:nvGrpSpPr>
        <p:grpSpPr>
          <a:xfrm>
            <a:off x="7899503" y="3227429"/>
            <a:ext cx="347576" cy="398896"/>
            <a:chOff x="2733098" y="4187405"/>
            <a:chExt cx="484675" cy="556238"/>
          </a:xfrm>
          <a:solidFill>
            <a:schemeClr val="bg1">
              <a:lumMod val="50000"/>
            </a:schemeClr>
          </a:solidFill>
        </p:grpSpPr>
        <p:sp>
          <p:nvSpPr>
            <p:cNvPr id="461" name="Oval 302"/>
            <p:cNvSpPr>
              <a:spLocks noChangeArrowheads="1"/>
            </p:cNvSpPr>
            <p:nvPr/>
          </p:nvSpPr>
          <p:spPr bwMode="auto">
            <a:xfrm>
              <a:off x="2849117" y="4187405"/>
              <a:ext cx="84574" cy="107344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62" name="Freeform 303"/>
            <p:cNvSpPr>
              <a:spLocks noEditPoints="1"/>
            </p:cNvSpPr>
            <p:nvPr/>
          </p:nvSpPr>
          <p:spPr bwMode="auto">
            <a:xfrm>
              <a:off x="2733098" y="4304508"/>
              <a:ext cx="310105" cy="439135"/>
            </a:xfrm>
            <a:custGeom>
              <a:avLst/>
              <a:gdLst>
                <a:gd name="T0" fmla="*/ 121 w 121"/>
                <a:gd name="T1" fmla="*/ 26 h 171"/>
                <a:gd name="T2" fmla="*/ 120 w 121"/>
                <a:gd name="T3" fmla="*/ 26 h 171"/>
                <a:gd name="T4" fmla="*/ 114 w 121"/>
                <a:gd name="T5" fmla="*/ 21 h 171"/>
                <a:gd name="T6" fmla="*/ 90 w 121"/>
                <a:gd name="T7" fmla="*/ 3 h 171"/>
                <a:gd name="T8" fmla="*/ 84 w 121"/>
                <a:gd name="T9" fmla="*/ 1 h 171"/>
                <a:gd name="T10" fmla="*/ 76 w 121"/>
                <a:gd name="T11" fmla="*/ 1 h 171"/>
                <a:gd name="T12" fmla="*/ 74 w 121"/>
                <a:gd name="T13" fmla="*/ 11 h 171"/>
                <a:gd name="T14" fmla="*/ 67 w 121"/>
                <a:gd name="T15" fmla="*/ 42 h 171"/>
                <a:gd name="T16" fmla="*/ 67 w 121"/>
                <a:gd name="T17" fmla="*/ 7 h 171"/>
                <a:gd name="T18" fmla="*/ 58 w 121"/>
                <a:gd name="T19" fmla="*/ 0 h 171"/>
                <a:gd name="T20" fmla="*/ 58 w 121"/>
                <a:gd name="T21" fmla="*/ 9 h 171"/>
                <a:gd name="T22" fmla="*/ 45 w 121"/>
                <a:gd name="T23" fmla="*/ 18 h 171"/>
                <a:gd name="T24" fmla="*/ 40 w 121"/>
                <a:gd name="T25" fmla="*/ 7 h 171"/>
                <a:gd name="T26" fmla="*/ 47 w 121"/>
                <a:gd name="T27" fmla="*/ 0 h 171"/>
                <a:gd name="T28" fmla="*/ 38 w 121"/>
                <a:gd name="T29" fmla="*/ 1 h 171"/>
                <a:gd name="T30" fmla="*/ 3 w 121"/>
                <a:gd name="T31" fmla="*/ 35 h 171"/>
                <a:gd name="T32" fmla="*/ 3 w 121"/>
                <a:gd name="T33" fmla="*/ 36 h 171"/>
                <a:gd name="T34" fmla="*/ 1 w 121"/>
                <a:gd name="T35" fmla="*/ 48 h 171"/>
                <a:gd name="T36" fmla="*/ 2 w 121"/>
                <a:gd name="T37" fmla="*/ 48 h 171"/>
                <a:gd name="T38" fmla="*/ 2 w 121"/>
                <a:gd name="T39" fmla="*/ 50 h 171"/>
                <a:gd name="T40" fmla="*/ 6 w 121"/>
                <a:gd name="T41" fmla="*/ 57 h 171"/>
                <a:gd name="T42" fmla="*/ 20 w 121"/>
                <a:gd name="T43" fmla="*/ 85 h 171"/>
                <a:gd name="T44" fmla="*/ 33 w 121"/>
                <a:gd name="T45" fmla="*/ 90 h 171"/>
                <a:gd name="T46" fmla="*/ 35 w 121"/>
                <a:gd name="T47" fmla="*/ 90 h 171"/>
                <a:gd name="T48" fmla="*/ 60 w 121"/>
                <a:gd name="T49" fmla="*/ 171 h 171"/>
                <a:gd name="T50" fmla="*/ 56 w 121"/>
                <a:gd name="T51" fmla="*/ 110 h 171"/>
                <a:gd name="T52" fmla="*/ 89 w 121"/>
                <a:gd name="T53" fmla="*/ 33 h 171"/>
                <a:gd name="T54" fmla="*/ 93 w 121"/>
                <a:gd name="T55" fmla="*/ 31 h 171"/>
                <a:gd name="T56" fmla="*/ 75 w 121"/>
                <a:gd name="T57" fmla="*/ 45 h 171"/>
                <a:gd name="T58" fmla="*/ 89 w 121"/>
                <a:gd name="T59" fmla="*/ 33 h 171"/>
                <a:gd name="T60" fmla="*/ 30 w 121"/>
                <a:gd name="T61" fmla="*/ 55 h 171"/>
                <a:gd name="T62" fmla="*/ 24 w 121"/>
                <a:gd name="T63" fmla="*/ 44 h 171"/>
                <a:gd name="T64" fmla="*/ 33 w 121"/>
                <a:gd name="T65" fmla="*/ 60 h 1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21" h="171">
                  <a:moveTo>
                    <a:pt x="120" y="42"/>
                  </a:moveTo>
                  <a:cubicBezTo>
                    <a:pt x="120" y="35"/>
                    <a:pt x="121" y="24"/>
                    <a:pt x="121" y="26"/>
                  </a:cubicBezTo>
                  <a:cubicBezTo>
                    <a:pt x="121" y="26"/>
                    <a:pt x="121" y="26"/>
                    <a:pt x="121" y="26"/>
                  </a:cubicBezTo>
                  <a:cubicBezTo>
                    <a:pt x="120" y="26"/>
                    <a:pt x="120" y="26"/>
                    <a:pt x="120" y="26"/>
                  </a:cubicBezTo>
                  <a:cubicBezTo>
                    <a:pt x="118" y="24"/>
                    <a:pt x="118" y="24"/>
                    <a:pt x="118" y="24"/>
                  </a:cubicBezTo>
                  <a:cubicBezTo>
                    <a:pt x="114" y="21"/>
                    <a:pt x="114" y="21"/>
                    <a:pt x="114" y="21"/>
                  </a:cubicBezTo>
                  <a:cubicBezTo>
                    <a:pt x="106" y="15"/>
                    <a:pt x="106" y="15"/>
                    <a:pt x="106" y="15"/>
                  </a:cubicBezTo>
                  <a:cubicBezTo>
                    <a:pt x="90" y="3"/>
                    <a:pt x="90" y="3"/>
                    <a:pt x="90" y="3"/>
                  </a:cubicBezTo>
                  <a:cubicBezTo>
                    <a:pt x="88" y="2"/>
                    <a:pt x="86" y="1"/>
                    <a:pt x="84" y="1"/>
                  </a:cubicBezTo>
                  <a:cubicBezTo>
                    <a:pt x="84" y="1"/>
                    <a:pt x="84" y="1"/>
                    <a:pt x="84" y="1"/>
                  </a:cubicBezTo>
                  <a:cubicBezTo>
                    <a:pt x="81" y="1"/>
                    <a:pt x="78" y="1"/>
                    <a:pt x="76" y="0"/>
                  </a:cubicBezTo>
                  <a:cubicBezTo>
                    <a:pt x="76" y="1"/>
                    <a:pt x="76" y="1"/>
                    <a:pt x="76" y="1"/>
                  </a:cubicBezTo>
                  <a:cubicBezTo>
                    <a:pt x="83" y="7"/>
                    <a:pt x="83" y="7"/>
                    <a:pt x="83" y="7"/>
                  </a:cubicBezTo>
                  <a:cubicBezTo>
                    <a:pt x="74" y="11"/>
                    <a:pt x="74" y="11"/>
                    <a:pt x="74" y="11"/>
                  </a:cubicBezTo>
                  <a:cubicBezTo>
                    <a:pt x="78" y="18"/>
                    <a:pt x="78" y="18"/>
                    <a:pt x="78" y="18"/>
                  </a:cubicBezTo>
                  <a:cubicBezTo>
                    <a:pt x="67" y="42"/>
                    <a:pt x="67" y="42"/>
                    <a:pt x="67" y="42"/>
                  </a:cubicBezTo>
                  <a:cubicBezTo>
                    <a:pt x="65" y="9"/>
                    <a:pt x="65" y="9"/>
                    <a:pt x="65" y="9"/>
                  </a:cubicBezTo>
                  <a:cubicBezTo>
                    <a:pt x="67" y="7"/>
                    <a:pt x="67" y="7"/>
                    <a:pt x="67" y="7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58" y="0"/>
                    <a:pt x="58" y="0"/>
                    <a:pt x="58" y="0"/>
                  </a:cubicBezTo>
                  <a:cubicBezTo>
                    <a:pt x="56" y="7"/>
                    <a:pt x="56" y="7"/>
                    <a:pt x="56" y="7"/>
                  </a:cubicBezTo>
                  <a:cubicBezTo>
                    <a:pt x="58" y="9"/>
                    <a:pt x="58" y="9"/>
                    <a:pt x="58" y="9"/>
                  </a:cubicBezTo>
                  <a:cubicBezTo>
                    <a:pt x="56" y="42"/>
                    <a:pt x="56" y="42"/>
                    <a:pt x="56" y="42"/>
                  </a:cubicBezTo>
                  <a:cubicBezTo>
                    <a:pt x="45" y="18"/>
                    <a:pt x="45" y="18"/>
                    <a:pt x="45" y="18"/>
                  </a:cubicBezTo>
                  <a:cubicBezTo>
                    <a:pt x="49" y="11"/>
                    <a:pt x="49" y="11"/>
                    <a:pt x="49" y="11"/>
                  </a:cubicBezTo>
                  <a:cubicBezTo>
                    <a:pt x="40" y="7"/>
                    <a:pt x="40" y="7"/>
                    <a:pt x="40" y="7"/>
                  </a:cubicBezTo>
                  <a:cubicBezTo>
                    <a:pt x="47" y="1"/>
                    <a:pt x="47" y="1"/>
                    <a:pt x="47" y="1"/>
                  </a:cubicBezTo>
                  <a:cubicBezTo>
                    <a:pt x="47" y="0"/>
                    <a:pt x="47" y="0"/>
                    <a:pt x="47" y="0"/>
                  </a:cubicBezTo>
                  <a:cubicBezTo>
                    <a:pt x="45" y="1"/>
                    <a:pt x="42" y="1"/>
                    <a:pt x="39" y="1"/>
                  </a:cubicBezTo>
                  <a:cubicBezTo>
                    <a:pt x="39" y="1"/>
                    <a:pt x="39" y="1"/>
                    <a:pt x="38" y="1"/>
                  </a:cubicBezTo>
                  <a:cubicBezTo>
                    <a:pt x="36" y="2"/>
                    <a:pt x="33" y="3"/>
                    <a:pt x="31" y="5"/>
                  </a:cubicBezTo>
                  <a:cubicBezTo>
                    <a:pt x="3" y="35"/>
                    <a:pt x="3" y="35"/>
                    <a:pt x="3" y="35"/>
                  </a:cubicBezTo>
                  <a:cubicBezTo>
                    <a:pt x="3" y="36"/>
                    <a:pt x="3" y="36"/>
                    <a:pt x="3" y="36"/>
                  </a:cubicBezTo>
                  <a:cubicBezTo>
                    <a:pt x="3" y="36"/>
                    <a:pt x="3" y="36"/>
                    <a:pt x="3" y="36"/>
                  </a:cubicBezTo>
                  <a:cubicBezTo>
                    <a:pt x="0" y="60"/>
                    <a:pt x="2" y="42"/>
                    <a:pt x="1" y="48"/>
                  </a:cubicBezTo>
                  <a:cubicBezTo>
                    <a:pt x="1" y="48"/>
                    <a:pt x="1" y="48"/>
                    <a:pt x="1" y="48"/>
                  </a:cubicBezTo>
                  <a:cubicBezTo>
                    <a:pt x="1" y="48"/>
                    <a:pt x="1" y="48"/>
                    <a:pt x="1" y="48"/>
                  </a:cubicBezTo>
                  <a:cubicBezTo>
                    <a:pt x="2" y="48"/>
                    <a:pt x="2" y="48"/>
                    <a:pt x="2" y="48"/>
                  </a:cubicBezTo>
                  <a:cubicBezTo>
                    <a:pt x="2" y="49"/>
                    <a:pt x="2" y="49"/>
                    <a:pt x="2" y="49"/>
                  </a:cubicBezTo>
                  <a:cubicBezTo>
                    <a:pt x="2" y="50"/>
                    <a:pt x="2" y="50"/>
                    <a:pt x="2" y="50"/>
                  </a:cubicBezTo>
                  <a:cubicBezTo>
                    <a:pt x="4" y="52"/>
                    <a:pt x="4" y="52"/>
                    <a:pt x="4" y="52"/>
                  </a:cubicBezTo>
                  <a:cubicBezTo>
                    <a:pt x="6" y="57"/>
                    <a:pt x="6" y="57"/>
                    <a:pt x="6" y="57"/>
                  </a:cubicBezTo>
                  <a:cubicBezTo>
                    <a:pt x="11" y="66"/>
                    <a:pt x="11" y="66"/>
                    <a:pt x="11" y="66"/>
                  </a:cubicBezTo>
                  <a:cubicBezTo>
                    <a:pt x="20" y="85"/>
                    <a:pt x="20" y="85"/>
                    <a:pt x="20" y="85"/>
                  </a:cubicBezTo>
                  <a:cubicBezTo>
                    <a:pt x="24" y="82"/>
                    <a:pt x="29" y="80"/>
                    <a:pt x="33" y="78"/>
                  </a:cubicBezTo>
                  <a:cubicBezTo>
                    <a:pt x="33" y="82"/>
                    <a:pt x="33" y="86"/>
                    <a:pt x="33" y="90"/>
                  </a:cubicBezTo>
                  <a:cubicBezTo>
                    <a:pt x="33" y="90"/>
                    <a:pt x="33" y="90"/>
                    <a:pt x="33" y="90"/>
                  </a:cubicBezTo>
                  <a:cubicBezTo>
                    <a:pt x="33" y="90"/>
                    <a:pt x="34" y="90"/>
                    <a:pt x="35" y="90"/>
                  </a:cubicBezTo>
                  <a:cubicBezTo>
                    <a:pt x="37" y="171"/>
                    <a:pt x="37" y="171"/>
                    <a:pt x="37" y="171"/>
                  </a:cubicBezTo>
                  <a:cubicBezTo>
                    <a:pt x="60" y="171"/>
                    <a:pt x="60" y="171"/>
                    <a:pt x="60" y="171"/>
                  </a:cubicBezTo>
                  <a:cubicBezTo>
                    <a:pt x="61" y="161"/>
                    <a:pt x="61" y="148"/>
                    <a:pt x="61" y="134"/>
                  </a:cubicBezTo>
                  <a:cubicBezTo>
                    <a:pt x="58" y="127"/>
                    <a:pt x="56" y="118"/>
                    <a:pt x="56" y="110"/>
                  </a:cubicBezTo>
                  <a:cubicBezTo>
                    <a:pt x="56" y="74"/>
                    <a:pt x="84" y="44"/>
                    <a:pt x="120" y="42"/>
                  </a:cubicBezTo>
                  <a:close/>
                  <a:moveTo>
                    <a:pt x="89" y="33"/>
                  </a:moveTo>
                  <a:cubicBezTo>
                    <a:pt x="89" y="31"/>
                    <a:pt x="89" y="29"/>
                    <a:pt x="89" y="27"/>
                  </a:cubicBezTo>
                  <a:cubicBezTo>
                    <a:pt x="93" y="31"/>
                    <a:pt x="93" y="31"/>
                    <a:pt x="93" y="31"/>
                  </a:cubicBezTo>
                  <a:cubicBezTo>
                    <a:pt x="96" y="33"/>
                    <a:pt x="96" y="33"/>
                    <a:pt x="96" y="33"/>
                  </a:cubicBezTo>
                  <a:cubicBezTo>
                    <a:pt x="75" y="45"/>
                    <a:pt x="75" y="45"/>
                    <a:pt x="75" y="45"/>
                  </a:cubicBezTo>
                  <a:cubicBezTo>
                    <a:pt x="74" y="42"/>
                    <a:pt x="74" y="42"/>
                    <a:pt x="74" y="42"/>
                  </a:cubicBezTo>
                  <a:lnTo>
                    <a:pt x="89" y="33"/>
                  </a:lnTo>
                  <a:close/>
                  <a:moveTo>
                    <a:pt x="33" y="60"/>
                  </a:moveTo>
                  <a:cubicBezTo>
                    <a:pt x="30" y="55"/>
                    <a:pt x="30" y="55"/>
                    <a:pt x="30" y="55"/>
                  </a:cubicBezTo>
                  <a:cubicBezTo>
                    <a:pt x="25" y="46"/>
                    <a:pt x="25" y="46"/>
                    <a:pt x="25" y="46"/>
                  </a:cubicBezTo>
                  <a:cubicBezTo>
                    <a:pt x="24" y="44"/>
                    <a:pt x="24" y="44"/>
                    <a:pt x="24" y="44"/>
                  </a:cubicBezTo>
                  <a:cubicBezTo>
                    <a:pt x="34" y="31"/>
                    <a:pt x="34" y="31"/>
                    <a:pt x="34" y="31"/>
                  </a:cubicBezTo>
                  <a:cubicBezTo>
                    <a:pt x="34" y="41"/>
                    <a:pt x="33" y="50"/>
                    <a:pt x="33" y="6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63" name="Freeform 304"/>
            <p:cNvSpPr/>
            <p:nvPr/>
          </p:nvSpPr>
          <p:spPr bwMode="auto">
            <a:xfrm>
              <a:off x="2897909" y="4668827"/>
              <a:ext cx="60720" cy="74816"/>
            </a:xfrm>
            <a:custGeom>
              <a:avLst/>
              <a:gdLst>
                <a:gd name="T0" fmla="*/ 0 w 24"/>
                <a:gd name="T1" fmla="*/ 0 h 29"/>
                <a:gd name="T2" fmla="*/ 1 w 24"/>
                <a:gd name="T3" fmla="*/ 29 h 29"/>
                <a:gd name="T4" fmla="*/ 24 w 24"/>
                <a:gd name="T5" fmla="*/ 29 h 29"/>
                <a:gd name="T6" fmla="*/ 24 w 24"/>
                <a:gd name="T7" fmla="*/ 26 h 29"/>
                <a:gd name="T8" fmla="*/ 0 w 24"/>
                <a:gd name="T9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29">
                  <a:moveTo>
                    <a:pt x="0" y="0"/>
                  </a:moveTo>
                  <a:cubicBezTo>
                    <a:pt x="1" y="29"/>
                    <a:pt x="1" y="29"/>
                    <a:pt x="1" y="29"/>
                  </a:cubicBezTo>
                  <a:cubicBezTo>
                    <a:pt x="24" y="29"/>
                    <a:pt x="24" y="29"/>
                    <a:pt x="24" y="29"/>
                  </a:cubicBezTo>
                  <a:cubicBezTo>
                    <a:pt x="24" y="28"/>
                    <a:pt x="24" y="27"/>
                    <a:pt x="24" y="26"/>
                  </a:cubicBezTo>
                  <a:cubicBezTo>
                    <a:pt x="14" y="19"/>
                    <a:pt x="6" y="11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64" name="Freeform 305"/>
            <p:cNvSpPr/>
            <p:nvPr/>
          </p:nvSpPr>
          <p:spPr bwMode="auto">
            <a:xfrm>
              <a:off x="3035614" y="4422694"/>
              <a:ext cx="54214" cy="41203"/>
            </a:xfrm>
            <a:custGeom>
              <a:avLst/>
              <a:gdLst>
                <a:gd name="T0" fmla="*/ 43 w 50"/>
                <a:gd name="T1" fmla="*/ 0 h 38"/>
                <a:gd name="T2" fmla="*/ 36 w 50"/>
                <a:gd name="T3" fmla="*/ 0 h 38"/>
                <a:gd name="T4" fmla="*/ 14 w 50"/>
                <a:gd name="T5" fmla="*/ 0 h 38"/>
                <a:gd name="T6" fmla="*/ 7 w 50"/>
                <a:gd name="T7" fmla="*/ 0 h 38"/>
                <a:gd name="T8" fmla="*/ 0 w 50"/>
                <a:gd name="T9" fmla="*/ 38 h 38"/>
                <a:gd name="T10" fmla="*/ 14 w 50"/>
                <a:gd name="T11" fmla="*/ 38 h 38"/>
                <a:gd name="T12" fmla="*/ 36 w 50"/>
                <a:gd name="T13" fmla="*/ 38 h 38"/>
                <a:gd name="T14" fmla="*/ 50 w 50"/>
                <a:gd name="T15" fmla="*/ 38 h 38"/>
                <a:gd name="T16" fmla="*/ 43 w 50"/>
                <a:gd name="T17" fmla="*/ 0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0" h="38">
                  <a:moveTo>
                    <a:pt x="43" y="0"/>
                  </a:moveTo>
                  <a:lnTo>
                    <a:pt x="36" y="0"/>
                  </a:lnTo>
                  <a:lnTo>
                    <a:pt x="14" y="0"/>
                  </a:lnTo>
                  <a:lnTo>
                    <a:pt x="7" y="0"/>
                  </a:lnTo>
                  <a:lnTo>
                    <a:pt x="0" y="38"/>
                  </a:lnTo>
                  <a:lnTo>
                    <a:pt x="14" y="38"/>
                  </a:lnTo>
                  <a:lnTo>
                    <a:pt x="36" y="38"/>
                  </a:lnTo>
                  <a:lnTo>
                    <a:pt x="50" y="38"/>
                  </a:lnTo>
                  <a:lnTo>
                    <a:pt x="43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65" name="Freeform 306"/>
            <p:cNvSpPr/>
            <p:nvPr/>
          </p:nvSpPr>
          <p:spPr bwMode="auto">
            <a:xfrm>
              <a:off x="2964051" y="4430285"/>
              <a:ext cx="61805" cy="59636"/>
            </a:xfrm>
            <a:custGeom>
              <a:avLst/>
              <a:gdLst>
                <a:gd name="T0" fmla="*/ 33 w 57"/>
                <a:gd name="T1" fmla="*/ 0 h 55"/>
                <a:gd name="T2" fmla="*/ 26 w 57"/>
                <a:gd name="T3" fmla="*/ 5 h 55"/>
                <a:gd name="T4" fmla="*/ 7 w 57"/>
                <a:gd name="T5" fmla="*/ 14 h 55"/>
                <a:gd name="T6" fmla="*/ 0 w 57"/>
                <a:gd name="T7" fmla="*/ 19 h 55"/>
                <a:gd name="T8" fmla="*/ 14 w 57"/>
                <a:gd name="T9" fmla="*/ 55 h 55"/>
                <a:gd name="T10" fmla="*/ 28 w 57"/>
                <a:gd name="T11" fmla="*/ 47 h 55"/>
                <a:gd name="T12" fmla="*/ 45 w 57"/>
                <a:gd name="T13" fmla="*/ 38 h 55"/>
                <a:gd name="T14" fmla="*/ 57 w 57"/>
                <a:gd name="T15" fmla="*/ 31 h 55"/>
                <a:gd name="T16" fmla="*/ 33 w 57"/>
                <a:gd name="T17" fmla="*/ 0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7" h="55">
                  <a:moveTo>
                    <a:pt x="33" y="0"/>
                  </a:moveTo>
                  <a:lnTo>
                    <a:pt x="26" y="5"/>
                  </a:lnTo>
                  <a:lnTo>
                    <a:pt x="7" y="14"/>
                  </a:lnTo>
                  <a:lnTo>
                    <a:pt x="0" y="19"/>
                  </a:lnTo>
                  <a:lnTo>
                    <a:pt x="14" y="55"/>
                  </a:lnTo>
                  <a:lnTo>
                    <a:pt x="28" y="47"/>
                  </a:lnTo>
                  <a:lnTo>
                    <a:pt x="45" y="38"/>
                  </a:lnTo>
                  <a:lnTo>
                    <a:pt x="57" y="31"/>
                  </a:lnTo>
                  <a:lnTo>
                    <a:pt x="33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66" name="Freeform 307"/>
            <p:cNvSpPr/>
            <p:nvPr/>
          </p:nvSpPr>
          <p:spPr bwMode="auto">
            <a:xfrm>
              <a:off x="2909837" y="4479077"/>
              <a:ext cx="61805" cy="61805"/>
            </a:xfrm>
            <a:custGeom>
              <a:avLst/>
              <a:gdLst>
                <a:gd name="T0" fmla="*/ 19 w 57"/>
                <a:gd name="T1" fmla="*/ 0 h 57"/>
                <a:gd name="T2" fmla="*/ 15 w 57"/>
                <a:gd name="T3" fmla="*/ 7 h 57"/>
                <a:gd name="T4" fmla="*/ 5 w 57"/>
                <a:gd name="T5" fmla="*/ 26 h 57"/>
                <a:gd name="T6" fmla="*/ 0 w 57"/>
                <a:gd name="T7" fmla="*/ 33 h 57"/>
                <a:gd name="T8" fmla="*/ 31 w 57"/>
                <a:gd name="T9" fmla="*/ 57 h 57"/>
                <a:gd name="T10" fmla="*/ 38 w 57"/>
                <a:gd name="T11" fmla="*/ 45 h 57"/>
                <a:gd name="T12" fmla="*/ 50 w 57"/>
                <a:gd name="T13" fmla="*/ 26 h 57"/>
                <a:gd name="T14" fmla="*/ 57 w 57"/>
                <a:gd name="T15" fmla="*/ 14 h 57"/>
                <a:gd name="T16" fmla="*/ 19 w 57"/>
                <a:gd name="T17" fmla="*/ 0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7" h="57">
                  <a:moveTo>
                    <a:pt x="19" y="0"/>
                  </a:moveTo>
                  <a:lnTo>
                    <a:pt x="15" y="7"/>
                  </a:lnTo>
                  <a:lnTo>
                    <a:pt x="5" y="26"/>
                  </a:lnTo>
                  <a:lnTo>
                    <a:pt x="0" y="33"/>
                  </a:lnTo>
                  <a:lnTo>
                    <a:pt x="31" y="57"/>
                  </a:lnTo>
                  <a:lnTo>
                    <a:pt x="38" y="45"/>
                  </a:lnTo>
                  <a:lnTo>
                    <a:pt x="50" y="26"/>
                  </a:lnTo>
                  <a:lnTo>
                    <a:pt x="57" y="14"/>
                  </a:lnTo>
                  <a:lnTo>
                    <a:pt x="19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67" name="Freeform 308"/>
            <p:cNvSpPr/>
            <p:nvPr/>
          </p:nvSpPr>
          <p:spPr bwMode="auto">
            <a:xfrm>
              <a:off x="2897909" y="4550640"/>
              <a:ext cx="40119" cy="52046"/>
            </a:xfrm>
            <a:custGeom>
              <a:avLst/>
              <a:gdLst>
                <a:gd name="T0" fmla="*/ 0 w 37"/>
                <a:gd name="T1" fmla="*/ 5 h 48"/>
                <a:gd name="T2" fmla="*/ 0 w 37"/>
                <a:gd name="T3" fmla="*/ 14 h 48"/>
                <a:gd name="T4" fmla="*/ 0 w 37"/>
                <a:gd name="T5" fmla="*/ 33 h 48"/>
                <a:gd name="T6" fmla="*/ 0 w 37"/>
                <a:gd name="T7" fmla="*/ 43 h 48"/>
                <a:gd name="T8" fmla="*/ 37 w 37"/>
                <a:gd name="T9" fmla="*/ 48 h 48"/>
                <a:gd name="T10" fmla="*/ 37 w 37"/>
                <a:gd name="T11" fmla="*/ 33 h 48"/>
                <a:gd name="T12" fmla="*/ 37 w 37"/>
                <a:gd name="T13" fmla="*/ 14 h 48"/>
                <a:gd name="T14" fmla="*/ 37 w 37"/>
                <a:gd name="T15" fmla="*/ 0 h 48"/>
                <a:gd name="T16" fmla="*/ 0 w 37"/>
                <a:gd name="T17" fmla="*/ 5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7" h="48">
                  <a:moveTo>
                    <a:pt x="0" y="5"/>
                  </a:moveTo>
                  <a:lnTo>
                    <a:pt x="0" y="14"/>
                  </a:lnTo>
                  <a:lnTo>
                    <a:pt x="0" y="33"/>
                  </a:lnTo>
                  <a:lnTo>
                    <a:pt x="0" y="43"/>
                  </a:lnTo>
                  <a:lnTo>
                    <a:pt x="37" y="48"/>
                  </a:lnTo>
                  <a:lnTo>
                    <a:pt x="37" y="33"/>
                  </a:lnTo>
                  <a:lnTo>
                    <a:pt x="37" y="14"/>
                  </a:lnTo>
                  <a:lnTo>
                    <a:pt x="37" y="0"/>
                  </a:lnTo>
                  <a:lnTo>
                    <a:pt x="0" y="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68" name="Freeform 309"/>
            <p:cNvSpPr/>
            <p:nvPr/>
          </p:nvSpPr>
          <p:spPr bwMode="auto">
            <a:xfrm>
              <a:off x="2905500" y="4612444"/>
              <a:ext cx="58551" cy="61805"/>
            </a:xfrm>
            <a:custGeom>
              <a:avLst/>
              <a:gdLst>
                <a:gd name="T0" fmla="*/ 0 w 54"/>
                <a:gd name="T1" fmla="*/ 26 h 57"/>
                <a:gd name="T2" fmla="*/ 4 w 54"/>
                <a:gd name="T3" fmla="*/ 33 h 57"/>
                <a:gd name="T4" fmla="*/ 14 w 54"/>
                <a:gd name="T5" fmla="*/ 50 h 57"/>
                <a:gd name="T6" fmla="*/ 19 w 54"/>
                <a:gd name="T7" fmla="*/ 57 h 57"/>
                <a:gd name="T8" fmla="*/ 54 w 54"/>
                <a:gd name="T9" fmla="*/ 43 h 57"/>
                <a:gd name="T10" fmla="*/ 47 w 54"/>
                <a:gd name="T11" fmla="*/ 31 h 57"/>
                <a:gd name="T12" fmla="*/ 37 w 54"/>
                <a:gd name="T13" fmla="*/ 14 h 57"/>
                <a:gd name="T14" fmla="*/ 30 w 54"/>
                <a:gd name="T15" fmla="*/ 0 h 57"/>
                <a:gd name="T16" fmla="*/ 0 w 54"/>
                <a:gd name="T17" fmla="*/ 26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4" h="57">
                  <a:moveTo>
                    <a:pt x="0" y="26"/>
                  </a:moveTo>
                  <a:lnTo>
                    <a:pt x="4" y="33"/>
                  </a:lnTo>
                  <a:lnTo>
                    <a:pt x="14" y="50"/>
                  </a:lnTo>
                  <a:lnTo>
                    <a:pt x="19" y="57"/>
                  </a:lnTo>
                  <a:lnTo>
                    <a:pt x="54" y="43"/>
                  </a:lnTo>
                  <a:lnTo>
                    <a:pt x="47" y="31"/>
                  </a:lnTo>
                  <a:lnTo>
                    <a:pt x="37" y="14"/>
                  </a:lnTo>
                  <a:lnTo>
                    <a:pt x="30" y="0"/>
                  </a:lnTo>
                  <a:lnTo>
                    <a:pt x="0" y="2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69" name="Freeform 310"/>
            <p:cNvSpPr/>
            <p:nvPr/>
          </p:nvSpPr>
          <p:spPr bwMode="auto">
            <a:xfrm>
              <a:off x="2954292" y="4668827"/>
              <a:ext cx="60720" cy="58551"/>
            </a:xfrm>
            <a:custGeom>
              <a:avLst/>
              <a:gdLst>
                <a:gd name="T0" fmla="*/ 0 w 56"/>
                <a:gd name="T1" fmla="*/ 35 h 54"/>
                <a:gd name="T2" fmla="*/ 7 w 56"/>
                <a:gd name="T3" fmla="*/ 40 h 54"/>
                <a:gd name="T4" fmla="*/ 26 w 56"/>
                <a:gd name="T5" fmla="*/ 50 h 54"/>
                <a:gd name="T6" fmla="*/ 30 w 56"/>
                <a:gd name="T7" fmla="*/ 54 h 54"/>
                <a:gd name="T8" fmla="*/ 56 w 56"/>
                <a:gd name="T9" fmla="*/ 24 h 54"/>
                <a:gd name="T10" fmla="*/ 45 w 56"/>
                <a:gd name="T11" fmla="*/ 17 h 54"/>
                <a:gd name="T12" fmla="*/ 26 w 56"/>
                <a:gd name="T13" fmla="*/ 7 h 54"/>
                <a:gd name="T14" fmla="*/ 14 w 56"/>
                <a:gd name="T15" fmla="*/ 0 h 54"/>
                <a:gd name="T16" fmla="*/ 0 w 56"/>
                <a:gd name="T17" fmla="*/ 35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6" h="54">
                  <a:moveTo>
                    <a:pt x="0" y="35"/>
                  </a:moveTo>
                  <a:lnTo>
                    <a:pt x="7" y="40"/>
                  </a:lnTo>
                  <a:lnTo>
                    <a:pt x="26" y="50"/>
                  </a:lnTo>
                  <a:lnTo>
                    <a:pt x="30" y="54"/>
                  </a:lnTo>
                  <a:lnTo>
                    <a:pt x="56" y="24"/>
                  </a:lnTo>
                  <a:lnTo>
                    <a:pt x="45" y="17"/>
                  </a:lnTo>
                  <a:lnTo>
                    <a:pt x="26" y="7"/>
                  </a:lnTo>
                  <a:lnTo>
                    <a:pt x="14" y="0"/>
                  </a:lnTo>
                  <a:lnTo>
                    <a:pt x="0" y="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70" name="Freeform 311"/>
            <p:cNvSpPr/>
            <p:nvPr/>
          </p:nvSpPr>
          <p:spPr bwMode="auto">
            <a:xfrm>
              <a:off x="3022602" y="4699187"/>
              <a:ext cx="54214" cy="44456"/>
            </a:xfrm>
            <a:custGeom>
              <a:avLst/>
              <a:gdLst>
                <a:gd name="T0" fmla="*/ 8 w 50"/>
                <a:gd name="T1" fmla="*/ 41 h 41"/>
                <a:gd name="T2" fmla="*/ 15 w 50"/>
                <a:gd name="T3" fmla="*/ 41 h 41"/>
                <a:gd name="T4" fmla="*/ 36 w 50"/>
                <a:gd name="T5" fmla="*/ 41 h 41"/>
                <a:gd name="T6" fmla="*/ 43 w 50"/>
                <a:gd name="T7" fmla="*/ 41 h 41"/>
                <a:gd name="T8" fmla="*/ 50 w 50"/>
                <a:gd name="T9" fmla="*/ 0 h 41"/>
                <a:gd name="T10" fmla="*/ 36 w 50"/>
                <a:gd name="T11" fmla="*/ 0 h 41"/>
                <a:gd name="T12" fmla="*/ 15 w 50"/>
                <a:gd name="T13" fmla="*/ 0 h 41"/>
                <a:gd name="T14" fmla="*/ 0 w 50"/>
                <a:gd name="T15" fmla="*/ 0 h 41"/>
                <a:gd name="T16" fmla="*/ 8 w 50"/>
                <a:gd name="T17" fmla="*/ 41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0" h="41">
                  <a:moveTo>
                    <a:pt x="8" y="41"/>
                  </a:moveTo>
                  <a:lnTo>
                    <a:pt x="15" y="41"/>
                  </a:lnTo>
                  <a:lnTo>
                    <a:pt x="36" y="41"/>
                  </a:lnTo>
                  <a:lnTo>
                    <a:pt x="43" y="41"/>
                  </a:lnTo>
                  <a:lnTo>
                    <a:pt x="50" y="0"/>
                  </a:lnTo>
                  <a:lnTo>
                    <a:pt x="36" y="0"/>
                  </a:lnTo>
                  <a:lnTo>
                    <a:pt x="15" y="0"/>
                  </a:lnTo>
                  <a:lnTo>
                    <a:pt x="0" y="0"/>
                  </a:lnTo>
                  <a:lnTo>
                    <a:pt x="8" y="4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71" name="Freeform 312"/>
            <p:cNvSpPr/>
            <p:nvPr/>
          </p:nvSpPr>
          <p:spPr bwMode="auto">
            <a:xfrm>
              <a:off x="3087659" y="4674248"/>
              <a:ext cx="60720" cy="58551"/>
            </a:xfrm>
            <a:custGeom>
              <a:avLst/>
              <a:gdLst>
                <a:gd name="T0" fmla="*/ 26 w 56"/>
                <a:gd name="T1" fmla="*/ 54 h 54"/>
                <a:gd name="T2" fmla="*/ 30 w 56"/>
                <a:gd name="T3" fmla="*/ 52 h 54"/>
                <a:gd name="T4" fmla="*/ 49 w 56"/>
                <a:gd name="T5" fmla="*/ 40 h 54"/>
                <a:gd name="T6" fmla="*/ 56 w 56"/>
                <a:gd name="T7" fmla="*/ 38 h 54"/>
                <a:gd name="T8" fmla="*/ 42 w 56"/>
                <a:gd name="T9" fmla="*/ 0 h 54"/>
                <a:gd name="T10" fmla="*/ 30 w 56"/>
                <a:gd name="T11" fmla="*/ 7 h 54"/>
                <a:gd name="T12" fmla="*/ 11 w 56"/>
                <a:gd name="T13" fmla="*/ 19 h 54"/>
                <a:gd name="T14" fmla="*/ 0 w 56"/>
                <a:gd name="T15" fmla="*/ 26 h 54"/>
                <a:gd name="T16" fmla="*/ 26 w 56"/>
                <a:gd name="T17" fmla="*/ 54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6" h="54">
                  <a:moveTo>
                    <a:pt x="26" y="54"/>
                  </a:moveTo>
                  <a:lnTo>
                    <a:pt x="30" y="52"/>
                  </a:lnTo>
                  <a:lnTo>
                    <a:pt x="49" y="40"/>
                  </a:lnTo>
                  <a:lnTo>
                    <a:pt x="56" y="38"/>
                  </a:lnTo>
                  <a:lnTo>
                    <a:pt x="42" y="0"/>
                  </a:lnTo>
                  <a:lnTo>
                    <a:pt x="30" y="7"/>
                  </a:lnTo>
                  <a:lnTo>
                    <a:pt x="11" y="19"/>
                  </a:lnTo>
                  <a:lnTo>
                    <a:pt x="0" y="26"/>
                  </a:lnTo>
                  <a:lnTo>
                    <a:pt x="26" y="5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72" name="Freeform 313"/>
            <p:cNvSpPr/>
            <p:nvPr/>
          </p:nvSpPr>
          <p:spPr bwMode="auto">
            <a:xfrm>
              <a:off x="3144042" y="4625456"/>
              <a:ext cx="58551" cy="58551"/>
            </a:xfrm>
            <a:custGeom>
              <a:avLst/>
              <a:gdLst>
                <a:gd name="T0" fmla="*/ 35 w 54"/>
                <a:gd name="T1" fmla="*/ 54 h 54"/>
                <a:gd name="T2" fmla="*/ 40 w 54"/>
                <a:gd name="T3" fmla="*/ 47 h 54"/>
                <a:gd name="T4" fmla="*/ 49 w 54"/>
                <a:gd name="T5" fmla="*/ 31 h 54"/>
                <a:gd name="T6" fmla="*/ 54 w 54"/>
                <a:gd name="T7" fmla="*/ 23 h 54"/>
                <a:gd name="T8" fmla="*/ 23 w 54"/>
                <a:gd name="T9" fmla="*/ 0 h 54"/>
                <a:gd name="T10" fmla="*/ 16 w 54"/>
                <a:gd name="T11" fmla="*/ 12 h 54"/>
                <a:gd name="T12" fmla="*/ 7 w 54"/>
                <a:gd name="T13" fmla="*/ 28 h 54"/>
                <a:gd name="T14" fmla="*/ 0 w 54"/>
                <a:gd name="T15" fmla="*/ 40 h 54"/>
                <a:gd name="T16" fmla="*/ 35 w 54"/>
                <a:gd name="T17" fmla="*/ 54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4" h="54">
                  <a:moveTo>
                    <a:pt x="35" y="54"/>
                  </a:moveTo>
                  <a:lnTo>
                    <a:pt x="40" y="47"/>
                  </a:lnTo>
                  <a:lnTo>
                    <a:pt x="49" y="31"/>
                  </a:lnTo>
                  <a:lnTo>
                    <a:pt x="54" y="23"/>
                  </a:lnTo>
                  <a:lnTo>
                    <a:pt x="23" y="0"/>
                  </a:lnTo>
                  <a:lnTo>
                    <a:pt x="16" y="12"/>
                  </a:lnTo>
                  <a:lnTo>
                    <a:pt x="7" y="28"/>
                  </a:lnTo>
                  <a:lnTo>
                    <a:pt x="0" y="40"/>
                  </a:lnTo>
                  <a:lnTo>
                    <a:pt x="35" y="5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73" name="Freeform 314"/>
            <p:cNvSpPr/>
            <p:nvPr/>
          </p:nvSpPr>
          <p:spPr bwMode="auto">
            <a:xfrm>
              <a:off x="3174402" y="4563651"/>
              <a:ext cx="43371" cy="50962"/>
            </a:xfrm>
            <a:custGeom>
              <a:avLst/>
              <a:gdLst>
                <a:gd name="T0" fmla="*/ 40 w 40"/>
                <a:gd name="T1" fmla="*/ 43 h 47"/>
                <a:gd name="T2" fmla="*/ 40 w 40"/>
                <a:gd name="T3" fmla="*/ 33 h 47"/>
                <a:gd name="T4" fmla="*/ 40 w 40"/>
                <a:gd name="T5" fmla="*/ 14 h 47"/>
                <a:gd name="T6" fmla="*/ 40 w 40"/>
                <a:gd name="T7" fmla="*/ 5 h 47"/>
                <a:gd name="T8" fmla="*/ 0 w 40"/>
                <a:gd name="T9" fmla="*/ 0 h 47"/>
                <a:gd name="T10" fmla="*/ 0 w 40"/>
                <a:gd name="T11" fmla="*/ 14 h 47"/>
                <a:gd name="T12" fmla="*/ 0 w 40"/>
                <a:gd name="T13" fmla="*/ 33 h 47"/>
                <a:gd name="T14" fmla="*/ 0 w 40"/>
                <a:gd name="T15" fmla="*/ 47 h 47"/>
                <a:gd name="T16" fmla="*/ 40 w 40"/>
                <a:gd name="T17" fmla="*/ 43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0" h="47">
                  <a:moveTo>
                    <a:pt x="40" y="43"/>
                  </a:moveTo>
                  <a:lnTo>
                    <a:pt x="40" y="33"/>
                  </a:lnTo>
                  <a:lnTo>
                    <a:pt x="40" y="14"/>
                  </a:lnTo>
                  <a:lnTo>
                    <a:pt x="40" y="5"/>
                  </a:lnTo>
                  <a:lnTo>
                    <a:pt x="0" y="0"/>
                  </a:lnTo>
                  <a:lnTo>
                    <a:pt x="0" y="14"/>
                  </a:lnTo>
                  <a:lnTo>
                    <a:pt x="0" y="33"/>
                  </a:lnTo>
                  <a:lnTo>
                    <a:pt x="0" y="47"/>
                  </a:lnTo>
                  <a:lnTo>
                    <a:pt x="40" y="4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74" name="Freeform 315"/>
            <p:cNvSpPr/>
            <p:nvPr/>
          </p:nvSpPr>
          <p:spPr bwMode="auto">
            <a:xfrm>
              <a:off x="3148379" y="4492088"/>
              <a:ext cx="59636" cy="58551"/>
            </a:xfrm>
            <a:custGeom>
              <a:avLst/>
              <a:gdLst>
                <a:gd name="T0" fmla="*/ 55 w 55"/>
                <a:gd name="T1" fmla="*/ 31 h 54"/>
                <a:gd name="T2" fmla="*/ 52 w 55"/>
                <a:gd name="T3" fmla="*/ 24 h 54"/>
                <a:gd name="T4" fmla="*/ 40 w 55"/>
                <a:gd name="T5" fmla="*/ 7 h 54"/>
                <a:gd name="T6" fmla="*/ 38 w 55"/>
                <a:gd name="T7" fmla="*/ 0 h 54"/>
                <a:gd name="T8" fmla="*/ 0 w 55"/>
                <a:gd name="T9" fmla="*/ 14 h 54"/>
                <a:gd name="T10" fmla="*/ 7 w 55"/>
                <a:gd name="T11" fmla="*/ 26 h 54"/>
                <a:gd name="T12" fmla="*/ 17 w 55"/>
                <a:gd name="T13" fmla="*/ 42 h 54"/>
                <a:gd name="T14" fmla="*/ 24 w 55"/>
                <a:gd name="T15" fmla="*/ 54 h 54"/>
                <a:gd name="T16" fmla="*/ 55 w 55"/>
                <a:gd name="T17" fmla="*/ 31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5" h="54">
                  <a:moveTo>
                    <a:pt x="55" y="31"/>
                  </a:moveTo>
                  <a:lnTo>
                    <a:pt x="52" y="24"/>
                  </a:lnTo>
                  <a:lnTo>
                    <a:pt x="40" y="7"/>
                  </a:lnTo>
                  <a:lnTo>
                    <a:pt x="38" y="0"/>
                  </a:lnTo>
                  <a:lnTo>
                    <a:pt x="0" y="14"/>
                  </a:lnTo>
                  <a:lnTo>
                    <a:pt x="7" y="26"/>
                  </a:lnTo>
                  <a:lnTo>
                    <a:pt x="17" y="42"/>
                  </a:lnTo>
                  <a:lnTo>
                    <a:pt x="24" y="54"/>
                  </a:lnTo>
                  <a:lnTo>
                    <a:pt x="55" y="3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75" name="Freeform 316"/>
            <p:cNvSpPr/>
            <p:nvPr/>
          </p:nvSpPr>
          <p:spPr bwMode="auto">
            <a:xfrm>
              <a:off x="3097418" y="4437874"/>
              <a:ext cx="61805" cy="59636"/>
            </a:xfrm>
            <a:custGeom>
              <a:avLst/>
              <a:gdLst>
                <a:gd name="T0" fmla="*/ 57 w 57"/>
                <a:gd name="T1" fmla="*/ 17 h 55"/>
                <a:gd name="T2" fmla="*/ 50 w 57"/>
                <a:gd name="T3" fmla="*/ 14 h 55"/>
                <a:gd name="T4" fmla="*/ 33 w 57"/>
                <a:gd name="T5" fmla="*/ 3 h 55"/>
                <a:gd name="T6" fmla="*/ 26 w 57"/>
                <a:gd name="T7" fmla="*/ 0 h 55"/>
                <a:gd name="T8" fmla="*/ 0 w 57"/>
                <a:gd name="T9" fmla="*/ 31 h 55"/>
                <a:gd name="T10" fmla="*/ 14 w 57"/>
                <a:gd name="T11" fmla="*/ 38 h 55"/>
                <a:gd name="T12" fmla="*/ 31 w 57"/>
                <a:gd name="T13" fmla="*/ 48 h 55"/>
                <a:gd name="T14" fmla="*/ 43 w 57"/>
                <a:gd name="T15" fmla="*/ 55 h 55"/>
                <a:gd name="T16" fmla="*/ 57 w 57"/>
                <a:gd name="T17" fmla="*/ 17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7" h="55">
                  <a:moveTo>
                    <a:pt x="57" y="17"/>
                  </a:moveTo>
                  <a:lnTo>
                    <a:pt x="50" y="14"/>
                  </a:lnTo>
                  <a:lnTo>
                    <a:pt x="33" y="3"/>
                  </a:lnTo>
                  <a:lnTo>
                    <a:pt x="26" y="0"/>
                  </a:lnTo>
                  <a:lnTo>
                    <a:pt x="0" y="31"/>
                  </a:lnTo>
                  <a:lnTo>
                    <a:pt x="14" y="38"/>
                  </a:lnTo>
                  <a:lnTo>
                    <a:pt x="31" y="48"/>
                  </a:lnTo>
                  <a:lnTo>
                    <a:pt x="43" y="55"/>
                  </a:lnTo>
                  <a:lnTo>
                    <a:pt x="57" y="1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76" name="Freeform 317"/>
            <p:cNvSpPr>
              <a:spLocks noEditPoints="1"/>
            </p:cNvSpPr>
            <p:nvPr/>
          </p:nvSpPr>
          <p:spPr bwMode="auto">
            <a:xfrm>
              <a:off x="2926101" y="4448717"/>
              <a:ext cx="263481" cy="266734"/>
            </a:xfrm>
            <a:custGeom>
              <a:avLst/>
              <a:gdLst>
                <a:gd name="T0" fmla="*/ 51 w 103"/>
                <a:gd name="T1" fmla="*/ 104 h 104"/>
                <a:gd name="T2" fmla="*/ 0 w 103"/>
                <a:gd name="T3" fmla="*/ 52 h 104"/>
                <a:gd name="T4" fmla="*/ 51 w 103"/>
                <a:gd name="T5" fmla="*/ 0 h 104"/>
                <a:gd name="T6" fmla="*/ 103 w 103"/>
                <a:gd name="T7" fmla="*/ 52 h 104"/>
                <a:gd name="T8" fmla="*/ 51 w 103"/>
                <a:gd name="T9" fmla="*/ 104 h 104"/>
                <a:gd name="T10" fmla="*/ 51 w 103"/>
                <a:gd name="T11" fmla="*/ 16 h 104"/>
                <a:gd name="T12" fmla="*/ 15 w 103"/>
                <a:gd name="T13" fmla="*/ 52 h 104"/>
                <a:gd name="T14" fmla="*/ 51 w 103"/>
                <a:gd name="T15" fmla="*/ 89 h 104"/>
                <a:gd name="T16" fmla="*/ 87 w 103"/>
                <a:gd name="T17" fmla="*/ 52 h 104"/>
                <a:gd name="T18" fmla="*/ 51 w 103"/>
                <a:gd name="T19" fmla="*/ 16 h 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3" h="104">
                  <a:moveTo>
                    <a:pt x="51" y="104"/>
                  </a:moveTo>
                  <a:cubicBezTo>
                    <a:pt x="23" y="104"/>
                    <a:pt x="0" y="81"/>
                    <a:pt x="0" y="52"/>
                  </a:cubicBezTo>
                  <a:cubicBezTo>
                    <a:pt x="0" y="24"/>
                    <a:pt x="23" y="0"/>
                    <a:pt x="51" y="0"/>
                  </a:cubicBezTo>
                  <a:cubicBezTo>
                    <a:pt x="80" y="0"/>
                    <a:pt x="103" y="24"/>
                    <a:pt x="103" y="52"/>
                  </a:cubicBezTo>
                  <a:cubicBezTo>
                    <a:pt x="103" y="81"/>
                    <a:pt x="80" y="104"/>
                    <a:pt x="51" y="104"/>
                  </a:cubicBezTo>
                  <a:close/>
                  <a:moveTo>
                    <a:pt x="51" y="16"/>
                  </a:moveTo>
                  <a:cubicBezTo>
                    <a:pt x="31" y="16"/>
                    <a:pt x="15" y="32"/>
                    <a:pt x="15" y="52"/>
                  </a:cubicBezTo>
                  <a:cubicBezTo>
                    <a:pt x="15" y="73"/>
                    <a:pt x="31" y="89"/>
                    <a:pt x="51" y="89"/>
                  </a:cubicBezTo>
                  <a:cubicBezTo>
                    <a:pt x="71" y="89"/>
                    <a:pt x="87" y="73"/>
                    <a:pt x="87" y="52"/>
                  </a:cubicBezTo>
                  <a:cubicBezTo>
                    <a:pt x="87" y="32"/>
                    <a:pt x="71" y="16"/>
                    <a:pt x="51" y="1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77" name="Oval 318"/>
            <p:cNvSpPr>
              <a:spLocks noChangeArrowheads="1"/>
            </p:cNvSpPr>
            <p:nvPr/>
          </p:nvSpPr>
          <p:spPr bwMode="auto">
            <a:xfrm>
              <a:off x="2999832" y="4525702"/>
              <a:ext cx="112766" cy="112766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</p:grpSp>
      <p:grpSp>
        <p:nvGrpSpPr>
          <p:cNvPr id="478" name="组合 477"/>
          <p:cNvGrpSpPr/>
          <p:nvPr/>
        </p:nvGrpSpPr>
        <p:grpSpPr>
          <a:xfrm>
            <a:off x="9209506" y="4037955"/>
            <a:ext cx="359098" cy="308908"/>
            <a:chOff x="3787022" y="1797643"/>
            <a:chExt cx="550817" cy="473832"/>
          </a:xfrm>
        </p:grpSpPr>
        <p:sp>
          <p:nvSpPr>
            <p:cNvPr id="479" name="Oval 217"/>
            <p:cNvSpPr>
              <a:spLocks noChangeArrowheads="1"/>
            </p:cNvSpPr>
            <p:nvPr/>
          </p:nvSpPr>
          <p:spPr bwMode="auto">
            <a:xfrm>
              <a:off x="4007132" y="1931010"/>
              <a:ext cx="108428" cy="135536"/>
            </a:xfrm>
            <a:prstGeom prst="ellipse">
              <a:avLst/>
            </a:prstGeom>
            <a:solidFill>
              <a:srgbClr val="42495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80" name="Freeform 218"/>
            <p:cNvSpPr/>
            <p:nvPr/>
          </p:nvSpPr>
          <p:spPr bwMode="auto">
            <a:xfrm>
              <a:off x="4079779" y="2081725"/>
              <a:ext cx="96502" cy="133367"/>
            </a:xfrm>
            <a:custGeom>
              <a:avLst/>
              <a:gdLst>
                <a:gd name="T0" fmla="*/ 36 w 38"/>
                <a:gd name="T1" fmla="*/ 12 h 52"/>
                <a:gd name="T2" fmla="*/ 24 w 38"/>
                <a:gd name="T3" fmla="*/ 1 h 52"/>
                <a:gd name="T4" fmla="*/ 12 w 38"/>
                <a:gd name="T5" fmla="*/ 1 h 52"/>
                <a:gd name="T6" fmla="*/ 20 w 38"/>
                <a:gd name="T7" fmla="*/ 7 h 52"/>
                <a:gd name="T8" fmla="*/ 9 w 38"/>
                <a:gd name="T9" fmla="*/ 13 h 52"/>
                <a:gd name="T10" fmla="*/ 14 w 38"/>
                <a:gd name="T11" fmla="*/ 21 h 52"/>
                <a:gd name="T12" fmla="*/ 0 w 38"/>
                <a:gd name="T13" fmla="*/ 52 h 52"/>
                <a:gd name="T14" fmla="*/ 0 w 38"/>
                <a:gd name="T15" fmla="*/ 52 h 52"/>
                <a:gd name="T16" fmla="*/ 38 w 38"/>
                <a:gd name="T17" fmla="*/ 37 h 52"/>
                <a:gd name="T18" fmla="*/ 36 w 38"/>
                <a:gd name="T19" fmla="*/ 12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8" h="52">
                  <a:moveTo>
                    <a:pt x="36" y="12"/>
                  </a:moveTo>
                  <a:cubicBezTo>
                    <a:pt x="36" y="5"/>
                    <a:pt x="30" y="0"/>
                    <a:pt x="24" y="1"/>
                  </a:cubicBezTo>
                  <a:cubicBezTo>
                    <a:pt x="24" y="1"/>
                    <a:pt x="19" y="1"/>
                    <a:pt x="12" y="1"/>
                  </a:cubicBezTo>
                  <a:cubicBezTo>
                    <a:pt x="20" y="7"/>
                    <a:pt x="20" y="7"/>
                    <a:pt x="20" y="7"/>
                  </a:cubicBezTo>
                  <a:cubicBezTo>
                    <a:pt x="9" y="13"/>
                    <a:pt x="9" y="13"/>
                    <a:pt x="9" y="13"/>
                  </a:cubicBezTo>
                  <a:cubicBezTo>
                    <a:pt x="14" y="21"/>
                    <a:pt x="14" y="21"/>
                    <a:pt x="14" y="21"/>
                  </a:cubicBezTo>
                  <a:cubicBezTo>
                    <a:pt x="0" y="52"/>
                    <a:pt x="0" y="52"/>
                    <a:pt x="0" y="52"/>
                  </a:cubicBezTo>
                  <a:cubicBezTo>
                    <a:pt x="0" y="52"/>
                    <a:pt x="0" y="52"/>
                    <a:pt x="0" y="52"/>
                  </a:cubicBezTo>
                  <a:cubicBezTo>
                    <a:pt x="15" y="51"/>
                    <a:pt x="28" y="45"/>
                    <a:pt x="38" y="37"/>
                  </a:cubicBezTo>
                  <a:lnTo>
                    <a:pt x="36" y="12"/>
                  </a:lnTo>
                  <a:close/>
                </a:path>
              </a:pathLst>
            </a:custGeom>
            <a:solidFill>
              <a:srgbClr val="42495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81" name="Freeform 219"/>
            <p:cNvSpPr/>
            <p:nvPr/>
          </p:nvSpPr>
          <p:spPr bwMode="auto">
            <a:xfrm>
              <a:off x="3948581" y="2081725"/>
              <a:ext cx="95417" cy="133367"/>
            </a:xfrm>
            <a:custGeom>
              <a:avLst/>
              <a:gdLst>
                <a:gd name="T0" fmla="*/ 23 w 37"/>
                <a:gd name="T1" fmla="*/ 21 h 52"/>
                <a:gd name="T2" fmla="*/ 28 w 37"/>
                <a:gd name="T3" fmla="*/ 13 h 52"/>
                <a:gd name="T4" fmla="*/ 17 w 37"/>
                <a:gd name="T5" fmla="*/ 7 h 52"/>
                <a:gd name="T6" fmla="*/ 25 w 37"/>
                <a:gd name="T7" fmla="*/ 0 h 52"/>
                <a:gd name="T8" fmla="*/ 15 w 37"/>
                <a:gd name="T9" fmla="*/ 1 h 52"/>
                <a:gd name="T10" fmla="*/ 15 w 37"/>
                <a:gd name="T11" fmla="*/ 1 h 52"/>
                <a:gd name="T12" fmla="*/ 2 w 37"/>
                <a:gd name="T13" fmla="*/ 12 h 52"/>
                <a:gd name="T14" fmla="*/ 0 w 37"/>
                <a:gd name="T15" fmla="*/ 37 h 52"/>
                <a:gd name="T16" fmla="*/ 37 w 37"/>
                <a:gd name="T17" fmla="*/ 52 h 52"/>
                <a:gd name="T18" fmla="*/ 37 w 37"/>
                <a:gd name="T19" fmla="*/ 52 h 52"/>
                <a:gd name="T20" fmla="*/ 23 w 37"/>
                <a:gd name="T21" fmla="*/ 21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7" h="52">
                  <a:moveTo>
                    <a:pt x="23" y="21"/>
                  </a:moveTo>
                  <a:cubicBezTo>
                    <a:pt x="28" y="13"/>
                    <a:pt x="28" y="13"/>
                    <a:pt x="28" y="13"/>
                  </a:cubicBezTo>
                  <a:cubicBezTo>
                    <a:pt x="17" y="7"/>
                    <a:pt x="17" y="7"/>
                    <a:pt x="17" y="7"/>
                  </a:cubicBezTo>
                  <a:cubicBezTo>
                    <a:pt x="25" y="0"/>
                    <a:pt x="25" y="0"/>
                    <a:pt x="25" y="0"/>
                  </a:cubicBezTo>
                  <a:cubicBezTo>
                    <a:pt x="19" y="0"/>
                    <a:pt x="15" y="0"/>
                    <a:pt x="15" y="1"/>
                  </a:cubicBezTo>
                  <a:cubicBezTo>
                    <a:pt x="15" y="1"/>
                    <a:pt x="15" y="1"/>
                    <a:pt x="15" y="1"/>
                  </a:cubicBezTo>
                  <a:cubicBezTo>
                    <a:pt x="8" y="0"/>
                    <a:pt x="3" y="5"/>
                    <a:pt x="2" y="12"/>
                  </a:cubicBezTo>
                  <a:cubicBezTo>
                    <a:pt x="0" y="37"/>
                    <a:pt x="0" y="37"/>
                    <a:pt x="0" y="37"/>
                  </a:cubicBezTo>
                  <a:cubicBezTo>
                    <a:pt x="10" y="46"/>
                    <a:pt x="23" y="51"/>
                    <a:pt x="37" y="52"/>
                  </a:cubicBezTo>
                  <a:cubicBezTo>
                    <a:pt x="37" y="52"/>
                    <a:pt x="37" y="52"/>
                    <a:pt x="37" y="52"/>
                  </a:cubicBezTo>
                  <a:lnTo>
                    <a:pt x="23" y="21"/>
                  </a:lnTo>
                  <a:close/>
                </a:path>
              </a:pathLst>
            </a:custGeom>
            <a:solidFill>
              <a:srgbClr val="42495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82" name="Freeform 220"/>
            <p:cNvSpPr/>
            <p:nvPr/>
          </p:nvSpPr>
          <p:spPr bwMode="auto">
            <a:xfrm>
              <a:off x="4043998" y="2081725"/>
              <a:ext cx="35782" cy="28191"/>
            </a:xfrm>
            <a:custGeom>
              <a:avLst/>
              <a:gdLst>
                <a:gd name="T0" fmla="*/ 28 w 33"/>
                <a:gd name="T1" fmla="*/ 26 h 26"/>
                <a:gd name="T2" fmla="*/ 28 w 33"/>
                <a:gd name="T3" fmla="*/ 26 h 26"/>
                <a:gd name="T4" fmla="*/ 33 w 33"/>
                <a:gd name="T5" fmla="*/ 24 h 26"/>
                <a:gd name="T6" fmla="*/ 28 w 33"/>
                <a:gd name="T7" fmla="*/ 0 h 26"/>
                <a:gd name="T8" fmla="*/ 7 w 33"/>
                <a:gd name="T9" fmla="*/ 0 h 26"/>
                <a:gd name="T10" fmla="*/ 0 w 33"/>
                <a:gd name="T11" fmla="*/ 24 h 26"/>
                <a:gd name="T12" fmla="*/ 4 w 33"/>
                <a:gd name="T13" fmla="*/ 26 h 26"/>
                <a:gd name="T14" fmla="*/ 4 w 33"/>
                <a:gd name="T15" fmla="*/ 26 h 26"/>
                <a:gd name="T16" fmla="*/ 28 w 33"/>
                <a:gd name="T17" fmla="*/ 26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3" h="26">
                  <a:moveTo>
                    <a:pt x="28" y="26"/>
                  </a:moveTo>
                  <a:lnTo>
                    <a:pt x="28" y="26"/>
                  </a:lnTo>
                  <a:lnTo>
                    <a:pt x="33" y="24"/>
                  </a:lnTo>
                  <a:lnTo>
                    <a:pt x="28" y="0"/>
                  </a:lnTo>
                  <a:lnTo>
                    <a:pt x="7" y="0"/>
                  </a:lnTo>
                  <a:lnTo>
                    <a:pt x="0" y="24"/>
                  </a:lnTo>
                  <a:lnTo>
                    <a:pt x="4" y="26"/>
                  </a:lnTo>
                  <a:lnTo>
                    <a:pt x="4" y="26"/>
                  </a:lnTo>
                  <a:lnTo>
                    <a:pt x="28" y="26"/>
                  </a:lnTo>
                  <a:close/>
                </a:path>
              </a:pathLst>
            </a:custGeom>
            <a:solidFill>
              <a:srgbClr val="42495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83" name="Freeform 221"/>
            <p:cNvSpPr/>
            <p:nvPr/>
          </p:nvSpPr>
          <p:spPr bwMode="auto">
            <a:xfrm>
              <a:off x="4043998" y="2109916"/>
              <a:ext cx="35782" cy="108428"/>
            </a:xfrm>
            <a:custGeom>
              <a:avLst/>
              <a:gdLst>
                <a:gd name="T0" fmla="*/ 12 w 14"/>
                <a:gd name="T1" fmla="*/ 0 h 42"/>
                <a:gd name="T2" fmla="*/ 12 w 14"/>
                <a:gd name="T3" fmla="*/ 0 h 42"/>
                <a:gd name="T4" fmla="*/ 2 w 14"/>
                <a:gd name="T5" fmla="*/ 0 h 42"/>
                <a:gd name="T6" fmla="*/ 2 w 14"/>
                <a:gd name="T7" fmla="*/ 0 h 42"/>
                <a:gd name="T8" fmla="*/ 0 w 14"/>
                <a:gd name="T9" fmla="*/ 41 h 42"/>
                <a:gd name="T10" fmla="*/ 0 w 14"/>
                <a:gd name="T11" fmla="*/ 41 h 42"/>
                <a:gd name="T12" fmla="*/ 7 w 14"/>
                <a:gd name="T13" fmla="*/ 42 h 42"/>
                <a:gd name="T14" fmla="*/ 14 w 14"/>
                <a:gd name="T15" fmla="*/ 41 h 42"/>
                <a:gd name="T16" fmla="*/ 14 w 14"/>
                <a:gd name="T17" fmla="*/ 41 h 42"/>
                <a:gd name="T18" fmla="*/ 12 w 14"/>
                <a:gd name="T19" fmla="*/ 0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4" h="42">
                  <a:moveTo>
                    <a:pt x="12" y="0"/>
                  </a:moveTo>
                  <a:cubicBezTo>
                    <a:pt x="12" y="0"/>
                    <a:pt x="12" y="0"/>
                    <a:pt x="1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0" y="41"/>
                    <a:pt x="0" y="41"/>
                    <a:pt x="0" y="41"/>
                  </a:cubicBezTo>
                  <a:cubicBezTo>
                    <a:pt x="0" y="41"/>
                    <a:pt x="0" y="41"/>
                    <a:pt x="0" y="41"/>
                  </a:cubicBezTo>
                  <a:cubicBezTo>
                    <a:pt x="3" y="42"/>
                    <a:pt x="5" y="42"/>
                    <a:pt x="7" y="42"/>
                  </a:cubicBezTo>
                  <a:cubicBezTo>
                    <a:pt x="10" y="42"/>
                    <a:pt x="12" y="42"/>
                    <a:pt x="14" y="41"/>
                  </a:cubicBezTo>
                  <a:cubicBezTo>
                    <a:pt x="14" y="41"/>
                    <a:pt x="14" y="41"/>
                    <a:pt x="14" y="41"/>
                  </a:cubicBezTo>
                  <a:lnTo>
                    <a:pt x="12" y="0"/>
                  </a:lnTo>
                  <a:close/>
                </a:path>
              </a:pathLst>
            </a:custGeom>
            <a:solidFill>
              <a:srgbClr val="42495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84" name="Freeform 222"/>
            <p:cNvSpPr/>
            <p:nvPr/>
          </p:nvSpPr>
          <p:spPr bwMode="auto">
            <a:xfrm>
              <a:off x="3826056" y="2032933"/>
              <a:ext cx="460821" cy="238542"/>
            </a:xfrm>
            <a:custGeom>
              <a:avLst/>
              <a:gdLst>
                <a:gd name="T0" fmla="*/ 92 w 180"/>
                <a:gd name="T1" fmla="*/ 93 h 93"/>
                <a:gd name="T2" fmla="*/ 0 w 180"/>
                <a:gd name="T3" fmla="*/ 0 h 93"/>
                <a:gd name="T4" fmla="*/ 23 w 180"/>
                <a:gd name="T5" fmla="*/ 0 h 93"/>
                <a:gd name="T6" fmla="*/ 92 w 180"/>
                <a:gd name="T7" fmla="*/ 70 h 93"/>
                <a:gd name="T8" fmla="*/ 158 w 180"/>
                <a:gd name="T9" fmla="*/ 22 h 93"/>
                <a:gd name="T10" fmla="*/ 180 w 180"/>
                <a:gd name="T11" fmla="*/ 30 h 93"/>
                <a:gd name="T12" fmla="*/ 92 w 180"/>
                <a:gd name="T13" fmla="*/ 93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80" h="93">
                  <a:moveTo>
                    <a:pt x="92" y="93"/>
                  </a:moveTo>
                  <a:cubicBezTo>
                    <a:pt x="41" y="93"/>
                    <a:pt x="0" y="51"/>
                    <a:pt x="0" y="0"/>
                  </a:cubicBezTo>
                  <a:cubicBezTo>
                    <a:pt x="23" y="0"/>
                    <a:pt x="23" y="0"/>
                    <a:pt x="23" y="0"/>
                  </a:cubicBezTo>
                  <a:cubicBezTo>
                    <a:pt x="23" y="39"/>
                    <a:pt x="54" y="70"/>
                    <a:pt x="92" y="70"/>
                  </a:cubicBezTo>
                  <a:cubicBezTo>
                    <a:pt x="122" y="70"/>
                    <a:pt x="149" y="51"/>
                    <a:pt x="158" y="22"/>
                  </a:cubicBezTo>
                  <a:cubicBezTo>
                    <a:pt x="180" y="30"/>
                    <a:pt x="180" y="30"/>
                    <a:pt x="180" y="30"/>
                  </a:cubicBezTo>
                  <a:cubicBezTo>
                    <a:pt x="168" y="67"/>
                    <a:pt x="132" y="93"/>
                    <a:pt x="92" y="93"/>
                  </a:cubicBezTo>
                  <a:close/>
                </a:path>
              </a:pathLst>
            </a:custGeom>
            <a:solidFill>
              <a:srgbClr val="42495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85" name="Freeform 223"/>
            <p:cNvSpPr/>
            <p:nvPr/>
          </p:nvSpPr>
          <p:spPr bwMode="auto">
            <a:xfrm>
              <a:off x="3787022" y="1979802"/>
              <a:ext cx="133367" cy="66142"/>
            </a:xfrm>
            <a:custGeom>
              <a:avLst/>
              <a:gdLst>
                <a:gd name="T0" fmla="*/ 123 w 123"/>
                <a:gd name="T1" fmla="*/ 61 h 61"/>
                <a:gd name="T2" fmla="*/ 62 w 123"/>
                <a:gd name="T3" fmla="*/ 0 h 61"/>
                <a:gd name="T4" fmla="*/ 0 w 123"/>
                <a:gd name="T5" fmla="*/ 61 h 61"/>
                <a:gd name="T6" fmla="*/ 123 w 123"/>
                <a:gd name="T7" fmla="*/ 61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3" h="61">
                  <a:moveTo>
                    <a:pt x="123" y="61"/>
                  </a:moveTo>
                  <a:lnTo>
                    <a:pt x="62" y="0"/>
                  </a:lnTo>
                  <a:lnTo>
                    <a:pt x="0" y="61"/>
                  </a:lnTo>
                  <a:lnTo>
                    <a:pt x="123" y="61"/>
                  </a:lnTo>
                  <a:close/>
                </a:path>
              </a:pathLst>
            </a:custGeom>
            <a:solidFill>
              <a:srgbClr val="42495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86" name="Freeform 224"/>
            <p:cNvSpPr/>
            <p:nvPr/>
          </p:nvSpPr>
          <p:spPr bwMode="auto">
            <a:xfrm>
              <a:off x="3837984" y="1797643"/>
              <a:ext cx="461905" cy="235290"/>
            </a:xfrm>
            <a:custGeom>
              <a:avLst/>
              <a:gdLst>
                <a:gd name="T0" fmla="*/ 180 w 180"/>
                <a:gd name="T1" fmla="*/ 92 h 92"/>
                <a:gd name="T2" fmla="*/ 157 w 180"/>
                <a:gd name="T3" fmla="*/ 92 h 92"/>
                <a:gd name="T4" fmla="*/ 88 w 180"/>
                <a:gd name="T5" fmla="*/ 23 h 92"/>
                <a:gd name="T6" fmla="*/ 21 w 180"/>
                <a:gd name="T7" fmla="*/ 70 h 92"/>
                <a:gd name="T8" fmla="*/ 0 w 180"/>
                <a:gd name="T9" fmla="*/ 63 h 92"/>
                <a:gd name="T10" fmla="*/ 88 w 180"/>
                <a:gd name="T11" fmla="*/ 0 h 92"/>
                <a:gd name="T12" fmla="*/ 180 w 180"/>
                <a:gd name="T13" fmla="*/ 92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80" h="92">
                  <a:moveTo>
                    <a:pt x="180" y="92"/>
                  </a:moveTo>
                  <a:cubicBezTo>
                    <a:pt x="157" y="92"/>
                    <a:pt x="157" y="92"/>
                    <a:pt x="157" y="92"/>
                  </a:cubicBezTo>
                  <a:cubicBezTo>
                    <a:pt x="157" y="54"/>
                    <a:pt x="126" y="23"/>
                    <a:pt x="88" y="23"/>
                  </a:cubicBezTo>
                  <a:cubicBezTo>
                    <a:pt x="57" y="23"/>
                    <a:pt x="31" y="42"/>
                    <a:pt x="21" y="70"/>
                  </a:cubicBezTo>
                  <a:cubicBezTo>
                    <a:pt x="0" y="63"/>
                    <a:pt x="0" y="63"/>
                    <a:pt x="0" y="63"/>
                  </a:cubicBezTo>
                  <a:cubicBezTo>
                    <a:pt x="12" y="25"/>
                    <a:pt x="48" y="0"/>
                    <a:pt x="88" y="0"/>
                  </a:cubicBezTo>
                  <a:cubicBezTo>
                    <a:pt x="139" y="0"/>
                    <a:pt x="180" y="41"/>
                    <a:pt x="180" y="92"/>
                  </a:cubicBezTo>
                  <a:close/>
                </a:path>
              </a:pathLst>
            </a:custGeom>
            <a:solidFill>
              <a:srgbClr val="42495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87" name="Freeform 225"/>
            <p:cNvSpPr/>
            <p:nvPr/>
          </p:nvSpPr>
          <p:spPr bwMode="auto">
            <a:xfrm>
              <a:off x="4202303" y="2021005"/>
              <a:ext cx="135536" cy="68310"/>
            </a:xfrm>
            <a:custGeom>
              <a:avLst/>
              <a:gdLst>
                <a:gd name="T0" fmla="*/ 0 w 125"/>
                <a:gd name="T1" fmla="*/ 0 h 63"/>
                <a:gd name="T2" fmla="*/ 64 w 125"/>
                <a:gd name="T3" fmla="*/ 63 h 63"/>
                <a:gd name="T4" fmla="*/ 125 w 125"/>
                <a:gd name="T5" fmla="*/ 0 h 63"/>
                <a:gd name="T6" fmla="*/ 0 w 125"/>
                <a:gd name="T7" fmla="*/ 0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5" h="63">
                  <a:moveTo>
                    <a:pt x="0" y="0"/>
                  </a:moveTo>
                  <a:lnTo>
                    <a:pt x="64" y="63"/>
                  </a:lnTo>
                  <a:lnTo>
                    <a:pt x="125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42495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</p:grpSp>
      <p:sp>
        <p:nvSpPr>
          <p:cNvPr id="430" name="TextBox 42"/>
          <p:cNvSpPr txBox="1"/>
          <p:nvPr/>
        </p:nvSpPr>
        <p:spPr>
          <a:xfrm>
            <a:off x="944443" y="2945663"/>
            <a:ext cx="588089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5400" b="1" dirty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谢谢您的欣赏</a:t>
            </a:r>
          </a:p>
        </p:txBody>
      </p:sp>
      <p:sp>
        <p:nvSpPr>
          <p:cNvPr id="431" name="文本框 27"/>
          <p:cNvSpPr txBox="1"/>
          <p:nvPr/>
        </p:nvSpPr>
        <p:spPr>
          <a:xfrm>
            <a:off x="768995" y="3870476"/>
            <a:ext cx="605634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2400" dirty="0">
                <a:solidFill>
                  <a:schemeClr val="bg1">
                    <a:lumMod val="50000"/>
                  </a:schemeClr>
                </a:solidFill>
                <a:latin typeface="造字工房典黑（非商用）常规体" pitchFamily="2" charset="-122"/>
                <a:ea typeface="造字工房典黑（非商用）常规体" pitchFamily="2" charset="-122"/>
              </a:rPr>
              <a:t>THANK YOU FOR WATCHING</a:t>
            </a:r>
            <a:endParaRPr lang="zh-CN" altLang="en-US" sz="2400" dirty="0">
              <a:solidFill>
                <a:schemeClr val="bg1">
                  <a:lumMod val="50000"/>
                </a:schemeClr>
              </a:solidFill>
              <a:latin typeface="造字工房典黑（非商用）常规体" pitchFamily="2" charset="-122"/>
              <a:ea typeface="造字工房典黑（非商用）常规体" pitchFamily="2" charset="-122"/>
            </a:endParaRPr>
          </a:p>
        </p:txBody>
      </p:sp>
      <p:sp>
        <p:nvSpPr>
          <p:cNvPr id="432" name="文本框 20"/>
          <p:cNvSpPr txBox="1"/>
          <p:nvPr/>
        </p:nvSpPr>
        <p:spPr>
          <a:xfrm>
            <a:off x="1826356" y="1869928"/>
            <a:ext cx="4998983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8000" dirty="0" smtClean="0">
                <a:solidFill>
                  <a:srgbClr val="0070C0"/>
                </a:solidFill>
                <a:latin typeface="ITC Avant Garde Std Md" panose="020B0602020202020204" pitchFamily="34" charset="0"/>
                <a:ea typeface="造字工房典黑（非商用）常规体" pitchFamily="2" charset="-122"/>
              </a:rPr>
              <a:t>2020</a:t>
            </a:r>
            <a:endParaRPr lang="zh-CN" altLang="en-US" sz="8000" dirty="0">
              <a:solidFill>
                <a:srgbClr val="0070C0"/>
              </a:solidFill>
              <a:latin typeface="ITC Avant Garde Std Md" panose="020B0602020202020204" pitchFamily="34" charset="0"/>
              <a:ea typeface="造字工房典黑（非商用）常规体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2000">
        <p:blinds dir="vert"/>
      </p:transition>
    </mc:Choice>
    <mc:Fallback xmlns="">
      <p:transition spd="slow" advTm="2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4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50"/>
                            </p:stCondLst>
                            <p:childTnLst>
                              <p:par>
                                <p:cTn id="13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 tmFilter="0,0; .5, 1; 1, 1"/>
                                        <p:tgtEl>
                                          <p:spTgt spid="4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850"/>
                            </p:stCondLst>
                            <p:childTnLst>
                              <p:par>
                                <p:cTn id="2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529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4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4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4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 tmFilter="0,0; .5, 1; 1, 1"/>
                                        <p:tgtEl>
                                          <p:spTgt spid="4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0" grpId="0"/>
      <p:bldP spid="431" grpId="0"/>
      <p:bldP spid="432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极简微立体工作汇报PPT模板"/>
</p:tagLst>
</file>

<file path=ppt/theme/theme1.xml><?xml version="1.0" encoding="utf-8"?>
<a:theme xmlns:a="http://schemas.openxmlformats.org/drawingml/2006/main" name="第一PPT，www.1ppt.com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1706</Words>
  <Application>Microsoft Office PowerPoint</Application>
  <PresentationFormat>自定义</PresentationFormat>
  <Paragraphs>492</Paragraphs>
  <Slides>36</Slides>
  <Notes>36</Notes>
  <HiddenSlides>0</HiddenSlides>
  <MMClips>0</MMClips>
  <ScaleCrop>false</ScaleCrop>
  <HeadingPairs>
    <vt:vector size="6" baseType="variant">
      <vt:variant>
        <vt:lpstr>已用的字体</vt:lpstr>
      </vt:variant>
      <vt:variant>
        <vt:i4>10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36</vt:i4>
      </vt:variant>
    </vt:vector>
  </HeadingPairs>
  <TitlesOfParts>
    <vt:vector size="47" baseType="lpstr">
      <vt:lpstr>Akzidenz-Grotesk BQ Condensed</vt:lpstr>
      <vt:lpstr>ITC Avant Garde Std Md</vt:lpstr>
      <vt:lpstr>ITC Avant Garde Std XLt</vt:lpstr>
      <vt:lpstr>方正正黑简体</vt:lpstr>
      <vt:lpstr>方正中等线简体</vt:lpstr>
      <vt:lpstr>宋体</vt:lpstr>
      <vt:lpstr>微软雅黑</vt:lpstr>
      <vt:lpstr>造字工房典黑（非商用）常规体</vt:lpstr>
      <vt:lpstr>Arial</vt:lpstr>
      <vt:lpstr>Calibri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Manager/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极简微立体工作汇报PPT模板</dc:title>
  <dc:creator/>
  <cp:keywords/>
  <dc:description>http://www.ypppt.com/</dc:description>
  <cp:lastModifiedBy/>
  <cp:revision>1</cp:revision>
  <dcterms:created xsi:type="dcterms:W3CDTF">2017-02-18T07:36:33Z</dcterms:created>
  <dcterms:modified xsi:type="dcterms:W3CDTF">2020-06-05T05:42:17Z</dcterms:modified>
</cp:coreProperties>
</file>