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10" r:id="rId4"/>
    <p:sldId id="263" r:id="rId5"/>
    <p:sldId id="272" r:id="rId6"/>
    <p:sldId id="267" r:id="rId7"/>
    <p:sldId id="271" r:id="rId8"/>
    <p:sldId id="7611" r:id="rId9"/>
    <p:sldId id="275" r:id="rId10"/>
    <p:sldId id="273" r:id="rId11"/>
    <p:sldId id="265" r:id="rId12"/>
    <p:sldId id="277" r:id="rId13"/>
    <p:sldId id="270" r:id="rId14"/>
    <p:sldId id="7612" r:id="rId15"/>
    <p:sldId id="280" r:id="rId16"/>
    <p:sldId id="269" r:id="rId17"/>
    <p:sldId id="264" r:id="rId18"/>
    <p:sldId id="274" r:id="rId19"/>
    <p:sldId id="268" r:id="rId20"/>
    <p:sldId id="7613" r:id="rId21"/>
    <p:sldId id="276" r:id="rId22"/>
    <p:sldId id="278" r:id="rId23"/>
    <p:sldId id="266"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255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p:cViewPr varScale="1">
        <p:scale>
          <a:sx n="92" d="100"/>
          <a:sy n="92" d="100"/>
        </p:scale>
        <p:origin x="498"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968B08-2309-4056-B18D-A49301BAB647}" type="datetimeFigureOut">
              <a:rPr lang="zh-CN" altLang="en-US" smtClean="0"/>
              <a:t>2020/6/3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1F120-CA44-4E02-AA15-0BCF52FD7B7C}" type="slidenum">
              <a:rPr lang="zh-CN" altLang="en-US" smtClean="0"/>
              <a:t>‹#›</a:t>
            </a:fld>
            <a:endParaRPr lang="zh-CN" altLang="en-US"/>
          </a:p>
        </p:txBody>
      </p:sp>
    </p:spTree>
    <p:extLst>
      <p:ext uri="{BB962C8B-B14F-4D97-AF65-F5344CB8AC3E}">
        <p14:creationId xmlns:p14="http://schemas.microsoft.com/office/powerpoint/2010/main" val="1834294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1F120-CA44-4E02-AA15-0BCF52FD7B7C}" type="slidenum">
              <a:rPr lang="zh-CN" altLang="en-US" smtClean="0"/>
              <a:t>1</a:t>
            </a:fld>
            <a:endParaRPr lang="zh-CN" altLang="en-US"/>
          </a:p>
        </p:txBody>
      </p:sp>
    </p:spTree>
    <p:extLst>
      <p:ext uri="{BB962C8B-B14F-4D97-AF65-F5344CB8AC3E}">
        <p14:creationId xmlns:p14="http://schemas.microsoft.com/office/powerpoint/2010/main" val="2198920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1F120-CA44-4E02-AA15-0BCF52FD7B7C}" type="slidenum">
              <a:rPr lang="zh-CN" altLang="en-US" smtClean="0"/>
              <a:t>2</a:t>
            </a:fld>
            <a:endParaRPr lang="zh-CN" altLang="en-US"/>
          </a:p>
        </p:txBody>
      </p:sp>
    </p:spTree>
    <p:extLst>
      <p:ext uri="{BB962C8B-B14F-4D97-AF65-F5344CB8AC3E}">
        <p14:creationId xmlns:p14="http://schemas.microsoft.com/office/powerpoint/2010/main" val="26591048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3</a:t>
            </a:fld>
            <a:endParaRPr lang="zh-CN" altLang="en-US"/>
          </a:p>
        </p:txBody>
      </p:sp>
    </p:spTree>
    <p:extLst>
      <p:ext uri="{BB962C8B-B14F-4D97-AF65-F5344CB8AC3E}">
        <p14:creationId xmlns:p14="http://schemas.microsoft.com/office/powerpoint/2010/main" val="22945053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4</a:t>
            </a:fld>
            <a:endParaRPr lang="zh-CN" altLang="en-US"/>
          </a:p>
        </p:txBody>
      </p:sp>
    </p:spTree>
    <p:extLst>
      <p:ext uri="{BB962C8B-B14F-4D97-AF65-F5344CB8AC3E}">
        <p14:creationId xmlns:p14="http://schemas.microsoft.com/office/powerpoint/2010/main" val="2908015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5</a:t>
            </a:fld>
            <a:endParaRPr lang="zh-CN" altLang="en-US"/>
          </a:p>
        </p:txBody>
      </p:sp>
    </p:spTree>
    <p:extLst>
      <p:ext uri="{BB962C8B-B14F-4D97-AF65-F5344CB8AC3E}">
        <p14:creationId xmlns:p14="http://schemas.microsoft.com/office/powerpoint/2010/main" val="3570335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6</a:t>
            </a:fld>
            <a:endParaRPr lang="zh-CN" altLang="en-US"/>
          </a:p>
        </p:txBody>
      </p:sp>
    </p:spTree>
    <p:extLst>
      <p:ext uri="{BB962C8B-B14F-4D97-AF65-F5344CB8AC3E}">
        <p14:creationId xmlns:p14="http://schemas.microsoft.com/office/powerpoint/2010/main" val="196549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7</a:t>
            </a:fld>
            <a:endParaRPr lang="zh-CN" altLang="en-US"/>
          </a:p>
        </p:txBody>
      </p:sp>
    </p:spTree>
    <p:extLst>
      <p:ext uri="{BB962C8B-B14F-4D97-AF65-F5344CB8AC3E}">
        <p14:creationId xmlns:p14="http://schemas.microsoft.com/office/powerpoint/2010/main" val="2181524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8</a:t>
            </a:fld>
            <a:endParaRPr lang="zh-CN" altLang="en-US"/>
          </a:p>
        </p:txBody>
      </p:sp>
    </p:spTree>
    <p:extLst>
      <p:ext uri="{BB962C8B-B14F-4D97-AF65-F5344CB8AC3E}">
        <p14:creationId xmlns:p14="http://schemas.microsoft.com/office/powerpoint/2010/main" val="2431511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1774753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10</a:t>
            </a:fld>
            <a:endParaRPr lang="zh-CN" altLang="en-US"/>
          </a:p>
        </p:txBody>
      </p:sp>
    </p:spTree>
    <p:extLst>
      <p:ext uri="{BB962C8B-B14F-4D97-AF65-F5344CB8AC3E}">
        <p14:creationId xmlns:p14="http://schemas.microsoft.com/office/powerpoint/2010/main" val="32241358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11</a:t>
            </a:fld>
            <a:endParaRPr lang="zh-CN" altLang="en-US"/>
          </a:p>
        </p:txBody>
      </p:sp>
    </p:spTree>
    <p:extLst>
      <p:ext uri="{BB962C8B-B14F-4D97-AF65-F5344CB8AC3E}">
        <p14:creationId xmlns:p14="http://schemas.microsoft.com/office/powerpoint/2010/main" val="5654188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12</a:t>
            </a:fld>
            <a:endParaRPr lang="zh-CN" altLang="en-US"/>
          </a:p>
        </p:txBody>
      </p:sp>
    </p:spTree>
    <p:extLst>
      <p:ext uri="{BB962C8B-B14F-4D97-AF65-F5344CB8AC3E}">
        <p14:creationId xmlns:p14="http://schemas.microsoft.com/office/powerpoint/2010/main" val="1146139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13</a:t>
            </a:fld>
            <a:endParaRPr lang="zh-CN" altLang="en-US"/>
          </a:p>
        </p:txBody>
      </p:sp>
    </p:spTree>
    <p:extLst>
      <p:ext uri="{BB962C8B-B14F-4D97-AF65-F5344CB8AC3E}">
        <p14:creationId xmlns:p14="http://schemas.microsoft.com/office/powerpoint/2010/main" val="4091925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14</a:t>
            </a:fld>
            <a:endParaRPr lang="zh-CN" altLang="en-US"/>
          </a:p>
        </p:txBody>
      </p:sp>
    </p:spTree>
    <p:extLst>
      <p:ext uri="{BB962C8B-B14F-4D97-AF65-F5344CB8AC3E}">
        <p14:creationId xmlns:p14="http://schemas.microsoft.com/office/powerpoint/2010/main" val="1594124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1F120-CA44-4E02-AA15-0BCF52FD7B7C}" type="slidenum">
              <a:rPr lang="zh-CN" altLang="en-US" smtClean="0"/>
              <a:t>15</a:t>
            </a:fld>
            <a:endParaRPr lang="zh-CN" altLang="en-US"/>
          </a:p>
        </p:txBody>
      </p:sp>
    </p:spTree>
    <p:extLst>
      <p:ext uri="{BB962C8B-B14F-4D97-AF65-F5344CB8AC3E}">
        <p14:creationId xmlns:p14="http://schemas.microsoft.com/office/powerpoint/2010/main" val="10197160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16</a:t>
            </a:fld>
            <a:endParaRPr lang="zh-CN" altLang="en-US"/>
          </a:p>
        </p:txBody>
      </p:sp>
    </p:spTree>
    <p:extLst>
      <p:ext uri="{BB962C8B-B14F-4D97-AF65-F5344CB8AC3E}">
        <p14:creationId xmlns:p14="http://schemas.microsoft.com/office/powerpoint/2010/main" val="8304422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17</a:t>
            </a:fld>
            <a:endParaRPr lang="zh-CN" altLang="en-US"/>
          </a:p>
        </p:txBody>
      </p:sp>
    </p:spTree>
    <p:extLst>
      <p:ext uri="{BB962C8B-B14F-4D97-AF65-F5344CB8AC3E}">
        <p14:creationId xmlns:p14="http://schemas.microsoft.com/office/powerpoint/2010/main" val="39900806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18</a:t>
            </a:fld>
            <a:endParaRPr lang="zh-CN" altLang="en-US"/>
          </a:p>
        </p:txBody>
      </p:sp>
    </p:spTree>
    <p:extLst>
      <p:ext uri="{BB962C8B-B14F-4D97-AF65-F5344CB8AC3E}">
        <p14:creationId xmlns:p14="http://schemas.microsoft.com/office/powerpoint/2010/main" val="16218312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19</a:t>
            </a:fld>
            <a:endParaRPr lang="zh-CN" altLang="en-US"/>
          </a:p>
        </p:txBody>
      </p:sp>
    </p:spTree>
    <p:extLst>
      <p:ext uri="{BB962C8B-B14F-4D97-AF65-F5344CB8AC3E}">
        <p14:creationId xmlns:p14="http://schemas.microsoft.com/office/powerpoint/2010/main" val="1682245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20</a:t>
            </a:fld>
            <a:endParaRPr lang="zh-CN" altLang="en-US"/>
          </a:p>
        </p:txBody>
      </p:sp>
    </p:spTree>
    <p:extLst>
      <p:ext uri="{BB962C8B-B14F-4D97-AF65-F5344CB8AC3E}">
        <p14:creationId xmlns:p14="http://schemas.microsoft.com/office/powerpoint/2010/main" val="6643203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21</a:t>
            </a:fld>
            <a:endParaRPr lang="zh-CN" altLang="en-US"/>
          </a:p>
        </p:txBody>
      </p:sp>
    </p:spTree>
    <p:extLst>
      <p:ext uri="{BB962C8B-B14F-4D97-AF65-F5344CB8AC3E}">
        <p14:creationId xmlns:p14="http://schemas.microsoft.com/office/powerpoint/2010/main" val="17315568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22</a:t>
            </a:fld>
            <a:endParaRPr lang="zh-CN" altLang="en-US"/>
          </a:p>
        </p:txBody>
      </p:sp>
    </p:spTree>
    <p:extLst>
      <p:ext uri="{BB962C8B-B14F-4D97-AF65-F5344CB8AC3E}">
        <p14:creationId xmlns:p14="http://schemas.microsoft.com/office/powerpoint/2010/main" val="24240710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23</a:t>
            </a:fld>
            <a:endParaRPr lang="zh-CN" altLang="en-US"/>
          </a:p>
        </p:txBody>
      </p:sp>
    </p:spTree>
    <p:extLst>
      <p:ext uri="{BB962C8B-B14F-4D97-AF65-F5344CB8AC3E}">
        <p14:creationId xmlns:p14="http://schemas.microsoft.com/office/powerpoint/2010/main" val="3791173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1F120-CA44-4E02-AA15-0BCF52FD7B7C}" type="slidenum">
              <a:rPr lang="zh-CN" altLang="en-US" smtClean="0"/>
              <a:t>24</a:t>
            </a:fld>
            <a:endParaRPr lang="zh-CN" altLang="en-US"/>
          </a:p>
        </p:txBody>
      </p:sp>
    </p:spTree>
    <p:extLst>
      <p:ext uri="{BB962C8B-B14F-4D97-AF65-F5344CB8AC3E}">
        <p14:creationId xmlns:p14="http://schemas.microsoft.com/office/powerpoint/2010/main" val="2372071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0E7EBFC4-06D8-4C29-9061-916675303B7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80861"/>
            <a:ext cx="12192000" cy="5993705"/>
          </a:xfrm>
          <a:prstGeom prst="rect">
            <a:avLst/>
          </a:prstGeom>
        </p:spPr>
      </p:pic>
      <p:pic>
        <p:nvPicPr>
          <p:cNvPr id="8" name="图片 7">
            <a:extLst>
              <a:ext uri="{FF2B5EF4-FFF2-40B4-BE49-F238E27FC236}">
                <a16:creationId xmlns:a16="http://schemas.microsoft.com/office/drawing/2014/main" xmlns="" id="{EB9932D6-5213-42A1-BF8D-839E40648284}"/>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610076"/>
            <a:ext cx="12192000" cy="1121963"/>
          </a:xfrm>
          <a:prstGeom prst="rect">
            <a:avLst/>
          </a:prstGeom>
        </p:spPr>
      </p:pic>
      <p:pic>
        <p:nvPicPr>
          <p:cNvPr id="9" name="图片 8">
            <a:extLst>
              <a:ext uri="{FF2B5EF4-FFF2-40B4-BE49-F238E27FC236}">
                <a16:creationId xmlns:a16="http://schemas.microsoft.com/office/drawing/2014/main" xmlns="" id="{6B1EB7AE-F4CE-43D7-B99E-BE07A4042DAE}"/>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l="43765" t="49307"/>
          <a:stretch/>
        </p:blipFill>
        <p:spPr>
          <a:xfrm>
            <a:off x="5974618" y="-228628"/>
            <a:ext cx="6217382" cy="3476552"/>
          </a:xfrm>
          <a:prstGeom prst="rect">
            <a:avLst/>
          </a:prstGeom>
        </p:spPr>
      </p:pic>
    </p:spTree>
    <p:extLst>
      <p:ext uri="{BB962C8B-B14F-4D97-AF65-F5344CB8AC3E}">
        <p14:creationId xmlns:p14="http://schemas.microsoft.com/office/powerpoint/2010/main" val="3435151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77CF9A45-82AE-4DCB-B554-F5AA815A62E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80861"/>
            <a:ext cx="12192000" cy="5993705"/>
          </a:xfrm>
          <a:prstGeom prst="rect">
            <a:avLst/>
          </a:prstGeom>
        </p:spPr>
      </p:pic>
      <p:pic>
        <p:nvPicPr>
          <p:cNvPr id="8" name="图片 7">
            <a:extLst>
              <a:ext uri="{FF2B5EF4-FFF2-40B4-BE49-F238E27FC236}">
                <a16:creationId xmlns:a16="http://schemas.microsoft.com/office/drawing/2014/main" xmlns="" id="{CD6515C1-7CE8-4C6E-AA47-D5828ECF320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610076"/>
            <a:ext cx="12192000" cy="1121963"/>
          </a:xfrm>
          <a:prstGeom prst="rect">
            <a:avLst/>
          </a:prstGeom>
        </p:spPr>
      </p:pic>
    </p:spTree>
    <p:extLst>
      <p:ext uri="{BB962C8B-B14F-4D97-AF65-F5344CB8AC3E}">
        <p14:creationId xmlns:p14="http://schemas.microsoft.com/office/powerpoint/2010/main" val="1630177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541DC09-3776-4B11-9DF0-FE37444C0557}"/>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D83FFA92-B5EF-453C-B79B-0E74B4DCC6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A5E60737-1C94-4849-A289-F1E534C11EC1}"/>
              </a:ext>
            </a:extLst>
          </p:cNvPr>
          <p:cNvSpPr>
            <a:spLocks noGrp="1"/>
          </p:cNvSpPr>
          <p:nvPr>
            <p:ph type="dt" sz="half" idx="10"/>
          </p:nvPr>
        </p:nvSpPr>
        <p:spPr/>
        <p:txBody>
          <a:bodyPr/>
          <a:lstStyle/>
          <a:p>
            <a:fld id="{DCBCD33C-C0BD-485F-9CF9-6E1704105552}"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C3684DA5-F6EB-4F13-B3B8-0A426698D30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0FDF54C-AE0E-44D2-BBDB-725671D69D37}"/>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3232084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215BE7D-EFCD-44C2-972D-EC94A7B23ED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5000EAC-3A60-4C42-B688-B60A30BAE26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A0AF0B88-5954-4678-9161-B9F45EC4431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069011A8-20B7-42E1-9F72-6452EA6CAB61}"/>
              </a:ext>
            </a:extLst>
          </p:cNvPr>
          <p:cNvSpPr>
            <a:spLocks noGrp="1"/>
          </p:cNvSpPr>
          <p:nvPr>
            <p:ph type="dt" sz="half" idx="10"/>
          </p:nvPr>
        </p:nvSpPr>
        <p:spPr/>
        <p:txBody>
          <a:bodyPr/>
          <a:lstStyle/>
          <a:p>
            <a:fld id="{DCBCD33C-C0BD-485F-9CF9-6E1704105552}" type="datetimeFigureOut">
              <a:rPr lang="zh-CN" altLang="en-US" smtClean="0"/>
              <a:t>2020/6/3</a:t>
            </a:fld>
            <a:endParaRPr lang="zh-CN" altLang="en-US"/>
          </a:p>
        </p:txBody>
      </p:sp>
      <p:sp>
        <p:nvSpPr>
          <p:cNvPr id="6" name="页脚占位符 5">
            <a:extLst>
              <a:ext uri="{FF2B5EF4-FFF2-40B4-BE49-F238E27FC236}">
                <a16:creationId xmlns:a16="http://schemas.microsoft.com/office/drawing/2014/main" xmlns="" id="{3F3DBF96-D7F2-4A40-87C0-6BBFBEA99C0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2ADE930-C9EB-4348-BF0F-6EDC7DE451E9}"/>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
        <p:nvSpPr>
          <p:cNvPr id="9" name="矩形 8"/>
          <p:cNvSpPr/>
          <p:nvPr userDrawn="1"/>
        </p:nvSpPr>
        <p:spPr>
          <a:xfrm>
            <a:off x="4830914" y="6422314"/>
            <a:ext cx="775136" cy="246221"/>
          </a:xfrm>
          <a:prstGeom prst="rect">
            <a:avLst/>
          </a:prstGeom>
        </p:spPr>
        <p:txBody>
          <a:bodyPr wrap="square">
            <a:spAutoFit/>
          </a:bodyPr>
          <a:lstStyle/>
          <a:p>
            <a:r>
              <a:rPr lang="en-US" altLang="zh-CN" sz="100" dirty="0">
                <a:solidFill>
                  <a:srgbClr val="19255C"/>
                </a:solidFill>
                <a:latin typeface="Calibri"/>
                <a:ea typeface="宋体"/>
              </a:rPr>
              <a:t>PPT</a:t>
            </a:r>
            <a:r>
              <a:rPr lang="zh-CN" altLang="en-US" sz="100" dirty="0">
                <a:solidFill>
                  <a:srgbClr val="19255C"/>
                </a:solidFill>
                <a:latin typeface="Calibri"/>
                <a:ea typeface="宋体"/>
              </a:rPr>
              <a:t>模板下载：</a:t>
            </a:r>
            <a:r>
              <a:rPr lang="en-US" altLang="zh-CN" sz="100" dirty="0">
                <a:solidFill>
                  <a:srgbClr val="19255C"/>
                </a:solidFill>
                <a:latin typeface="Calibri"/>
                <a:ea typeface="宋体"/>
              </a:rPr>
              <a:t>www.1ppt.com/moban/     </a:t>
            </a:r>
            <a:r>
              <a:rPr lang="zh-CN" altLang="en-US" sz="100" dirty="0">
                <a:solidFill>
                  <a:srgbClr val="19255C"/>
                </a:solidFill>
                <a:latin typeface="Calibri"/>
                <a:ea typeface="宋体"/>
              </a:rPr>
              <a:t>行业</a:t>
            </a:r>
            <a:r>
              <a:rPr lang="en-US" altLang="zh-CN" sz="100" dirty="0">
                <a:solidFill>
                  <a:srgbClr val="19255C"/>
                </a:solidFill>
                <a:latin typeface="Calibri"/>
                <a:ea typeface="宋体"/>
              </a:rPr>
              <a:t>PPT</a:t>
            </a:r>
            <a:r>
              <a:rPr lang="zh-CN" altLang="en-US" sz="100" dirty="0">
                <a:solidFill>
                  <a:srgbClr val="19255C"/>
                </a:solidFill>
                <a:latin typeface="Calibri"/>
                <a:ea typeface="宋体"/>
              </a:rPr>
              <a:t>模板：</a:t>
            </a:r>
            <a:r>
              <a:rPr lang="en-US" altLang="zh-CN" sz="100" dirty="0">
                <a:solidFill>
                  <a:srgbClr val="19255C"/>
                </a:solidFill>
                <a:latin typeface="Calibri"/>
                <a:ea typeface="宋体"/>
              </a:rPr>
              <a:t>www.1ppt.com/hangye/ </a:t>
            </a:r>
          </a:p>
          <a:p>
            <a:r>
              <a:rPr lang="zh-CN" altLang="en-US" sz="100" dirty="0">
                <a:solidFill>
                  <a:srgbClr val="19255C"/>
                </a:solidFill>
                <a:latin typeface="Calibri"/>
                <a:ea typeface="宋体"/>
              </a:rPr>
              <a:t>节日</a:t>
            </a:r>
            <a:r>
              <a:rPr lang="en-US" altLang="zh-CN" sz="100" dirty="0">
                <a:solidFill>
                  <a:srgbClr val="19255C"/>
                </a:solidFill>
                <a:latin typeface="Calibri"/>
                <a:ea typeface="宋体"/>
              </a:rPr>
              <a:t>PPT</a:t>
            </a:r>
            <a:r>
              <a:rPr lang="zh-CN" altLang="en-US" sz="100" dirty="0">
                <a:solidFill>
                  <a:srgbClr val="19255C"/>
                </a:solidFill>
                <a:latin typeface="Calibri"/>
                <a:ea typeface="宋体"/>
              </a:rPr>
              <a:t>模板：</a:t>
            </a:r>
            <a:r>
              <a:rPr lang="en-US" altLang="zh-CN" sz="100" dirty="0">
                <a:solidFill>
                  <a:srgbClr val="19255C"/>
                </a:solidFill>
                <a:latin typeface="Calibri"/>
                <a:ea typeface="宋体"/>
              </a:rPr>
              <a:t>www.1ppt.com/jieri/           PPT</a:t>
            </a:r>
            <a:r>
              <a:rPr lang="zh-CN" altLang="en-US" sz="100" dirty="0">
                <a:solidFill>
                  <a:srgbClr val="19255C"/>
                </a:solidFill>
                <a:latin typeface="Calibri"/>
                <a:ea typeface="宋体"/>
              </a:rPr>
              <a:t>素材下载：</a:t>
            </a:r>
            <a:r>
              <a:rPr lang="en-US" altLang="zh-CN" sz="100" dirty="0">
                <a:solidFill>
                  <a:srgbClr val="19255C"/>
                </a:solidFill>
                <a:latin typeface="Calibri"/>
                <a:ea typeface="宋体"/>
              </a:rPr>
              <a:t>www.1ppt.com/sucai/</a:t>
            </a:r>
          </a:p>
          <a:p>
            <a:r>
              <a:rPr lang="en-US" altLang="zh-CN" sz="100" dirty="0">
                <a:solidFill>
                  <a:srgbClr val="19255C"/>
                </a:solidFill>
                <a:latin typeface="Calibri"/>
                <a:ea typeface="宋体"/>
              </a:rPr>
              <a:t>PPT</a:t>
            </a:r>
            <a:r>
              <a:rPr lang="zh-CN" altLang="en-US" sz="100" dirty="0">
                <a:solidFill>
                  <a:srgbClr val="19255C"/>
                </a:solidFill>
                <a:latin typeface="Calibri"/>
                <a:ea typeface="宋体"/>
              </a:rPr>
              <a:t>背景图片：</a:t>
            </a:r>
            <a:r>
              <a:rPr lang="en-US" altLang="zh-CN" sz="100" dirty="0">
                <a:solidFill>
                  <a:srgbClr val="19255C"/>
                </a:solidFill>
                <a:latin typeface="Calibri"/>
                <a:ea typeface="宋体"/>
              </a:rPr>
              <a:t>www.1ppt.com/beijing/      PPT</a:t>
            </a:r>
            <a:r>
              <a:rPr lang="zh-CN" altLang="en-US" sz="100" dirty="0">
                <a:solidFill>
                  <a:srgbClr val="19255C"/>
                </a:solidFill>
                <a:latin typeface="Calibri"/>
                <a:ea typeface="宋体"/>
              </a:rPr>
              <a:t>图表下载：</a:t>
            </a:r>
            <a:r>
              <a:rPr lang="en-US" altLang="zh-CN" sz="100" dirty="0">
                <a:solidFill>
                  <a:srgbClr val="19255C"/>
                </a:solidFill>
                <a:latin typeface="Calibri"/>
                <a:ea typeface="宋体"/>
              </a:rPr>
              <a:t>www.1ppt.com/tubiao/      </a:t>
            </a:r>
          </a:p>
          <a:p>
            <a:r>
              <a:rPr lang="zh-CN" altLang="en-US" sz="100" dirty="0">
                <a:solidFill>
                  <a:srgbClr val="19255C"/>
                </a:solidFill>
                <a:latin typeface="Calibri"/>
                <a:ea typeface="宋体"/>
              </a:rPr>
              <a:t>优秀</a:t>
            </a:r>
            <a:r>
              <a:rPr lang="en-US" altLang="zh-CN" sz="100" dirty="0">
                <a:solidFill>
                  <a:srgbClr val="19255C"/>
                </a:solidFill>
                <a:latin typeface="Calibri"/>
                <a:ea typeface="宋体"/>
              </a:rPr>
              <a:t>PPT</a:t>
            </a:r>
            <a:r>
              <a:rPr lang="zh-CN" altLang="en-US" sz="100" dirty="0">
                <a:solidFill>
                  <a:srgbClr val="19255C"/>
                </a:solidFill>
                <a:latin typeface="Calibri"/>
                <a:ea typeface="宋体"/>
              </a:rPr>
              <a:t>下载：</a:t>
            </a:r>
            <a:r>
              <a:rPr lang="en-US" altLang="zh-CN" sz="100" dirty="0">
                <a:solidFill>
                  <a:srgbClr val="19255C"/>
                </a:solidFill>
                <a:latin typeface="Calibri"/>
                <a:ea typeface="宋体"/>
              </a:rPr>
              <a:t>www.1ppt.com/xiazai/        PPT</a:t>
            </a:r>
            <a:r>
              <a:rPr lang="zh-CN" altLang="en-US" sz="100" dirty="0">
                <a:solidFill>
                  <a:srgbClr val="19255C"/>
                </a:solidFill>
                <a:latin typeface="Calibri"/>
                <a:ea typeface="宋体"/>
              </a:rPr>
              <a:t>教程： </a:t>
            </a:r>
            <a:r>
              <a:rPr lang="en-US" altLang="zh-CN" sz="100" dirty="0">
                <a:solidFill>
                  <a:srgbClr val="19255C"/>
                </a:solidFill>
                <a:latin typeface="Calibri"/>
                <a:ea typeface="宋体"/>
              </a:rPr>
              <a:t>www.1ppt.com/powerpoint/      </a:t>
            </a:r>
          </a:p>
          <a:p>
            <a:r>
              <a:rPr lang="en-US" altLang="zh-CN" sz="100" dirty="0">
                <a:solidFill>
                  <a:srgbClr val="19255C"/>
                </a:solidFill>
                <a:latin typeface="Calibri"/>
                <a:ea typeface="宋体"/>
              </a:rPr>
              <a:t>Word</a:t>
            </a:r>
            <a:r>
              <a:rPr lang="zh-CN" altLang="en-US" sz="100" dirty="0">
                <a:solidFill>
                  <a:srgbClr val="19255C"/>
                </a:solidFill>
                <a:latin typeface="Calibri"/>
                <a:ea typeface="宋体"/>
              </a:rPr>
              <a:t>教程： </a:t>
            </a:r>
            <a:r>
              <a:rPr lang="en-US" altLang="zh-CN" sz="100" dirty="0">
                <a:solidFill>
                  <a:srgbClr val="19255C"/>
                </a:solidFill>
                <a:latin typeface="Calibri"/>
                <a:ea typeface="宋体"/>
              </a:rPr>
              <a:t>www.1ppt.com/word/              Excel</a:t>
            </a:r>
            <a:r>
              <a:rPr lang="zh-CN" altLang="en-US" sz="100" dirty="0">
                <a:solidFill>
                  <a:srgbClr val="19255C"/>
                </a:solidFill>
                <a:latin typeface="Calibri"/>
                <a:ea typeface="宋体"/>
              </a:rPr>
              <a:t>教程：</a:t>
            </a:r>
            <a:r>
              <a:rPr lang="en-US" altLang="zh-CN" sz="100" dirty="0">
                <a:solidFill>
                  <a:srgbClr val="19255C"/>
                </a:solidFill>
                <a:latin typeface="Calibri"/>
                <a:ea typeface="宋体"/>
              </a:rPr>
              <a:t>www.1ppt.com/excel/  </a:t>
            </a:r>
          </a:p>
          <a:p>
            <a:r>
              <a:rPr lang="zh-CN" altLang="en-US" sz="100" dirty="0">
                <a:solidFill>
                  <a:srgbClr val="19255C"/>
                </a:solidFill>
                <a:latin typeface="Calibri"/>
                <a:ea typeface="宋体"/>
              </a:rPr>
              <a:t>资料下载：</a:t>
            </a:r>
            <a:r>
              <a:rPr lang="en-US" altLang="zh-CN" sz="100" dirty="0">
                <a:solidFill>
                  <a:srgbClr val="19255C"/>
                </a:solidFill>
                <a:latin typeface="Calibri"/>
                <a:ea typeface="宋体"/>
              </a:rPr>
              <a:t>www.1ppt.com/ziliao/                PPT</a:t>
            </a:r>
            <a:r>
              <a:rPr lang="zh-CN" altLang="en-US" sz="100" dirty="0">
                <a:solidFill>
                  <a:srgbClr val="19255C"/>
                </a:solidFill>
                <a:latin typeface="Calibri"/>
                <a:ea typeface="宋体"/>
              </a:rPr>
              <a:t>课件下载：</a:t>
            </a:r>
            <a:r>
              <a:rPr lang="en-US" altLang="zh-CN" sz="100" dirty="0">
                <a:solidFill>
                  <a:srgbClr val="19255C"/>
                </a:solidFill>
                <a:latin typeface="Calibri"/>
                <a:ea typeface="宋体"/>
              </a:rPr>
              <a:t>www.1ppt.com/kejian/ </a:t>
            </a:r>
          </a:p>
          <a:p>
            <a:r>
              <a:rPr lang="zh-CN" altLang="en-US" sz="100" dirty="0">
                <a:solidFill>
                  <a:srgbClr val="19255C"/>
                </a:solidFill>
                <a:latin typeface="Calibri"/>
                <a:ea typeface="宋体"/>
              </a:rPr>
              <a:t>范文下载：</a:t>
            </a:r>
            <a:r>
              <a:rPr lang="en-US" altLang="zh-CN" sz="100" dirty="0">
                <a:solidFill>
                  <a:srgbClr val="19255C"/>
                </a:solidFill>
                <a:latin typeface="Calibri"/>
                <a:ea typeface="宋体"/>
              </a:rPr>
              <a:t>www.1ppt.com/fanwen/             </a:t>
            </a:r>
            <a:r>
              <a:rPr lang="zh-CN" altLang="en-US" sz="100" dirty="0">
                <a:solidFill>
                  <a:srgbClr val="19255C"/>
                </a:solidFill>
                <a:latin typeface="Calibri"/>
                <a:ea typeface="宋体"/>
              </a:rPr>
              <a:t>试卷下载：</a:t>
            </a:r>
            <a:r>
              <a:rPr lang="en-US" altLang="zh-CN" sz="100" dirty="0">
                <a:solidFill>
                  <a:srgbClr val="19255C"/>
                </a:solidFill>
                <a:latin typeface="Calibri"/>
                <a:ea typeface="宋体"/>
              </a:rPr>
              <a:t>www.1ppt.com/shiti/  </a:t>
            </a:r>
          </a:p>
          <a:p>
            <a:r>
              <a:rPr lang="zh-CN" altLang="en-US" sz="100" dirty="0">
                <a:solidFill>
                  <a:srgbClr val="19255C"/>
                </a:solidFill>
                <a:latin typeface="Calibri"/>
                <a:ea typeface="宋体"/>
              </a:rPr>
              <a:t>教案下载：</a:t>
            </a:r>
            <a:r>
              <a:rPr lang="en-US" altLang="zh-CN" sz="100" dirty="0">
                <a:solidFill>
                  <a:srgbClr val="19255C"/>
                </a:solidFill>
                <a:latin typeface="Calibri"/>
                <a:ea typeface="宋体"/>
              </a:rPr>
              <a:t>www.1ppt.com/jiaoan/  </a:t>
            </a:r>
            <a:r>
              <a:rPr lang="en-US" altLang="zh-CN" sz="100" dirty="0" smtClean="0">
                <a:solidFill>
                  <a:srgbClr val="19255C"/>
                </a:solidFill>
                <a:latin typeface="Calibri"/>
                <a:ea typeface="宋体"/>
              </a:rPr>
              <a:t>      </a:t>
            </a:r>
            <a:endParaRPr lang="en-US" altLang="zh-CN" sz="100" dirty="0">
              <a:solidFill>
                <a:srgbClr val="19255C"/>
              </a:solidFill>
              <a:latin typeface="Calibri"/>
              <a:ea typeface="宋体"/>
            </a:endParaRPr>
          </a:p>
          <a:p>
            <a:r>
              <a:rPr lang="zh-CN" altLang="en-US" sz="100" dirty="0" smtClean="0">
                <a:solidFill>
                  <a:srgbClr val="19255C"/>
                </a:solidFill>
                <a:latin typeface="Calibri"/>
                <a:ea typeface="宋体"/>
              </a:rPr>
              <a:t>字体下载：</a:t>
            </a:r>
            <a:r>
              <a:rPr lang="en-US" altLang="zh-CN" sz="100" dirty="0" smtClean="0">
                <a:solidFill>
                  <a:srgbClr val="19255C"/>
                </a:solidFill>
                <a:latin typeface="Calibri"/>
                <a:ea typeface="宋体"/>
              </a:rPr>
              <a:t>www.1ppt.com/ziti/</a:t>
            </a:r>
            <a:endParaRPr lang="en-US" altLang="zh-CN" sz="100" dirty="0">
              <a:solidFill>
                <a:srgbClr val="19255C"/>
              </a:solidFill>
              <a:latin typeface="Calibri"/>
              <a:ea typeface="宋体"/>
            </a:endParaRPr>
          </a:p>
          <a:p>
            <a:r>
              <a:rPr lang="en-US" altLang="zh-CN" sz="100" dirty="0">
                <a:solidFill>
                  <a:srgbClr val="19255C"/>
                </a:solidFill>
                <a:latin typeface="Calibri"/>
                <a:ea typeface="宋体"/>
              </a:rPr>
              <a:t> </a:t>
            </a:r>
            <a:endParaRPr lang="zh-CN" altLang="en-US" sz="100" dirty="0">
              <a:solidFill>
                <a:srgbClr val="19255C"/>
              </a:solidFill>
              <a:latin typeface="Calibri"/>
              <a:ea typeface="宋体"/>
            </a:endParaRPr>
          </a:p>
        </p:txBody>
      </p:sp>
    </p:spTree>
    <p:extLst>
      <p:ext uri="{BB962C8B-B14F-4D97-AF65-F5344CB8AC3E}">
        <p14:creationId xmlns:p14="http://schemas.microsoft.com/office/powerpoint/2010/main" val="3348329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275F8A1-2F87-40E8-A9B4-D0971E9728A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804F31D-4810-49C1-82DD-79E0C2BBBA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B995DC4C-57A9-4421-A4B6-12665F2CB7FA}"/>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4475C020-B2CA-4B18-9312-F395A50357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A410943E-42D6-42FE-A0E7-5FD5B7D5160F}"/>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6D4FE125-B8B6-4008-909B-8ECE6330E91C}"/>
              </a:ext>
            </a:extLst>
          </p:cNvPr>
          <p:cNvSpPr>
            <a:spLocks noGrp="1"/>
          </p:cNvSpPr>
          <p:nvPr>
            <p:ph type="dt" sz="half" idx="10"/>
          </p:nvPr>
        </p:nvSpPr>
        <p:spPr/>
        <p:txBody>
          <a:bodyPr/>
          <a:lstStyle/>
          <a:p>
            <a:fld id="{DCBCD33C-C0BD-485F-9CF9-6E1704105552}" type="datetimeFigureOut">
              <a:rPr lang="zh-CN" altLang="en-US" smtClean="0"/>
              <a:t>2020/6/3</a:t>
            </a:fld>
            <a:endParaRPr lang="zh-CN" altLang="en-US"/>
          </a:p>
        </p:txBody>
      </p:sp>
      <p:sp>
        <p:nvSpPr>
          <p:cNvPr id="8" name="页脚占位符 7">
            <a:extLst>
              <a:ext uri="{FF2B5EF4-FFF2-40B4-BE49-F238E27FC236}">
                <a16:creationId xmlns:a16="http://schemas.microsoft.com/office/drawing/2014/main" xmlns="" id="{13F1D096-D82B-4087-8564-A0D212D7B90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57A23D3C-5507-497B-814F-02E23B6898CF}"/>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3401845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08F03E5-8A9B-4769-9919-A0257F1A2BBE}"/>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1A0E92DB-3D25-4D84-AC46-591353A391FC}"/>
              </a:ext>
            </a:extLst>
          </p:cNvPr>
          <p:cNvSpPr>
            <a:spLocks noGrp="1"/>
          </p:cNvSpPr>
          <p:nvPr>
            <p:ph type="dt" sz="half" idx="10"/>
          </p:nvPr>
        </p:nvSpPr>
        <p:spPr/>
        <p:txBody>
          <a:bodyPr/>
          <a:lstStyle/>
          <a:p>
            <a:fld id="{DCBCD33C-C0BD-485F-9CF9-6E1704105552}" type="datetimeFigureOut">
              <a:rPr lang="zh-CN" altLang="en-US" smtClean="0"/>
              <a:t>2020/6/3</a:t>
            </a:fld>
            <a:endParaRPr lang="zh-CN" altLang="en-US"/>
          </a:p>
        </p:txBody>
      </p:sp>
      <p:sp>
        <p:nvSpPr>
          <p:cNvPr id="4" name="页脚占位符 3">
            <a:extLst>
              <a:ext uri="{FF2B5EF4-FFF2-40B4-BE49-F238E27FC236}">
                <a16:creationId xmlns:a16="http://schemas.microsoft.com/office/drawing/2014/main" xmlns="" id="{C7752443-7EA5-4E01-90FA-36A1361CF58F}"/>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179F2934-1408-42DF-9DB6-B1688248A1CB}"/>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2065586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2CF1158D-F742-446F-8189-F8B63A4C2F95}"/>
              </a:ext>
            </a:extLst>
          </p:cNvPr>
          <p:cNvSpPr>
            <a:spLocks noGrp="1"/>
          </p:cNvSpPr>
          <p:nvPr>
            <p:ph type="dt" sz="half" idx="10"/>
          </p:nvPr>
        </p:nvSpPr>
        <p:spPr/>
        <p:txBody>
          <a:bodyPr/>
          <a:lstStyle/>
          <a:p>
            <a:fld id="{DCBCD33C-C0BD-485F-9CF9-6E1704105552}" type="datetimeFigureOut">
              <a:rPr lang="zh-CN" altLang="en-US" smtClean="0"/>
              <a:t>2020/6/3</a:t>
            </a:fld>
            <a:endParaRPr lang="zh-CN" altLang="en-US"/>
          </a:p>
        </p:txBody>
      </p:sp>
      <p:sp>
        <p:nvSpPr>
          <p:cNvPr id="3" name="页脚占位符 2">
            <a:extLst>
              <a:ext uri="{FF2B5EF4-FFF2-40B4-BE49-F238E27FC236}">
                <a16:creationId xmlns:a16="http://schemas.microsoft.com/office/drawing/2014/main" xmlns="" id="{D3ADE56F-5EB7-4DD3-8535-5DFD0F125975}"/>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4AAD64DC-BB18-4BF8-9221-DEB454A07DC4}"/>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pic>
        <p:nvPicPr>
          <p:cNvPr id="5" name="图片 4">
            <a:extLst>
              <a:ext uri="{FF2B5EF4-FFF2-40B4-BE49-F238E27FC236}">
                <a16:creationId xmlns:a16="http://schemas.microsoft.com/office/drawing/2014/main" xmlns="" id="{1C7E44B3-C316-4A9C-9F33-D6DD4ECDAB1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01600" y="362645"/>
            <a:ext cx="12192000" cy="5993705"/>
          </a:xfrm>
          <a:prstGeom prst="rect">
            <a:avLst/>
          </a:prstGeom>
        </p:spPr>
      </p:pic>
      <p:pic>
        <p:nvPicPr>
          <p:cNvPr id="6" name="图片 5">
            <a:extLst>
              <a:ext uri="{FF2B5EF4-FFF2-40B4-BE49-F238E27FC236}">
                <a16:creationId xmlns:a16="http://schemas.microsoft.com/office/drawing/2014/main" xmlns="" id="{D8ECF732-8813-4CD0-A105-6F14BCEC5FA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610076"/>
            <a:ext cx="12192000" cy="1121963"/>
          </a:xfrm>
          <a:prstGeom prst="rect">
            <a:avLst/>
          </a:prstGeom>
        </p:spPr>
      </p:pic>
    </p:spTree>
    <p:extLst>
      <p:ext uri="{BB962C8B-B14F-4D97-AF65-F5344CB8AC3E}">
        <p14:creationId xmlns:p14="http://schemas.microsoft.com/office/powerpoint/2010/main" val="2635366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66E954D-FC9F-47BF-B388-78D8AADB19A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37A89DA0-AB75-4121-A1A7-0CA766AB7B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70DFA8E-4F66-46E7-A7B4-340DC0C384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A4871D49-207E-4C47-AE52-E33C93973ECA}"/>
              </a:ext>
            </a:extLst>
          </p:cNvPr>
          <p:cNvSpPr>
            <a:spLocks noGrp="1"/>
          </p:cNvSpPr>
          <p:nvPr>
            <p:ph type="dt" sz="half" idx="10"/>
          </p:nvPr>
        </p:nvSpPr>
        <p:spPr/>
        <p:txBody>
          <a:bodyPr/>
          <a:lstStyle/>
          <a:p>
            <a:fld id="{DCBCD33C-C0BD-485F-9CF9-6E1704105552}" type="datetimeFigureOut">
              <a:rPr lang="zh-CN" altLang="en-US" smtClean="0"/>
              <a:t>2020/6/3</a:t>
            </a:fld>
            <a:endParaRPr lang="zh-CN" altLang="en-US"/>
          </a:p>
        </p:txBody>
      </p:sp>
      <p:sp>
        <p:nvSpPr>
          <p:cNvPr id="6" name="页脚占位符 5">
            <a:extLst>
              <a:ext uri="{FF2B5EF4-FFF2-40B4-BE49-F238E27FC236}">
                <a16:creationId xmlns:a16="http://schemas.microsoft.com/office/drawing/2014/main" xmlns="" id="{74DFF7DF-0948-45A1-9338-E79A84C510C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A7FE6B2-D156-4FB5-B78A-1C281F479485}"/>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4256867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5517C86-F348-4A0C-BF59-C36B54A7B6A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6E338686-819A-4456-B563-CAA3327420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815D648-A8F1-4720-8673-57A3A957CD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AF89F6A6-F408-4A2D-91AE-D50690EBFB64}"/>
              </a:ext>
            </a:extLst>
          </p:cNvPr>
          <p:cNvSpPr>
            <a:spLocks noGrp="1"/>
          </p:cNvSpPr>
          <p:nvPr>
            <p:ph type="dt" sz="half" idx="10"/>
          </p:nvPr>
        </p:nvSpPr>
        <p:spPr/>
        <p:txBody>
          <a:bodyPr/>
          <a:lstStyle/>
          <a:p>
            <a:fld id="{DCBCD33C-C0BD-485F-9CF9-6E1704105552}" type="datetimeFigureOut">
              <a:rPr lang="zh-CN" altLang="en-US" smtClean="0"/>
              <a:t>2020/6/3</a:t>
            </a:fld>
            <a:endParaRPr lang="zh-CN" altLang="en-US"/>
          </a:p>
        </p:txBody>
      </p:sp>
      <p:sp>
        <p:nvSpPr>
          <p:cNvPr id="6" name="页脚占位符 5">
            <a:extLst>
              <a:ext uri="{FF2B5EF4-FFF2-40B4-BE49-F238E27FC236}">
                <a16:creationId xmlns:a16="http://schemas.microsoft.com/office/drawing/2014/main" xmlns="" id="{BA418AD4-FC74-487F-AA2D-898177AB55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BEF4844E-834E-40EB-B644-925D5E4269A0}"/>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4123539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D53E916-2433-45BD-B1F8-E9E34EDE7ABE}"/>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87BB6DF3-2D79-4151-8E0D-4D3BB2DD5FA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2190B9A-E9ED-41E7-A8FE-BDB137973FE6}"/>
              </a:ext>
            </a:extLst>
          </p:cNvPr>
          <p:cNvSpPr>
            <a:spLocks noGrp="1"/>
          </p:cNvSpPr>
          <p:nvPr>
            <p:ph type="dt" sz="half" idx="10"/>
          </p:nvPr>
        </p:nvSpPr>
        <p:spPr/>
        <p:txBody>
          <a:bodyPr/>
          <a:lstStyle/>
          <a:p>
            <a:fld id="{DCBCD33C-C0BD-485F-9CF9-6E1704105552}"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7E69A258-3A65-46DF-B620-53D4FDAFC80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F3B7AD1-DAA5-48C5-9D2B-3ABC37F17712}"/>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223931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ABAF5A8B-29A0-4DF3-A5D2-CCFA4919EF6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6116FF7B-50F3-480C-AB32-66110076FE4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9E77687F-9827-4A9A-82A3-6929A23FB0FB}"/>
              </a:ext>
            </a:extLst>
          </p:cNvPr>
          <p:cNvSpPr>
            <a:spLocks noGrp="1"/>
          </p:cNvSpPr>
          <p:nvPr>
            <p:ph type="dt" sz="half" idx="10"/>
          </p:nvPr>
        </p:nvSpPr>
        <p:spPr/>
        <p:txBody>
          <a:bodyPr/>
          <a:lstStyle/>
          <a:p>
            <a:fld id="{DCBCD33C-C0BD-485F-9CF9-6E1704105552}"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45FF4F21-062E-4448-98C7-AB3FA03128D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63BFE66-CE5B-43FA-BACC-60F77ED4C6C4}"/>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23603263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1140460"/>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9255C"/>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DDFF32C1-E427-4F6F-BD7D-921CCEB2BE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C6F27A2C-9A9E-4D71-8A64-99878DD47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E1CF05F-90C6-46F0-90A4-CF8F0F76BB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CD33C-C0BD-485F-9CF9-6E1704105552}"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6283709C-60F0-46AC-8969-D0A2139354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51EE95C3-8199-4689-8F31-A68874AA62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4221315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notesSlide" Target="../notesSlides/notesSlide20.xml"/><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a:extLst>
              <a:ext uri="{FF2B5EF4-FFF2-40B4-BE49-F238E27FC236}">
                <a16:creationId xmlns:a16="http://schemas.microsoft.com/office/drawing/2014/main" xmlns="" id="{0D27B910-B7E4-4E7B-9299-8C8583260F94}"/>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a:xfrm>
            <a:off x="2472414" y="523875"/>
            <a:ext cx="6181725" cy="6334125"/>
          </a:xfrm>
          <a:custGeom>
            <a:avLst/>
            <a:gdLst>
              <a:gd name="connsiteX0" fmla="*/ 1330329 w 6181725"/>
              <a:gd name="connsiteY0" fmla="*/ 1596110 h 6334125"/>
              <a:gd name="connsiteX1" fmla="*/ 1330329 w 6181725"/>
              <a:gd name="connsiteY1" fmla="*/ 2333401 h 6334125"/>
              <a:gd name="connsiteX2" fmla="*/ 3540129 w 6181725"/>
              <a:gd name="connsiteY2" fmla="*/ 2333401 h 6334125"/>
              <a:gd name="connsiteX3" fmla="*/ 3540129 w 6181725"/>
              <a:gd name="connsiteY3" fmla="*/ 1596110 h 6334125"/>
              <a:gd name="connsiteX4" fmla="*/ 0 w 6181725"/>
              <a:gd name="connsiteY4" fmla="*/ 0 h 6334125"/>
              <a:gd name="connsiteX5" fmla="*/ 6181725 w 6181725"/>
              <a:gd name="connsiteY5" fmla="*/ 0 h 6334125"/>
              <a:gd name="connsiteX6" fmla="*/ 6181725 w 6181725"/>
              <a:gd name="connsiteY6" fmla="*/ 6334125 h 6334125"/>
              <a:gd name="connsiteX7" fmla="*/ 0 w 6181725"/>
              <a:gd name="connsiteY7" fmla="*/ 6334125 h 6334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81725" h="6334125">
                <a:moveTo>
                  <a:pt x="1330329" y="1596110"/>
                </a:moveTo>
                <a:lnTo>
                  <a:pt x="1330329" y="2333401"/>
                </a:lnTo>
                <a:lnTo>
                  <a:pt x="3540129" y="2333401"/>
                </a:lnTo>
                <a:lnTo>
                  <a:pt x="3540129" y="1596110"/>
                </a:lnTo>
                <a:close/>
                <a:moveTo>
                  <a:pt x="0" y="0"/>
                </a:moveTo>
                <a:lnTo>
                  <a:pt x="6181725" y="0"/>
                </a:lnTo>
                <a:lnTo>
                  <a:pt x="6181725" y="6334125"/>
                </a:lnTo>
                <a:lnTo>
                  <a:pt x="0" y="6334125"/>
                </a:lnTo>
                <a:close/>
              </a:path>
            </a:pathLst>
          </a:custGeom>
        </p:spPr>
      </p:pic>
      <p:sp>
        <p:nvSpPr>
          <p:cNvPr id="15" name="文本框 14">
            <a:extLst>
              <a:ext uri="{FF2B5EF4-FFF2-40B4-BE49-F238E27FC236}">
                <a16:creationId xmlns:a16="http://schemas.microsoft.com/office/drawing/2014/main" xmlns="" id="{8F761C4F-8528-4C87-AA1F-F4CDD9C24109}"/>
              </a:ext>
            </a:extLst>
          </p:cNvPr>
          <p:cNvSpPr txBox="1"/>
          <p:nvPr/>
        </p:nvSpPr>
        <p:spPr>
          <a:xfrm>
            <a:off x="2727648" y="3121092"/>
            <a:ext cx="6301726" cy="830997"/>
          </a:xfrm>
          <a:prstGeom prst="rect">
            <a:avLst/>
          </a:prstGeom>
          <a:noFill/>
        </p:spPr>
        <p:txBody>
          <a:bodyPr wrap="none" rtlCol="0">
            <a:spAutoFit/>
            <a:scene3d>
              <a:camera prst="orthographicFront"/>
              <a:lightRig rig="threePt" dir="t"/>
            </a:scene3d>
            <a:sp3d/>
          </a:bodyPr>
          <a:lstStyle/>
          <a:p>
            <a:pPr algn="ctr"/>
            <a:r>
              <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季度品质检查</a:t>
            </a:r>
            <a:r>
              <a:rPr lang="en-US" altLang="zh-CN" sz="4800" b="1" dirty="0" err="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ppt</a:t>
            </a:r>
            <a:r>
              <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模板</a:t>
            </a:r>
            <a:endPar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文本框 15">
            <a:extLst>
              <a:ext uri="{FF2B5EF4-FFF2-40B4-BE49-F238E27FC236}">
                <a16:creationId xmlns:a16="http://schemas.microsoft.com/office/drawing/2014/main" xmlns="" id="{D146FB09-DEC0-4B82-B868-AF639ADE29CF}"/>
              </a:ext>
            </a:extLst>
          </p:cNvPr>
          <p:cNvSpPr txBox="1"/>
          <p:nvPr/>
        </p:nvSpPr>
        <p:spPr>
          <a:xfrm>
            <a:off x="4300193" y="1820424"/>
            <a:ext cx="3156633" cy="1446550"/>
          </a:xfrm>
          <a:prstGeom prst="rect">
            <a:avLst/>
          </a:prstGeom>
          <a:noFill/>
        </p:spPr>
        <p:txBody>
          <a:bodyPr wrap="none" rtlCol="0">
            <a:spAutoFit/>
            <a:scene3d>
              <a:camera prst="orthographicFront"/>
              <a:lightRig rig="threePt" dir="t"/>
            </a:scene3d>
            <a:sp3d/>
          </a:bodyPr>
          <a:lstStyle/>
          <a:p>
            <a:pPr algn="ctr"/>
            <a:r>
              <a:rPr lang="en-US" altLang="zh-CN" sz="8800" b="1" dirty="0" smtClean="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rPr>
              <a:t>20XX</a:t>
            </a:r>
            <a:endParaRPr lang="zh-CN" altLang="en-US" sz="88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endParaRPr>
          </a:p>
        </p:txBody>
      </p:sp>
      <p:sp>
        <p:nvSpPr>
          <p:cNvPr id="20" name="矩形 19">
            <a:extLst>
              <a:ext uri="{FF2B5EF4-FFF2-40B4-BE49-F238E27FC236}">
                <a16:creationId xmlns:a16="http://schemas.microsoft.com/office/drawing/2014/main" xmlns="" id="{8ED2D589-8A66-4EB3-A827-CED74BC7FA05}"/>
              </a:ext>
            </a:extLst>
          </p:cNvPr>
          <p:cNvSpPr/>
          <p:nvPr/>
        </p:nvSpPr>
        <p:spPr>
          <a:xfrm>
            <a:off x="4064706" y="4033175"/>
            <a:ext cx="3741906"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Wealth is like water. If it's a glass of water, you can enjoy it alone. If it's a bucket of water, you can leave it at home; But if it's a river, you have to learn to share it.</a:t>
            </a:r>
          </a:p>
        </p:txBody>
      </p:sp>
    </p:spTree>
    <p:extLst>
      <p:ext uri="{BB962C8B-B14F-4D97-AF65-F5344CB8AC3E}">
        <p14:creationId xmlns:p14="http://schemas.microsoft.com/office/powerpoint/2010/main" val="32547939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528"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650"/>
                            </p:stCondLst>
                            <p:childTnLst>
                              <p:par>
                                <p:cTn id="19" presetID="53" presetClass="entr" presetSubtype="528"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anim calcmode="lin" valueType="num">
                                      <p:cBhvr>
                                        <p:cTn id="24" dur="500" fill="hold"/>
                                        <p:tgtEl>
                                          <p:spTgt spid="15"/>
                                        </p:tgtEl>
                                        <p:attrNameLst>
                                          <p:attrName>ppt_x</p:attrName>
                                        </p:attrNameLst>
                                      </p:cBhvr>
                                      <p:tavLst>
                                        <p:tav tm="0">
                                          <p:val>
                                            <p:fltVal val="0.5"/>
                                          </p:val>
                                        </p:tav>
                                        <p:tav tm="100000">
                                          <p:val>
                                            <p:strVal val="#ppt_x"/>
                                          </p:val>
                                        </p:tav>
                                      </p:tavLst>
                                    </p:anim>
                                    <p:anim calcmode="lin" valueType="num">
                                      <p:cBhvr>
                                        <p:cTn id="25" dur="500" fill="hold"/>
                                        <p:tgtEl>
                                          <p:spTgt spid="15"/>
                                        </p:tgtEl>
                                        <p:attrNameLst>
                                          <p:attrName>ppt_y</p:attrName>
                                        </p:attrNameLst>
                                      </p:cBhvr>
                                      <p:tavLst>
                                        <p:tav tm="0">
                                          <p:val>
                                            <p:fltVal val="0.5"/>
                                          </p:val>
                                        </p:tav>
                                        <p:tav tm="100000">
                                          <p:val>
                                            <p:strVal val="#ppt_y"/>
                                          </p:val>
                                        </p:tav>
                                      </p:tavLst>
                                    </p:anim>
                                  </p:childTnLst>
                                </p:cTn>
                              </p:par>
                            </p:childTnLst>
                          </p:cTn>
                        </p:par>
                        <p:par>
                          <p:cTn id="26" fill="hold">
                            <p:stCondLst>
                              <p:cond delay="2650"/>
                            </p:stCondLst>
                            <p:childTnLst>
                              <p:par>
                                <p:cTn id="27" presetID="42"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19D199-E1C0-4D2D-9B14-F60FF842AA7F}"/>
              </a:ext>
            </a:extLst>
          </p:cNvPr>
          <p:cNvSpPr txBox="1"/>
          <p:nvPr/>
        </p:nvSpPr>
        <p:spPr>
          <a:xfrm>
            <a:off x="2738994" y="1804382"/>
            <a:ext cx="2057938" cy="8286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5400" dirty="0">
                <a:ln w="12700">
                  <a:noFill/>
                </a:ln>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目录</a:t>
            </a:r>
            <a:endParaRPr lang="en-US" altLang="zh-CN" sz="5400" dirty="0">
              <a:ln w="12700">
                <a:noFill/>
              </a:ln>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a16="http://schemas.microsoft.com/office/drawing/2014/main" xmlns="" id="{FA9CCACD-E470-477C-896F-95606BDAE104}"/>
              </a:ext>
            </a:extLst>
          </p:cNvPr>
          <p:cNvGrpSpPr/>
          <p:nvPr/>
        </p:nvGrpSpPr>
        <p:grpSpPr>
          <a:xfrm>
            <a:off x="4683181" y="915566"/>
            <a:ext cx="653930" cy="5205316"/>
            <a:chOff x="4086022" y="915566"/>
            <a:chExt cx="653930" cy="5205316"/>
          </a:xfrm>
        </p:grpSpPr>
        <p:cxnSp>
          <p:nvCxnSpPr>
            <p:cNvPr id="4" name="Straight Connector 5">
              <a:extLst>
                <a:ext uri="{FF2B5EF4-FFF2-40B4-BE49-F238E27FC236}">
                  <a16:creationId xmlns:a16="http://schemas.microsoft.com/office/drawing/2014/main" xmlns="" id="{59F08FB1-04C9-40DA-B2EC-D039DAAE05D5}"/>
                </a:ext>
              </a:extLst>
            </p:cNvPr>
            <p:cNvCxnSpPr/>
            <p:nvPr/>
          </p:nvCxnSpPr>
          <p:spPr>
            <a:xfrm>
              <a:off x="4412987" y="915566"/>
              <a:ext cx="0" cy="832104"/>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Oval 6">
              <a:extLst>
                <a:ext uri="{FF2B5EF4-FFF2-40B4-BE49-F238E27FC236}">
                  <a16:creationId xmlns:a16="http://schemas.microsoft.com/office/drawing/2014/main" xmlns="" id="{3CD36409-442A-4803-B08A-D46431E86082}"/>
                </a:ext>
              </a:extLst>
            </p:cNvPr>
            <p:cNvSpPr/>
            <p:nvPr/>
          </p:nvSpPr>
          <p:spPr>
            <a:xfrm>
              <a:off x="4086022" y="1841959"/>
              <a:ext cx="653930" cy="653930"/>
            </a:xfrm>
            <a:prstGeom prst="ellipse">
              <a:avLst/>
            </a:prstGeom>
            <a:solidFill>
              <a:schemeClr val="accent1"/>
            </a:solidFill>
            <a:ln>
              <a:solidFill>
                <a:schemeClr val="accent1"/>
              </a:solid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6" name="Straight Connector 9">
              <a:extLst>
                <a:ext uri="{FF2B5EF4-FFF2-40B4-BE49-F238E27FC236}">
                  <a16:creationId xmlns:a16="http://schemas.microsoft.com/office/drawing/2014/main" xmlns="" id="{2F94F5E9-521C-472A-A8CB-61E11D6D0B71}"/>
                </a:ext>
              </a:extLst>
            </p:cNvPr>
            <p:cNvCxnSpPr/>
            <p:nvPr/>
          </p:nvCxnSpPr>
          <p:spPr>
            <a:xfrm>
              <a:off x="4412987" y="2590178"/>
              <a:ext cx="0" cy="1828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xmlns="" id="{3D1B581C-0B9B-4216-B77B-391EEC32EEEF}"/>
                </a:ext>
              </a:extLst>
            </p:cNvPr>
            <p:cNvSpPr/>
            <p:nvPr/>
          </p:nvSpPr>
          <p:spPr>
            <a:xfrm>
              <a:off x="4086022" y="2867347"/>
              <a:ext cx="653930" cy="653930"/>
            </a:xfrm>
            <a:prstGeom prst="ellipse">
              <a:avLst/>
            </a:prstGeom>
            <a:solidFill>
              <a:schemeClr val="accent1"/>
            </a:solidFill>
            <a:ln>
              <a:solidFill>
                <a:schemeClr val="accent1"/>
              </a:solid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8" name="Straight Connector 9">
              <a:extLst>
                <a:ext uri="{FF2B5EF4-FFF2-40B4-BE49-F238E27FC236}">
                  <a16:creationId xmlns:a16="http://schemas.microsoft.com/office/drawing/2014/main" xmlns="" id="{4D6A1FA9-A5D9-4C77-9D54-561E3E7BAFD3}"/>
                </a:ext>
              </a:extLst>
            </p:cNvPr>
            <p:cNvCxnSpPr/>
            <p:nvPr/>
          </p:nvCxnSpPr>
          <p:spPr>
            <a:xfrm>
              <a:off x="4412987" y="3615566"/>
              <a:ext cx="0" cy="1828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Oval 6">
              <a:extLst>
                <a:ext uri="{FF2B5EF4-FFF2-40B4-BE49-F238E27FC236}">
                  <a16:creationId xmlns:a16="http://schemas.microsoft.com/office/drawing/2014/main" xmlns="" id="{01F2EB4B-A443-4578-B991-EA30EC42A5C6}"/>
                </a:ext>
              </a:extLst>
            </p:cNvPr>
            <p:cNvSpPr/>
            <p:nvPr/>
          </p:nvSpPr>
          <p:spPr>
            <a:xfrm>
              <a:off x="4086022" y="3892735"/>
              <a:ext cx="653930" cy="653930"/>
            </a:xfrm>
            <a:prstGeom prst="ellipse">
              <a:avLst/>
            </a:prstGeom>
            <a:solidFill>
              <a:schemeClr val="accent1"/>
            </a:solidFill>
            <a:ln>
              <a:no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10" name="Straight Connector 9">
              <a:extLst>
                <a:ext uri="{FF2B5EF4-FFF2-40B4-BE49-F238E27FC236}">
                  <a16:creationId xmlns:a16="http://schemas.microsoft.com/office/drawing/2014/main" xmlns="" id="{12F61716-7824-460D-B2FC-AE78C5894B09}"/>
                </a:ext>
              </a:extLst>
            </p:cNvPr>
            <p:cNvCxnSpPr/>
            <p:nvPr/>
          </p:nvCxnSpPr>
          <p:spPr>
            <a:xfrm>
              <a:off x="4412987" y="4640954"/>
              <a:ext cx="0" cy="1828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Oval 6">
              <a:extLst>
                <a:ext uri="{FF2B5EF4-FFF2-40B4-BE49-F238E27FC236}">
                  <a16:creationId xmlns:a16="http://schemas.microsoft.com/office/drawing/2014/main" xmlns="" id="{70C18DC6-B34B-4EEC-A10E-49D034C4931A}"/>
                </a:ext>
              </a:extLst>
            </p:cNvPr>
            <p:cNvSpPr/>
            <p:nvPr/>
          </p:nvSpPr>
          <p:spPr>
            <a:xfrm>
              <a:off x="4086022" y="4918123"/>
              <a:ext cx="653930" cy="653930"/>
            </a:xfrm>
            <a:prstGeom prst="ellipse">
              <a:avLst/>
            </a:prstGeom>
            <a:solidFill>
              <a:schemeClr val="accent1"/>
            </a:solidFill>
            <a:ln>
              <a:no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12" name="Straight Connector 9">
              <a:extLst>
                <a:ext uri="{FF2B5EF4-FFF2-40B4-BE49-F238E27FC236}">
                  <a16:creationId xmlns:a16="http://schemas.microsoft.com/office/drawing/2014/main" xmlns="" id="{2B5EA94F-5CFB-4BB2-8AEC-089B8B20D51F}"/>
                </a:ext>
              </a:extLst>
            </p:cNvPr>
            <p:cNvCxnSpPr/>
            <p:nvPr/>
          </p:nvCxnSpPr>
          <p:spPr>
            <a:xfrm>
              <a:off x="4412987" y="5666342"/>
              <a:ext cx="0" cy="45454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a16="http://schemas.microsoft.com/office/drawing/2014/main" xmlns="" id="{FC5BE167-8D14-4171-941A-C0DD50543EA9}"/>
                </a:ext>
              </a:extLst>
            </p:cNvPr>
            <p:cNvSpPr txBox="1"/>
            <p:nvPr/>
          </p:nvSpPr>
          <p:spPr>
            <a:xfrm>
              <a:off x="4133068" y="1988105"/>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文本框 13">
              <a:extLst>
                <a:ext uri="{FF2B5EF4-FFF2-40B4-BE49-F238E27FC236}">
                  <a16:creationId xmlns:a16="http://schemas.microsoft.com/office/drawing/2014/main" xmlns="" id="{6129C4C8-D437-4925-871C-59C120BE970E}"/>
                </a:ext>
              </a:extLst>
            </p:cNvPr>
            <p:cNvSpPr txBox="1"/>
            <p:nvPr/>
          </p:nvSpPr>
          <p:spPr>
            <a:xfrm>
              <a:off x="4133068" y="2994257"/>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文本框 14">
              <a:extLst>
                <a:ext uri="{FF2B5EF4-FFF2-40B4-BE49-F238E27FC236}">
                  <a16:creationId xmlns:a16="http://schemas.microsoft.com/office/drawing/2014/main" xmlns="" id="{52F701CC-F018-46CC-B61A-CB0F6C45F955}"/>
                </a:ext>
              </a:extLst>
            </p:cNvPr>
            <p:cNvSpPr txBox="1"/>
            <p:nvPr/>
          </p:nvSpPr>
          <p:spPr>
            <a:xfrm>
              <a:off x="4133068" y="4019645"/>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文本框 15">
              <a:extLst>
                <a:ext uri="{FF2B5EF4-FFF2-40B4-BE49-F238E27FC236}">
                  <a16:creationId xmlns:a16="http://schemas.microsoft.com/office/drawing/2014/main" xmlns="" id="{3CE1BA3A-4F22-4B23-B4E3-5782AAD0A2F1}"/>
                </a:ext>
              </a:extLst>
            </p:cNvPr>
            <p:cNvSpPr txBox="1"/>
            <p:nvPr/>
          </p:nvSpPr>
          <p:spPr>
            <a:xfrm>
              <a:off x="4133068" y="5045033"/>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Text Placeholder 33">
            <a:extLst>
              <a:ext uri="{FF2B5EF4-FFF2-40B4-BE49-F238E27FC236}">
                <a16:creationId xmlns:a16="http://schemas.microsoft.com/office/drawing/2014/main" xmlns="" id="{2551BEA5-568C-4821-B500-3B4AE9700C2A}"/>
              </a:ext>
            </a:extLst>
          </p:cNvPr>
          <p:cNvSpPr txBox="1"/>
          <p:nvPr/>
        </p:nvSpPr>
        <p:spPr>
          <a:xfrm flipH="1">
            <a:off x="5568702" y="1971459"/>
            <a:ext cx="3388412"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年度工作完成情况</a:t>
            </a:r>
          </a:p>
        </p:txBody>
      </p:sp>
      <p:sp>
        <p:nvSpPr>
          <p:cNvPr id="18" name="Text Placeholder 33">
            <a:extLst>
              <a:ext uri="{FF2B5EF4-FFF2-40B4-BE49-F238E27FC236}">
                <a16:creationId xmlns:a16="http://schemas.microsoft.com/office/drawing/2014/main" xmlns="" id="{4AC22BAF-9751-4366-AA64-898BD41E6C18}"/>
              </a:ext>
            </a:extLst>
          </p:cNvPr>
          <p:cNvSpPr txBox="1"/>
          <p:nvPr/>
        </p:nvSpPr>
        <p:spPr>
          <a:xfrm flipH="1">
            <a:off x="5568699" y="2984057"/>
            <a:ext cx="3388411"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完成项目详细展示</a:t>
            </a:r>
          </a:p>
        </p:txBody>
      </p:sp>
      <p:sp>
        <p:nvSpPr>
          <p:cNvPr id="19" name="Text Placeholder 33">
            <a:extLst>
              <a:ext uri="{FF2B5EF4-FFF2-40B4-BE49-F238E27FC236}">
                <a16:creationId xmlns:a16="http://schemas.microsoft.com/office/drawing/2014/main" xmlns="" id="{BB4F085E-6BF9-4533-8B65-93A63F18DA88}"/>
              </a:ext>
            </a:extLst>
          </p:cNvPr>
          <p:cNvSpPr txBox="1"/>
          <p:nvPr/>
        </p:nvSpPr>
        <p:spPr>
          <a:xfrm flipH="1">
            <a:off x="5568701" y="4007257"/>
            <a:ext cx="3479605"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工作存在不足与改进</a:t>
            </a:r>
          </a:p>
        </p:txBody>
      </p:sp>
      <p:sp>
        <p:nvSpPr>
          <p:cNvPr id="20" name="Text Placeholder 33">
            <a:extLst>
              <a:ext uri="{FF2B5EF4-FFF2-40B4-BE49-F238E27FC236}">
                <a16:creationId xmlns:a16="http://schemas.microsoft.com/office/drawing/2014/main" xmlns="" id="{84D6DBE1-3EDE-4C86-A63D-A532F0BA3A40}"/>
              </a:ext>
            </a:extLst>
          </p:cNvPr>
          <p:cNvSpPr txBox="1"/>
          <p:nvPr/>
        </p:nvSpPr>
        <p:spPr>
          <a:xfrm flipH="1">
            <a:off x="5568700" y="5032645"/>
            <a:ext cx="3479603"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未来工作计划安排</a:t>
            </a:r>
          </a:p>
        </p:txBody>
      </p:sp>
    </p:spTree>
    <p:extLst>
      <p:ext uri="{BB962C8B-B14F-4D97-AF65-F5344CB8AC3E}">
        <p14:creationId xmlns:p14="http://schemas.microsoft.com/office/powerpoint/2010/main" val="36605237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500"/>
                                        <p:tgtEl>
                                          <p:spTgt spid="1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xmlns=""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01</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xmlns=""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xmlns=""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xmlns="" id="{BCF4AF53-4B69-4875-AA1A-2E49D50C6B7F}"/>
              </a:ext>
            </a:extLst>
          </p:cNvPr>
          <p:cNvSpPr/>
          <p:nvPr/>
        </p:nvSpPr>
        <p:spPr>
          <a:xfrm>
            <a:off x="5883558" y="2606215"/>
            <a:ext cx="4236916" cy="830997"/>
          </a:xfrm>
          <a:prstGeom prst="rect">
            <a:avLst/>
          </a:prstGeom>
        </p:spPr>
        <p:txBody>
          <a:bodyPr wrap="square" lIns="0" tIns="0" rIns="0" bIns="0">
            <a:spAutoFit/>
          </a:bodyPr>
          <a:lstStyle/>
          <a:p>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年度工作概述</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xmlns=""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xmlns=""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xmlns=""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xmlns=""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4938957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34"/>
          <p:cNvSpPr/>
          <p:nvPr/>
        </p:nvSpPr>
        <p:spPr bwMode="auto">
          <a:xfrm rot="8294606">
            <a:off x="4506383" y="2137743"/>
            <a:ext cx="1437216" cy="184784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等腰三角形 42"/>
          <p:cNvSpPr/>
          <p:nvPr/>
        </p:nvSpPr>
        <p:spPr>
          <a:xfrm rot="13301840">
            <a:off x="5968973" y="218100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椭圆 34"/>
          <p:cNvSpPr/>
          <p:nvPr/>
        </p:nvSpPr>
        <p:spPr bwMode="auto">
          <a:xfrm rot="8294606" flipH="1" flipV="1">
            <a:off x="5903387" y="3683000"/>
            <a:ext cx="1435100" cy="184573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等腰三角形 42"/>
          <p:cNvSpPr/>
          <p:nvPr/>
        </p:nvSpPr>
        <p:spPr>
          <a:xfrm rot="13301840" flipH="1" flipV="1">
            <a:off x="4523727" y="374598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9"/>
          <p:cNvSpPr txBox="1">
            <a:spLocks noChangeArrowheads="1"/>
          </p:cNvSpPr>
          <p:nvPr/>
        </p:nvSpPr>
        <p:spPr bwMode="auto">
          <a:xfrm>
            <a:off x="4267205" y="2529417"/>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人力成本</a:t>
            </a:r>
          </a:p>
        </p:txBody>
      </p:sp>
      <p:sp>
        <p:nvSpPr>
          <p:cNvPr id="15" name="TextBox 9"/>
          <p:cNvSpPr txBox="1">
            <a:spLocks noChangeArrowheads="1"/>
          </p:cNvSpPr>
          <p:nvPr/>
        </p:nvSpPr>
        <p:spPr bwMode="auto">
          <a:xfrm>
            <a:off x="4286252" y="28151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45%</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9"/>
          <p:cNvSpPr txBox="1"/>
          <p:nvPr/>
        </p:nvSpPr>
        <p:spPr>
          <a:xfrm>
            <a:off x="5994405" y="2529417"/>
            <a:ext cx="1606551" cy="369294"/>
          </a:xfrm>
          <a:prstGeom prst="rect">
            <a:avLst/>
          </a:prstGeom>
          <a:noFill/>
          <a:effectLst/>
        </p:spPr>
        <p:txBody>
          <a:bodyPr lIns="121884" tIns="60941" rIns="121884" bIns="60941">
            <a:spAutoFit/>
          </a:bodyPr>
          <a:lstStyle/>
          <a:p>
            <a:pPr algn="ctr">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办公场地</a:t>
            </a:r>
          </a:p>
        </p:txBody>
      </p:sp>
      <p:sp>
        <p:nvSpPr>
          <p:cNvPr id="17" name="TextBox 9"/>
          <p:cNvSpPr txBox="1"/>
          <p:nvPr/>
        </p:nvSpPr>
        <p:spPr>
          <a:xfrm>
            <a:off x="5983820" y="2741087"/>
            <a:ext cx="1606549" cy="615515"/>
          </a:xfrm>
          <a:prstGeom prst="rect">
            <a:avLst/>
          </a:prstGeom>
          <a:noFill/>
          <a:effectLst/>
        </p:spPr>
        <p:txBody>
          <a:bodyPr lIns="121884" tIns="60941" rIns="121884" bIns="60941">
            <a:spAutoFit/>
          </a:bodyPr>
          <a:lstStyle/>
          <a:p>
            <a:pPr algn="ctr">
              <a:defRPr/>
            </a:pP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22%</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TextBox 9"/>
          <p:cNvSpPr txBox="1">
            <a:spLocks noChangeArrowheads="1"/>
          </p:cNvSpPr>
          <p:nvPr/>
        </p:nvSpPr>
        <p:spPr bwMode="auto">
          <a:xfrm>
            <a:off x="6002871" y="4375151"/>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推广费用</a:t>
            </a:r>
          </a:p>
        </p:txBody>
      </p:sp>
      <p:sp>
        <p:nvSpPr>
          <p:cNvPr id="19" name="TextBox 9"/>
          <p:cNvSpPr txBox="1">
            <a:spLocks noChangeArrowheads="1"/>
          </p:cNvSpPr>
          <p:nvPr/>
        </p:nvSpPr>
        <p:spPr bwMode="auto">
          <a:xfrm>
            <a:off x="6013452" y="46439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19%</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9"/>
          <p:cNvSpPr txBox="1"/>
          <p:nvPr/>
        </p:nvSpPr>
        <p:spPr>
          <a:xfrm>
            <a:off x="4267205" y="4375151"/>
            <a:ext cx="1606551" cy="369294"/>
          </a:xfrm>
          <a:prstGeom prst="rect">
            <a:avLst/>
          </a:prstGeom>
          <a:noFill/>
          <a:effectLst/>
        </p:spPr>
        <p:txBody>
          <a:bodyPr lIns="121884" tIns="60941" rIns="121884" bIns="60941">
            <a:spAutoFit/>
          </a:bodyPr>
          <a:lstStyle/>
          <a:p>
            <a:pPr algn="ctr">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其它费用</a:t>
            </a:r>
          </a:p>
        </p:txBody>
      </p:sp>
      <p:sp>
        <p:nvSpPr>
          <p:cNvPr id="21" name="TextBox 9"/>
          <p:cNvSpPr txBox="1"/>
          <p:nvPr/>
        </p:nvSpPr>
        <p:spPr>
          <a:xfrm>
            <a:off x="4267205" y="4643967"/>
            <a:ext cx="1606551" cy="615515"/>
          </a:xfrm>
          <a:prstGeom prst="rect">
            <a:avLst/>
          </a:prstGeom>
          <a:noFill/>
          <a:effectLst/>
        </p:spPr>
        <p:txBody>
          <a:bodyPr lIns="121884" tIns="60941" rIns="121884" bIns="60941">
            <a:spAutoFit/>
          </a:bodyPr>
          <a:lstStyle/>
          <a:p>
            <a:pPr algn="ctr">
              <a:defRPr/>
            </a:pP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14%</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6"/>
          <p:cNvSpPr txBox="1"/>
          <p:nvPr/>
        </p:nvSpPr>
        <p:spPr>
          <a:xfrm>
            <a:off x="812801" y="2169584"/>
            <a:ext cx="2650067"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TextBox 77"/>
          <p:cNvSpPr txBox="1"/>
          <p:nvPr/>
        </p:nvSpPr>
        <p:spPr>
          <a:xfrm>
            <a:off x="8384120" y="2169584"/>
            <a:ext cx="2647949"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TextBox 78"/>
          <p:cNvSpPr txBox="1"/>
          <p:nvPr/>
        </p:nvSpPr>
        <p:spPr>
          <a:xfrm>
            <a:off x="8384120" y="4150784"/>
            <a:ext cx="2647949"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TextBox 79"/>
          <p:cNvSpPr txBox="1"/>
          <p:nvPr/>
        </p:nvSpPr>
        <p:spPr>
          <a:xfrm>
            <a:off x="812801" y="4150784"/>
            <a:ext cx="2650067"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a:extLst>
              <a:ext uri="{FF2B5EF4-FFF2-40B4-BE49-F238E27FC236}">
                <a16:creationId xmlns:a16="http://schemas.microsoft.com/office/drawing/2014/main" xmlns="" id="{718BA49D-258A-4F68-BF93-8A221761FD6F}"/>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27" name="直接连接符 26">
            <a:extLst>
              <a:ext uri="{FF2B5EF4-FFF2-40B4-BE49-F238E27FC236}">
                <a16:creationId xmlns:a16="http://schemas.microsoft.com/office/drawing/2014/main" xmlns="" id="{3D0C5BAF-0388-4242-A8E3-86D7C836DE60}"/>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椭圆 27">
            <a:extLst>
              <a:ext uri="{FF2B5EF4-FFF2-40B4-BE49-F238E27FC236}">
                <a16:creationId xmlns:a16="http://schemas.microsoft.com/office/drawing/2014/main" xmlns="" id="{3BDC7FF2-DBDA-444F-B1C1-89A6CD9C08C5}"/>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4009852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randombar(horizontal)">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up)">
                                      <p:cBhvr>
                                        <p:cTn id="20" dur="500"/>
                                        <p:tgtEl>
                                          <p:spTgt spid="11"/>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horizontal)">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00"/>
                                        <p:tgtEl>
                                          <p:spTgt spid="12"/>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00"/>
                                        <p:tgtEl>
                                          <p:spTgt spid="13"/>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randombar(horizontal)">
                                      <p:cBhvr>
                                        <p:cTn id="54" dur="500"/>
                                        <p:tgtEl>
                                          <p:spTgt spid="21"/>
                                        </p:tgtEl>
                                      </p:cBhvr>
                                    </p:animEffect>
                                  </p:childTnLst>
                                </p:cTn>
                              </p:par>
                            </p:childTnLst>
                          </p:cTn>
                        </p:par>
                        <p:par>
                          <p:cTn id="55" fill="hold">
                            <p:stCondLst>
                              <p:cond delay="1500"/>
                            </p:stCondLst>
                            <p:childTnLst>
                              <p:par>
                                <p:cTn id="56" presetID="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500" fill="hold"/>
                                        <p:tgtEl>
                                          <p:spTgt spid="22"/>
                                        </p:tgtEl>
                                        <p:attrNameLst>
                                          <p:attrName>ppt_x</p:attrName>
                                        </p:attrNameLst>
                                      </p:cBhvr>
                                      <p:tavLst>
                                        <p:tav tm="0">
                                          <p:val>
                                            <p:strVal val="0-#ppt_w/2"/>
                                          </p:val>
                                        </p:tav>
                                        <p:tav tm="100000">
                                          <p:val>
                                            <p:strVal val="#ppt_x"/>
                                          </p:val>
                                        </p:tav>
                                      </p:tavLst>
                                    </p:anim>
                                    <p:anim calcmode="lin" valueType="num">
                                      <p:cBhvr additive="base">
                                        <p:cTn id="59" dur="5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500" fill="hold"/>
                                        <p:tgtEl>
                                          <p:spTgt spid="23"/>
                                        </p:tgtEl>
                                        <p:attrNameLst>
                                          <p:attrName>ppt_x</p:attrName>
                                        </p:attrNameLst>
                                      </p:cBhvr>
                                      <p:tavLst>
                                        <p:tav tm="0">
                                          <p:val>
                                            <p:strVal val="1+#ppt_w/2"/>
                                          </p:val>
                                        </p:tav>
                                        <p:tav tm="100000">
                                          <p:val>
                                            <p:strVal val="#ppt_x"/>
                                          </p:val>
                                        </p:tav>
                                      </p:tavLst>
                                    </p:anim>
                                    <p:anim calcmode="lin" valueType="num">
                                      <p:cBhvr additive="base">
                                        <p:cTn id="63" dur="500" fill="hold"/>
                                        <p:tgtEl>
                                          <p:spTgt spid="23"/>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1+#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500" fill="hold"/>
                                        <p:tgtEl>
                                          <p:spTgt spid="25"/>
                                        </p:tgtEl>
                                        <p:attrNameLst>
                                          <p:attrName>ppt_x</p:attrName>
                                        </p:attrNameLst>
                                      </p:cBhvr>
                                      <p:tavLst>
                                        <p:tav tm="0">
                                          <p:val>
                                            <p:strVal val="0-#ppt_w/2"/>
                                          </p:val>
                                        </p:tav>
                                        <p:tav tm="100000">
                                          <p:val>
                                            <p:strVal val="#ppt_x"/>
                                          </p:val>
                                        </p:tav>
                                      </p:tavLst>
                                    </p:anim>
                                    <p:anim calcmode="lin" valueType="num">
                                      <p:cBhvr additive="base">
                                        <p:cTn id="71"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431371" y="2246942"/>
            <a:ext cx="3541183"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chemeClr val="accent1"/>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圆角矩形 10"/>
          <p:cNvSpPr/>
          <p:nvPr/>
        </p:nvSpPr>
        <p:spPr>
          <a:xfrm>
            <a:off x="666321" y="2653341"/>
            <a:ext cx="3071284"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8"/>
          <p:cNvSpPr txBox="1"/>
          <p:nvPr/>
        </p:nvSpPr>
        <p:spPr>
          <a:xfrm>
            <a:off x="1242054" y="1988841"/>
            <a:ext cx="1919817" cy="420564"/>
          </a:xfrm>
          <a:prstGeom prst="rect">
            <a:avLst/>
          </a:prstGeom>
          <a:noFill/>
        </p:spPr>
        <p:txBody>
          <a:bodyPr>
            <a:spAutoFit/>
          </a:bodyPr>
          <a:lstStyle/>
          <a:p>
            <a:pP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请输入子标题</a:t>
            </a:r>
          </a:p>
        </p:txBody>
      </p:sp>
      <p:sp>
        <p:nvSpPr>
          <p:cNvPr id="13" name="文本框 22"/>
          <p:cNvSpPr txBox="1"/>
          <p:nvPr/>
        </p:nvSpPr>
        <p:spPr>
          <a:xfrm>
            <a:off x="979588" y="4742491"/>
            <a:ext cx="2442633" cy="978729"/>
          </a:xfrm>
          <a:prstGeom prst="rect">
            <a:avLst/>
          </a:prstGeom>
          <a:noFill/>
        </p:spPr>
        <p:txBody>
          <a:bodyPr>
            <a:spAutoFit/>
          </a:bodyPr>
          <a:lstStyle/>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请输入文本请输入文本请输入文本请输入文本</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a:t>
            </a:r>
          </a:p>
        </p:txBody>
      </p:sp>
      <p:sp>
        <p:nvSpPr>
          <p:cNvPr id="14" name="任意多边形 13"/>
          <p:cNvSpPr/>
          <p:nvPr/>
        </p:nvSpPr>
        <p:spPr>
          <a:xfrm>
            <a:off x="4311220" y="2246942"/>
            <a:ext cx="3539067"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chemeClr val="accent2"/>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圆角矩形 14"/>
          <p:cNvSpPr/>
          <p:nvPr/>
        </p:nvSpPr>
        <p:spPr>
          <a:xfrm>
            <a:off x="4544053" y="2653341"/>
            <a:ext cx="3073400"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文本框 37"/>
          <p:cNvSpPr txBox="1"/>
          <p:nvPr/>
        </p:nvSpPr>
        <p:spPr>
          <a:xfrm>
            <a:off x="5119787" y="1988841"/>
            <a:ext cx="1921933" cy="420564"/>
          </a:xfrm>
          <a:prstGeom prst="rect">
            <a:avLst/>
          </a:prstGeom>
          <a:noFill/>
        </p:spPr>
        <p:txBody>
          <a:bodyPr>
            <a:spAutoFit/>
          </a:bodyPr>
          <a:lstStyle/>
          <a:p>
            <a:pP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请输入子标题</a:t>
            </a:r>
          </a:p>
        </p:txBody>
      </p:sp>
      <p:sp>
        <p:nvSpPr>
          <p:cNvPr id="17" name="文本框 38"/>
          <p:cNvSpPr txBox="1"/>
          <p:nvPr/>
        </p:nvSpPr>
        <p:spPr>
          <a:xfrm>
            <a:off x="4859438" y="4742491"/>
            <a:ext cx="2442633" cy="978729"/>
          </a:xfrm>
          <a:prstGeom prst="rect">
            <a:avLst/>
          </a:prstGeom>
          <a:noFill/>
        </p:spPr>
        <p:txBody>
          <a:bodyPr>
            <a:spAutoFit/>
          </a:bodyPr>
          <a:lstStyle/>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请输入文本请输入文本请输入文本请输入文本</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a:t>
            </a:r>
          </a:p>
        </p:txBody>
      </p:sp>
      <p:sp>
        <p:nvSpPr>
          <p:cNvPr id="18" name="任意多边形 17"/>
          <p:cNvSpPr/>
          <p:nvPr/>
        </p:nvSpPr>
        <p:spPr>
          <a:xfrm>
            <a:off x="8188953" y="2246942"/>
            <a:ext cx="3541184"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chemeClr val="accent3"/>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圆角矩形 18"/>
          <p:cNvSpPr/>
          <p:nvPr/>
        </p:nvSpPr>
        <p:spPr>
          <a:xfrm>
            <a:off x="8423904" y="2653341"/>
            <a:ext cx="3071283"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文本框 42"/>
          <p:cNvSpPr txBox="1"/>
          <p:nvPr/>
        </p:nvSpPr>
        <p:spPr>
          <a:xfrm>
            <a:off x="8999637" y="1988841"/>
            <a:ext cx="1919816" cy="420564"/>
          </a:xfrm>
          <a:prstGeom prst="rect">
            <a:avLst/>
          </a:prstGeom>
          <a:noFill/>
        </p:spPr>
        <p:txBody>
          <a:bodyPr>
            <a:spAutoFit/>
          </a:bodyPr>
          <a:lstStyle/>
          <a:p>
            <a:pP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请输入子标题</a:t>
            </a:r>
          </a:p>
        </p:txBody>
      </p:sp>
      <p:sp>
        <p:nvSpPr>
          <p:cNvPr id="21" name="文本框 43"/>
          <p:cNvSpPr txBox="1"/>
          <p:nvPr/>
        </p:nvSpPr>
        <p:spPr>
          <a:xfrm>
            <a:off x="8739288" y="4742491"/>
            <a:ext cx="2442633" cy="978729"/>
          </a:xfrm>
          <a:prstGeom prst="rect">
            <a:avLst/>
          </a:prstGeom>
          <a:noFill/>
        </p:spPr>
        <p:txBody>
          <a:bodyPr>
            <a:spAutoFit/>
          </a:bodyPr>
          <a:lstStyle/>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请输入文本请输入文本请输入文本请输入文本</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a:t>
            </a:r>
          </a:p>
        </p:txBody>
      </p:sp>
      <p:sp>
        <p:nvSpPr>
          <p:cNvPr id="22" name="矩形 21">
            <a:extLst>
              <a:ext uri="{FF2B5EF4-FFF2-40B4-BE49-F238E27FC236}">
                <a16:creationId xmlns:a16="http://schemas.microsoft.com/office/drawing/2014/main" xmlns="" id="{767BF7E2-4FC3-4AA0-9C6F-BFBA4549E47F}"/>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23" name="直接连接符 22">
            <a:extLst>
              <a:ext uri="{FF2B5EF4-FFF2-40B4-BE49-F238E27FC236}">
                <a16:creationId xmlns:a16="http://schemas.microsoft.com/office/drawing/2014/main" xmlns="" id="{79AA4313-13DE-4435-A4C2-DC8E6A202AEB}"/>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椭圆 23">
            <a:extLst>
              <a:ext uri="{FF2B5EF4-FFF2-40B4-BE49-F238E27FC236}">
                <a16:creationId xmlns:a16="http://schemas.microsoft.com/office/drawing/2014/main" xmlns="" id="{7221F693-3433-451C-AA79-92C95887A7A2}"/>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420404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1" presetClass="entr" presetSubtype="1"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heel(1)">
                                      <p:cBhvr>
                                        <p:cTn id="26" dur="2000"/>
                                        <p:tgtEl>
                                          <p:spTgt spid="14"/>
                                        </p:tgtEl>
                                      </p:cBhvr>
                                    </p:animEffect>
                                  </p:childTnLst>
                                </p:cTn>
                              </p:par>
                            </p:childTnLst>
                          </p:cTn>
                        </p:par>
                        <p:par>
                          <p:cTn id="27" fill="hold">
                            <p:stCondLst>
                              <p:cond delay="5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60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par>
                          <p:cTn id="42" fill="hold">
                            <p:stCondLst>
                              <p:cond delay="7000"/>
                            </p:stCondLst>
                            <p:childTnLst>
                              <p:par>
                                <p:cTn id="43" presetID="21"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heel(1)">
                                      <p:cBhvr>
                                        <p:cTn id="45" dur="2000"/>
                                        <p:tgtEl>
                                          <p:spTgt spid="18"/>
                                        </p:tgtEl>
                                      </p:cBhvr>
                                    </p:animEffect>
                                  </p:childTnLst>
                                </p:cTn>
                              </p:par>
                            </p:childTnLst>
                          </p:cTn>
                        </p:par>
                        <p:par>
                          <p:cTn id="46" fill="hold">
                            <p:stCondLst>
                              <p:cond delay="9000"/>
                            </p:stCondLst>
                            <p:childTnLst>
                              <p:par>
                                <p:cTn id="47" presetID="2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ipe(left)">
                                      <p:cBhvr>
                                        <p:cTn id="49" dur="500"/>
                                        <p:tgtEl>
                                          <p:spTgt spid="20"/>
                                        </p:tgtEl>
                                      </p:cBhvr>
                                    </p:animEffect>
                                  </p:childTnLst>
                                </p:cTn>
                              </p:par>
                            </p:childTnLst>
                          </p:cTn>
                        </p:par>
                        <p:par>
                          <p:cTn id="50" fill="hold">
                            <p:stCondLst>
                              <p:cond delay="95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animBg="1"/>
      <p:bldP spid="16" grpId="0"/>
      <p:bldP spid="17" grpId="0"/>
      <p:bldP spid="18" grpId="0" animBg="1"/>
      <p:bldP spid="19" grpId="0" animBg="1"/>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8765110">
            <a:off x="1985433" y="2161117"/>
            <a:ext cx="2880784" cy="2880784"/>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矩形 10"/>
          <p:cNvSpPr/>
          <p:nvPr/>
        </p:nvSpPr>
        <p:spPr>
          <a:xfrm rot="18765110">
            <a:off x="1410380" y="2161957"/>
            <a:ext cx="2880320" cy="288032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2" name="组合 3"/>
          <p:cNvGrpSpPr/>
          <p:nvPr/>
        </p:nvGrpSpPr>
        <p:grpSpPr>
          <a:xfrm>
            <a:off x="6383867" y="1701803"/>
            <a:ext cx="2556933" cy="478367"/>
            <a:chOff x="4644008" y="1059580"/>
            <a:chExt cx="1917365" cy="360042"/>
          </a:xfrm>
        </p:grpSpPr>
        <p:sp>
          <p:nvSpPr>
            <p:cNvPr id="13" name="矩形 12"/>
            <p:cNvSpPr/>
            <p:nvPr/>
          </p:nvSpPr>
          <p:spPr>
            <a:xfrm>
              <a:off x="4644008" y="1059580"/>
              <a:ext cx="1799911" cy="360042"/>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129"/>
            <p:cNvSpPr txBox="1"/>
            <p:nvPr/>
          </p:nvSpPr>
          <p:spPr>
            <a:xfrm>
              <a:off x="4644008" y="1080368"/>
              <a:ext cx="1917365" cy="316537"/>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spcBef>
                  <a:spcPct val="0"/>
                </a:spcBef>
                <a:buNone/>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单击添加您的标题</a:t>
              </a:r>
            </a:p>
          </p:txBody>
        </p:sp>
      </p:grpSp>
      <p:sp>
        <p:nvSpPr>
          <p:cNvPr id="15" name="矩形 6"/>
          <p:cNvSpPr/>
          <p:nvPr/>
        </p:nvSpPr>
        <p:spPr>
          <a:xfrm>
            <a:off x="6191252" y="2785533"/>
            <a:ext cx="5185833" cy="2977738"/>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 7">
            <a:extLst>
              <a:ext uri="{FF2B5EF4-FFF2-40B4-BE49-F238E27FC236}">
                <a16:creationId xmlns:a16="http://schemas.microsoft.com/office/drawing/2014/main" xmlns="" id="{2A017D54-04EE-4DC7-8AD5-4C6F0D11E173}"/>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9" name="直接连接符 8">
            <a:extLst>
              <a:ext uri="{FF2B5EF4-FFF2-40B4-BE49-F238E27FC236}">
                <a16:creationId xmlns:a16="http://schemas.microsoft.com/office/drawing/2014/main" xmlns="" id="{85B19FEA-B845-4BDB-8606-5014DA146988}"/>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a16="http://schemas.microsoft.com/office/drawing/2014/main" xmlns="" id="{FB5AF604-E8FE-4B7D-B908-26E0BAA1BCD3}"/>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8276957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up)">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2221205" y="4911121"/>
            <a:ext cx="287867" cy="287867"/>
          </a:xfrm>
          <a:prstGeom prst="ellipse">
            <a:avLst/>
          </a:prstGeom>
          <a:solidFill>
            <a:schemeClr val="accent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34"/>
          <p:cNvSpPr txBox="1"/>
          <p:nvPr/>
        </p:nvSpPr>
        <p:spPr>
          <a:xfrm>
            <a:off x="1418987" y="5231554"/>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12" name="组合 11"/>
          <p:cNvGrpSpPr/>
          <p:nvPr/>
        </p:nvGrpSpPr>
        <p:grpSpPr>
          <a:xfrm>
            <a:off x="1709641" y="3252516"/>
            <a:ext cx="1371589" cy="1530349"/>
            <a:chOff x="1798024" y="2281555"/>
            <a:chExt cx="1371588" cy="1530349"/>
          </a:xfrm>
        </p:grpSpPr>
        <p:sp>
          <p:nvSpPr>
            <p:cNvPr id="1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1"/>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文本框 13"/>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2012</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5" name="椭圆 14"/>
          <p:cNvSpPr/>
          <p:nvPr/>
        </p:nvSpPr>
        <p:spPr>
          <a:xfrm>
            <a:off x="4146393" y="4336733"/>
            <a:ext cx="287867" cy="287867"/>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34"/>
          <p:cNvSpPr txBox="1"/>
          <p:nvPr/>
        </p:nvSpPr>
        <p:spPr>
          <a:xfrm>
            <a:off x="3344175" y="4657166"/>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17" name="组合 16"/>
          <p:cNvGrpSpPr/>
          <p:nvPr/>
        </p:nvGrpSpPr>
        <p:grpSpPr>
          <a:xfrm>
            <a:off x="3634829" y="2678128"/>
            <a:ext cx="1371589" cy="1530349"/>
            <a:chOff x="1798024" y="2281555"/>
            <a:chExt cx="1371588" cy="1530349"/>
          </a:xfrm>
        </p:grpSpPr>
        <p:sp>
          <p:nvSpPr>
            <p:cNvPr id="1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2"/>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文本框 18"/>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2013</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0" name="椭圆 19"/>
          <p:cNvSpPr/>
          <p:nvPr/>
        </p:nvSpPr>
        <p:spPr>
          <a:xfrm>
            <a:off x="6038693" y="3801133"/>
            <a:ext cx="287867" cy="287867"/>
          </a:xfrm>
          <a:prstGeom prst="ellipse">
            <a:avLst/>
          </a:prstGeom>
          <a:solidFill>
            <a:schemeClr val="accent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TextBox 34"/>
          <p:cNvSpPr txBox="1"/>
          <p:nvPr/>
        </p:nvSpPr>
        <p:spPr>
          <a:xfrm>
            <a:off x="5236475" y="4121564"/>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22" name="组合 21"/>
          <p:cNvGrpSpPr/>
          <p:nvPr/>
        </p:nvGrpSpPr>
        <p:grpSpPr>
          <a:xfrm>
            <a:off x="5527129" y="2142528"/>
            <a:ext cx="1371589" cy="1530349"/>
            <a:chOff x="1798024" y="2281555"/>
            <a:chExt cx="1371588" cy="1530349"/>
          </a:xfrm>
        </p:grpSpPr>
        <p:sp>
          <p:nvSpPr>
            <p:cNvPr id="2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3"/>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文本框 23"/>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2014</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椭圆 24"/>
          <p:cNvSpPr/>
          <p:nvPr/>
        </p:nvSpPr>
        <p:spPr>
          <a:xfrm>
            <a:off x="7925281" y="3254909"/>
            <a:ext cx="287867" cy="287867"/>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34"/>
          <p:cNvSpPr txBox="1"/>
          <p:nvPr/>
        </p:nvSpPr>
        <p:spPr>
          <a:xfrm>
            <a:off x="7123063" y="3575342"/>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27" name="组合 26"/>
          <p:cNvGrpSpPr/>
          <p:nvPr/>
        </p:nvGrpSpPr>
        <p:grpSpPr>
          <a:xfrm>
            <a:off x="7413717" y="1596304"/>
            <a:ext cx="1371589" cy="1530349"/>
            <a:chOff x="1798024" y="2281555"/>
            <a:chExt cx="1371588" cy="1530349"/>
          </a:xfrm>
        </p:grpSpPr>
        <p:sp>
          <p:nvSpPr>
            <p:cNvPr id="2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4"/>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28"/>
            <p:cNvSpPr txBox="1"/>
            <p:nvPr/>
          </p:nvSpPr>
          <p:spPr>
            <a:xfrm>
              <a:off x="1971849" y="2651047"/>
              <a:ext cx="1197763" cy="584775"/>
            </a:xfrm>
            <a:prstGeom prst="rect">
              <a:avLst/>
            </a:prstGeom>
            <a:noFill/>
          </p:spPr>
          <p:txBody>
            <a:bodyPr wrap="none" rtlCol="0">
              <a:spAutoFit/>
            </a:bodyPr>
            <a:lstStyle/>
            <a:p>
              <a:r>
                <a:rPr lang="en-US" altLang="zh-CN" sz="3200" b="1" dirty="0" smtClean="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2019</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0" name="椭圆 29"/>
          <p:cNvSpPr/>
          <p:nvPr/>
        </p:nvSpPr>
        <p:spPr>
          <a:xfrm>
            <a:off x="9724101" y="2656065"/>
            <a:ext cx="287867" cy="287867"/>
          </a:xfrm>
          <a:prstGeom prst="ellipse">
            <a:avLst/>
          </a:prstGeom>
          <a:solidFill>
            <a:schemeClr val="accent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TextBox 34"/>
          <p:cNvSpPr txBox="1"/>
          <p:nvPr/>
        </p:nvSpPr>
        <p:spPr>
          <a:xfrm>
            <a:off x="8921883" y="2976496"/>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32" name="组合 31"/>
          <p:cNvGrpSpPr/>
          <p:nvPr/>
        </p:nvGrpSpPr>
        <p:grpSpPr>
          <a:xfrm>
            <a:off x="9212537" y="997460"/>
            <a:ext cx="1438915" cy="1530349"/>
            <a:chOff x="1798024" y="2281555"/>
            <a:chExt cx="1438914" cy="1530349"/>
          </a:xfrm>
        </p:grpSpPr>
        <p:sp>
          <p:nvSpPr>
            <p:cNvPr id="3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5"/>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文本框 33"/>
            <p:cNvSpPr txBox="1"/>
            <p:nvPr/>
          </p:nvSpPr>
          <p:spPr>
            <a:xfrm>
              <a:off x="1971849" y="2651047"/>
              <a:ext cx="1265089" cy="584775"/>
            </a:xfrm>
            <a:prstGeom prst="rect">
              <a:avLst/>
            </a:prstGeom>
            <a:noFill/>
          </p:spPr>
          <p:txBody>
            <a:bodyPr wrap="none" rtlCol="0">
              <a:spAutoFit/>
            </a:bodyPr>
            <a:lstStyle/>
            <a:p>
              <a:r>
                <a:rPr lang="en-US" altLang="zh-CN" sz="3200" b="1" dirty="0" smtClean="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20XX</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5" name="矩形 34">
            <a:extLst>
              <a:ext uri="{FF2B5EF4-FFF2-40B4-BE49-F238E27FC236}">
                <a16:creationId xmlns:a16="http://schemas.microsoft.com/office/drawing/2014/main" xmlns="" id="{BAA2FCB9-E510-4D38-8D7D-71479C33B4A3}"/>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6" name="直接连接符 35">
            <a:extLst>
              <a:ext uri="{FF2B5EF4-FFF2-40B4-BE49-F238E27FC236}">
                <a16:creationId xmlns:a16="http://schemas.microsoft.com/office/drawing/2014/main" xmlns="" id="{D3E7AAD0-9EC1-4683-A48F-A2E06D8E8A09}"/>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7" name="椭圆 36">
            <a:extLst>
              <a:ext uri="{FF2B5EF4-FFF2-40B4-BE49-F238E27FC236}">
                <a16:creationId xmlns:a16="http://schemas.microsoft.com/office/drawing/2014/main" xmlns="" id="{521C0ACA-86E6-4BC7-914A-E591A2DDA362}"/>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420517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75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75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47" presetClass="entr" presetSubtype="0"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15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75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anim calcmode="lin" valueType="num">
                                      <p:cBhvr>
                                        <p:cTn id="53" dur="1000" fill="hold"/>
                                        <p:tgtEl>
                                          <p:spTgt spid="27"/>
                                        </p:tgtEl>
                                        <p:attrNameLst>
                                          <p:attrName>ppt_x</p:attrName>
                                        </p:attrNameLst>
                                      </p:cBhvr>
                                      <p:tavLst>
                                        <p:tav tm="0">
                                          <p:val>
                                            <p:strVal val="#ppt_x"/>
                                          </p:val>
                                        </p:tav>
                                        <p:tav tm="100000">
                                          <p:val>
                                            <p:strVal val="#ppt_x"/>
                                          </p:val>
                                        </p:tav>
                                      </p:tavLst>
                                    </p:anim>
                                    <p:anim calcmode="lin" valueType="num">
                                      <p:cBhvr>
                                        <p:cTn id="54" dur="1000" fill="hold"/>
                                        <p:tgtEl>
                                          <p:spTgt spid="27"/>
                                        </p:tgtEl>
                                        <p:attrNameLst>
                                          <p:attrName>ppt_y</p:attrName>
                                        </p:attrNameLst>
                                      </p:cBhvr>
                                      <p:tavLst>
                                        <p:tav tm="0">
                                          <p:val>
                                            <p:strVal val="#ppt_y-.1"/>
                                          </p:val>
                                        </p:tav>
                                        <p:tav tm="100000">
                                          <p:val>
                                            <p:strVal val="#ppt_y"/>
                                          </p:val>
                                        </p:tav>
                                      </p:tavLst>
                                    </p:anim>
                                  </p:childTnLst>
                                </p:cTn>
                              </p:par>
                            </p:childTnLst>
                          </p:cTn>
                        </p:par>
                        <p:par>
                          <p:cTn id="55" fill="hold">
                            <p:stCondLst>
                              <p:cond delay="1000"/>
                            </p:stCondLst>
                            <p:childTnLst>
                              <p:par>
                                <p:cTn id="56" presetID="10" presetClass="entr" presetSubtype="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par>
                          <p:cTn id="59" fill="hold">
                            <p:stCondLst>
                              <p:cond delay="1500"/>
                            </p:stCondLst>
                            <p:childTnLst>
                              <p:par>
                                <p:cTn id="60" presetID="22" presetClass="entr" presetSubtype="8"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left)">
                                      <p:cBhvr>
                                        <p:cTn id="62" dur="750"/>
                                        <p:tgtEl>
                                          <p:spTgt spid="26"/>
                                        </p:tgtEl>
                                      </p:cBhvr>
                                    </p:animEffect>
                                  </p:childTnLst>
                                </p:cTn>
                              </p:par>
                            </p:childTnLst>
                          </p:cTn>
                        </p:par>
                      </p:childTnLst>
                    </p:cTn>
                  </p:par>
                  <p:par>
                    <p:cTn id="63" fill="hold">
                      <p:stCondLst>
                        <p:cond delay="indefinite"/>
                      </p:stCondLst>
                      <p:childTnLst>
                        <p:par>
                          <p:cTn id="64" fill="hold">
                            <p:stCondLst>
                              <p:cond delay="0"/>
                            </p:stCondLst>
                            <p:childTnLst>
                              <p:par>
                                <p:cTn id="65" presetID="47"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par>
                          <p:cTn id="70" fill="hold">
                            <p:stCondLst>
                              <p:cond delay="1000"/>
                            </p:stCondLst>
                            <p:childTnLst>
                              <p:par>
                                <p:cTn id="71" presetID="10"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ipe(left)">
                                      <p:cBhvr>
                                        <p:cTn id="77" dur="7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5" grpId="0" animBg="1"/>
      <p:bldP spid="16" grpId="0"/>
      <p:bldP spid="20" grpId="0" animBg="1"/>
      <p:bldP spid="21" grpId="0"/>
      <p:bldP spid="25" grpId="0" animBg="1"/>
      <p:bldP spid="26"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xmlns=""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02</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xmlns=""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xmlns=""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xmlns="" id="{BCF4AF53-4B69-4875-AA1A-2E49D50C6B7F}"/>
              </a:ext>
            </a:extLst>
          </p:cNvPr>
          <p:cNvSpPr/>
          <p:nvPr/>
        </p:nvSpPr>
        <p:spPr>
          <a:xfrm>
            <a:off x="5883558" y="2606215"/>
            <a:ext cx="4236916" cy="830997"/>
          </a:xfrm>
          <a:prstGeom prst="rect">
            <a:avLst/>
          </a:prstGeom>
        </p:spPr>
        <p:txBody>
          <a:bodyPr wrap="square" lIns="0" tIns="0" rIns="0" bIns="0">
            <a:spAutoFit/>
          </a:bodyPr>
          <a:lstStyle/>
          <a:p>
            <a:pPr lvl="0"/>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工作完成情况</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xmlns=""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xmlns=""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xmlns=""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xmlns=""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77273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_effect"/>
          <p:cNvPicPr>
            <a:picLocks noChangeAspect="1" noChangeArrowheads="1"/>
          </p:cNvPicPr>
          <p:nvPr/>
        </p:nvPicPr>
        <p:blipFill>
          <a:blip r:embed="rId3" cstate="print">
            <a:lum bright="20000"/>
          </a:blip>
          <a:srcRect/>
          <a:stretch>
            <a:fillRect/>
          </a:stretch>
        </p:blipFill>
        <p:spPr bwMode="gray">
          <a:xfrm>
            <a:off x="2702402" y="5287105"/>
            <a:ext cx="3238457" cy="479716"/>
          </a:xfrm>
          <a:prstGeom prst="rect">
            <a:avLst/>
          </a:prstGeom>
          <a:noFill/>
          <a:ln w="9525">
            <a:miter lim="800000"/>
            <a:headEnd/>
            <a:tailEnd/>
          </a:ln>
          <a:effectLst/>
        </p:spPr>
      </p:pic>
      <p:pic>
        <p:nvPicPr>
          <p:cNvPr id="11" name="_effect"/>
          <p:cNvPicPr>
            <a:picLocks noChangeAspect="1" noChangeArrowheads="1"/>
          </p:cNvPicPr>
          <p:nvPr/>
        </p:nvPicPr>
        <p:blipFill>
          <a:blip r:embed="rId3" cstate="print">
            <a:lum bright="20000"/>
          </a:blip>
          <a:srcRect/>
          <a:stretch>
            <a:fillRect/>
          </a:stretch>
        </p:blipFill>
        <p:spPr bwMode="gray">
          <a:xfrm>
            <a:off x="5804700" y="5287105"/>
            <a:ext cx="3238457" cy="479716"/>
          </a:xfrm>
          <a:prstGeom prst="rect">
            <a:avLst/>
          </a:prstGeom>
          <a:noFill/>
          <a:ln w="9525">
            <a:miter lim="800000"/>
            <a:headEnd/>
            <a:tailEnd/>
          </a:ln>
          <a:effectLst/>
        </p:spPr>
      </p:pic>
      <p:sp>
        <p:nvSpPr>
          <p:cNvPr id="12" name="_color1"/>
          <p:cNvSpPr>
            <a:spLocks/>
          </p:cNvSpPr>
          <p:nvPr/>
        </p:nvSpPr>
        <p:spPr bwMode="gray">
          <a:xfrm>
            <a:off x="3150193" y="4493135"/>
            <a:ext cx="1328760" cy="854168"/>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accent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_color1"/>
          <p:cNvSpPr>
            <a:spLocks/>
          </p:cNvSpPr>
          <p:nvPr/>
        </p:nvSpPr>
        <p:spPr bwMode="gray">
          <a:xfrm>
            <a:off x="3136603" y="2213725"/>
            <a:ext cx="1270352" cy="844119"/>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accent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_color1"/>
          <p:cNvSpPr>
            <a:spLocks/>
          </p:cNvSpPr>
          <p:nvPr/>
        </p:nvSpPr>
        <p:spPr bwMode="gray">
          <a:xfrm>
            <a:off x="4427065" y="2215072"/>
            <a:ext cx="1327300" cy="857041"/>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accent2"/>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_color1"/>
          <p:cNvSpPr>
            <a:spLocks/>
          </p:cNvSpPr>
          <p:nvPr/>
        </p:nvSpPr>
        <p:spPr bwMode="gray">
          <a:xfrm>
            <a:off x="2882268" y="3053654"/>
            <a:ext cx="420531" cy="1441321"/>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accent2"/>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_color1"/>
          <p:cNvSpPr>
            <a:spLocks/>
          </p:cNvSpPr>
          <p:nvPr/>
        </p:nvSpPr>
        <p:spPr bwMode="gray">
          <a:xfrm>
            <a:off x="4580954" y="4503354"/>
            <a:ext cx="1265973" cy="844119"/>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accent2"/>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_color1"/>
          <p:cNvSpPr>
            <a:spLocks/>
          </p:cNvSpPr>
          <p:nvPr/>
        </p:nvSpPr>
        <p:spPr bwMode="gray">
          <a:xfrm>
            <a:off x="6096325" y="2214773"/>
            <a:ext cx="1327299" cy="854168"/>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accent2"/>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_color1"/>
          <p:cNvSpPr>
            <a:spLocks/>
          </p:cNvSpPr>
          <p:nvPr/>
        </p:nvSpPr>
        <p:spPr bwMode="gray">
          <a:xfrm>
            <a:off x="7502897" y="2213721"/>
            <a:ext cx="1270353" cy="844120"/>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accent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_color1"/>
          <p:cNvSpPr>
            <a:spLocks/>
          </p:cNvSpPr>
          <p:nvPr/>
        </p:nvSpPr>
        <p:spPr bwMode="gray">
          <a:xfrm>
            <a:off x="6099544" y="4503354"/>
            <a:ext cx="1273273" cy="844119"/>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accent2"/>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_color1"/>
          <p:cNvSpPr>
            <a:spLocks/>
          </p:cNvSpPr>
          <p:nvPr/>
        </p:nvSpPr>
        <p:spPr bwMode="gray">
          <a:xfrm>
            <a:off x="7430897" y="4493135"/>
            <a:ext cx="1324380" cy="854168"/>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accent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_color1"/>
          <p:cNvSpPr>
            <a:spLocks/>
          </p:cNvSpPr>
          <p:nvPr/>
        </p:nvSpPr>
        <p:spPr bwMode="gray">
          <a:xfrm>
            <a:off x="8582875" y="3058032"/>
            <a:ext cx="420531" cy="1437013"/>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accent2"/>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_color1"/>
          <p:cNvSpPr>
            <a:spLocks/>
          </p:cNvSpPr>
          <p:nvPr/>
        </p:nvSpPr>
        <p:spPr bwMode="gray">
          <a:xfrm>
            <a:off x="5685851" y="3064626"/>
            <a:ext cx="565088" cy="1438447"/>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accent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TextBox 64"/>
          <p:cNvSpPr txBox="1"/>
          <p:nvPr/>
        </p:nvSpPr>
        <p:spPr>
          <a:xfrm>
            <a:off x="2973509" y="3469730"/>
            <a:ext cx="2636883" cy="738662"/>
          </a:xfrm>
          <a:prstGeom prst="rect">
            <a:avLst/>
          </a:prstGeom>
          <a:noFill/>
        </p:spPr>
        <p:txBody>
          <a:bodyPr wrap="square" lIns="121917" tIns="60959" rIns="121917" bIns="60959" rtlCol="0">
            <a:spAutoFit/>
          </a:bodyPr>
          <a:lstStyle/>
          <a:p>
            <a:pPr algn="ctr" defTabSz="914209"/>
            <a:r>
              <a:rPr lang="zh-CN" altLang="en-US" sz="4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sp>
        <p:nvSpPr>
          <p:cNvPr id="24" name="TextBox 65"/>
          <p:cNvSpPr txBox="1"/>
          <p:nvPr/>
        </p:nvSpPr>
        <p:spPr>
          <a:xfrm>
            <a:off x="6062923" y="3410654"/>
            <a:ext cx="2638416" cy="738662"/>
          </a:xfrm>
          <a:prstGeom prst="rect">
            <a:avLst/>
          </a:prstGeom>
          <a:noFill/>
        </p:spPr>
        <p:txBody>
          <a:bodyPr wrap="square" lIns="121917" tIns="60959" rIns="121917" bIns="60959" rtlCol="0">
            <a:spAutoFit/>
          </a:bodyPr>
          <a:lstStyle/>
          <a:p>
            <a:pPr algn="ctr" defTabSz="914209"/>
            <a:r>
              <a:rPr lang="zh-CN" altLang="en-US" sz="4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sp>
        <p:nvSpPr>
          <p:cNvPr id="25" name="Text Box 40"/>
          <p:cNvSpPr txBox="1">
            <a:spLocks noChangeArrowheads="1"/>
          </p:cNvSpPr>
          <p:nvPr/>
        </p:nvSpPr>
        <p:spPr bwMode="gray">
          <a:xfrm>
            <a:off x="958594" y="5653946"/>
            <a:ext cx="3664357" cy="640173"/>
          </a:xfrm>
          <a:prstGeom prst="rect">
            <a:avLst/>
          </a:prstGeom>
          <a:noFill/>
          <a:ln w="9525">
            <a:noFill/>
            <a:miter lim="800000"/>
            <a:headEnd/>
            <a:tailEnd/>
          </a:ln>
        </p:spPr>
        <p:txBody>
          <a:bodyPr wrap="square" lIns="121917" tIns="60959" rIns="121917" bIns="60959">
            <a:spAutoFit/>
          </a:bodyPr>
          <a:lstStyle/>
          <a:p>
            <a:pP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a:p>
            <a:pP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p:txBody>
      </p:sp>
      <p:sp>
        <p:nvSpPr>
          <p:cNvPr id="26" name="Rectangle 11"/>
          <p:cNvSpPr>
            <a:spLocks noChangeArrowheads="1"/>
          </p:cNvSpPr>
          <p:nvPr/>
        </p:nvSpPr>
        <p:spPr bwMode="gray">
          <a:xfrm>
            <a:off x="1057288" y="5169030"/>
            <a:ext cx="3024233" cy="426639"/>
          </a:xfrm>
          <a:prstGeom prst="rect">
            <a:avLst/>
          </a:prstGeom>
          <a:noFill/>
          <a:ln>
            <a:noFill/>
          </a:ln>
          <a:extLst/>
        </p:spPr>
        <p:txBody>
          <a:bodyPr lIns="0" tIns="0" rIns="0" bIns="0" anchor="ctr"/>
          <a:lstStyle/>
          <a:p>
            <a:pPr defTabSz="914209">
              <a:lnSpc>
                <a:spcPct val="120000"/>
              </a:lnSpc>
              <a:defRPr/>
            </a:pPr>
            <a:r>
              <a:rPr lang="zh-CN" altLang="en-US"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输入小标题</a:t>
            </a:r>
          </a:p>
        </p:txBody>
      </p:sp>
      <p:sp>
        <p:nvSpPr>
          <p:cNvPr id="27" name="Text Box 40"/>
          <p:cNvSpPr txBox="1">
            <a:spLocks noChangeArrowheads="1"/>
          </p:cNvSpPr>
          <p:nvPr/>
        </p:nvSpPr>
        <p:spPr bwMode="gray">
          <a:xfrm>
            <a:off x="7535334" y="1549602"/>
            <a:ext cx="3639492" cy="640173"/>
          </a:xfrm>
          <a:prstGeom prst="rect">
            <a:avLst/>
          </a:prstGeom>
          <a:noFill/>
          <a:ln w="9525">
            <a:noFill/>
            <a:miter lim="800000"/>
            <a:headEnd/>
            <a:tailEnd/>
          </a:ln>
        </p:spPr>
        <p:txBody>
          <a:bodyPr wrap="square" lIns="121917" tIns="60959" rIns="121917" bIns="60959">
            <a:spAutoFit/>
          </a:bodyPr>
          <a:lstStyle/>
          <a:p>
            <a:pPr algn="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a:p>
            <a:pPr algn="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p:txBody>
      </p:sp>
      <p:sp>
        <p:nvSpPr>
          <p:cNvPr id="28" name="Rectangle 11"/>
          <p:cNvSpPr>
            <a:spLocks noChangeArrowheads="1"/>
          </p:cNvSpPr>
          <p:nvPr/>
        </p:nvSpPr>
        <p:spPr bwMode="gray">
          <a:xfrm>
            <a:off x="8006888" y="2151958"/>
            <a:ext cx="3024233" cy="426639"/>
          </a:xfrm>
          <a:prstGeom prst="rect">
            <a:avLst/>
          </a:prstGeom>
          <a:noFill/>
          <a:ln>
            <a:noFill/>
          </a:ln>
          <a:extLst/>
        </p:spPr>
        <p:txBody>
          <a:bodyPr lIns="0" tIns="0" rIns="0" bIns="0" anchor="ctr"/>
          <a:lstStyle/>
          <a:p>
            <a:pPr algn="r" defTabSz="914209">
              <a:lnSpc>
                <a:spcPct val="120000"/>
              </a:lnSpc>
              <a:defRPr/>
            </a:pPr>
            <a:r>
              <a:rPr lang="zh-CN" altLang="en-US"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输入小标题</a:t>
            </a:r>
          </a:p>
        </p:txBody>
      </p:sp>
      <p:sp>
        <p:nvSpPr>
          <p:cNvPr id="29" name="矩形 28">
            <a:extLst>
              <a:ext uri="{FF2B5EF4-FFF2-40B4-BE49-F238E27FC236}">
                <a16:creationId xmlns:a16="http://schemas.microsoft.com/office/drawing/2014/main" xmlns="" id="{2BFDA45C-815C-491E-A5C7-254706B665F0}"/>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0" name="直接连接符 29">
            <a:extLst>
              <a:ext uri="{FF2B5EF4-FFF2-40B4-BE49-F238E27FC236}">
                <a16:creationId xmlns:a16="http://schemas.microsoft.com/office/drawing/2014/main" xmlns="" id="{6102677A-6E42-4DA6-895F-72839E6C19D3}"/>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椭圆 30">
            <a:extLst>
              <a:ext uri="{FF2B5EF4-FFF2-40B4-BE49-F238E27FC236}">
                <a16:creationId xmlns:a16="http://schemas.microsoft.com/office/drawing/2014/main" xmlns="" id="{4DEE437B-05A1-40C4-9753-EF519E5EC72A}"/>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396887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
                                        <p:tgtEl>
                                          <p:spTgt spid="17"/>
                                        </p:tgtEl>
                                      </p:cBhvr>
                                    </p:animEffect>
                                  </p:childTnLst>
                                </p:cTn>
                              </p:par>
                            </p:childTnLst>
                          </p:cTn>
                        </p:par>
                        <p:par>
                          <p:cTn id="8" fill="hold">
                            <p:stCondLst>
                              <p:cond delay="1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100"/>
                                        <p:tgtEl>
                                          <p:spTgt spid="18"/>
                                        </p:tgtEl>
                                      </p:cBhvr>
                                    </p:animEffect>
                                  </p:childTnLst>
                                </p:cTn>
                              </p:par>
                            </p:childTnLst>
                          </p:cTn>
                        </p:par>
                        <p:par>
                          <p:cTn id="12" fill="hold">
                            <p:stCondLst>
                              <p:cond delay="2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100"/>
                                        <p:tgtEl>
                                          <p:spTgt spid="21"/>
                                        </p:tgtEl>
                                      </p:cBhvr>
                                    </p:animEffect>
                                  </p:childTnLst>
                                </p:cTn>
                              </p:par>
                            </p:childTnLst>
                          </p:cTn>
                        </p:par>
                        <p:par>
                          <p:cTn id="16" fill="hold">
                            <p:stCondLst>
                              <p:cond delay="300"/>
                            </p:stCondLst>
                            <p:childTnLst>
                              <p:par>
                                <p:cTn id="17" presetID="22" presetClass="entr" presetSubtype="2"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100"/>
                                        <p:tgtEl>
                                          <p:spTgt spid="20"/>
                                        </p:tgtEl>
                                      </p:cBhvr>
                                    </p:animEffect>
                                  </p:childTnLst>
                                </p:cTn>
                              </p:par>
                            </p:childTnLst>
                          </p:cTn>
                        </p:par>
                        <p:par>
                          <p:cTn id="20" fill="hold">
                            <p:stCondLst>
                              <p:cond delay="400"/>
                            </p:stCondLst>
                            <p:childTnLst>
                              <p:par>
                                <p:cTn id="21" presetID="22" presetClass="entr" presetSubtype="2"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right)">
                                      <p:cBhvr>
                                        <p:cTn id="23" dur="100"/>
                                        <p:tgtEl>
                                          <p:spTgt spid="19"/>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100"/>
                                        <p:tgtEl>
                                          <p:spTgt spid="22"/>
                                        </p:tgtEl>
                                      </p:cBhvr>
                                    </p:animEffect>
                                  </p:childTnLst>
                                </p:cTn>
                              </p:par>
                            </p:childTnLst>
                          </p:cTn>
                        </p:par>
                        <p:par>
                          <p:cTn id="28" fill="hold">
                            <p:stCondLst>
                              <p:cond delay="600"/>
                            </p:stCondLst>
                            <p:childTnLst>
                              <p:par>
                                <p:cTn id="29" presetID="2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100"/>
                                        <p:tgtEl>
                                          <p:spTgt spid="14"/>
                                        </p:tgtEl>
                                      </p:cBhvr>
                                    </p:animEffect>
                                  </p:childTnLst>
                                </p:cTn>
                              </p:par>
                            </p:childTnLst>
                          </p:cTn>
                        </p:par>
                        <p:par>
                          <p:cTn id="32" fill="hold">
                            <p:stCondLst>
                              <p:cond delay="700"/>
                            </p:stCondLst>
                            <p:childTnLst>
                              <p:par>
                                <p:cTn id="33" presetID="22" presetClass="entr" presetSubtype="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right)">
                                      <p:cBhvr>
                                        <p:cTn id="35" dur="100"/>
                                        <p:tgtEl>
                                          <p:spTgt spid="13"/>
                                        </p:tgtEl>
                                      </p:cBhvr>
                                    </p:animEffect>
                                  </p:childTnLst>
                                </p:cTn>
                              </p:par>
                            </p:childTnLst>
                          </p:cTn>
                        </p:par>
                        <p:par>
                          <p:cTn id="36" fill="hold">
                            <p:stCondLst>
                              <p:cond delay="8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100"/>
                                        <p:tgtEl>
                                          <p:spTgt spid="15"/>
                                        </p:tgtEl>
                                      </p:cBhvr>
                                    </p:animEffect>
                                  </p:childTnLst>
                                </p:cTn>
                              </p:par>
                            </p:childTnLst>
                          </p:cTn>
                        </p:par>
                        <p:par>
                          <p:cTn id="40" fill="hold">
                            <p:stCondLst>
                              <p:cond delay="9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100"/>
                                        <p:tgtEl>
                                          <p:spTgt spid="12"/>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100"/>
                                        <p:tgtEl>
                                          <p:spTgt spid="16"/>
                                        </p:tgtEl>
                                      </p:cBhvr>
                                    </p:animEffect>
                                  </p:childTnLst>
                                </p:cTn>
                              </p:par>
                            </p:childTnLst>
                          </p:cTn>
                        </p:par>
                        <p:par>
                          <p:cTn id="48" fill="hold">
                            <p:stCondLst>
                              <p:cond delay="11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300"/>
                                        <p:tgtEl>
                                          <p:spTgt spid="10"/>
                                        </p:tgtEl>
                                      </p:cBhvr>
                                    </p:animEffect>
                                  </p:childTnLst>
                                </p:cTn>
                              </p:par>
                              <p:par>
                                <p:cTn id="52" presetID="10" presetClass="entr" presetSubtype="0"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300"/>
                                        <p:tgtEl>
                                          <p:spTgt spid="11"/>
                                        </p:tgtEl>
                                      </p:cBhvr>
                                    </p:animEffect>
                                  </p:childTnLst>
                                </p:cTn>
                              </p:par>
                            </p:childTnLst>
                          </p:cTn>
                        </p:par>
                        <p:par>
                          <p:cTn id="55" fill="hold">
                            <p:stCondLst>
                              <p:cond delay="140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par>
                          <p:cTn id="62" fill="hold">
                            <p:stCondLst>
                              <p:cond delay="1900"/>
                            </p:stCondLst>
                            <p:childTnLst>
                              <p:par>
                                <p:cTn id="63" presetID="41" presetClass="entr" presetSubtype="0" fill="hold" grpId="0" nodeType="afterEffect">
                                  <p:stCondLst>
                                    <p:cond delay="0"/>
                                  </p:stCondLst>
                                  <p:iterate type="lt">
                                    <p:tmPct val="10000"/>
                                  </p:iterate>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26"/>
                                        </p:tgtEl>
                                        <p:attrNameLst>
                                          <p:attrName>ppt_y</p:attrName>
                                        </p:attrNameLst>
                                      </p:cBhvr>
                                      <p:tavLst>
                                        <p:tav tm="0">
                                          <p:val>
                                            <p:strVal val="#ppt_y"/>
                                          </p:val>
                                        </p:tav>
                                        <p:tav tm="100000">
                                          <p:val>
                                            <p:strVal val="#ppt_y"/>
                                          </p:val>
                                        </p:tav>
                                      </p:tavLst>
                                    </p:anim>
                                    <p:anim calcmode="lin" valueType="num">
                                      <p:cBhvr>
                                        <p:cTn id="6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26"/>
                                        </p:tgtEl>
                                      </p:cBhvr>
                                    </p:animEffect>
                                  </p:childTnLst>
                                </p:cTn>
                              </p:par>
                            </p:childTnLst>
                          </p:cTn>
                        </p:par>
                        <p:par>
                          <p:cTn id="70" fill="hold">
                            <p:stCondLst>
                              <p:cond delay="2600"/>
                            </p:stCondLst>
                            <p:childTnLst>
                              <p:par>
                                <p:cTn id="71" presetID="42"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750"/>
                                        <p:tgtEl>
                                          <p:spTgt spid="25"/>
                                        </p:tgtEl>
                                      </p:cBhvr>
                                    </p:animEffect>
                                    <p:anim calcmode="lin" valueType="num">
                                      <p:cBhvr>
                                        <p:cTn id="74" dur="750" fill="hold"/>
                                        <p:tgtEl>
                                          <p:spTgt spid="25"/>
                                        </p:tgtEl>
                                        <p:attrNameLst>
                                          <p:attrName>ppt_x</p:attrName>
                                        </p:attrNameLst>
                                      </p:cBhvr>
                                      <p:tavLst>
                                        <p:tav tm="0">
                                          <p:val>
                                            <p:strVal val="#ppt_x"/>
                                          </p:val>
                                        </p:tav>
                                        <p:tav tm="100000">
                                          <p:val>
                                            <p:strVal val="#ppt_x"/>
                                          </p:val>
                                        </p:tav>
                                      </p:tavLst>
                                    </p:anim>
                                    <p:anim calcmode="lin" valueType="num">
                                      <p:cBhvr>
                                        <p:cTn id="75" dur="750" fill="hold"/>
                                        <p:tgtEl>
                                          <p:spTgt spid="25"/>
                                        </p:tgtEl>
                                        <p:attrNameLst>
                                          <p:attrName>ppt_y</p:attrName>
                                        </p:attrNameLst>
                                      </p:cBhvr>
                                      <p:tavLst>
                                        <p:tav tm="0">
                                          <p:val>
                                            <p:strVal val="#ppt_y+.1"/>
                                          </p:val>
                                        </p:tav>
                                        <p:tav tm="100000">
                                          <p:val>
                                            <p:strVal val="#ppt_y"/>
                                          </p:val>
                                        </p:tav>
                                      </p:tavLst>
                                    </p:anim>
                                  </p:childTnLst>
                                </p:cTn>
                              </p:par>
                            </p:childTnLst>
                          </p:cTn>
                        </p:par>
                        <p:par>
                          <p:cTn id="76" fill="hold">
                            <p:stCondLst>
                              <p:cond delay="33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8"/>
                                        </p:tgtEl>
                                        <p:attrNameLst>
                                          <p:attrName>style.visibility</p:attrName>
                                        </p:attrNameLst>
                                      </p:cBhvr>
                                      <p:to>
                                        <p:strVal val="visible"/>
                                      </p:to>
                                    </p:set>
                                    <p:anim calcmode="lin" valueType="num">
                                      <p:cBhvr>
                                        <p:cTn id="79"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8"/>
                                        </p:tgtEl>
                                        <p:attrNameLst>
                                          <p:attrName>ppt_y</p:attrName>
                                        </p:attrNameLst>
                                      </p:cBhvr>
                                      <p:tavLst>
                                        <p:tav tm="0">
                                          <p:val>
                                            <p:strVal val="#ppt_y"/>
                                          </p:val>
                                        </p:tav>
                                        <p:tav tm="100000">
                                          <p:val>
                                            <p:strVal val="#ppt_y"/>
                                          </p:val>
                                        </p:tav>
                                      </p:tavLst>
                                    </p:anim>
                                    <p:anim calcmode="lin" valueType="num">
                                      <p:cBhvr>
                                        <p:cTn id="81"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8"/>
                                        </p:tgtEl>
                                      </p:cBhvr>
                                    </p:animEffect>
                                  </p:childTnLst>
                                </p:cTn>
                              </p:par>
                            </p:childTnLst>
                          </p:cTn>
                        </p:par>
                        <p:par>
                          <p:cTn id="84" fill="hold">
                            <p:stCondLst>
                              <p:cond delay="4050"/>
                            </p:stCondLst>
                            <p:childTnLst>
                              <p:par>
                                <p:cTn id="85" presetID="42"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750"/>
                                        <p:tgtEl>
                                          <p:spTgt spid="27"/>
                                        </p:tgtEl>
                                      </p:cBhvr>
                                    </p:animEffect>
                                    <p:anim calcmode="lin" valueType="num">
                                      <p:cBhvr>
                                        <p:cTn id="88" dur="750" fill="hold"/>
                                        <p:tgtEl>
                                          <p:spTgt spid="27"/>
                                        </p:tgtEl>
                                        <p:attrNameLst>
                                          <p:attrName>ppt_x</p:attrName>
                                        </p:attrNameLst>
                                      </p:cBhvr>
                                      <p:tavLst>
                                        <p:tav tm="0">
                                          <p:val>
                                            <p:strVal val="#ppt_x"/>
                                          </p:val>
                                        </p:tav>
                                        <p:tav tm="100000">
                                          <p:val>
                                            <p:strVal val="#ppt_x"/>
                                          </p:val>
                                        </p:tav>
                                      </p:tavLst>
                                    </p:anim>
                                    <p:anim calcmode="lin" valueType="num">
                                      <p:cBhvr>
                                        <p:cTn id="89" dur="7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9"/>
          <p:cNvSpPr txBox="1"/>
          <p:nvPr/>
        </p:nvSpPr>
        <p:spPr>
          <a:xfrm>
            <a:off x="711655" y="1834232"/>
            <a:ext cx="2234747" cy="1025922"/>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1" name="TextBox 29"/>
          <p:cNvSpPr txBox="1"/>
          <p:nvPr/>
        </p:nvSpPr>
        <p:spPr>
          <a:xfrm>
            <a:off x="9301164" y="2865314"/>
            <a:ext cx="2247125" cy="748025"/>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2" name="TextBox 29"/>
          <p:cNvSpPr txBox="1"/>
          <p:nvPr/>
        </p:nvSpPr>
        <p:spPr>
          <a:xfrm>
            <a:off x="711655" y="3894808"/>
            <a:ext cx="2234747" cy="1025922"/>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3" name="TextBox 29"/>
          <p:cNvSpPr txBox="1"/>
          <p:nvPr/>
        </p:nvSpPr>
        <p:spPr>
          <a:xfrm>
            <a:off x="9301164" y="4925888"/>
            <a:ext cx="2247125" cy="748025"/>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4" name="Freeform 40"/>
          <p:cNvSpPr>
            <a:spLocks/>
          </p:cNvSpPr>
          <p:nvPr/>
        </p:nvSpPr>
        <p:spPr bwMode="auto">
          <a:xfrm>
            <a:off x="5819776" y="4496670"/>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accent4"/>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Freeform 41"/>
          <p:cNvSpPr>
            <a:spLocks/>
          </p:cNvSpPr>
          <p:nvPr/>
        </p:nvSpPr>
        <p:spPr bwMode="auto">
          <a:xfrm>
            <a:off x="3167063" y="1405807"/>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6" name="组合 15"/>
          <p:cNvGrpSpPr/>
          <p:nvPr/>
        </p:nvGrpSpPr>
        <p:grpSpPr>
          <a:xfrm>
            <a:off x="6010275" y="1734419"/>
            <a:ext cx="171451" cy="4267200"/>
            <a:chOff x="6010275" y="1583258"/>
            <a:chExt cx="171450" cy="4267200"/>
          </a:xfrm>
          <a:noFill/>
        </p:grpSpPr>
        <p:cxnSp>
          <p:nvCxnSpPr>
            <p:cNvPr id="17" name="直接连接符 16"/>
            <p:cNvCxnSpPr>
              <a:stCxn id="18" idx="3"/>
              <a:endCxn id="22"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3" name="Oval 47"/>
          <p:cNvSpPr>
            <a:spLocks noChangeArrowheads="1"/>
          </p:cNvSpPr>
          <p:nvPr/>
        </p:nvSpPr>
        <p:spPr bwMode="auto">
          <a:xfrm>
            <a:off x="3282951" y="1521693"/>
            <a:ext cx="1654175" cy="1651000"/>
          </a:xfrm>
          <a:prstGeom prst="ellipse">
            <a:avLst/>
          </a:prstGeom>
          <a:noFill/>
          <a:ln>
            <a:solidFill>
              <a:schemeClr val="accent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48"/>
          <p:cNvSpPr>
            <a:spLocks noChangeArrowheads="1"/>
          </p:cNvSpPr>
          <p:nvPr/>
        </p:nvSpPr>
        <p:spPr bwMode="auto">
          <a:xfrm>
            <a:off x="5875338" y="2126532"/>
            <a:ext cx="441325" cy="441325"/>
          </a:xfrm>
          <a:prstGeom prst="ellipse">
            <a:avLst/>
          </a:prstGeom>
          <a:noFill/>
          <a:ln>
            <a:solidFill>
              <a:schemeClr val="accent1"/>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49"/>
          <p:cNvSpPr>
            <a:spLocks/>
          </p:cNvSpPr>
          <p:nvPr/>
        </p:nvSpPr>
        <p:spPr bwMode="auto">
          <a:xfrm>
            <a:off x="3167063" y="3464794"/>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accent3"/>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50"/>
          <p:cNvSpPr>
            <a:spLocks noChangeArrowheads="1"/>
          </p:cNvSpPr>
          <p:nvPr/>
        </p:nvSpPr>
        <p:spPr bwMode="auto">
          <a:xfrm>
            <a:off x="3282951" y="3580682"/>
            <a:ext cx="1654175" cy="1654175"/>
          </a:xfrm>
          <a:prstGeom prst="ellipse">
            <a:avLst/>
          </a:prstGeom>
          <a:noFill/>
          <a:ln>
            <a:solidFill>
              <a:schemeClr val="accent3"/>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Oval 51"/>
          <p:cNvSpPr>
            <a:spLocks noChangeArrowheads="1"/>
          </p:cNvSpPr>
          <p:nvPr/>
        </p:nvSpPr>
        <p:spPr bwMode="auto">
          <a:xfrm>
            <a:off x="5875338" y="4185519"/>
            <a:ext cx="441325" cy="444500"/>
          </a:xfrm>
          <a:prstGeom prst="ellipse">
            <a:avLst/>
          </a:prstGeom>
          <a:noFill/>
          <a:ln>
            <a:solidFill>
              <a:schemeClr val="accent3"/>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C</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Freeform 54"/>
          <p:cNvSpPr>
            <a:spLocks/>
          </p:cNvSpPr>
          <p:nvPr/>
        </p:nvSpPr>
        <p:spPr bwMode="auto">
          <a:xfrm>
            <a:off x="5819776" y="2436093"/>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accent2"/>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Oval 55"/>
          <p:cNvSpPr>
            <a:spLocks noChangeArrowheads="1"/>
          </p:cNvSpPr>
          <p:nvPr/>
        </p:nvSpPr>
        <p:spPr bwMode="auto">
          <a:xfrm>
            <a:off x="7254877" y="2551981"/>
            <a:ext cx="1654175" cy="1652587"/>
          </a:xfrm>
          <a:prstGeom prst="ellipse">
            <a:avLst/>
          </a:prstGeom>
          <a:noFill/>
          <a:ln>
            <a:solidFill>
              <a:schemeClr val="accent2"/>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Oval 56"/>
          <p:cNvSpPr>
            <a:spLocks noChangeArrowheads="1"/>
          </p:cNvSpPr>
          <p:nvPr/>
        </p:nvSpPr>
        <p:spPr bwMode="auto">
          <a:xfrm>
            <a:off x="5875338" y="3155231"/>
            <a:ext cx="441325" cy="444500"/>
          </a:xfrm>
          <a:prstGeom prst="ellipse">
            <a:avLst/>
          </a:prstGeom>
          <a:noFill/>
          <a:ln>
            <a:solidFill>
              <a:schemeClr val="accent2"/>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B</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Oval 57"/>
          <p:cNvSpPr>
            <a:spLocks noChangeArrowheads="1"/>
          </p:cNvSpPr>
          <p:nvPr/>
        </p:nvSpPr>
        <p:spPr bwMode="auto">
          <a:xfrm>
            <a:off x="7254877" y="4614143"/>
            <a:ext cx="1654175" cy="1649412"/>
          </a:xfrm>
          <a:prstGeom prst="ellipse">
            <a:avLst/>
          </a:prstGeom>
          <a:noFill/>
          <a:ln>
            <a:solidFill>
              <a:schemeClr val="accent4"/>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59"/>
          <p:cNvSpPr>
            <a:spLocks noChangeArrowheads="1"/>
          </p:cNvSpPr>
          <p:nvPr/>
        </p:nvSpPr>
        <p:spPr bwMode="auto">
          <a:xfrm>
            <a:off x="5875338" y="5217393"/>
            <a:ext cx="441325" cy="442912"/>
          </a:xfrm>
          <a:prstGeom prst="ellipse">
            <a:avLst/>
          </a:prstGeom>
          <a:noFill/>
          <a:ln>
            <a:solidFill>
              <a:schemeClr val="accent4"/>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D</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30"/>
          <p:cNvSpPr txBox="1"/>
          <p:nvPr/>
        </p:nvSpPr>
        <p:spPr>
          <a:xfrm>
            <a:off x="3654267" y="1916308"/>
            <a:ext cx="911540"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4" name="TextBox 30"/>
          <p:cNvSpPr txBox="1"/>
          <p:nvPr/>
        </p:nvSpPr>
        <p:spPr>
          <a:xfrm>
            <a:off x="7603729" y="2947388"/>
            <a:ext cx="956471"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5" name="TextBox 30"/>
          <p:cNvSpPr txBox="1"/>
          <p:nvPr/>
        </p:nvSpPr>
        <p:spPr>
          <a:xfrm>
            <a:off x="3626355" y="3976881"/>
            <a:ext cx="967367"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6" name="TextBox 30"/>
          <p:cNvSpPr txBox="1"/>
          <p:nvPr/>
        </p:nvSpPr>
        <p:spPr>
          <a:xfrm>
            <a:off x="7639733" y="5007964"/>
            <a:ext cx="884463"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7" name="矩形 36">
            <a:extLst>
              <a:ext uri="{FF2B5EF4-FFF2-40B4-BE49-F238E27FC236}">
                <a16:creationId xmlns:a16="http://schemas.microsoft.com/office/drawing/2014/main" xmlns="" id="{5AC26797-297F-4FFB-A254-6062169BD6DD}"/>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8" name="直接连接符 37">
            <a:extLst>
              <a:ext uri="{FF2B5EF4-FFF2-40B4-BE49-F238E27FC236}">
                <a16:creationId xmlns:a16="http://schemas.microsoft.com/office/drawing/2014/main" xmlns="" id="{319904AC-5229-44F8-BBF8-3E8532359EF3}"/>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a16="http://schemas.microsoft.com/office/drawing/2014/main" xmlns="" id="{0CDE2F99-1BB4-4E14-ADEC-39EB8C125BEC}"/>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8440160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strVal val="4*#ppt_w"/>
                                          </p:val>
                                        </p:tav>
                                        <p:tav tm="100000">
                                          <p:val>
                                            <p:strVal val="#ppt_w"/>
                                          </p:val>
                                        </p:tav>
                                      </p:tavLst>
                                    </p:anim>
                                    <p:anim calcmode="lin" valueType="num">
                                      <p:cBhvr>
                                        <p:cTn id="12" dur="500" fill="hold"/>
                                        <p:tgtEl>
                                          <p:spTgt spid="24"/>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strVal val="4*#ppt_w"/>
                                          </p:val>
                                        </p:tav>
                                        <p:tav tm="100000">
                                          <p:val>
                                            <p:strVal val="#ppt_w"/>
                                          </p:val>
                                        </p:tav>
                                      </p:tavLst>
                                    </p:anim>
                                    <p:anim calcmode="lin" valueType="num">
                                      <p:cBhvr>
                                        <p:cTn id="16" dur="500" fill="hold"/>
                                        <p:tgtEl>
                                          <p:spTgt spid="30"/>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strVal val="4*#ppt_w"/>
                                          </p:val>
                                        </p:tav>
                                        <p:tav tm="100000">
                                          <p:val>
                                            <p:strVal val="#ppt_w"/>
                                          </p:val>
                                        </p:tav>
                                      </p:tavLst>
                                    </p:anim>
                                    <p:anim calcmode="lin" valueType="num">
                                      <p:cBhvr>
                                        <p:cTn id="20" dur="500" fill="hold"/>
                                        <p:tgtEl>
                                          <p:spTgt spid="27"/>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strVal val="4*#ppt_w"/>
                                          </p:val>
                                        </p:tav>
                                        <p:tav tm="100000">
                                          <p:val>
                                            <p:strVal val="#ppt_w"/>
                                          </p:val>
                                        </p:tav>
                                      </p:tavLst>
                                    </p:anim>
                                    <p:anim calcmode="lin" valueType="num">
                                      <p:cBhvr>
                                        <p:cTn id="24" dur="500" fill="hold"/>
                                        <p:tgtEl>
                                          <p:spTgt spid="32"/>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500"/>
                                        <p:tgtEl>
                                          <p:spTgt spid="10"/>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500" fill="hold"/>
                                        <p:tgtEl>
                                          <p:spTgt spid="34"/>
                                        </p:tgtEl>
                                        <p:attrNameLst>
                                          <p:attrName>ppt_w</p:attrName>
                                        </p:attrNameLst>
                                      </p:cBhvr>
                                      <p:tavLst>
                                        <p:tav tm="0">
                                          <p:val>
                                            <p:fltVal val="0"/>
                                          </p:val>
                                        </p:tav>
                                        <p:tav tm="100000">
                                          <p:val>
                                            <p:strVal val="#ppt_w"/>
                                          </p:val>
                                        </p:tav>
                                      </p:tavLst>
                                    </p:anim>
                                    <p:anim calcmode="lin" valueType="num">
                                      <p:cBhvr>
                                        <p:cTn id="52" dur="500" fill="hold"/>
                                        <p:tgtEl>
                                          <p:spTgt spid="34"/>
                                        </p:tgtEl>
                                        <p:attrNameLst>
                                          <p:attrName>ppt_h</p:attrName>
                                        </p:attrNameLst>
                                      </p:cBhvr>
                                      <p:tavLst>
                                        <p:tav tm="0">
                                          <p:val>
                                            <p:fltVal val="0"/>
                                          </p:val>
                                        </p:tav>
                                        <p:tav tm="100000">
                                          <p:val>
                                            <p:strVal val="#ppt_h"/>
                                          </p:val>
                                        </p:tav>
                                      </p:tavLst>
                                    </p:anim>
                                    <p:animEffect transition="in" filter="fade">
                                      <p:cBhvr>
                                        <p:cTn id="53" dur="500"/>
                                        <p:tgtEl>
                                          <p:spTgt spid="3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Effect transition="in" filter="fade">
                                      <p:cBhvr>
                                        <p:cTn id="58" dur="500"/>
                                        <p:tgtEl>
                                          <p:spTgt spid="29"/>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left)">
                                      <p:cBhvr>
                                        <p:cTn id="62" dur="500"/>
                                        <p:tgtEl>
                                          <p:spTgt spid="11"/>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right)">
                                      <p:cBhvr>
                                        <p:cTn id="66" dur="500"/>
                                        <p:tgtEl>
                                          <p:spTgt spid="25"/>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p:cTn id="75" dur="500" fill="hold"/>
                                        <p:tgtEl>
                                          <p:spTgt spid="26"/>
                                        </p:tgtEl>
                                        <p:attrNameLst>
                                          <p:attrName>ppt_w</p:attrName>
                                        </p:attrNameLst>
                                      </p:cBhvr>
                                      <p:tavLst>
                                        <p:tav tm="0">
                                          <p:val>
                                            <p:fltVal val="0"/>
                                          </p:val>
                                        </p:tav>
                                        <p:tav tm="100000">
                                          <p:val>
                                            <p:strVal val="#ppt_w"/>
                                          </p:val>
                                        </p:tav>
                                      </p:tavLst>
                                    </p:anim>
                                    <p:anim calcmode="lin" valueType="num">
                                      <p:cBhvr>
                                        <p:cTn id="76" dur="500" fill="hold"/>
                                        <p:tgtEl>
                                          <p:spTgt spid="26"/>
                                        </p:tgtEl>
                                        <p:attrNameLst>
                                          <p:attrName>ppt_h</p:attrName>
                                        </p:attrNameLst>
                                      </p:cBhvr>
                                      <p:tavLst>
                                        <p:tav tm="0">
                                          <p:val>
                                            <p:fltVal val="0"/>
                                          </p:val>
                                        </p:tav>
                                        <p:tav tm="100000">
                                          <p:val>
                                            <p:strVal val="#ppt_h"/>
                                          </p:val>
                                        </p:tav>
                                      </p:tavLst>
                                    </p:anim>
                                    <p:animEffect transition="in" filter="fade">
                                      <p:cBhvr>
                                        <p:cTn id="77" dur="500"/>
                                        <p:tgtEl>
                                          <p:spTgt spid="26"/>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wipe(left)">
                                      <p:cBhvr>
                                        <p:cTn id="85" dur="500"/>
                                        <p:tgtEl>
                                          <p:spTgt spid="14"/>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wipe(left)">
                                      <p:cBhvr>
                                        <p:cTn id="10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36"/>
          <p:cNvSpPr/>
          <p:nvPr/>
        </p:nvSpPr>
        <p:spPr>
          <a:xfrm>
            <a:off x="5171018" y="1496485"/>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accent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等腰三角形 36"/>
          <p:cNvSpPr/>
          <p:nvPr/>
        </p:nvSpPr>
        <p:spPr>
          <a:xfrm rot="7176392">
            <a:off x="6298142" y="3476626"/>
            <a:ext cx="1833033" cy="160231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accent2">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等腰三角形 36"/>
          <p:cNvSpPr/>
          <p:nvPr/>
        </p:nvSpPr>
        <p:spPr>
          <a:xfrm rot="14423608" flipH="1">
            <a:off x="3976160" y="3499910"/>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accent2">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TextBox 9"/>
          <p:cNvSpPr txBox="1"/>
          <p:nvPr/>
        </p:nvSpPr>
        <p:spPr>
          <a:xfrm>
            <a:off x="7632700" y="2527301"/>
            <a:ext cx="3439584" cy="1615827"/>
          </a:xfrm>
          <a:prstGeom prst="rect">
            <a:avLst/>
          </a:prstGeom>
          <a:noFill/>
        </p:spPr>
        <p:txBody>
          <a:bodyPr>
            <a:spAutoFit/>
          </a:bodyPr>
          <a:lstStyle/>
          <a:p>
            <a:pP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 </a:t>
            </a: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说明性文字</a:t>
            </a:r>
            <a:endPar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p>
          <a:p>
            <a:pPr>
              <a:lnSpc>
                <a:spcPct val="150000"/>
              </a:lnSpc>
              <a:defRPr/>
            </a:pPr>
            <a:endPar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10"/>
          <p:cNvSpPr txBox="1"/>
          <p:nvPr/>
        </p:nvSpPr>
        <p:spPr>
          <a:xfrm>
            <a:off x="1295401" y="2527301"/>
            <a:ext cx="3441700" cy="1615827"/>
          </a:xfrm>
          <a:prstGeom prst="rect">
            <a:avLst/>
          </a:prstGeom>
          <a:noFill/>
        </p:spPr>
        <p:txBody>
          <a:bodyPr>
            <a:spAutoFit/>
          </a:bodyPr>
          <a:lstStyle/>
          <a:p>
            <a:pPr algn="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 </a:t>
            </a: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说明性文字</a:t>
            </a:r>
            <a:endPar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p>
          <a:p>
            <a:pPr>
              <a:lnSpc>
                <a:spcPct val="150000"/>
              </a:lnSpc>
              <a:defRPr/>
            </a:pPr>
            <a:endPar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TextBox 11"/>
          <p:cNvSpPr txBox="1"/>
          <p:nvPr/>
        </p:nvSpPr>
        <p:spPr>
          <a:xfrm>
            <a:off x="4375151" y="4798485"/>
            <a:ext cx="3441700" cy="1615827"/>
          </a:xfrm>
          <a:prstGeom prst="rect">
            <a:avLst/>
          </a:prstGeom>
          <a:noFill/>
        </p:spPr>
        <p:txBody>
          <a:bodyPr>
            <a:spAutoFit/>
          </a:bodyPr>
          <a:lstStyle/>
          <a:p>
            <a:pPr algn="ct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 </a:t>
            </a: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说明性文字</a:t>
            </a:r>
            <a:endPar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p>
          <a:p>
            <a:pPr>
              <a:lnSpc>
                <a:spcPct val="150000"/>
              </a:lnSpc>
              <a:defRPr/>
            </a:pPr>
            <a:endPar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39317" y="2794001"/>
            <a:ext cx="1132416" cy="1530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a:extLst>
              <a:ext uri="{FF2B5EF4-FFF2-40B4-BE49-F238E27FC236}">
                <a16:creationId xmlns:a16="http://schemas.microsoft.com/office/drawing/2014/main" xmlns="" id="{2360F866-6FCA-4725-9881-223758BDFD61}"/>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17" name="直接连接符 16">
            <a:extLst>
              <a:ext uri="{FF2B5EF4-FFF2-40B4-BE49-F238E27FC236}">
                <a16:creationId xmlns:a16="http://schemas.microsoft.com/office/drawing/2014/main" xmlns="" id="{C7769D61-46F9-4A09-9C60-742921223EF6}"/>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椭圆 17">
            <a:extLst>
              <a:ext uri="{FF2B5EF4-FFF2-40B4-BE49-F238E27FC236}">
                <a16:creationId xmlns:a16="http://schemas.microsoft.com/office/drawing/2014/main" xmlns="" id="{3444D92A-099F-4D73-8572-587FE958264E}"/>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62885724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75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750"/>
                                        <p:tgtEl>
                                          <p:spTgt spid="10"/>
                                        </p:tgtEl>
                                      </p:cBhvr>
                                    </p:animEffect>
                                  </p:childTnLst>
                                </p:cTn>
                              </p:par>
                              <p:par>
                                <p:cTn id="11" presetID="22" presetClass="entr" presetSubtype="2" fill="hold" grpId="0"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childTnLst>
                          </p:cTn>
                        </p:par>
                        <p:par>
                          <p:cTn id="14" fill="hold">
                            <p:stCondLst>
                              <p:cond delay="750"/>
                            </p:stCondLst>
                            <p:childTnLst>
                              <p:par>
                                <p:cTn id="15" presetID="2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750"/>
                                        <p:tgtEl>
                                          <p:spTgt spid="11"/>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750"/>
                                        <p:tgtEl>
                                          <p:spTgt spid="12"/>
                                        </p:tgtEl>
                                      </p:cBhvr>
                                    </p:animEffect>
                                  </p:childTnLst>
                                </p:cTn>
                              </p:par>
                              <p:par>
                                <p:cTn id="27" presetID="22" presetClass="entr" presetSubtype="8" fill="hold" grpId="0" nodeType="withEffect">
                                  <p:stCondLst>
                                    <p:cond delay="25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850901" y="1891713"/>
            <a:ext cx="2950633" cy="1988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5"/>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4220633" y="1898846"/>
            <a:ext cx="2929467" cy="197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82"/>
          <p:cNvSpPr>
            <a:spLocks noChangeArrowheads="1"/>
          </p:cNvSpPr>
          <p:nvPr/>
        </p:nvSpPr>
        <p:spPr bwMode="auto">
          <a:xfrm>
            <a:off x="719667" y="4730752"/>
            <a:ext cx="3168651"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83"/>
          <p:cNvSpPr>
            <a:spLocks noChangeArrowheads="1"/>
          </p:cNvSpPr>
          <p:nvPr/>
        </p:nvSpPr>
        <p:spPr bwMode="auto">
          <a:xfrm>
            <a:off x="719667"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添加关键字</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84"/>
          <p:cNvSpPr>
            <a:spLocks noChangeArrowheads="1"/>
          </p:cNvSpPr>
          <p:nvPr/>
        </p:nvSpPr>
        <p:spPr bwMode="auto">
          <a:xfrm>
            <a:off x="4080934" y="4730752"/>
            <a:ext cx="3166533"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1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矩形 85"/>
          <p:cNvSpPr>
            <a:spLocks noChangeArrowheads="1"/>
          </p:cNvSpPr>
          <p:nvPr/>
        </p:nvSpPr>
        <p:spPr bwMode="auto">
          <a:xfrm>
            <a:off x="4080934"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添加关键字</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7"/>
          <p:cNvSpPr>
            <a:spLocks noChangeArrowheads="1"/>
          </p:cNvSpPr>
          <p:nvPr/>
        </p:nvSpPr>
        <p:spPr bwMode="auto">
          <a:xfrm>
            <a:off x="8015817" y="1767418"/>
            <a:ext cx="3073400" cy="4044949"/>
          </a:xfrm>
          <a:prstGeom prst="rect">
            <a:avLst/>
          </a:prstGeom>
          <a:noFill/>
          <a:ln w="25400">
            <a:solidFill>
              <a:schemeClr val="accent1"/>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矩形 86"/>
          <p:cNvSpPr>
            <a:spLocks noChangeArrowheads="1"/>
          </p:cNvSpPr>
          <p:nvPr/>
        </p:nvSpPr>
        <p:spPr bwMode="auto">
          <a:xfrm>
            <a:off x="8015817" y="2846918"/>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1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90"/>
          <p:cNvSpPr>
            <a:spLocks noChangeArrowheads="1"/>
          </p:cNvSpPr>
          <p:nvPr/>
        </p:nvSpPr>
        <p:spPr bwMode="auto">
          <a:xfrm>
            <a:off x="8015818" y="2084918"/>
            <a:ext cx="1924049"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添加关键字</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91"/>
          <p:cNvSpPr>
            <a:spLocks noChangeArrowheads="1"/>
          </p:cNvSpPr>
          <p:nvPr/>
        </p:nvSpPr>
        <p:spPr bwMode="auto">
          <a:xfrm>
            <a:off x="8015817" y="4074585"/>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1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8"/>
          <p:cNvSpPr>
            <a:spLocks noChangeArrowheads="1"/>
          </p:cNvSpPr>
          <p:nvPr/>
        </p:nvSpPr>
        <p:spPr bwMode="auto">
          <a:xfrm>
            <a:off x="9745134" y="5384801"/>
            <a:ext cx="1344084"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accent1"/>
            </a:solidFill>
          </a:ln>
        </p:spPr>
        <p:txBody>
          <a:bodyPr anchor="ct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8"/>
          <p:cNvSpPr>
            <a:spLocks noChangeArrowheads="1"/>
          </p:cNvSpPr>
          <p:nvPr/>
        </p:nvSpPr>
        <p:spPr bwMode="auto">
          <a:xfrm>
            <a:off x="6714068" y="3583518"/>
            <a:ext cx="436033"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22" name="直接箭头连接符 11"/>
          <p:cNvCxnSpPr>
            <a:cxnSpLocks noChangeShapeType="1"/>
          </p:cNvCxnSpPr>
          <p:nvPr/>
        </p:nvCxnSpPr>
        <p:spPr bwMode="auto">
          <a:xfrm>
            <a:off x="6811434" y="3797300"/>
            <a:ext cx="241300"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23" name="组合 2"/>
          <p:cNvGrpSpPr>
            <a:grpSpLocks/>
          </p:cNvGrpSpPr>
          <p:nvPr/>
        </p:nvGrpSpPr>
        <p:grpSpPr bwMode="auto">
          <a:xfrm>
            <a:off x="10107084" y="5547785"/>
            <a:ext cx="618067" cy="103716"/>
            <a:chOff x="0" y="0"/>
            <a:chExt cx="463441" cy="76944"/>
          </a:xfrm>
        </p:grpSpPr>
        <p:sp>
          <p:nvSpPr>
            <p:cNvPr id="24" name="椭圆 76"/>
            <p:cNvSpPr>
              <a:spLocks noChangeArrowheads="1"/>
            </p:cNvSpPr>
            <p:nvPr/>
          </p:nvSpPr>
          <p:spPr bwMode="auto">
            <a:xfrm flipV="1">
              <a:off x="0" y="0"/>
              <a:ext cx="76944" cy="76944"/>
            </a:xfrm>
            <a:prstGeom prst="ellipse">
              <a:avLst/>
            </a:prstGeom>
            <a:solidFill>
              <a:schemeClr val="accent2">
                <a:alpha val="18039"/>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椭圆 80"/>
            <p:cNvSpPr>
              <a:spLocks noChangeArrowheads="1"/>
            </p:cNvSpPr>
            <p:nvPr/>
          </p:nvSpPr>
          <p:spPr bwMode="auto">
            <a:xfrm flipV="1">
              <a:off x="96624" y="0"/>
              <a:ext cx="76944" cy="76944"/>
            </a:xfrm>
            <a:prstGeom prst="ellipse">
              <a:avLst/>
            </a:prstGeom>
            <a:solidFill>
              <a:schemeClr val="accent2">
                <a:alpha val="63136"/>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椭圆 81"/>
            <p:cNvSpPr>
              <a:spLocks noChangeArrowheads="1"/>
            </p:cNvSpPr>
            <p:nvPr/>
          </p:nvSpPr>
          <p:spPr bwMode="auto">
            <a:xfrm flipV="1">
              <a:off x="193248" y="0"/>
              <a:ext cx="76944" cy="76944"/>
            </a:xfrm>
            <a:prstGeom prst="ellipse">
              <a:avLst/>
            </a:prstGeom>
            <a:solidFill>
              <a:schemeClr val="accent2"/>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椭圆 87"/>
            <p:cNvSpPr>
              <a:spLocks noChangeArrowheads="1"/>
            </p:cNvSpPr>
            <p:nvPr/>
          </p:nvSpPr>
          <p:spPr bwMode="auto">
            <a:xfrm flipV="1">
              <a:off x="289872" y="0"/>
              <a:ext cx="76944" cy="76944"/>
            </a:xfrm>
            <a:prstGeom prst="ellipse">
              <a:avLst/>
            </a:prstGeom>
            <a:solidFill>
              <a:schemeClr val="accent2">
                <a:alpha val="63136"/>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椭圆 88"/>
            <p:cNvSpPr>
              <a:spLocks noChangeArrowheads="1"/>
            </p:cNvSpPr>
            <p:nvPr/>
          </p:nvSpPr>
          <p:spPr bwMode="auto">
            <a:xfrm flipV="1">
              <a:off x="386497" y="0"/>
              <a:ext cx="76944" cy="76944"/>
            </a:xfrm>
            <a:prstGeom prst="ellipse">
              <a:avLst/>
            </a:prstGeom>
            <a:solidFill>
              <a:schemeClr val="accent2">
                <a:alpha val="18039"/>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9" name="矩形 28">
            <a:extLst>
              <a:ext uri="{FF2B5EF4-FFF2-40B4-BE49-F238E27FC236}">
                <a16:creationId xmlns:a16="http://schemas.microsoft.com/office/drawing/2014/main" xmlns="" id="{909817A0-DB88-4960-9378-FEA9DE719C45}"/>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0" name="直接连接符 29">
            <a:extLst>
              <a:ext uri="{FF2B5EF4-FFF2-40B4-BE49-F238E27FC236}">
                <a16:creationId xmlns:a16="http://schemas.microsoft.com/office/drawing/2014/main" xmlns="" id="{4D0EA3D7-1E6D-41E5-A69D-DE850A09B6D9}"/>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椭圆 30">
            <a:extLst>
              <a:ext uri="{FF2B5EF4-FFF2-40B4-BE49-F238E27FC236}">
                <a16:creationId xmlns:a16="http://schemas.microsoft.com/office/drawing/2014/main" xmlns="" id="{9DFDC30C-FD55-41D0-B6CF-9523543ECF04}"/>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98825420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childTnLst>
                          </p:cTn>
                        </p:par>
                        <p:par>
                          <p:cTn id="21" fill="hold">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p:cBhvr>
                                        <p:cTn id="24" dur="500"/>
                                        <p:tgtEl>
                                          <p:spTgt spid="21"/>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p:cBhvr>
                                        <p:cTn id="54" dur="500"/>
                                        <p:tgtEl>
                                          <p:spTgt spid="20"/>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p:cBhvr>
                                        <p:cTn id="5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animBg="1"/>
      <p:bldP spid="17" grpId="0"/>
      <p:bldP spid="18" grpId="0"/>
      <p:bldP spid="19" grpId="0"/>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898520" y="3233210"/>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11" name="文本框 10"/>
          <p:cNvSpPr txBox="1"/>
          <p:nvPr/>
        </p:nvSpPr>
        <p:spPr>
          <a:xfrm>
            <a:off x="4145982" y="4088865"/>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12" name="文本框 11"/>
          <p:cNvSpPr txBox="1"/>
          <p:nvPr/>
        </p:nvSpPr>
        <p:spPr>
          <a:xfrm>
            <a:off x="6350817" y="3233210"/>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13" name="文本框 12"/>
          <p:cNvSpPr txBox="1"/>
          <p:nvPr/>
        </p:nvSpPr>
        <p:spPr>
          <a:xfrm>
            <a:off x="8444560" y="4088865"/>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grpSp>
        <p:nvGrpSpPr>
          <p:cNvPr id="14" name="组合 13"/>
          <p:cNvGrpSpPr/>
          <p:nvPr/>
        </p:nvGrpSpPr>
        <p:grpSpPr>
          <a:xfrm>
            <a:off x="4315519" y="2723665"/>
            <a:ext cx="1196276" cy="1196275"/>
            <a:chOff x="4315518" y="2723665"/>
            <a:chExt cx="1196276" cy="1196274"/>
          </a:xfrm>
        </p:grpSpPr>
        <p:sp>
          <p:nvSpPr>
            <p:cNvPr id="15" name="Teardrop 40"/>
            <p:cNvSpPr/>
            <p:nvPr/>
          </p:nvSpPr>
          <p:spPr>
            <a:xfrm>
              <a:off x="4315518" y="2723665"/>
              <a:ext cx="1196276" cy="1196274"/>
            </a:xfrm>
            <a:prstGeom prst="teardrop">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6" name="Group 80"/>
            <p:cNvGrpSpPr>
              <a:grpSpLocks noChangeAspect="1"/>
            </p:cNvGrpSpPr>
            <p:nvPr/>
          </p:nvGrpSpPr>
          <p:grpSpPr bwMode="auto">
            <a:xfrm>
              <a:off x="4674224" y="2892590"/>
              <a:ext cx="610129" cy="647440"/>
              <a:chOff x="4738" y="3130"/>
              <a:chExt cx="551" cy="590"/>
            </a:xfrm>
            <a:solidFill>
              <a:schemeClr val="bg1"/>
            </a:solidFill>
          </p:grpSpPr>
          <p:sp>
            <p:nvSpPr>
              <p:cNvPr id="17"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rgbClr val="000000"/>
                </a:solid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21" name="组合 20"/>
          <p:cNvGrpSpPr/>
          <p:nvPr/>
        </p:nvGrpSpPr>
        <p:grpSpPr>
          <a:xfrm>
            <a:off x="2133506" y="1868011"/>
            <a:ext cx="1196276" cy="1196275"/>
            <a:chOff x="2133505" y="1868011"/>
            <a:chExt cx="1196276" cy="1196274"/>
          </a:xfrm>
        </p:grpSpPr>
        <p:sp>
          <p:nvSpPr>
            <p:cNvPr id="22" name="Teardrop 40"/>
            <p:cNvSpPr/>
            <p:nvPr/>
          </p:nvSpPr>
          <p:spPr>
            <a:xfrm>
              <a:off x="2133505" y="1868011"/>
              <a:ext cx="1196276" cy="1196274"/>
            </a:xfrm>
            <a:prstGeom prst="teardrop">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3" name="组合 22"/>
            <p:cNvGrpSpPr/>
            <p:nvPr/>
          </p:nvGrpSpPr>
          <p:grpSpPr>
            <a:xfrm>
              <a:off x="2594152" y="2091252"/>
              <a:ext cx="489277" cy="684119"/>
              <a:chOff x="9451975" y="2613025"/>
              <a:chExt cx="538163" cy="752475"/>
            </a:xfrm>
            <a:solidFill>
              <a:schemeClr val="bg1"/>
            </a:solidFill>
          </p:grpSpPr>
          <p:sp>
            <p:nvSpPr>
              <p:cNvPr id="24"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27" name="组合 26"/>
          <p:cNvGrpSpPr/>
          <p:nvPr/>
        </p:nvGrpSpPr>
        <p:grpSpPr>
          <a:xfrm>
            <a:off x="6497531" y="1868011"/>
            <a:ext cx="1196276" cy="1196275"/>
            <a:chOff x="6497531" y="1868011"/>
            <a:chExt cx="1196276" cy="1196274"/>
          </a:xfrm>
        </p:grpSpPr>
        <p:sp>
          <p:nvSpPr>
            <p:cNvPr id="28" name="Teardrop 40"/>
            <p:cNvSpPr/>
            <p:nvPr/>
          </p:nvSpPr>
          <p:spPr>
            <a:xfrm>
              <a:off x="6497531" y="1868011"/>
              <a:ext cx="1196276" cy="1196274"/>
            </a:xfrm>
            <a:prstGeom prst="teardrop">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9" name="Group 30"/>
            <p:cNvGrpSpPr>
              <a:grpSpLocks noChangeAspect="1"/>
            </p:cNvGrpSpPr>
            <p:nvPr/>
          </p:nvGrpSpPr>
          <p:grpSpPr bwMode="auto">
            <a:xfrm>
              <a:off x="6803608" y="2159197"/>
              <a:ext cx="671337" cy="481838"/>
              <a:chOff x="3670" y="2036"/>
              <a:chExt cx="581" cy="417"/>
            </a:xfrm>
          </p:grpSpPr>
          <p:sp>
            <p:nvSpPr>
              <p:cNvPr id="30"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p:cNvGrpSpPr/>
          <p:nvPr/>
        </p:nvGrpSpPr>
        <p:grpSpPr>
          <a:xfrm>
            <a:off x="8679546" y="2723665"/>
            <a:ext cx="1196276" cy="1196275"/>
            <a:chOff x="8679545" y="2723665"/>
            <a:chExt cx="1196276" cy="1196274"/>
          </a:xfrm>
        </p:grpSpPr>
        <p:sp>
          <p:nvSpPr>
            <p:cNvPr id="41" name="Teardrop 40"/>
            <p:cNvSpPr/>
            <p:nvPr/>
          </p:nvSpPr>
          <p:spPr>
            <a:xfrm>
              <a:off x="8679545" y="2723665"/>
              <a:ext cx="1196276" cy="1196274"/>
            </a:xfrm>
            <a:prstGeom prst="teardrop">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9098807" y="3037776"/>
              <a:ext cx="433949" cy="491850"/>
              <a:chOff x="2471074" y="6170447"/>
              <a:chExt cx="1106488" cy="1254125"/>
            </a:xfrm>
            <a:solidFill>
              <a:schemeClr val="bg1"/>
            </a:solidFill>
          </p:grpSpPr>
          <p:sp>
            <p:nvSpPr>
              <p:cNvPr id="43"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chemeClr val="bg1"/>
                </a:solid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Oval 14"/>
              <p:cNvSpPr>
                <a:spLocks noChangeArrowheads="1"/>
              </p:cNvSpPr>
              <p:nvPr/>
            </p:nvSpPr>
            <p:spPr bwMode="auto">
              <a:xfrm>
                <a:off x="2936212" y="6843547"/>
                <a:ext cx="146050" cy="152400"/>
              </a:xfrm>
              <a:prstGeom prst="ellipse">
                <a:avLst/>
              </a:prstGeom>
              <a:grpFill/>
              <a:ln w="9525">
                <a:solidFill>
                  <a:schemeClr val="bg1"/>
                </a:solid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7" name="文本框 46"/>
          <p:cNvSpPr txBox="1"/>
          <p:nvPr/>
        </p:nvSpPr>
        <p:spPr>
          <a:xfrm>
            <a:off x="1809501"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48" name="文本框 47"/>
          <p:cNvSpPr txBox="1"/>
          <p:nvPr/>
        </p:nvSpPr>
        <p:spPr>
          <a:xfrm>
            <a:off x="6271622"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49" name="文本框 48"/>
          <p:cNvSpPr txBox="1"/>
          <p:nvPr/>
        </p:nvSpPr>
        <p:spPr>
          <a:xfrm>
            <a:off x="4047889"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50" name="文本框 49"/>
          <p:cNvSpPr txBox="1"/>
          <p:nvPr/>
        </p:nvSpPr>
        <p:spPr>
          <a:xfrm>
            <a:off x="8402934"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51" name="矩形 50">
            <a:extLst>
              <a:ext uri="{FF2B5EF4-FFF2-40B4-BE49-F238E27FC236}">
                <a16:creationId xmlns:a16="http://schemas.microsoft.com/office/drawing/2014/main" xmlns="" id="{66168E48-869A-4816-B6CD-D898E032B370}"/>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52" name="直接连接符 51">
            <a:extLst>
              <a:ext uri="{FF2B5EF4-FFF2-40B4-BE49-F238E27FC236}">
                <a16:creationId xmlns:a16="http://schemas.microsoft.com/office/drawing/2014/main" xmlns="" id="{DCF86889-3BDB-4045-840A-B4ABA6005F83}"/>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椭圆 52">
            <a:extLst>
              <a:ext uri="{FF2B5EF4-FFF2-40B4-BE49-F238E27FC236}">
                <a16:creationId xmlns:a16="http://schemas.microsoft.com/office/drawing/2014/main" xmlns="" id="{CFCF5F0A-06E2-4FEC-AB62-9AE6129D84DD}"/>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28108481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ppt_x"/>
                                          </p:val>
                                        </p:tav>
                                        <p:tav tm="100000">
                                          <p:val>
                                            <p:strVal val="#ppt_x"/>
                                          </p:val>
                                        </p:tav>
                                      </p:tavLst>
                                    </p:anim>
                                    <p:anim calcmode="lin" valueType="num">
                                      <p:cBhvr additive="base">
                                        <p:cTn id="16" dur="500" fill="hold"/>
                                        <p:tgtEl>
                                          <p:spTgt spid="4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00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25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25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500"/>
                                  </p:stCondLst>
                                  <p:childTnLst>
                                    <p:set>
                                      <p:cBhvr>
                                        <p:cTn id="42" dur="1" fill="hold">
                                          <p:stCondLst>
                                            <p:cond delay="0"/>
                                          </p:stCondLst>
                                        </p:cTn>
                                        <p:tgtEl>
                                          <p:spTgt spid="40"/>
                                        </p:tgtEl>
                                        <p:attrNameLst>
                                          <p:attrName>style.visibility</p:attrName>
                                        </p:attrNameLst>
                                      </p:cBhvr>
                                      <p:to>
                                        <p:strVal val="visible"/>
                                      </p:to>
                                    </p:set>
                                    <p:anim calcmode="lin" valueType="num">
                                      <p:cBhvr additive="base">
                                        <p:cTn id="43" dur="500" fill="hold"/>
                                        <p:tgtEl>
                                          <p:spTgt spid="40"/>
                                        </p:tgtEl>
                                        <p:attrNameLst>
                                          <p:attrName>ppt_x</p:attrName>
                                        </p:attrNameLst>
                                      </p:cBhvr>
                                      <p:tavLst>
                                        <p:tav tm="0">
                                          <p:val>
                                            <p:strVal val="#ppt_x"/>
                                          </p:val>
                                        </p:tav>
                                        <p:tav tm="100000">
                                          <p:val>
                                            <p:strVal val="#ppt_x"/>
                                          </p:val>
                                        </p:tav>
                                      </p:tavLst>
                                    </p:anim>
                                    <p:anim calcmode="lin" valueType="num">
                                      <p:cBhvr additive="base">
                                        <p:cTn id="44" dur="500" fill="hold"/>
                                        <p:tgtEl>
                                          <p:spTgt spid="4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75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75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fill="hold"/>
                                        <p:tgtEl>
                                          <p:spTgt spid="50"/>
                                        </p:tgtEl>
                                        <p:attrNameLst>
                                          <p:attrName>ppt_x</p:attrName>
                                        </p:attrNameLst>
                                      </p:cBhvr>
                                      <p:tavLst>
                                        <p:tav tm="0">
                                          <p:val>
                                            <p:strVal val="#ppt_x"/>
                                          </p:val>
                                        </p:tav>
                                        <p:tav tm="100000">
                                          <p:val>
                                            <p:strVal val="#ppt_x"/>
                                          </p:val>
                                        </p:tav>
                                      </p:tavLst>
                                    </p:anim>
                                    <p:anim calcmode="lin" valueType="num">
                                      <p:cBhvr additive="base">
                                        <p:cTn id="52"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47" grpId="0"/>
      <p:bldP spid="48" grpId="0"/>
      <p:bldP spid="49"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xmlns=""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03</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xmlns=""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xmlns=""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xmlns="" id="{BCF4AF53-4B69-4875-AA1A-2E49D50C6B7F}"/>
              </a:ext>
            </a:extLst>
          </p:cNvPr>
          <p:cNvSpPr/>
          <p:nvPr/>
        </p:nvSpPr>
        <p:spPr>
          <a:xfrm>
            <a:off x="5883558" y="2606215"/>
            <a:ext cx="4236916" cy="830997"/>
          </a:xfrm>
          <a:prstGeom prst="rect">
            <a:avLst/>
          </a:prstGeom>
        </p:spPr>
        <p:txBody>
          <a:bodyPr wrap="square" lIns="0" tIns="0" rIns="0" bIns="0">
            <a:spAutoFit/>
          </a:bodyPr>
          <a:lstStyle/>
          <a:p>
            <a:pPr lvl="0"/>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成功项目展示</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xmlns=""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xmlns=""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xmlns=""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xmlns=""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1676402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01"/>
          <p:cNvSpPr>
            <a:spLocks noEditPoints="1"/>
          </p:cNvSpPr>
          <p:nvPr/>
        </p:nvSpPr>
        <p:spPr bwMode="auto">
          <a:xfrm>
            <a:off x="5433361" y="1989286"/>
            <a:ext cx="2322400" cy="2317204"/>
          </a:xfrm>
          <a:custGeom>
            <a:avLst/>
            <a:gdLst>
              <a:gd name="T0" fmla="*/ 27 w 188"/>
              <a:gd name="T1" fmla="*/ 27 h 188"/>
              <a:gd name="T2" fmla="*/ 45 w 188"/>
              <a:gd name="T3" fmla="*/ 143 h 188"/>
              <a:gd name="T4" fmla="*/ 161 w 188"/>
              <a:gd name="T5" fmla="*/ 161 h 188"/>
              <a:gd name="T6" fmla="*/ 144 w 188"/>
              <a:gd name="T7" fmla="*/ 44 h 188"/>
              <a:gd name="T8" fmla="*/ 27 w 188"/>
              <a:gd name="T9" fmla="*/ 27 h 188"/>
              <a:gd name="T10" fmla="*/ 136 w 188"/>
              <a:gd name="T11" fmla="*/ 154 h 188"/>
              <a:gd name="T12" fmla="*/ 45 w 188"/>
              <a:gd name="T13" fmla="*/ 141 h 188"/>
              <a:gd name="T14" fmla="*/ 31 w 188"/>
              <a:gd name="T15" fmla="*/ 50 h 188"/>
              <a:gd name="T16" fmla="*/ 122 w 188"/>
              <a:gd name="T17" fmla="*/ 64 h 188"/>
              <a:gd name="T18" fmla="*/ 136 w 188"/>
              <a:gd name="T19" fmla="*/ 15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8" h="188">
                <a:moveTo>
                  <a:pt x="27" y="27"/>
                </a:moveTo>
                <a:cubicBezTo>
                  <a:pt x="0" y="54"/>
                  <a:pt x="8" y="106"/>
                  <a:pt x="45" y="143"/>
                </a:cubicBezTo>
                <a:cubicBezTo>
                  <a:pt x="81" y="180"/>
                  <a:pt x="134" y="188"/>
                  <a:pt x="161" y="161"/>
                </a:cubicBezTo>
                <a:cubicBezTo>
                  <a:pt x="188" y="133"/>
                  <a:pt x="180" y="81"/>
                  <a:pt x="144" y="44"/>
                </a:cubicBezTo>
                <a:cubicBezTo>
                  <a:pt x="107" y="7"/>
                  <a:pt x="54" y="0"/>
                  <a:pt x="27" y="27"/>
                </a:cubicBezTo>
                <a:close/>
                <a:moveTo>
                  <a:pt x="136" y="154"/>
                </a:moveTo>
                <a:cubicBezTo>
                  <a:pt x="114" y="176"/>
                  <a:pt x="74" y="169"/>
                  <a:pt x="45" y="141"/>
                </a:cubicBezTo>
                <a:cubicBezTo>
                  <a:pt x="16" y="112"/>
                  <a:pt x="10" y="71"/>
                  <a:pt x="31" y="50"/>
                </a:cubicBezTo>
                <a:cubicBezTo>
                  <a:pt x="53" y="29"/>
                  <a:pt x="93" y="35"/>
                  <a:pt x="122" y="64"/>
                </a:cubicBezTo>
                <a:cubicBezTo>
                  <a:pt x="151" y="92"/>
                  <a:pt x="157" y="133"/>
                  <a:pt x="136" y="154"/>
                </a:cubicBezTo>
                <a:close/>
              </a:path>
            </a:pathLst>
          </a:custGeom>
          <a:noFill/>
          <a:ln>
            <a:solidFill>
              <a:schemeClr val="accent2"/>
            </a:solidFill>
          </a:ln>
          <a:extLst/>
        </p:spPr>
        <p:txBody>
          <a:bodyPr vert="horz" wrap="square" lIns="121883" tIns="60941" rIns="121883" bIns="60941" numCol="1" anchor="t" anchorCtr="0" compatLnSpc="1">
            <a:prstTxWarp prst="textNoShape">
              <a:avLst/>
            </a:prstTxWarp>
          </a:body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Freeform 102"/>
          <p:cNvSpPr>
            <a:spLocks noEditPoints="1"/>
          </p:cNvSpPr>
          <p:nvPr/>
        </p:nvSpPr>
        <p:spPr bwMode="auto">
          <a:xfrm>
            <a:off x="4937033" y="3517210"/>
            <a:ext cx="2467876" cy="1927541"/>
          </a:xfrm>
          <a:custGeom>
            <a:avLst/>
            <a:gdLst>
              <a:gd name="T0" fmla="*/ 193 w 200"/>
              <a:gd name="T1" fmla="*/ 61 h 156"/>
              <a:gd name="T2" fmla="*/ 88 w 200"/>
              <a:gd name="T3" fmla="*/ 9 h 156"/>
              <a:gd name="T4" fmla="*/ 7 w 200"/>
              <a:gd name="T5" fmla="*/ 95 h 156"/>
              <a:gd name="T6" fmla="*/ 113 w 200"/>
              <a:gd name="T7" fmla="*/ 147 h 156"/>
              <a:gd name="T8" fmla="*/ 193 w 200"/>
              <a:gd name="T9" fmla="*/ 61 h 156"/>
              <a:gd name="T10" fmla="*/ 27 w 200"/>
              <a:gd name="T11" fmla="*/ 78 h 156"/>
              <a:gd name="T12" fmla="*/ 90 w 200"/>
              <a:gd name="T13" fmla="*/ 11 h 156"/>
              <a:gd name="T14" fmla="*/ 172 w 200"/>
              <a:gd name="T15" fmla="*/ 51 h 156"/>
              <a:gd name="T16" fmla="*/ 109 w 200"/>
              <a:gd name="T17" fmla="*/ 118 h 156"/>
              <a:gd name="T18" fmla="*/ 27 w 200"/>
              <a:gd name="T19" fmla="*/ 7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156">
                <a:moveTo>
                  <a:pt x="193" y="61"/>
                </a:moveTo>
                <a:cubicBezTo>
                  <a:pt x="186" y="23"/>
                  <a:pt x="139" y="0"/>
                  <a:pt x="88" y="9"/>
                </a:cubicBezTo>
                <a:cubicBezTo>
                  <a:pt x="36" y="18"/>
                  <a:pt x="0" y="57"/>
                  <a:pt x="7" y="95"/>
                </a:cubicBezTo>
                <a:cubicBezTo>
                  <a:pt x="14" y="133"/>
                  <a:pt x="61" y="156"/>
                  <a:pt x="113" y="147"/>
                </a:cubicBezTo>
                <a:cubicBezTo>
                  <a:pt x="164" y="138"/>
                  <a:pt x="200" y="99"/>
                  <a:pt x="193" y="61"/>
                </a:cubicBezTo>
                <a:close/>
                <a:moveTo>
                  <a:pt x="27" y="78"/>
                </a:moveTo>
                <a:cubicBezTo>
                  <a:pt x="22" y="48"/>
                  <a:pt x="50" y="18"/>
                  <a:pt x="90" y="11"/>
                </a:cubicBezTo>
                <a:cubicBezTo>
                  <a:pt x="130" y="4"/>
                  <a:pt x="167" y="22"/>
                  <a:pt x="172" y="51"/>
                </a:cubicBezTo>
                <a:cubicBezTo>
                  <a:pt x="177" y="81"/>
                  <a:pt x="149" y="111"/>
                  <a:pt x="109" y="118"/>
                </a:cubicBezTo>
                <a:cubicBezTo>
                  <a:pt x="69" y="125"/>
                  <a:pt x="32" y="107"/>
                  <a:pt x="27" y="78"/>
                </a:cubicBezTo>
                <a:close/>
              </a:path>
            </a:pathLst>
          </a:custGeom>
          <a:noFill/>
          <a:ln>
            <a:solidFill>
              <a:schemeClr val="accent3"/>
            </a:solidFill>
          </a:ln>
          <a:extLst/>
        </p:spPr>
        <p:txBody>
          <a:bodyPr vert="horz" wrap="square" lIns="121883" tIns="60941" rIns="121883" bIns="60941" numCol="1" anchor="t" anchorCtr="0" compatLnSpc="1">
            <a:prstTxWarp prst="textNoShape">
              <a:avLst/>
            </a:prstTxWarp>
          </a:body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103"/>
          <p:cNvSpPr>
            <a:spLocks noEditPoints="1"/>
          </p:cNvSpPr>
          <p:nvPr/>
        </p:nvSpPr>
        <p:spPr bwMode="auto">
          <a:xfrm>
            <a:off x="4233308" y="2020007"/>
            <a:ext cx="1885976" cy="2447093"/>
          </a:xfrm>
          <a:custGeom>
            <a:avLst/>
            <a:gdLst>
              <a:gd name="T0" fmla="*/ 63 w 153"/>
              <a:gd name="T1" fmla="*/ 193 h 198"/>
              <a:gd name="T2" fmla="*/ 146 w 153"/>
              <a:gd name="T3" fmla="*/ 109 h 198"/>
              <a:gd name="T4" fmla="*/ 90 w 153"/>
              <a:gd name="T5" fmla="*/ 5 h 198"/>
              <a:gd name="T6" fmla="*/ 7 w 153"/>
              <a:gd name="T7" fmla="*/ 89 h 198"/>
              <a:gd name="T8" fmla="*/ 63 w 153"/>
              <a:gd name="T9" fmla="*/ 193 h 198"/>
              <a:gd name="T10" fmla="*/ 100 w 153"/>
              <a:gd name="T11" fmla="*/ 30 h 198"/>
              <a:gd name="T12" fmla="*/ 143 w 153"/>
              <a:gd name="T13" fmla="*/ 110 h 198"/>
              <a:gd name="T14" fmla="*/ 79 w 153"/>
              <a:gd name="T15" fmla="*/ 176 h 198"/>
              <a:gd name="T16" fmla="*/ 35 w 153"/>
              <a:gd name="T17" fmla="*/ 95 h 198"/>
              <a:gd name="T18" fmla="*/ 100 w 153"/>
              <a:gd name="T19" fmla="*/ 3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198">
                <a:moveTo>
                  <a:pt x="63" y="193"/>
                </a:moveTo>
                <a:cubicBezTo>
                  <a:pt x="101" y="198"/>
                  <a:pt x="138" y="161"/>
                  <a:pt x="146" y="109"/>
                </a:cubicBezTo>
                <a:cubicBezTo>
                  <a:pt x="153" y="57"/>
                  <a:pt x="128" y="11"/>
                  <a:pt x="90" y="5"/>
                </a:cubicBezTo>
                <a:cubicBezTo>
                  <a:pt x="51" y="0"/>
                  <a:pt x="14" y="37"/>
                  <a:pt x="7" y="89"/>
                </a:cubicBezTo>
                <a:cubicBezTo>
                  <a:pt x="0" y="141"/>
                  <a:pt x="25" y="187"/>
                  <a:pt x="63" y="193"/>
                </a:cubicBezTo>
                <a:close/>
                <a:moveTo>
                  <a:pt x="100" y="30"/>
                </a:moveTo>
                <a:cubicBezTo>
                  <a:pt x="129" y="34"/>
                  <a:pt x="149" y="70"/>
                  <a:pt x="143" y="110"/>
                </a:cubicBezTo>
                <a:cubicBezTo>
                  <a:pt x="137" y="151"/>
                  <a:pt x="109" y="180"/>
                  <a:pt x="79" y="176"/>
                </a:cubicBezTo>
                <a:cubicBezTo>
                  <a:pt x="49" y="171"/>
                  <a:pt x="29" y="135"/>
                  <a:pt x="35" y="95"/>
                </a:cubicBezTo>
                <a:cubicBezTo>
                  <a:pt x="41" y="55"/>
                  <a:pt x="70" y="25"/>
                  <a:pt x="100" y="30"/>
                </a:cubicBezTo>
                <a:close/>
              </a:path>
            </a:pathLst>
          </a:custGeom>
          <a:noFill/>
          <a:ln>
            <a:solidFill>
              <a:schemeClr val="accent1"/>
            </a:solidFill>
          </a:ln>
          <a:extLst/>
        </p:spPr>
        <p:txBody>
          <a:bodyPr vert="horz" wrap="square" lIns="121883" tIns="60941" rIns="121883" bIns="60941" numCol="1" anchor="t" anchorCtr="0" compatLnSpc="1">
            <a:prstTxWarp prst="textNoShape">
              <a:avLst/>
            </a:prstTxWarp>
          </a:body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Freeform 14"/>
          <p:cNvSpPr>
            <a:spLocks noEditPoints="1"/>
          </p:cNvSpPr>
          <p:nvPr/>
        </p:nvSpPr>
        <p:spPr bwMode="auto">
          <a:xfrm>
            <a:off x="5895772" y="4217943"/>
            <a:ext cx="503539" cy="526387"/>
          </a:xfrm>
          <a:custGeom>
            <a:avLst/>
            <a:gdLst>
              <a:gd name="T0" fmla="*/ 161 w 485"/>
              <a:gd name="T1" fmla="*/ 500 h 507"/>
              <a:gd name="T2" fmla="*/ 7 w 485"/>
              <a:gd name="T3" fmla="*/ 338 h 507"/>
              <a:gd name="T4" fmla="*/ 2 w 485"/>
              <a:gd name="T5" fmla="*/ 308 h 507"/>
              <a:gd name="T6" fmla="*/ 15 w 485"/>
              <a:gd name="T7" fmla="*/ 280 h 507"/>
              <a:gd name="T8" fmla="*/ 254 w 485"/>
              <a:gd name="T9" fmla="*/ 30 h 507"/>
              <a:gd name="T10" fmla="*/ 295 w 485"/>
              <a:gd name="T11" fmla="*/ 9 h 507"/>
              <a:gd name="T12" fmla="*/ 364 w 485"/>
              <a:gd name="T13" fmla="*/ 2 h 507"/>
              <a:gd name="T14" fmla="*/ 420 w 485"/>
              <a:gd name="T15" fmla="*/ 22 h 507"/>
              <a:gd name="T16" fmla="*/ 463 w 485"/>
              <a:gd name="T17" fmla="*/ 68 h 507"/>
              <a:gd name="T18" fmla="*/ 482 w 485"/>
              <a:gd name="T19" fmla="*/ 126 h 507"/>
              <a:gd name="T20" fmla="*/ 475 w 485"/>
              <a:gd name="T21" fmla="*/ 198 h 507"/>
              <a:gd name="T22" fmla="*/ 456 w 485"/>
              <a:gd name="T23" fmla="*/ 241 h 507"/>
              <a:gd name="T24" fmla="*/ 217 w 485"/>
              <a:gd name="T25" fmla="*/ 492 h 507"/>
              <a:gd name="T26" fmla="*/ 190 w 485"/>
              <a:gd name="T27" fmla="*/ 506 h 507"/>
              <a:gd name="T28" fmla="*/ 161 w 485"/>
              <a:gd name="T29" fmla="*/ 500 h 507"/>
              <a:gd name="T30" fmla="*/ 376 w 485"/>
              <a:gd name="T31" fmla="*/ 65 h 507"/>
              <a:gd name="T32" fmla="*/ 330 w 485"/>
              <a:gd name="T33" fmla="*/ 113 h 507"/>
              <a:gd name="T34" fmla="*/ 376 w 485"/>
              <a:gd name="T35" fmla="*/ 161 h 507"/>
              <a:gd name="T36" fmla="*/ 422 w 485"/>
              <a:gd name="T37" fmla="*/ 113 h 507"/>
              <a:gd name="T38" fmla="*/ 376 w 485"/>
              <a:gd name="T39" fmla="*/ 6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5" h="507">
                <a:moveTo>
                  <a:pt x="161" y="500"/>
                </a:moveTo>
                <a:cubicBezTo>
                  <a:pt x="133" y="483"/>
                  <a:pt x="23" y="368"/>
                  <a:pt x="7" y="338"/>
                </a:cubicBezTo>
                <a:cubicBezTo>
                  <a:pt x="2" y="329"/>
                  <a:pt x="0" y="318"/>
                  <a:pt x="2" y="308"/>
                </a:cubicBezTo>
                <a:cubicBezTo>
                  <a:pt x="3" y="298"/>
                  <a:pt x="7" y="288"/>
                  <a:pt x="15" y="280"/>
                </a:cubicBezTo>
                <a:cubicBezTo>
                  <a:pt x="254" y="30"/>
                  <a:pt x="254" y="30"/>
                  <a:pt x="254" y="30"/>
                </a:cubicBezTo>
                <a:cubicBezTo>
                  <a:pt x="265" y="18"/>
                  <a:pt x="279" y="11"/>
                  <a:pt x="295" y="9"/>
                </a:cubicBezTo>
                <a:cubicBezTo>
                  <a:pt x="364" y="2"/>
                  <a:pt x="364" y="2"/>
                  <a:pt x="364" y="2"/>
                </a:cubicBezTo>
                <a:cubicBezTo>
                  <a:pt x="385" y="0"/>
                  <a:pt x="404" y="7"/>
                  <a:pt x="420" y="22"/>
                </a:cubicBezTo>
                <a:cubicBezTo>
                  <a:pt x="463" y="68"/>
                  <a:pt x="463" y="68"/>
                  <a:pt x="463" y="68"/>
                </a:cubicBezTo>
                <a:cubicBezTo>
                  <a:pt x="478" y="84"/>
                  <a:pt x="485" y="104"/>
                  <a:pt x="482" y="126"/>
                </a:cubicBezTo>
                <a:cubicBezTo>
                  <a:pt x="475" y="198"/>
                  <a:pt x="475" y="198"/>
                  <a:pt x="475" y="198"/>
                </a:cubicBezTo>
                <a:cubicBezTo>
                  <a:pt x="474" y="215"/>
                  <a:pt x="467" y="229"/>
                  <a:pt x="456" y="241"/>
                </a:cubicBezTo>
                <a:cubicBezTo>
                  <a:pt x="217" y="492"/>
                  <a:pt x="217" y="492"/>
                  <a:pt x="217" y="492"/>
                </a:cubicBezTo>
                <a:cubicBezTo>
                  <a:pt x="209" y="500"/>
                  <a:pt x="200" y="504"/>
                  <a:pt x="190" y="506"/>
                </a:cubicBezTo>
                <a:cubicBezTo>
                  <a:pt x="181" y="507"/>
                  <a:pt x="170" y="505"/>
                  <a:pt x="161" y="500"/>
                </a:cubicBezTo>
                <a:close/>
                <a:moveTo>
                  <a:pt x="376" y="65"/>
                </a:moveTo>
                <a:cubicBezTo>
                  <a:pt x="351" y="65"/>
                  <a:pt x="330" y="87"/>
                  <a:pt x="330" y="113"/>
                </a:cubicBezTo>
                <a:cubicBezTo>
                  <a:pt x="330" y="140"/>
                  <a:pt x="351" y="161"/>
                  <a:pt x="376" y="161"/>
                </a:cubicBezTo>
                <a:cubicBezTo>
                  <a:pt x="402" y="161"/>
                  <a:pt x="422" y="140"/>
                  <a:pt x="422" y="113"/>
                </a:cubicBezTo>
                <a:cubicBezTo>
                  <a:pt x="422" y="87"/>
                  <a:pt x="402" y="65"/>
                  <a:pt x="376" y="65"/>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Freeform 15"/>
          <p:cNvSpPr>
            <a:spLocks noEditPoints="1"/>
          </p:cNvSpPr>
          <p:nvPr/>
        </p:nvSpPr>
        <p:spPr bwMode="auto">
          <a:xfrm>
            <a:off x="4998701" y="3132659"/>
            <a:ext cx="536236" cy="428461"/>
          </a:xfrm>
          <a:custGeom>
            <a:avLst/>
            <a:gdLst>
              <a:gd name="T0" fmla="*/ 22 w 516"/>
              <a:gd name="T1" fmla="*/ 348 h 412"/>
              <a:gd name="T2" fmla="*/ 0 w 516"/>
              <a:gd name="T3" fmla="*/ 296 h 412"/>
              <a:gd name="T4" fmla="*/ 142 w 516"/>
              <a:gd name="T5" fmla="*/ 274 h 412"/>
              <a:gd name="T6" fmla="*/ 349 w 516"/>
              <a:gd name="T7" fmla="*/ 160 h 412"/>
              <a:gd name="T8" fmla="*/ 391 w 516"/>
              <a:gd name="T9" fmla="*/ 221 h 412"/>
              <a:gd name="T10" fmla="*/ 427 w 516"/>
              <a:gd name="T11" fmla="*/ 273 h 412"/>
              <a:gd name="T12" fmla="*/ 398 w 516"/>
              <a:gd name="T13" fmla="*/ 331 h 412"/>
              <a:gd name="T14" fmla="*/ 349 w 516"/>
              <a:gd name="T15" fmla="*/ 338 h 412"/>
              <a:gd name="T16" fmla="*/ 327 w 516"/>
              <a:gd name="T17" fmla="*/ 360 h 412"/>
              <a:gd name="T18" fmla="*/ 295 w 516"/>
              <a:gd name="T19" fmla="*/ 336 h 412"/>
              <a:gd name="T20" fmla="*/ 255 w 516"/>
              <a:gd name="T21" fmla="*/ 307 h 412"/>
              <a:gd name="T22" fmla="*/ 249 w 516"/>
              <a:gd name="T23" fmla="*/ 270 h 412"/>
              <a:gd name="T24" fmla="*/ 287 w 516"/>
              <a:gd name="T25" fmla="*/ 291 h 412"/>
              <a:gd name="T26" fmla="*/ 305 w 516"/>
              <a:gd name="T27" fmla="*/ 306 h 412"/>
              <a:gd name="T28" fmla="*/ 327 w 516"/>
              <a:gd name="T29" fmla="*/ 246 h 412"/>
              <a:gd name="T30" fmla="*/ 272 w 516"/>
              <a:gd name="T31" fmla="*/ 235 h 412"/>
              <a:gd name="T32" fmla="*/ 251 w 516"/>
              <a:gd name="T33" fmla="*/ 187 h 412"/>
              <a:gd name="T34" fmla="*/ 286 w 516"/>
              <a:gd name="T35" fmla="*/ 133 h 412"/>
              <a:gd name="T36" fmla="*/ 327 w 516"/>
              <a:gd name="T37" fmla="*/ 109 h 412"/>
              <a:gd name="T38" fmla="*/ 349 w 516"/>
              <a:gd name="T39" fmla="*/ 129 h 412"/>
              <a:gd name="T40" fmla="*/ 414 w 516"/>
              <a:gd name="T41" fmla="*/ 151 h 412"/>
              <a:gd name="T42" fmla="*/ 387 w 516"/>
              <a:gd name="T43" fmla="*/ 190 h 412"/>
              <a:gd name="T44" fmla="*/ 380 w 516"/>
              <a:gd name="T45" fmla="*/ 165 h 412"/>
              <a:gd name="T46" fmla="*/ 349 w 516"/>
              <a:gd name="T47" fmla="*/ 160 h 412"/>
              <a:gd name="T48" fmla="*/ 321 w 516"/>
              <a:gd name="T49" fmla="*/ 160 h 412"/>
              <a:gd name="T50" fmla="*/ 291 w 516"/>
              <a:gd name="T51" fmla="*/ 169 h 412"/>
              <a:gd name="T52" fmla="*/ 297 w 516"/>
              <a:gd name="T53" fmla="*/ 209 h 412"/>
              <a:gd name="T54" fmla="*/ 327 w 516"/>
              <a:gd name="T55" fmla="*/ 160 h 412"/>
              <a:gd name="T56" fmla="*/ 349 w 516"/>
              <a:gd name="T57" fmla="*/ 308 h 412"/>
              <a:gd name="T58" fmla="*/ 383 w 516"/>
              <a:gd name="T59" fmla="*/ 301 h 412"/>
              <a:gd name="T60" fmla="*/ 386 w 516"/>
              <a:gd name="T61" fmla="*/ 257 h 412"/>
              <a:gd name="T62" fmla="*/ 349 w 516"/>
              <a:gd name="T63" fmla="*/ 246 h 412"/>
              <a:gd name="T64" fmla="*/ 442 w 516"/>
              <a:gd name="T65" fmla="*/ 339 h 412"/>
              <a:gd name="T66" fmla="*/ 442 w 516"/>
              <a:gd name="T67" fmla="*/ 131 h 412"/>
              <a:gd name="T68" fmla="*/ 234 w 516"/>
              <a:gd name="T69" fmla="*/ 131 h 412"/>
              <a:gd name="T70" fmla="*/ 234 w 516"/>
              <a:gd name="T71" fmla="*/ 339 h 412"/>
              <a:gd name="T72" fmla="*/ 464 w 516"/>
              <a:gd name="T73" fmla="*/ 360 h 412"/>
              <a:gd name="T74" fmla="*/ 464 w 516"/>
              <a:gd name="T75" fmla="*/ 109 h 412"/>
              <a:gd name="T76" fmla="*/ 213 w 516"/>
              <a:gd name="T77" fmla="*/ 109 h 412"/>
              <a:gd name="T78" fmla="*/ 213 w 516"/>
              <a:gd name="T79" fmla="*/ 360 h 412"/>
              <a:gd name="T80" fmla="*/ 464 w 516"/>
              <a:gd name="T81" fmla="*/ 360 h 412"/>
              <a:gd name="T82" fmla="*/ 22 w 516"/>
              <a:gd name="T83" fmla="*/ 73 h 412"/>
              <a:gd name="T84" fmla="*/ 0 w 516"/>
              <a:gd name="T85" fmla="*/ 22 h 412"/>
              <a:gd name="T86" fmla="*/ 322 w 516"/>
              <a:gd name="T87" fmla="*/ 0 h 412"/>
              <a:gd name="T88" fmla="*/ 344 w 516"/>
              <a:gd name="T89" fmla="*/ 34 h 412"/>
              <a:gd name="T90" fmla="*/ 219 w 516"/>
              <a:gd name="T91" fmla="*/ 73 h 412"/>
              <a:gd name="T92" fmla="*/ 22 w 516"/>
              <a:gd name="T93" fmla="*/ 165 h 412"/>
              <a:gd name="T94" fmla="*/ 0 w 516"/>
              <a:gd name="T95" fmla="*/ 113 h 412"/>
              <a:gd name="T96" fmla="*/ 198 w 516"/>
              <a:gd name="T97" fmla="*/ 91 h 412"/>
              <a:gd name="T98" fmla="*/ 139 w 516"/>
              <a:gd name="T99" fmla="*/ 256 h 412"/>
              <a:gd name="T100" fmla="*/ 0 w 516"/>
              <a:gd name="T101" fmla="*/ 234 h 412"/>
              <a:gd name="T102" fmla="*/ 22 w 516"/>
              <a:gd name="T103" fmla="*/ 183 h 412"/>
              <a:gd name="T104" fmla="*/ 138 w 516"/>
              <a:gd name="T105" fmla="*/ 23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6" h="412">
                <a:moveTo>
                  <a:pt x="172" y="348"/>
                </a:moveTo>
                <a:cubicBezTo>
                  <a:pt x="22" y="348"/>
                  <a:pt x="22" y="348"/>
                  <a:pt x="22" y="348"/>
                </a:cubicBezTo>
                <a:cubicBezTo>
                  <a:pt x="10" y="348"/>
                  <a:pt x="0" y="338"/>
                  <a:pt x="0" y="326"/>
                </a:cubicBezTo>
                <a:cubicBezTo>
                  <a:pt x="0" y="296"/>
                  <a:pt x="0" y="296"/>
                  <a:pt x="0" y="296"/>
                </a:cubicBezTo>
                <a:cubicBezTo>
                  <a:pt x="0" y="284"/>
                  <a:pt x="10" y="274"/>
                  <a:pt x="22" y="274"/>
                </a:cubicBezTo>
                <a:cubicBezTo>
                  <a:pt x="142" y="274"/>
                  <a:pt x="142" y="274"/>
                  <a:pt x="142" y="274"/>
                </a:cubicBezTo>
                <a:cubicBezTo>
                  <a:pt x="147" y="301"/>
                  <a:pt x="158" y="326"/>
                  <a:pt x="172" y="348"/>
                </a:cubicBezTo>
                <a:close/>
                <a:moveTo>
                  <a:pt x="349" y="160"/>
                </a:moveTo>
                <a:cubicBezTo>
                  <a:pt x="349" y="216"/>
                  <a:pt x="349" y="216"/>
                  <a:pt x="349" y="216"/>
                </a:cubicBezTo>
                <a:cubicBezTo>
                  <a:pt x="367" y="217"/>
                  <a:pt x="381" y="219"/>
                  <a:pt x="391" y="221"/>
                </a:cubicBezTo>
                <a:cubicBezTo>
                  <a:pt x="402" y="224"/>
                  <a:pt x="411" y="229"/>
                  <a:pt x="417" y="237"/>
                </a:cubicBezTo>
                <a:cubicBezTo>
                  <a:pt x="424" y="245"/>
                  <a:pt x="427" y="257"/>
                  <a:pt x="427" y="273"/>
                </a:cubicBezTo>
                <a:cubicBezTo>
                  <a:pt x="427" y="289"/>
                  <a:pt x="425" y="302"/>
                  <a:pt x="420" y="311"/>
                </a:cubicBezTo>
                <a:cubicBezTo>
                  <a:pt x="415" y="321"/>
                  <a:pt x="408" y="327"/>
                  <a:pt x="398" y="331"/>
                </a:cubicBezTo>
                <a:cubicBezTo>
                  <a:pt x="388" y="335"/>
                  <a:pt x="374" y="338"/>
                  <a:pt x="356" y="338"/>
                </a:cubicBezTo>
                <a:cubicBezTo>
                  <a:pt x="349" y="338"/>
                  <a:pt x="349" y="338"/>
                  <a:pt x="349" y="338"/>
                </a:cubicBezTo>
                <a:cubicBezTo>
                  <a:pt x="349" y="360"/>
                  <a:pt x="349" y="360"/>
                  <a:pt x="349" y="360"/>
                </a:cubicBezTo>
                <a:cubicBezTo>
                  <a:pt x="327" y="360"/>
                  <a:pt x="327" y="360"/>
                  <a:pt x="327" y="360"/>
                </a:cubicBezTo>
                <a:cubicBezTo>
                  <a:pt x="327" y="338"/>
                  <a:pt x="327" y="338"/>
                  <a:pt x="327" y="338"/>
                </a:cubicBezTo>
                <a:cubicBezTo>
                  <a:pt x="315" y="338"/>
                  <a:pt x="304" y="337"/>
                  <a:pt x="295" y="336"/>
                </a:cubicBezTo>
                <a:cubicBezTo>
                  <a:pt x="286" y="334"/>
                  <a:pt x="278" y="331"/>
                  <a:pt x="271" y="326"/>
                </a:cubicBezTo>
                <a:cubicBezTo>
                  <a:pt x="264" y="322"/>
                  <a:pt x="259" y="316"/>
                  <a:pt x="255" y="307"/>
                </a:cubicBezTo>
                <a:cubicBezTo>
                  <a:pt x="251" y="299"/>
                  <a:pt x="249" y="289"/>
                  <a:pt x="249" y="278"/>
                </a:cubicBezTo>
                <a:cubicBezTo>
                  <a:pt x="249" y="270"/>
                  <a:pt x="249" y="270"/>
                  <a:pt x="249" y="270"/>
                </a:cubicBezTo>
                <a:cubicBezTo>
                  <a:pt x="285" y="270"/>
                  <a:pt x="285" y="270"/>
                  <a:pt x="285" y="270"/>
                </a:cubicBezTo>
                <a:cubicBezTo>
                  <a:pt x="285" y="279"/>
                  <a:pt x="285" y="286"/>
                  <a:pt x="287" y="291"/>
                </a:cubicBezTo>
                <a:cubicBezTo>
                  <a:pt x="288" y="296"/>
                  <a:pt x="291" y="299"/>
                  <a:pt x="294" y="301"/>
                </a:cubicBezTo>
                <a:cubicBezTo>
                  <a:pt x="297" y="304"/>
                  <a:pt x="301" y="305"/>
                  <a:pt x="305" y="306"/>
                </a:cubicBezTo>
                <a:cubicBezTo>
                  <a:pt x="309" y="306"/>
                  <a:pt x="316" y="307"/>
                  <a:pt x="327" y="308"/>
                </a:cubicBezTo>
                <a:cubicBezTo>
                  <a:pt x="327" y="246"/>
                  <a:pt x="327" y="246"/>
                  <a:pt x="327" y="246"/>
                </a:cubicBezTo>
                <a:cubicBezTo>
                  <a:pt x="313" y="245"/>
                  <a:pt x="302" y="244"/>
                  <a:pt x="294" y="243"/>
                </a:cubicBezTo>
                <a:cubicBezTo>
                  <a:pt x="286" y="241"/>
                  <a:pt x="278" y="239"/>
                  <a:pt x="272" y="235"/>
                </a:cubicBezTo>
                <a:cubicBezTo>
                  <a:pt x="265" y="231"/>
                  <a:pt x="260" y="225"/>
                  <a:pt x="257" y="217"/>
                </a:cubicBezTo>
                <a:cubicBezTo>
                  <a:pt x="253" y="210"/>
                  <a:pt x="251" y="199"/>
                  <a:pt x="251" y="187"/>
                </a:cubicBezTo>
                <a:cubicBezTo>
                  <a:pt x="251" y="171"/>
                  <a:pt x="255" y="159"/>
                  <a:pt x="261" y="150"/>
                </a:cubicBezTo>
                <a:cubicBezTo>
                  <a:pt x="267" y="142"/>
                  <a:pt x="276" y="136"/>
                  <a:pt x="286" y="133"/>
                </a:cubicBezTo>
                <a:cubicBezTo>
                  <a:pt x="297" y="130"/>
                  <a:pt x="311" y="129"/>
                  <a:pt x="327" y="129"/>
                </a:cubicBezTo>
                <a:cubicBezTo>
                  <a:pt x="327" y="109"/>
                  <a:pt x="327" y="109"/>
                  <a:pt x="327" y="109"/>
                </a:cubicBezTo>
                <a:cubicBezTo>
                  <a:pt x="349" y="109"/>
                  <a:pt x="349" y="109"/>
                  <a:pt x="349" y="109"/>
                </a:cubicBezTo>
                <a:cubicBezTo>
                  <a:pt x="349" y="129"/>
                  <a:pt x="349" y="129"/>
                  <a:pt x="349" y="129"/>
                </a:cubicBezTo>
                <a:cubicBezTo>
                  <a:pt x="367" y="129"/>
                  <a:pt x="381" y="131"/>
                  <a:pt x="391" y="134"/>
                </a:cubicBezTo>
                <a:cubicBezTo>
                  <a:pt x="401" y="137"/>
                  <a:pt x="409" y="142"/>
                  <a:pt x="414" y="151"/>
                </a:cubicBezTo>
                <a:cubicBezTo>
                  <a:pt x="420" y="160"/>
                  <a:pt x="422" y="172"/>
                  <a:pt x="422" y="190"/>
                </a:cubicBezTo>
                <a:cubicBezTo>
                  <a:pt x="387" y="190"/>
                  <a:pt x="387" y="190"/>
                  <a:pt x="387" y="190"/>
                </a:cubicBezTo>
                <a:cubicBezTo>
                  <a:pt x="387" y="189"/>
                  <a:pt x="387" y="187"/>
                  <a:pt x="387" y="186"/>
                </a:cubicBezTo>
                <a:cubicBezTo>
                  <a:pt x="387" y="175"/>
                  <a:pt x="385" y="169"/>
                  <a:pt x="380" y="165"/>
                </a:cubicBezTo>
                <a:cubicBezTo>
                  <a:pt x="376" y="162"/>
                  <a:pt x="369" y="160"/>
                  <a:pt x="358" y="160"/>
                </a:cubicBezTo>
                <a:cubicBezTo>
                  <a:pt x="349" y="160"/>
                  <a:pt x="349" y="160"/>
                  <a:pt x="349" y="160"/>
                </a:cubicBezTo>
                <a:close/>
                <a:moveTo>
                  <a:pt x="327" y="160"/>
                </a:moveTo>
                <a:cubicBezTo>
                  <a:pt x="321" y="160"/>
                  <a:pt x="321" y="160"/>
                  <a:pt x="321" y="160"/>
                </a:cubicBezTo>
                <a:cubicBezTo>
                  <a:pt x="313" y="160"/>
                  <a:pt x="307" y="161"/>
                  <a:pt x="302" y="162"/>
                </a:cubicBezTo>
                <a:cubicBezTo>
                  <a:pt x="298" y="163"/>
                  <a:pt x="294" y="165"/>
                  <a:pt x="291" y="169"/>
                </a:cubicBezTo>
                <a:cubicBezTo>
                  <a:pt x="289" y="172"/>
                  <a:pt x="287" y="178"/>
                  <a:pt x="287" y="186"/>
                </a:cubicBezTo>
                <a:cubicBezTo>
                  <a:pt x="287" y="197"/>
                  <a:pt x="291" y="205"/>
                  <a:pt x="297" y="209"/>
                </a:cubicBezTo>
                <a:cubicBezTo>
                  <a:pt x="304" y="213"/>
                  <a:pt x="314" y="216"/>
                  <a:pt x="327" y="216"/>
                </a:cubicBezTo>
                <a:cubicBezTo>
                  <a:pt x="327" y="160"/>
                  <a:pt x="327" y="160"/>
                  <a:pt x="327" y="160"/>
                </a:cubicBezTo>
                <a:close/>
                <a:moveTo>
                  <a:pt x="349" y="246"/>
                </a:moveTo>
                <a:cubicBezTo>
                  <a:pt x="349" y="308"/>
                  <a:pt x="349" y="308"/>
                  <a:pt x="349" y="308"/>
                </a:cubicBezTo>
                <a:cubicBezTo>
                  <a:pt x="356" y="308"/>
                  <a:pt x="356" y="308"/>
                  <a:pt x="356" y="308"/>
                </a:cubicBezTo>
                <a:cubicBezTo>
                  <a:pt x="368" y="308"/>
                  <a:pt x="377" y="305"/>
                  <a:pt x="383" y="301"/>
                </a:cubicBezTo>
                <a:cubicBezTo>
                  <a:pt x="388" y="297"/>
                  <a:pt x="391" y="289"/>
                  <a:pt x="391" y="277"/>
                </a:cubicBezTo>
                <a:cubicBezTo>
                  <a:pt x="391" y="268"/>
                  <a:pt x="390" y="262"/>
                  <a:pt x="386" y="257"/>
                </a:cubicBezTo>
                <a:cubicBezTo>
                  <a:pt x="383" y="253"/>
                  <a:pt x="379" y="250"/>
                  <a:pt x="374" y="249"/>
                </a:cubicBezTo>
                <a:cubicBezTo>
                  <a:pt x="369" y="248"/>
                  <a:pt x="361" y="247"/>
                  <a:pt x="349" y="246"/>
                </a:cubicBezTo>
                <a:close/>
                <a:moveTo>
                  <a:pt x="338" y="382"/>
                </a:moveTo>
                <a:cubicBezTo>
                  <a:pt x="379" y="382"/>
                  <a:pt x="415" y="365"/>
                  <a:pt x="442" y="339"/>
                </a:cubicBezTo>
                <a:cubicBezTo>
                  <a:pt x="469" y="312"/>
                  <a:pt x="485" y="275"/>
                  <a:pt x="485" y="235"/>
                </a:cubicBezTo>
                <a:cubicBezTo>
                  <a:pt x="485" y="194"/>
                  <a:pt x="469" y="157"/>
                  <a:pt x="442" y="131"/>
                </a:cubicBezTo>
                <a:cubicBezTo>
                  <a:pt x="415" y="104"/>
                  <a:pt x="379" y="88"/>
                  <a:pt x="338" y="88"/>
                </a:cubicBezTo>
                <a:cubicBezTo>
                  <a:pt x="298" y="88"/>
                  <a:pt x="261" y="104"/>
                  <a:pt x="234" y="131"/>
                </a:cubicBezTo>
                <a:cubicBezTo>
                  <a:pt x="208" y="157"/>
                  <a:pt x="191" y="194"/>
                  <a:pt x="191" y="235"/>
                </a:cubicBezTo>
                <a:cubicBezTo>
                  <a:pt x="191" y="275"/>
                  <a:pt x="208" y="312"/>
                  <a:pt x="234" y="339"/>
                </a:cubicBezTo>
                <a:cubicBezTo>
                  <a:pt x="261" y="365"/>
                  <a:pt x="298" y="382"/>
                  <a:pt x="338" y="382"/>
                </a:cubicBezTo>
                <a:close/>
                <a:moveTo>
                  <a:pt x="464" y="360"/>
                </a:moveTo>
                <a:cubicBezTo>
                  <a:pt x="496" y="328"/>
                  <a:pt x="516" y="284"/>
                  <a:pt x="516" y="235"/>
                </a:cubicBezTo>
                <a:cubicBezTo>
                  <a:pt x="516" y="186"/>
                  <a:pt x="496" y="141"/>
                  <a:pt x="464" y="109"/>
                </a:cubicBezTo>
                <a:cubicBezTo>
                  <a:pt x="432" y="77"/>
                  <a:pt x="387" y="57"/>
                  <a:pt x="338" y="57"/>
                </a:cubicBezTo>
                <a:cubicBezTo>
                  <a:pt x="289" y="57"/>
                  <a:pt x="245" y="77"/>
                  <a:pt x="213" y="109"/>
                </a:cubicBezTo>
                <a:cubicBezTo>
                  <a:pt x="181" y="141"/>
                  <a:pt x="161" y="186"/>
                  <a:pt x="161" y="235"/>
                </a:cubicBezTo>
                <a:cubicBezTo>
                  <a:pt x="161" y="284"/>
                  <a:pt x="181" y="328"/>
                  <a:pt x="213" y="360"/>
                </a:cubicBezTo>
                <a:cubicBezTo>
                  <a:pt x="245" y="392"/>
                  <a:pt x="289" y="412"/>
                  <a:pt x="338" y="412"/>
                </a:cubicBezTo>
                <a:cubicBezTo>
                  <a:pt x="387" y="412"/>
                  <a:pt x="432" y="392"/>
                  <a:pt x="464" y="360"/>
                </a:cubicBezTo>
                <a:close/>
                <a:moveTo>
                  <a:pt x="219" y="73"/>
                </a:moveTo>
                <a:cubicBezTo>
                  <a:pt x="22" y="73"/>
                  <a:pt x="22" y="73"/>
                  <a:pt x="22" y="73"/>
                </a:cubicBezTo>
                <a:cubicBezTo>
                  <a:pt x="10" y="73"/>
                  <a:pt x="0" y="63"/>
                  <a:pt x="0" y="51"/>
                </a:cubicBezTo>
                <a:cubicBezTo>
                  <a:pt x="0" y="22"/>
                  <a:pt x="0" y="22"/>
                  <a:pt x="0" y="22"/>
                </a:cubicBezTo>
                <a:cubicBezTo>
                  <a:pt x="0" y="10"/>
                  <a:pt x="10" y="0"/>
                  <a:pt x="22" y="0"/>
                </a:cubicBezTo>
                <a:cubicBezTo>
                  <a:pt x="322" y="0"/>
                  <a:pt x="322" y="0"/>
                  <a:pt x="322" y="0"/>
                </a:cubicBezTo>
                <a:cubicBezTo>
                  <a:pt x="334" y="0"/>
                  <a:pt x="344" y="10"/>
                  <a:pt x="344" y="22"/>
                </a:cubicBezTo>
                <a:cubicBezTo>
                  <a:pt x="344" y="34"/>
                  <a:pt x="344" y="34"/>
                  <a:pt x="344" y="34"/>
                </a:cubicBezTo>
                <a:cubicBezTo>
                  <a:pt x="342" y="34"/>
                  <a:pt x="340" y="34"/>
                  <a:pt x="338" y="34"/>
                </a:cubicBezTo>
                <a:cubicBezTo>
                  <a:pt x="294" y="34"/>
                  <a:pt x="253" y="49"/>
                  <a:pt x="219" y="73"/>
                </a:cubicBezTo>
                <a:close/>
                <a:moveTo>
                  <a:pt x="150" y="165"/>
                </a:moveTo>
                <a:cubicBezTo>
                  <a:pt x="22" y="165"/>
                  <a:pt x="22" y="165"/>
                  <a:pt x="22" y="165"/>
                </a:cubicBezTo>
                <a:cubicBezTo>
                  <a:pt x="10" y="165"/>
                  <a:pt x="0" y="155"/>
                  <a:pt x="0" y="143"/>
                </a:cubicBezTo>
                <a:cubicBezTo>
                  <a:pt x="0" y="113"/>
                  <a:pt x="0" y="113"/>
                  <a:pt x="0" y="113"/>
                </a:cubicBezTo>
                <a:cubicBezTo>
                  <a:pt x="0" y="101"/>
                  <a:pt x="10" y="91"/>
                  <a:pt x="22" y="91"/>
                </a:cubicBezTo>
                <a:cubicBezTo>
                  <a:pt x="198" y="91"/>
                  <a:pt x="198" y="91"/>
                  <a:pt x="198" y="91"/>
                </a:cubicBezTo>
                <a:cubicBezTo>
                  <a:pt x="177" y="112"/>
                  <a:pt x="161" y="137"/>
                  <a:pt x="150" y="165"/>
                </a:cubicBezTo>
                <a:close/>
                <a:moveTo>
                  <a:pt x="139" y="256"/>
                </a:moveTo>
                <a:cubicBezTo>
                  <a:pt x="22" y="256"/>
                  <a:pt x="22" y="256"/>
                  <a:pt x="22" y="256"/>
                </a:cubicBezTo>
                <a:cubicBezTo>
                  <a:pt x="10" y="256"/>
                  <a:pt x="0" y="246"/>
                  <a:pt x="0" y="234"/>
                </a:cubicBezTo>
                <a:cubicBezTo>
                  <a:pt x="0" y="205"/>
                  <a:pt x="0" y="205"/>
                  <a:pt x="0" y="205"/>
                </a:cubicBezTo>
                <a:cubicBezTo>
                  <a:pt x="0" y="193"/>
                  <a:pt x="10" y="183"/>
                  <a:pt x="22" y="183"/>
                </a:cubicBezTo>
                <a:cubicBezTo>
                  <a:pt x="144" y="183"/>
                  <a:pt x="144" y="183"/>
                  <a:pt x="144" y="183"/>
                </a:cubicBezTo>
                <a:cubicBezTo>
                  <a:pt x="140" y="199"/>
                  <a:pt x="138" y="217"/>
                  <a:pt x="138" y="235"/>
                </a:cubicBezTo>
                <a:cubicBezTo>
                  <a:pt x="138" y="242"/>
                  <a:pt x="138" y="249"/>
                  <a:pt x="139" y="256"/>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16"/>
          <p:cNvSpPr>
            <a:spLocks noEditPoints="1"/>
          </p:cNvSpPr>
          <p:nvPr/>
        </p:nvSpPr>
        <p:spPr bwMode="auto">
          <a:xfrm>
            <a:off x="6255736" y="3054378"/>
            <a:ext cx="477395" cy="394161"/>
          </a:xfrm>
          <a:custGeom>
            <a:avLst/>
            <a:gdLst>
              <a:gd name="T0" fmla="*/ 485 w 505"/>
              <a:gd name="T1" fmla="*/ 364 h 417"/>
              <a:gd name="T2" fmla="*/ 481 w 505"/>
              <a:gd name="T3" fmla="*/ 282 h 417"/>
              <a:gd name="T4" fmla="*/ 505 w 505"/>
              <a:gd name="T5" fmla="*/ 26 h 417"/>
              <a:gd name="T6" fmla="*/ 181 w 505"/>
              <a:gd name="T7" fmla="*/ 0 h 417"/>
              <a:gd name="T8" fmla="*/ 157 w 505"/>
              <a:gd name="T9" fmla="*/ 32 h 417"/>
              <a:gd name="T10" fmla="*/ 367 w 505"/>
              <a:gd name="T11" fmla="*/ 67 h 417"/>
              <a:gd name="T12" fmla="*/ 447 w 505"/>
              <a:gd name="T13" fmla="*/ 67 h 417"/>
              <a:gd name="T14" fmla="*/ 456 w 505"/>
              <a:gd name="T15" fmla="*/ 78 h 417"/>
              <a:gd name="T16" fmla="*/ 368 w 505"/>
              <a:gd name="T17" fmla="*/ 89 h 417"/>
              <a:gd name="T18" fmla="*/ 447 w 505"/>
              <a:gd name="T19" fmla="*/ 125 h 417"/>
              <a:gd name="T20" fmla="*/ 456 w 505"/>
              <a:gd name="T21" fmla="*/ 135 h 417"/>
              <a:gd name="T22" fmla="*/ 368 w 505"/>
              <a:gd name="T23" fmla="*/ 146 h 417"/>
              <a:gd name="T24" fmla="*/ 447 w 505"/>
              <a:gd name="T25" fmla="*/ 186 h 417"/>
              <a:gd name="T26" fmla="*/ 456 w 505"/>
              <a:gd name="T27" fmla="*/ 196 h 417"/>
              <a:gd name="T28" fmla="*/ 368 w 505"/>
              <a:gd name="T29" fmla="*/ 207 h 417"/>
              <a:gd name="T30" fmla="*/ 348 w 505"/>
              <a:gd name="T31" fmla="*/ 311 h 417"/>
              <a:gd name="T32" fmla="*/ 323 w 505"/>
              <a:gd name="T33" fmla="*/ 337 h 417"/>
              <a:gd name="T34" fmla="*/ 20 w 505"/>
              <a:gd name="T35" fmla="*/ 417 h 417"/>
              <a:gd name="T36" fmla="*/ 24 w 505"/>
              <a:gd name="T37" fmla="*/ 335 h 417"/>
              <a:gd name="T38" fmla="*/ 0 w 505"/>
              <a:gd name="T39" fmla="*/ 79 h 417"/>
              <a:gd name="T40" fmla="*/ 324 w 505"/>
              <a:gd name="T41" fmla="*/ 53 h 417"/>
              <a:gd name="T42" fmla="*/ 348 w 505"/>
              <a:gd name="T43" fmla="*/ 311 h 417"/>
              <a:gd name="T44" fmla="*/ 290 w 505"/>
              <a:gd name="T45" fmla="*/ 119 h 417"/>
              <a:gd name="T46" fmla="*/ 300 w 505"/>
              <a:gd name="T47" fmla="*/ 129 h 417"/>
              <a:gd name="T48" fmla="*/ 58 w 505"/>
              <a:gd name="T49" fmla="*/ 140 h 417"/>
              <a:gd name="T50" fmla="*/ 48 w 505"/>
              <a:gd name="T51" fmla="*/ 129 h 417"/>
              <a:gd name="T52" fmla="*/ 58 w 505"/>
              <a:gd name="T53" fmla="*/ 176 h 417"/>
              <a:gd name="T54" fmla="*/ 300 w 505"/>
              <a:gd name="T55" fmla="*/ 187 h 417"/>
              <a:gd name="T56" fmla="*/ 290 w 505"/>
              <a:gd name="T57" fmla="*/ 198 h 417"/>
              <a:gd name="T58" fmla="*/ 48 w 505"/>
              <a:gd name="T59" fmla="*/ 187 h 417"/>
              <a:gd name="T60" fmla="*/ 58 w 505"/>
              <a:gd name="T61" fmla="*/ 176 h 417"/>
              <a:gd name="T62" fmla="*/ 290 w 505"/>
              <a:gd name="T63" fmla="*/ 237 h 417"/>
              <a:gd name="T64" fmla="*/ 300 w 505"/>
              <a:gd name="T65" fmla="*/ 248 h 417"/>
              <a:gd name="T66" fmla="*/ 58 w 505"/>
              <a:gd name="T67" fmla="*/ 259 h 417"/>
              <a:gd name="T68" fmla="*/ 48 w 505"/>
              <a:gd name="T69" fmla="*/ 248 h 417"/>
              <a:gd name="T70" fmla="*/ 38 w 505"/>
              <a:gd name="T71" fmla="*/ 371 h 417"/>
              <a:gd name="T72" fmla="*/ 35 w 505"/>
              <a:gd name="T73" fmla="*/ 320 h 417"/>
              <a:gd name="T74" fmla="*/ 18 w 505"/>
              <a:gd name="T75" fmla="*/ 91 h 417"/>
              <a:gd name="T76" fmla="*/ 313 w 505"/>
              <a:gd name="T77" fmla="*/ 72 h 417"/>
              <a:gd name="T78" fmla="*/ 330 w 505"/>
              <a:gd name="T79" fmla="*/ 301 h 417"/>
              <a:gd name="T80" fmla="*/ 313 w 505"/>
              <a:gd name="T81" fmla="*/ 32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05" h="417">
                <a:moveTo>
                  <a:pt x="368" y="285"/>
                </a:moveTo>
                <a:cubicBezTo>
                  <a:pt x="426" y="288"/>
                  <a:pt x="448" y="325"/>
                  <a:pt x="485" y="364"/>
                </a:cubicBezTo>
                <a:cubicBezTo>
                  <a:pt x="486" y="336"/>
                  <a:pt x="486" y="310"/>
                  <a:pt x="480" y="282"/>
                </a:cubicBezTo>
                <a:cubicBezTo>
                  <a:pt x="481" y="282"/>
                  <a:pt x="481" y="282"/>
                  <a:pt x="481" y="282"/>
                </a:cubicBezTo>
                <a:cubicBezTo>
                  <a:pt x="494" y="282"/>
                  <a:pt x="505" y="270"/>
                  <a:pt x="505" y="256"/>
                </a:cubicBezTo>
                <a:cubicBezTo>
                  <a:pt x="505" y="200"/>
                  <a:pt x="505" y="82"/>
                  <a:pt x="505" y="26"/>
                </a:cubicBezTo>
                <a:cubicBezTo>
                  <a:pt x="505" y="12"/>
                  <a:pt x="494" y="0"/>
                  <a:pt x="481" y="0"/>
                </a:cubicBezTo>
                <a:cubicBezTo>
                  <a:pt x="381" y="0"/>
                  <a:pt x="281" y="0"/>
                  <a:pt x="181" y="0"/>
                </a:cubicBezTo>
                <a:cubicBezTo>
                  <a:pt x="168" y="0"/>
                  <a:pt x="157" y="12"/>
                  <a:pt x="157" y="26"/>
                </a:cubicBezTo>
                <a:cubicBezTo>
                  <a:pt x="157" y="32"/>
                  <a:pt x="157" y="32"/>
                  <a:pt x="157" y="32"/>
                </a:cubicBezTo>
                <a:cubicBezTo>
                  <a:pt x="328" y="32"/>
                  <a:pt x="328" y="32"/>
                  <a:pt x="328" y="32"/>
                </a:cubicBezTo>
                <a:cubicBezTo>
                  <a:pt x="348" y="32"/>
                  <a:pt x="364" y="47"/>
                  <a:pt x="367" y="67"/>
                </a:cubicBezTo>
                <a:cubicBezTo>
                  <a:pt x="368" y="67"/>
                  <a:pt x="368" y="67"/>
                  <a:pt x="368" y="67"/>
                </a:cubicBezTo>
                <a:cubicBezTo>
                  <a:pt x="447" y="67"/>
                  <a:pt x="447" y="67"/>
                  <a:pt x="447" y="67"/>
                </a:cubicBezTo>
                <a:cubicBezTo>
                  <a:pt x="452" y="67"/>
                  <a:pt x="456" y="72"/>
                  <a:pt x="456" y="78"/>
                </a:cubicBezTo>
                <a:cubicBezTo>
                  <a:pt x="456" y="78"/>
                  <a:pt x="456" y="78"/>
                  <a:pt x="456" y="78"/>
                </a:cubicBezTo>
                <a:cubicBezTo>
                  <a:pt x="456" y="84"/>
                  <a:pt x="452" y="89"/>
                  <a:pt x="447" y="89"/>
                </a:cubicBezTo>
                <a:cubicBezTo>
                  <a:pt x="368" y="89"/>
                  <a:pt x="368" y="89"/>
                  <a:pt x="368" y="89"/>
                </a:cubicBezTo>
                <a:cubicBezTo>
                  <a:pt x="368" y="125"/>
                  <a:pt x="368" y="125"/>
                  <a:pt x="368" y="125"/>
                </a:cubicBezTo>
                <a:cubicBezTo>
                  <a:pt x="447" y="125"/>
                  <a:pt x="447" y="125"/>
                  <a:pt x="447" y="125"/>
                </a:cubicBezTo>
                <a:cubicBezTo>
                  <a:pt x="452" y="125"/>
                  <a:pt x="456" y="129"/>
                  <a:pt x="456" y="135"/>
                </a:cubicBezTo>
                <a:cubicBezTo>
                  <a:pt x="456" y="135"/>
                  <a:pt x="456" y="135"/>
                  <a:pt x="456" y="135"/>
                </a:cubicBezTo>
                <a:cubicBezTo>
                  <a:pt x="456" y="141"/>
                  <a:pt x="452" y="146"/>
                  <a:pt x="447" y="146"/>
                </a:cubicBezTo>
                <a:cubicBezTo>
                  <a:pt x="368" y="146"/>
                  <a:pt x="368" y="146"/>
                  <a:pt x="368" y="146"/>
                </a:cubicBezTo>
                <a:cubicBezTo>
                  <a:pt x="368" y="186"/>
                  <a:pt x="368" y="186"/>
                  <a:pt x="368" y="186"/>
                </a:cubicBezTo>
                <a:cubicBezTo>
                  <a:pt x="447" y="186"/>
                  <a:pt x="447" y="186"/>
                  <a:pt x="447" y="186"/>
                </a:cubicBezTo>
                <a:cubicBezTo>
                  <a:pt x="452" y="186"/>
                  <a:pt x="456" y="190"/>
                  <a:pt x="456" y="196"/>
                </a:cubicBezTo>
                <a:cubicBezTo>
                  <a:pt x="456" y="196"/>
                  <a:pt x="456" y="196"/>
                  <a:pt x="456" y="196"/>
                </a:cubicBezTo>
                <a:cubicBezTo>
                  <a:pt x="456" y="202"/>
                  <a:pt x="452" y="207"/>
                  <a:pt x="447" y="207"/>
                </a:cubicBezTo>
                <a:cubicBezTo>
                  <a:pt x="368" y="207"/>
                  <a:pt x="368" y="207"/>
                  <a:pt x="368" y="207"/>
                </a:cubicBezTo>
                <a:cubicBezTo>
                  <a:pt x="368" y="285"/>
                  <a:pt x="368" y="285"/>
                  <a:pt x="368" y="285"/>
                </a:cubicBezTo>
                <a:close/>
                <a:moveTo>
                  <a:pt x="348" y="311"/>
                </a:moveTo>
                <a:cubicBezTo>
                  <a:pt x="348" y="318"/>
                  <a:pt x="346" y="325"/>
                  <a:pt x="341" y="330"/>
                </a:cubicBezTo>
                <a:cubicBezTo>
                  <a:pt x="336" y="335"/>
                  <a:pt x="330" y="337"/>
                  <a:pt x="323" y="337"/>
                </a:cubicBezTo>
                <a:cubicBezTo>
                  <a:pt x="229" y="334"/>
                  <a:pt x="109" y="320"/>
                  <a:pt x="49" y="386"/>
                </a:cubicBezTo>
                <a:cubicBezTo>
                  <a:pt x="39" y="397"/>
                  <a:pt x="29" y="407"/>
                  <a:pt x="20" y="417"/>
                </a:cubicBezTo>
                <a:cubicBezTo>
                  <a:pt x="19" y="389"/>
                  <a:pt x="19" y="363"/>
                  <a:pt x="25" y="335"/>
                </a:cubicBezTo>
                <a:cubicBezTo>
                  <a:pt x="24" y="335"/>
                  <a:pt x="24" y="335"/>
                  <a:pt x="24" y="335"/>
                </a:cubicBezTo>
                <a:cubicBezTo>
                  <a:pt x="11" y="335"/>
                  <a:pt x="0" y="323"/>
                  <a:pt x="0" y="309"/>
                </a:cubicBezTo>
                <a:cubicBezTo>
                  <a:pt x="0" y="79"/>
                  <a:pt x="0" y="79"/>
                  <a:pt x="0" y="79"/>
                </a:cubicBezTo>
                <a:cubicBezTo>
                  <a:pt x="0" y="65"/>
                  <a:pt x="11" y="53"/>
                  <a:pt x="24" y="53"/>
                </a:cubicBezTo>
                <a:cubicBezTo>
                  <a:pt x="124" y="53"/>
                  <a:pt x="224" y="53"/>
                  <a:pt x="324" y="53"/>
                </a:cubicBezTo>
                <a:cubicBezTo>
                  <a:pt x="337" y="53"/>
                  <a:pt x="348" y="65"/>
                  <a:pt x="348" y="79"/>
                </a:cubicBezTo>
                <a:cubicBezTo>
                  <a:pt x="348" y="136"/>
                  <a:pt x="348" y="255"/>
                  <a:pt x="348" y="311"/>
                </a:cubicBezTo>
                <a:close/>
                <a:moveTo>
                  <a:pt x="58" y="119"/>
                </a:moveTo>
                <a:cubicBezTo>
                  <a:pt x="290" y="119"/>
                  <a:pt x="290" y="119"/>
                  <a:pt x="290" y="119"/>
                </a:cubicBezTo>
                <a:cubicBezTo>
                  <a:pt x="295" y="119"/>
                  <a:pt x="300" y="124"/>
                  <a:pt x="300" y="129"/>
                </a:cubicBezTo>
                <a:cubicBezTo>
                  <a:pt x="300" y="129"/>
                  <a:pt x="300" y="129"/>
                  <a:pt x="300" y="129"/>
                </a:cubicBezTo>
                <a:cubicBezTo>
                  <a:pt x="300" y="135"/>
                  <a:pt x="295" y="140"/>
                  <a:pt x="290" y="140"/>
                </a:cubicBezTo>
                <a:cubicBezTo>
                  <a:pt x="58" y="140"/>
                  <a:pt x="58" y="140"/>
                  <a:pt x="58" y="140"/>
                </a:cubicBezTo>
                <a:cubicBezTo>
                  <a:pt x="53" y="140"/>
                  <a:pt x="48" y="135"/>
                  <a:pt x="48" y="129"/>
                </a:cubicBezTo>
                <a:cubicBezTo>
                  <a:pt x="48" y="129"/>
                  <a:pt x="48" y="129"/>
                  <a:pt x="48" y="129"/>
                </a:cubicBezTo>
                <a:cubicBezTo>
                  <a:pt x="48" y="124"/>
                  <a:pt x="53" y="119"/>
                  <a:pt x="58" y="119"/>
                </a:cubicBezTo>
                <a:close/>
                <a:moveTo>
                  <a:pt x="58" y="176"/>
                </a:moveTo>
                <a:cubicBezTo>
                  <a:pt x="290" y="176"/>
                  <a:pt x="290" y="176"/>
                  <a:pt x="290" y="176"/>
                </a:cubicBezTo>
                <a:cubicBezTo>
                  <a:pt x="295" y="176"/>
                  <a:pt x="300" y="181"/>
                  <a:pt x="300" y="187"/>
                </a:cubicBezTo>
                <a:cubicBezTo>
                  <a:pt x="300" y="187"/>
                  <a:pt x="300" y="187"/>
                  <a:pt x="300" y="187"/>
                </a:cubicBezTo>
                <a:cubicBezTo>
                  <a:pt x="300" y="193"/>
                  <a:pt x="295" y="198"/>
                  <a:pt x="290" y="198"/>
                </a:cubicBezTo>
                <a:cubicBezTo>
                  <a:pt x="58" y="198"/>
                  <a:pt x="58" y="198"/>
                  <a:pt x="58" y="198"/>
                </a:cubicBezTo>
                <a:cubicBezTo>
                  <a:pt x="53" y="198"/>
                  <a:pt x="48" y="193"/>
                  <a:pt x="48" y="187"/>
                </a:cubicBezTo>
                <a:cubicBezTo>
                  <a:pt x="48" y="187"/>
                  <a:pt x="48" y="187"/>
                  <a:pt x="48" y="187"/>
                </a:cubicBezTo>
                <a:cubicBezTo>
                  <a:pt x="48" y="181"/>
                  <a:pt x="53" y="176"/>
                  <a:pt x="58" y="176"/>
                </a:cubicBezTo>
                <a:close/>
                <a:moveTo>
                  <a:pt x="58" y="237"/>
                </a:moveTo>
                <a:cubicBezTo>
                  <a:pt x="290" y="237"/>
                  <a:pt x="290" y="237"/>
                  <a:pt x="290" y="237"/>
                </a:cubicBezTo>
                <a:cubicBezTo>
                  <a:pt x="295" y="237"/>
                  <a:pt x="300" y="242"/>
                  <a:pt x="300" y="248"/>
                </a:cubicBezTo>
                <a:cubicBezTo>
                  <a:pt x="300" y="248"/>
                  <a:pt x="300" y="248"/>
                  <a:pt x="300" y="248"/>
                </a:cubicBezTo>
                <a:cubicBezTo>
                  <a:pt x="300" y="254"/>
                  <a:pt x="295" y="259"/>
                  <a:pt x="290" y="259"/>
                </a:cubicBezTo>
                <a:cubicBezTo>
                  <a:pt x="58" y="259"/>
                  <a:pt x="58" y="259"/>
                  <a:pt x="58" y="259"/>
                </a:cubicBezTo>
                <a:cubicBezTo>
                  <a:pt x="53" y="259"/>
                  <a:pt x="48" y="254"/>
                  <a:pt x="48" y="248"/>
                </a:cubicBezTo>
                <a:cubicBezTo>
                  <a:pt x="48" y="248"/>
                  <a:pt x="48" y="248"/>
                  <a:pt x="48" y="248"/>
                </a:cubicBezTo>
                <a:cubicBezTo>
                  <a:pt x="48" y="242"/>
                  <a:pt x="53" y="237"/>
                  <a:pt x="58" y="237"/>
                </a:cubicBezTo>
                <a:close/>
                <a:moveTo>
                  <a:pt x="38" y="371"/>
                </a:moveTo>
                <a:cubicBezTo>
                  <a:pt x="39" y="352"/>
                  <a:pt x="43" y="338"/>
                  <a:pt x="48" y="320"/>
                </a:cubicBezTo>
                <a:cubicBezTo>
                  <a:pt x="35" y="320"/>
                  <a:pt x="35" y="320"/>
                  <a:pt x="35" y="320"/>
                </a:cubicBezTo>
                <a:cubicBezTo>
                  <a:pt x="25" y="320"/>
                  <a:pt x="18" y="312"/>
                  <a:pt x="18" y="301"/>
                </a:cubicBezTo>
                <a:cubicBezTo>
                  <a:pt x="18" y="91"/>
                  <a:pt x="18" y="91"/>
                  <a:pt x="18" y="91"/>
                </a:cubicBezTo>
                <a:cubicBezTo>
                  <a:pt x="18" y="81"/>
                  <a:pt x="25" y="72"/>
                  <a:pt x="35" y="72"/>
                </a:cubicBezTo>
                <a:cubicBezTo>
                  <a:pt x="128" y="72"/>
                  <a:pt x="220" y="72"/>
                  <a:pt x="313" y="72"/>
                </a:cubicBezTo>
                <a:cubicBezTo>
                  <a:pt x="323" y="72"/>
                  <a:pt x="330" y="81"/>
                  <a:pt x="330" y="91"/>
                </a:cubicBezTo>
                <a:cubicBezTo>
                  <a:pt x="330" y="140"/>
                  <a:pt x="330" y="252"/>
                  <a:pt x="330" y="301"/>
                </a:cubicBezTo>
                <a:cubicBezTo>
                  <a:pt x="330" y="306"/>
                  <a:pt x="329" y="311"/>
                  <a:pt x="325" y="314"/>
                </a:cubicBezTo>
                <a:cubicBezTo>
                  <a:pt x="322" y="318"/>
                  <a:pt x="318" y="320"/>
                  <a:pt x="313" y="320"/>
                </a:cubicBezTo>
                <a:cubicBezTo>
                  <a:pt x="227" y="318"/>
                  <a:pt x="83" y="308"/>
                  <a:pt x="38" y="371"/>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9"/>
          <p:cNvSpPr txBox="1"/>
          <p:nvPr/>
        </p:nvSpPr>
        <p:spPr>
          <a:xfrm>
            <a:off x="1440922" y="2692991"/>
            <a:ext cx="16174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endParaRPr>
          </a:p>
        </p:txBody>
      </p:sp>
      <p:sp>
        <p:nvSpPr>
          <p:cNvPr id="21" name="Rectangle 20"/>
          <p:cNvSpPr/>
          <p:nvPr/>
        </p:nvSpPr>
        <p:spPr>
          <a:xfrm>
            <a:off x="1440920" y="3073716"/>
            <a:ext cx="2640785" cy="1107996"/>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单击添加标题单击添加标题单击添加标题单击添加标题单击添加标题单击添加标题单击添加标题单击添加标题单击添加标题单击添加标题单击添加标题单击添加标题单击添加标题</a:t>
            </a:r>
            <a:endParaRPr lang="en-US" altLang="zh-CN" sz="11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endParaRPr lang="en-US" altLang="zh-CN" sz="11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p:txBody>
      </p:sp>
      <p:sp>
        <p:nvSpPr>
          <p:cNvPr id="23" name="TextBox 22"/>
          <p:cNvSpPr txBox="1"/>
          <p:nvPr/>
        </p:nvSpPr>
        <p:spPr>
          <a:xfrm>
            <a:off x="5685724" y="5483610"/>
            <a:ext cx="16174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endParaRPr>
          </a:p>
        </p:txBody>
      </p:sp>
      <p:sp>
        <p:nvSpPr>
          <p:cNvPr id="24" name="Rectangle 23"/>
          <p:cNvSpPr/>
          <p:nvPr/>
        </p:nvSpPr>
        <p:spPr>
          <a:xfrm>
            <a:off x="4120687" y="5925280"/>
            <a:ext cx="4069735" cy="754053"/>
          </a:xfrm>
          <a:prstGeom prst="rect">
            <a:avLst/>
          </a:prstGeom>
        </p:spPr>
        <p:txBody>
          <a:bodyPr wrap="square">
            <a:spAutoFit/>
          </a:bodyPr>
          <a:lstStyle/>
          <a:p>
            <a:r>
              <a:rPr lang="zh-CN" altLang="en-US"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单击添加标题单击添加标题单击添加标题单击添加标题单击添加标题单击添加标题单击添加标题单击添加标题单击添加标题单击添加标题单击添加标题单击添加标题单击添加标题单击添加标题</a:t>
            </a:r>
            <a:endParaRPr lang="en-US" altLang="zh-CN"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endParaRPr lang="en-US" altLang="zh-CN"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p:txBody>
      </p:sp>
      <p:sp>
        <p:nvSpPr>
          <p:cNvPr id="29" name="TextBox 28"/>
          <p:cNvSpPr txBox="1"/>
          <p:nvPr/>
        </p:nvSpPr>
        <p:spPr>
          <a:xfrm>
            <a:off x="8190422" y="2819830"/>
            <a:ext cx="16174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endParaRPr>
          </a:p>
        </p:txBody>
      </p:sp>
      <p:sp>
        <p:nvSpPr>
          <p:cNvPr id="30" name="Rectangle 29"/>
          <p:cNvSpPr/>
          <p:nvPr/>
        </p:nvSpPr>
        <p:spPr>
          <a:xfrm>
            <a:off x="8190421" y="3200556"/>
            <a:ext cx="2640785" cy="577081"/>
          </a:xfrm>
          <a:prstGeom prst="rect">
            <a:avLst/>
          </a:prstGeom>
        </p:spPr>
        <p:txBody>
          <a:bodyPr wrap="square">
            <a:spAutoFit/>
          </a:bodyPr>
          <a:lstStyle/>
          <a:p>
            <a:r>
              <a:rPr lang="zh-CN" altLang="en-US"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单击添加标题单击添加标题单击添加标题单击添加标题单击添加标题单击添加标题单击添加标题</a:t>
            </a:r>
            <a:endParaRPr lang="en-US" altLang="zh-CN"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p:txBody>
      </p:sp>
      <p:sp>
        <p:nvSpPr>
          <p:cNvPr id="14" name="矩形 13">
            <a:extLst>
              <a:ext uri="{FF2B5EF4-FFF2-40B4-BE49-F238E27FC236}">
                <a16:creationId xmlns:a16="http://schemas.microsoft.com/office/drawing/2014/main" xmlns="" id="{9D981A6D-C682-4C1A-8187-586A0981E780}"/>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18" name="直接连接符 17">
            <a:extLst>
              <a:ext uri="{FF2B5EF4-FFF2-40B4-BE49-F238E27FC236}">
                <a16:creationId xmlns:a16="http://schemas.microsoft.com/office/drawing/2014/main" xmlns="" id="{A20F9E98-7CC6-41F8-9C22-FE2829185365}"/>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椭圆 18">
            <a:extLst>
              <a:ext uri="{FF2B5EF4-FFF2-40B4-BE49-F238E27FC236}">
                <a16:creationId xmlns:a16="http://schemas.microsoft.com/office/drawing/2014/main" xmlns="" id="{3FA2A7D9-C812-4977-8EB1-1E8EE87D2534}"/>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930574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16" presetClass="entr" presetSubtype="21" fill="hold" grpId="0" nodeType="afterEffect" nodePh="1">
                                  <p:stCondLst>
                                    <p:cond delay="0"/>
                                  </p:stCondLst>
                                  <p:endCondLst>
                                    <p:cond evt="begin" delay="0">
                                      <p:tn val="9"/>
                                    </p:cond>
                                  </p:end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250" fill="hold"/>
                                        <p:tgtEl>
                                          <p:spTgt spid="20"/>
                                        </p:tgtEl>
                                        <p:attrNameLst>
                                          <p:attrName>ppt_x</p:attrName>
                                        </p:attrNameLst>
                                      </p:cBhvr>
                                      <p:tavLst>
                                        <p:tav tm="0">
                                          <p:val>
                                            <p:strVal val="#ppt_x"/>
                                          </p:val>
                                        </p:tav>
                                        <p:tav tm="100000">
                                          <p:val>
                                            <p:strVal val="#ppt_x"/>
                                          </p:val>
                                        </p:tav>
                                      </p:tavLst>
                                    </p:anim>
                                    <p:anim calcmode="lin" valueType="num">
                                      <p:cBhvr additive="base">
                                        <p:cTn id="32" dur="25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250" fill="hold"/>
                                        <p:tgtEl>
                                          <p:spTgt spid="23"/>
                                        </p:tgtEl>
                                        <p:attrNameLst>
                                          <p:attrName>ppt_x</p:attrName>
                                        </p:attrNameLst>
                                      </p:cBhvr>
                                      <p:tavLst>
                                        <p:tav tm="0">
                                          <p:val>
                                            <p:strVal val="#ppt_x"/>
                                          </p:val>
                                        </p:tav>
                                        <p:tav tm="100000">
                                          <p:val>
                                            <p:strVal val="#ppt_x"/>
                                          </p:val>
                                        </p:tav>
                                      </p:tavLst>
                                    </p:anim>
                                    <p:anim calcmode="lin" valueType="num">
                                      <p:cBhvr additive="base">
                                        <p:cTn id="37" dur="250" fill="hold"/>
                                        <p:tgtEl>
                                          <p:spTgt spid="23"/>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50" fill="hold"/>
                                        <p:tgtEl>
                                          <p:spTgt spid="29"/>
                                        </p:tgtEl>
                                        <p:attrNameLst>
                                          <p:attrName>ppt_x</p:attrName>
                                        </p:attrNameLst>
                                      </p:cBhvr>
                                      <p:tavLst>
                                        <p:tav tm="0">
                                          <p:val>
                                            <p:strVal val="#ppt_x"/>
                                          </p:val>
                                        </p:tav>
                                        <p:tav tm="100000">
                                          <p:val>
                                            <p:strVal val="#ppt_x"/>
                                          </p:val>
                                        </p:tav>
                                      </p:tavLst>
                                    </p:anim>
                                    <p:anim calcmode="lin" valueType="num">
                                      <p:cBhvr additive="base">
                                        <p:cTn id="42" dur="250" fill="hold"/>
                                        <p:tgtEl>
                                          <p:spTgt spid="29"/>
                                        </p:tgtEl>
                                        <p:attrNameLst>
                                          <p:attrName>ppt_y</p:attrName>
                                        </p:attrNameLst>
                                      </p:cBhvr>
                                      <p:tavLst>
                                        <p:tav tm="0">
                                          <p:val>
                                            <p:strVal val="1+#ppt_h/2"/>
                                          </p:val>
                                        </p:tav>
                                        <p:tav tm="100000">
                                          <p:val>
                                            <p:strVal val="#ppt_y"/>
                                          </p:val>
                                        </p:tav>
                                      </p:tavLst>
                                    </p:anim>
                                  </p:childTnLst>
                                </p:cTn>
                              </p:par>
                            </p:childTnLst>
                          </p:cTn>
                        </p:par>
                        <p:par>
                          <p:cTn id="43" fill="hold">
                            <p:stCondLst>
                              <p:cond delay="3750"/>
                            </p:stCondLst>
                            <p:childTnLst>
                              <p:par>
                                <p:cTn id="44" presetID="10"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p:stCondLst>
                              <p:cond delay="42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4750"/>
                            </p:stCondLst>
                            <p:childTnLst>
                              <p:par>
                                <p:cTn id="52" presetID="10" presetClass="entr" presetSubtype="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5" grpId="0" animBg="1"/>
      <p:bldP spid="16" grpId="0" animBg="1"/>
      <p:bldP spid="17" grpId="0" animBg="1"/>
      <p:bldP spid="20" grpId="0"/>
      <p:bldP spid="21" grpId="0"/>
      <p:bldP spid="23" grpId="0"/>
      <p:bldP spid="24"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a:grpSpLocks/>
          </p:cNvGrpSpPr>
          <p:nvPr/>
        </p:nvGrpSpPr>
        <p:grpSpPr bwMode="auto">
          <a:xfrm>
            <a:off x="3750377" y="2019201"/>
            <a:ext cx="2557463" cy="908051"/>
            <a:chOff x="0" y="0"/>
            <a:chExt cx="2636520" cy="1447800"/>
          </a:xfrm>
        </p:grpSpPr>
        <p:sp>
          <p:nvSpPr>
            <p:cNvPr id="11" name="任意多边形 1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2"/>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24"/>
            <p:cNvSpPr>
              <a:spLocks noChangeArrowheads="1"/>
            </p:cNvSpPr>
            <p:nvPr/>
          </p:nvSpPr>
          <p:spPr bwMode="auto">
            <a:xfrm>
              <a:off x="304995" y="404936"/>
              <a:ext cx="2230360"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3" name="组合 12"/>
          <p:cNvGrpSpPr>
            <a:grpSpLocks/>
          </p:cNvGrpSpPr>
          <p:nvPr/>
        </p:nvGrpSpPr>
        <p:grpSpPr bwMode="auto">
          <a:xfrm>
            <a:off x="1613602" y="2019201"/>
            <a:ext cx="2557463" cy="908051"/>
            <a:chOff x="0" y="0"/>
            <a:chExt cx="2636520" cy="1447800"/>
          </a:xfrm>
        </p:grpSpPr>
        <p:sp>
          <p:nvSpPr>
            <p:cNvPr id="14" name="任意多边形 1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文本框 25"/>
            <p:cNvSpPr>
              <a:spLocks noChangeArrowheads="1"/>
            </p:cNvSpPr>
            <p:nvPr/>
          </p:nvSpPr>
          <p:spPr bwMode="auto">
            <a:xfrm>
              <a:off x="272839" y="380809"/>
              <a:ext cx="2293960"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6" name="组合 15"/>
          <p:cNvGrpSpPr>
            <a:grpSpLocks/>
          </p:cNvGrpSpPr>
          <p:nvPr/>
        </p:nvGrpSpPr>
        <p:grpSpPr bwMode="auto">
          <a:xfrm>
            <a:off x="8027101" y="2019201"/>
            <a:ext cx="2555875" cy="908051"/>
            <a:chOff x="0" y="0"/>
            <a:chExt cx="2636520" cy="1447800"/>
          </a:xfrm>
        </p:grpSpPr>
        <p:sp>
          <p:nvSpPr>
            <p:cNvPr id="17" name="任意多边形 1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4"/>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26"/>
            <p:cNvSpPr>
              <a:spLocks noChangeArrowheads="1"/>
            </p:cNvSpPr>
            <p:nvPr/>
          </p:nvSpPr>
          <p:spPr bwMode="auto">
            <a:xfrm>
              <a:off x="311563" y="404936"/>
              <a:ext cx="2230359"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a:grpSpLocks/>
          </p:cNvGrpSpPr>
          <p:nvPr/>
        </p:nvGrpSpPr>
        <p:grpSpPr bwMode="auto">
          <a:xfrm>
            <a:off x="5888739" y="2019201"/>
            <a:ext cx="2557463" cy="908051"/>
            <a:chOff x="0" y="0"/>
            <a:chExt cx="2636520" cy="1447800"/>
          </a:xfrm>
        </p:grpSpPr>
        <p:sp>
          <p:nvSpPr>
            <p:cNvPr id="20" name="任意多边形 19"/>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3"/>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文本框 27"/>
            <p:cNvSpPr>
              <a:spLocks noChangeArrowheads="1"/>
            </p:cNvSpPr>
            <p:nvPr/>
          </p:nvSpPr>
          <p:spPr bwMode="auto">
            <a:xfrm>
              <a:off x="330619" y="380811"/>
              <a:ext cx="2205655"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矩形 21"/>
          <p:cNvSpPr>
            <a:spLocks noChangeArrowheads="1"/>
          </p:cNvSpPr>
          <p:nvPr/>
        </p:nvSpPr>
        <p:spPr bwMode="auto">
          <a:xfrm>
            <a:off x="1197673" y="5332313"/>
            <a:ext cx="9626600" cy="90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a:spLocks noChangeArrowheads="1"/>
          </p:cNvSpPr>
          <p:nvPr/>
        </p:nvSpPr>
        <p:spPr bwMode="auto">
          <a:xfrm>
            <a:off x="195317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a:spLocks noChangeArrowheads="1"/>
          </p:cNvSpPr>
          <p:nvPr/>
        </p:nvSpPr>
        <p:spPr bwMode="auto">
          <a:xfrm>
            <a:off x="1659641" y="3684487"/>
            <a:ext cx="1908175"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a:spLocks noChangeArrowheads="1"/>
          </p:cNvSpPr>
          <p:nvPr/>
        </p:nvSpPr>
        <p:spPr bwMode="auto">
          <a:xfrm>
            <a:off x="419313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a:spLocks noChangeArrowheads="1"/>
          </p:cNvSpPr>
          <p:nvPr/>
        </p:nvSpPr>
        <p:spPr bwMode="auto">
          <a:xfrm>
            <a:off x="3940877" y="3684487"/>
            <a:ext cx="1874839"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矩形 26"/>
          <p:cNvSpPr>
            <a:spLocks noChangeArrowheads="1"/>
          </p:cNvSpPr>
          <p:nvPr/>
        </p:nvSpPr>
        <p:spPr bwMode="auto">
          <a:xfrm>
            <a:off x="6429924"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矩形 27"/>
          <p:cNvSpPr>
            <a:spLocks noChangeArrowheads="1"/>
          </p:cNvSpPr>
          <p:nvPr/>
        </p:nvSpPr>
        <p:spPr bwMode="auto">
          <a:xfrm>
            <a:off x="6188775" y="3684487"/>
            <a:ext cx="1892300"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矩形 28"/>
          <p:cNvSpPr>
            <a:spLocks noChangeArrowheads="1"/>
          </p:cNvSpPr>
          <p:nvPr/>
        </p:nvSpPr>
        <p:spPr bwMode="auto">
          <a:xfrm>
            <a:off x="8669092"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p:cNvSpPr>
            <a:spLocks noChangeArrowheads="1"/>
          </p:cNvSpPr>
          <p:nvPr/>
        </p:nvSpPr>
        <p:spPr bwMode="auto">
          <a:xfrm>
            <a:off x="8454136" y="3684487"/>
            <a:ext cx="1874837"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直接连接符 30"/>
          <p:cNvSpPr>
            <a:spLocks noChangeShapeType="1"/>
          </p:cNvSpPr>
          <p:nvPr/>
        </p:nvSpPr>
        <p:spPr bwMode="auto">
          <a:xfrm>
            <a:off x="1346899" y="5195787"/>
            <a:ext cx="9359900" cy="1588"/>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矩形 31">
            <a:extLst>
              <a:ext uri="{FF2B5EF4-FFF2-40B4-BE49-F238E27FC236}">
                <a16:creationId xmlns:a16="http://schemas.microsoft.com/office/drawing/2014/main" xmlns="" id="{C7C91613-7138-44F3-9E87-F431EC9300BA}"/>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3" name="直接连接符 32">
            <a:extLst>
              <a:ext uri="{FF2B5EF4-FFF2-40B4-BE49-F238E27FC236}">
                <a16:creationId xmlns:a16="http://schemas.microsoft.com/office/drawing/2014/main" xmlns="" id="{42D51F50-828F-4C54-B5F5-E3B445FC5345}"/>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4" name="椭圆 33">
            <a:extLst>
              <a:ext uri="{FF2B5EF4-FFF2-40B4-BE49-F238E27FC236}">
                <a16:creationId xmlns:a16="http://schemas.microsoft.com/office/drawing/2014/main" xmlns="" id="{9E1C77B8-DEDE-42B8-9D50-F11D5B6B56BB}"/>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21617813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750"/>
                                        <p:tgtEl>
                                          <p:spTgt spid="1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750"/>
                                        <p:tgtEl>
                                          <p:spTgt spid="10"/>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750"/>
                                        <p:tgtEl>
                                          <p:spTgt spid="19"/>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75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750"/>
                                        <p:tgtEl>
                                          <p:spTgt spid="23"/>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750"/>
                                        <p:tgtEl>
                                          <p:spTgt spid="24"/>
                                        </p:tgtEl>
                                      </p:cBhvr>
                                    </p:animEffect>
                                    <p:anim calcmode="lin" valueType="num">
                                      <p:cBhvr>
                                        <p:cTn id="30" dur="750" fill="hold"/>
                                        <p:tgtEl>
                                          <p:spTgt spid="24"/>
                                        </p:tgtEl>
                                        <p:attrNameLst>
                                          <p:attrName>ppt_x</p:attrName>
                                        </p:attrNameLst>
                                      </p:cBhvr>
                                      <p:tavLst>
                                        <p:tav tm="0">
                                          <p:val>
                                            <p:strVal val="#ppt_x"/>
                                          </p:val>
                                        </p:tav>
                                        <p:tav tm="100000">
                                          <p:val>
                                            <p:strVal val="#ppt_x"/>
                                          </p:val>
                                        </p:tav>
                                      </p:tavLst>
                                    </p:anim>
                                    <p:anim calcmode="lin" valueType="num">
                                      <p:cBhvr>
                                        <p:cTn id="31" dur="750" fill="hold"/>
                                        <p:tgtEl>
                                          <p:spTgt spid="24"/>
                                        </p:tgtEl>
                                        <p:attrNameLst>
                                          <p:attrName>ppt_y</p:attrName>
                                        </p:attrNameLst>
                                      </p:cBhvr>
                                      <p:tavLst>
                                        <p:tav tm="0">
                                          <p:val>
                                            <p:strVal val="#ppt_y+.1"/>
                                          </p:val>
                                        </p:tav>
                                        <p:tav tm="100000">
                                          <p:val>
                                            <p:strVal val="#ppt_y"/>
                                          </p:val>
                                        </p:tav>
                                      </p:tavLst>
                                    </p:anim>
                                  </p:childTnLst>
                                </p:cTn>
                              </p:par>
                            </p:childTnLst>
                          </p:cTn>
                        </p:par>
                        <p:par>
                          <p:cTn id="32" fill="hold">
                            <p:stCondLst>
                              <p:cond delay="750"/>
                            </p:stCondLst>
                            <p:childTnLst>
                              <p:par>
                                <p:cTn id="33" presetID="10" presetClass="entr" presetSubtype="0"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750"/>
                                        <p:tgtEl>
                                          <p:spTgt spid="25"/>
                                        </p:tgtEl>
                                      </p:cBhvr>
                                    </p:animEffect>
                                  </p:childTnLst>
                                </p:cTn>
                              </p:par>
                            </p:childTnLst>
                          </p:cTn>
                        </p:par>
                        <p:par>
                          <p:cTn id="36" fill="hold">
                            <p:stCondLst>
                              <p:cond delay="1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750"/>
                                        <p:tgtEl>
                                          <p:spTgt spid="26"/>
                                        </p:tgtEl>
                                      </p:cBhvr>
                                    </p:animEffect>
                                    <p:anim calcmode="lin" valueType="num">
                                      <p:cBhvr>
                                        <p:cTn id="40" dur="750" fill="hold"/>
                                        <p:tgtEl>
                                          <p:spTgt spid="26"/>
                                        </p:tgtEl>
                                        <p:attrNameLst>
                                          <p:attrName>ppt_x</p:attrName>
                                        </p:attrNameLst>
                                      </p:cBhvr>
                                      <p:tavLst>
                                        <p:tav tm="0">
                                          <p:val>
                                            <p:strVal val="#ppt_x"/>
                                          </p:val>
                                        </p:tav>
                                        <p:tav tm="100000">
                                          <p:val>
                                            <p:strVal val="#ppt_x"/>
                                          </p:val>
                                        </p:tav>
                                      </p:tavLst>
                                    </p:anim>
                                    <p:anim calcmode="lin" valueType="num">
                                      <p:cBhvr>
                                        <p:cTn id="41" dur="75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2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750"/>
                                        <p:tgtEl>
                                          <p:spTgt spid="27"/>
                                        </p:tgtEl>
                                      </p:cBhvr>
                                    </p:animEffect>
                                  </p:childTnLst>
                                </p:cTn>
                              </p:par>
                            </p:childTnLst>
                          </p:cTn>
                        </p:par>
                        <p:par>
                          <p:cTn id="46" fill="hold">
                            <p:stCondLst>
                              <p:cond delay="3000"/>
                            </p:stCondLst>
                            <p:childTnLst>
                              <p:par>
                                <p:cTn id="47" presetID="42"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750"/>
                                        <p:tgtEl>
                                          <p:spTgt spid="28"/>
                                        </p:tgtEl>
                                      </p:cBhvr>
                                    </p:animEffect>
                                    <p:anim calcmode="lin" valueType="num">
                                      <p:cBhvr>
                                        <p:cTn id="50" dur="750" fill="hold"/>
                                        <p:tgtEl>
                                          <p:spTgt spid="28"/>
                                        </p:tgtEl>
                                        <p:attrNameLst>
                                          <p:attrName>ppt_x</p:attrName>
                                        </p:attrNameLst>
                                      </p:cBhvr>
                                      <p:tavLst>
                                        <p:tav tm="0">
                                          <p:val>
                                            <p:strVal val="#ppt_x"/>
                                          </p:val>
                                        </p:tav>
                                        <p:tav tm="100000">
                                          <p:val>
                                            <p:strVal val="#ppt_x"/>
                                          </p:val>
                                        </p:tav>
                                      </p:tavLst>
                                    </p:anim>
                                    <p:anim calcmode="lin" valueType="num">
                                      <p:cBhvr>
                                        <p:cTn id="51" dur="750" fill="hold"/>
                                        <p:tgtEl>
                                          <p:spTgt spid="28"/>
                                        </p:tgtEl>
                                        <p:attrNameLst>
                                          <p:attrName>ppt_y</p:attrName>
                                        </p:attrNameLst>
                                      </p:cBhvr>
                                      <p:tavLst>
                                        <p:tav tm="0">
                                          <p:val>
                                            <p:strVal val="#ppt_y+.1"/>
                                          </p:val>
                                        </p:tav>
                                        <p:tav tm="100000">
                                          <p:val>
                                            <p:strVal val="#ppt_y"/>
                                          </p:val>
                                        </p:tav>
                                      </p:tavLst>
                                    </p:anim>
                                  </p:childTnLst>
                                </p:cTn>
                              </p:par>
                            </p:childTnLst>
                          </p:cTn>
                        </p:par>
                        <p:par>
                          <p:cTn id="52" fill="hold">
                            <p:stCondLst>
                              <p:cond delay="3750"/>
                            </p:stCondLst>
                            <p:childTnLst>
                              <p:par>
                                <p:cTn id="53" presetID="10" presetClass="entr" presetSubtype="0"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750"/>
                                        <p:tgtEl>
                                          <p:spTgt spid="29"/>
                                        </p:tgtEl>
                                      </p:cBhvr>
                                    </p:animEffect>
                                  </p:childTnLst>
                                </p:cTn>
                              </p:par>
                            </p:childTnLst>
                          </p:cTn>
                        </p:par>
                        <p:par>
                          <p:cTn id="56" fill="hold">
                            <p:stCondLst>
                              <p:cond delay="4500"/>
                            </p:stCondLst>
                            <p:childTnLst>
                              <p:par>
                                <p:cTn id="57" presetID="42" presetClass="entr" presetSubtype="0"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750"/>
                                        <p:tgtEl>
                                          <p:spTgt spid="30"/>
                                        </p:tgtEl>
                                      </p:cBhvr>
                                    </p:animEffect>
                                    <p:anim calcmode="lin" valueType="num">
                                      <p:cBhvr>
                                        <p:cTn id="60" dur="750" fill="hold"/>
                                        <p:tgtEl>
                                          <p:spTgt spid="30"/>
                                        </p:tgtEl>
                                        <p:attrNameLst>
                                          <p:attrName>ppt_x</p:attrName>
                                        </p:attrNameLst>
                                      </p:cBhvr>
                                      <p:tavLst>
                                        <p:tav tm="0">
                                          <p:val>
                                            <p:strVal val="#ppt_x"/>
                                          </p:val>
                                        </p:tav>
                                        <p:tav tm="100000">
                                          <p:val>
                                            <p:strVal val="#ppt_x"/>
                                          </p:val>
                                        </p:tav>
                                      </p:tavLst>
                                    </p:anim>
                                    <p:anim calcmode="lin" valueType="num">
                                      <p:cBhvr>
                                        <p:cTn id="61" dur="75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wipe(down)">
                                      <p:cBhvr>
                                        <p:cTn id="66" dur="750"/>
                                        <p:tgtEl>
                                          <p:spTgt spid="31"/>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iterate type="wd">
                                    <p:tmPct val="10000"/>
                                  </p:iterate>
                                  <p:childTnLst>
                                    <p:set>
                                      <p:cBhvr>
                                        <p:cTn id="70" dur="1" fill="hold">
                                          <p:stCondLst>
                                            <p:cond delay="0"/>
                                          </p:stCondLst>
                                        </p:cTn>
                                        <p:tgtEl>
                                          <p:spTgt spid="22">
                                            <p:txEl>
                                              <p:pRg st="0" end="0"/>
                                            </p:txEl>
                                          </p:spTgt>
                                        </p:tgtEl>
                                        <p:attrNameLst>
                                          <p:attrName>style.visibility</p:attrName>
                                        </p:attrNameLst>
                                      </p:cBhvr>
                                      <p:to>
                                        <p:strVal val="visible"/>
                                      </p:to>
                                    </p:set>
                                    <p:animEffect transition="in" filter="wipe(left)">
                                      <p:cBhvr>
                                        <p:cTn id="71" dur="50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3" grpId="0"/>
      <p:bldP spid="24" grpId="0"/>
      <p:bldP spid="25" grpId="0"/>
      <p:bldP spid="26" grpId="0"/>
      <p:bldP spid="27" grpId="0"/>
      <p:bldP spid="28" grpId="0"/>
      <p:bldP spid="29" grpId="0"/>
      <p:bldP spid="30" grpId="0"/>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4096"/>
          <p:cNvSpPr/>
          <p:nvPr/>
        </p:nvSpPr>
        <p:spPr>
          <a:xfrm>
            <a:off x="4436123"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2"/>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Shape 4113"/>
          <p:cNvSpPr/>
          <p:nvPr/>
        </p:nvSpPr>
        <p:spPr>
          <a:xfrm>
            <a:off x="2155549"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Shape 4114"/>
          <p:cNvSpPr/>
          <p:nvPr/>
        </p:nvSpPr>
        <p:spPr>
          <a:xfrm>
            <a:off x="8938917"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2"/>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Shape 4115"/>
          <p:cNvSpPr/>
          <p:nvPr/>
        </p:nvSpPr>
        <p:spPr>
          <a:xfrm>
            <a:off x="6673948"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
          <p:cNvSpPr txBox="1"/>
          <p:nvPr/>
        </p:nvSpPr>
        <p:spPr>
          <a:xfrm>
            <a:off x="2550481" y="2530586"/>
            <a:ext cx="901700" cy="430887"/>
          </a:xfrm>
          <a:prstGeom prst="rect">
            <a:avLst/>
          </a:prstGeom>
          <a:noFill/>
        </p:spPr>
        <p:txBody>
          <a:bodyPr wrap="square" lIns="0" tIns="0" rIns="0" bIns="0" rtlCol="0">
            <a:spAutoFit/>
          </a:bodyPr>
          <a:lstStyle/>
          <a:p>
            <a:pPr algn="ctr" defTabSz="1219170">
              <a:defRPr/>
            </a:pPr>
            <a:r>
              <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1</a:t>
            </a:r>
          </a:p>
        </p:txBody>
      </p:sp>
      <p:sp>
        <p:nvSpPr>
          <p:cNvPr id="15" name="TextBox 7"/>
          <p:cNvSpPr txBox="1"/>
          <p:nvPr/>
        </p:nvSpPr>
        <p:spPr>
          <a:xfrm>
            <a:off x="4831022" y="2530586"/>
            <a:ext cx="901700" cy="430887"/>
          </a:xfrm>
          <a:prstGeom prst="rect">
            <a:avLst/>
          </a:prstGeom>
          <a:noFill/>
        </p:spPr>
        <p:txBody>
          <a:bodyPr wrap="square" lIns="0" tIns="0" rIns="0" bIns="0" rtlCol="0">
            <a:spAutoFit/>
          </a:bodyPr>
          <a:lstStyle/>
          <a:p>
            <a:pPr algn="ctr" defTabSz="1219170">
              <a:defRPr/>
            </a:pPr>
            <a:r>
              <a:rPr lang="en-US"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2</a:t>
            </a:r>
            <a:endPar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9"/>
          <p:cNvSpPr txBox="1"/>
          <p:nvPr/>
        </p:nvSpPr>
        <p:spPr>
          <a:xfrm>
            <a:off x="7061062" y="2530586"/>
            <a:ext cx="901700" cy="430887"/>
          </a:xfrm>
          <a:prstGeom prst="rect">
            <a:avLst/>
          </a:prstGeom>
          <a:noFill/>
        </p:spPr>
        <p:txBody>
          <a:bodyPr wrap="square" lIns="0" tIns="0" rIns="0" bIns="0" rtlCol="0">
            <a:spAutoFit/>
          </a:bodyPr>
          <a:lstStyle/>
          <a:p>
            <a:pPr algn="ctr" defTabSz="1219170">
              <a:defRPr/>
            </a:pPr>
            <a:r>
              <a:rPr lang="en-US"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3</a:t>
            </a:r>
            <a:endPar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TextBox 10"/>
          <p:cNvSpPr txBox="1"/>
          <p:nvPr/>
        </p:nvSpPr>
        <p:spPr>
          <a:xfrm>
            <a:off x="9341603" y="2530586"/>
            <a:ext cx="901700" cy="430887"/>
          </a:xfrm>
          <a:prstGeom prst="rect">
            <a:avLst/>
          </a:prstGeom>
          <a:noFill/>
        </p:spPr>
        <p:txBody>
          <a:bodyPr wrap="square" lIns="0" tIns="0" rIns="0" bIns="0" rtlCol="0">
            <a:spAutoFit/>
          </a:bodyPr>
          <a:lstStyle/>
          <a:p>
            <a:pPr algn="ctr" defTabSz="1219170">
              <a:defRPr/>
            </a:pPr>
            <a:r>
              <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4</a:t>
            </a:r>
          </a:p>
        </p:txBody>
      </p:sp>
      <p:sp>
        <p:nvSpPr>
          <p:cNvPr id="18" name="Text Placeholder 2"/>
          <p:cNvSpPr txBox="1">
            <a:spLocks/>
          </p:cNvSpPr>
          <p:nvPr/>
        </p:nvSpPr>
        <p:spPr>
          <a:xfrm>
            <a:off x="1972255"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2013</a:t>
            </a:r>
          </a:p>
        </p:txBody>
      </p:sp>
      <p:sp>
        <p:nvSpPr>
          <p:cNvPr id="19" name="TextBox 12"/>
          <p:cNvSpPr txBox="1"/>
          <p:nvPr/>
        </p:nvSpPr>
        <p:spPr>
          <a:xfrm>
            <a:off x="1972255" y="4892433"/>
            <a:ext cx="2013460" cy="984885"/>
          </a:xfrm>
          <a:prstGeom prst="rect">
            <a:avLst/>
          </a:prstGeom>
          <a:noFill/>
        </p:spPr>
        <p:txBody>
          <a:bodyPr wrap="square" lIns="0" tIns="0" rIns="0" bIns="0" rtlCol="0">
            <a:spAutoFit/>
          </a:bodyPr>
          <a:lstStyle/>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 Placeholder 2"/>
          <p:cNvSpPr txBox="1">
            <a:spLocks/>
          </p:cNvSpPr>
          <p:nvPr/>
        </p:nvSpPr>
        <p:spPr>
          <a:xfrm>
            <a:off x="4278958"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2014</a:t>
            </a:r>
          </a:p>
        </p:txBody>
      </p:sp>
      <p:sp>
        <p:nvSpPr>
          <p:cNvPr id="21" name="TextBox 14"/>
          <p:cNvSpPr txBox="1"/>
          <p:nvPr/>
        </p:nvSpPr>
        <p:spPr>
          <a:xfrm>
            <a:off x="4278958"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 Placeholder 2"/>
          <p:cNvSpPr txBox="1">
            <a:spLocks/>
          </p:cNvSpPr>
          <p:nvPr/>
        </p:nvSpPr>
        <p:spPr>
          <a:xfrm>
            <a:off x="6502493"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smtClean="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2019</a:t>
            </a:r>
            <a:endPar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TextBox 16"/>
          <p:cNvSpPr txBox="1"/>
          <p:nvPr/>
        </p:nvSpPr>
        <p:spPr>
          <a:xfrm>
            <a:off x="6502493"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Text Placeholder 2"/>
          <p:cNvSpPr txBox="1">
            <a:spLocks/>
          </p:cNvSpPr>
          <p:nvPr/>
        </p:nvSpPr>
        <p:spPr>
          <a:xfrm>
            <a:off x="8809195" y="4022997"/>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smtClean="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20XX</a:t>
            </a:r>
            <a:endPar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TextBox 18"/>
          <p:cNvSpPr txBox="1"/>
          <p:nvPr/>
        </p:nvSpPr>
        <p:spPr>
          <a:xfrm>
            <a:off x="8809195"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19"/>
          <p:cNvSpPr txBox="1"/>
          <p:nvPr/>
        </p:nvSpPr>
        <p:spPr>
          <a:xfrm>
            <a:off x="2313762"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20"/>
          <p:cNvSpPr txBox="1"/>
          <p:nvPr/>
        </p:nvSpPr>
        <p:spPr>
          <a:xfrm>
            <a:off x="4616649"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altLang="zh-CN"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21"/>
          <p:cNvSpPr txBox="1"/>
          <p:nvPr/>
        </p:nvSpPr>
        <p:spPr>
          <a:xfrm>
            <a:off x="6828611"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altLang="zh-CN"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TextBox 22"/>
          <p:cNvSpPr txBox="1"/>
          <p:nvPr/>
        </p:nvSpPr>
        <p:spPr>
          <a:xfrm>
            <a:off x="9131498"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altLang="zh-CN"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a16="http://schemas.microsoft.com/office/drawing/2014/main" xmlns="" id="{29079035-28CF-46D7-97BC-F62BD11BFA4C}"/>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1" name="直接连接符 30">
            <a:extLst>
              <a:ext uri="{FF2B5EF4-FFF2-40B4-BE49-F238E27FC236}">
                <a16:creationId xmlns:a16="http://schemas.microsoft.com/office/drawing/2014/main" xmlns="" id="{27F2963C-98A7-430C-8D61-4F87ADB2BC78}"/>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2" name="椭圆 31">
            <a:extLst>
              <a:ext uri="{FF2B5EF4-FFF2-40B4-BE49-F238E27FC236}">
                <a16:creationId xmlns:a16="http://schemas.microsoft.com/office/drawing/2014/main" xmlns="" id="{60AF21E4-3589-4E7A-BEED-0CDA92866932}"/>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7266550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Effect transition="in" filter="fade">
                                      <p:cBhvr>
                                        <p:cTn id="14" dur="500"/>
                                        <p:tgtEl>
                                          <p:spTgt spid="1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up)">
                                      <p:cBhvr>
                                        <p:cTn id="21" dur="500"/>
                                        <p:tgtEl>
                                          <p:spTgt spid="19"/>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500"/>
                                        <p:tgtEl>
                                          <p:spTgt spid="20">
                                            <p:txEl>
                                              <p:pRg st="0" end="0"/>
                                            </p:txEl>
                                          </p:spTgt>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up)">
                                      <p:cBhvr>
                                        <p:cTn id="39" dur="500"/>
                                        <p:tgtEl>
                                          <p:spTgt spid="21"/>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down)">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22">
                                            <p:txEl>
                                              <p:pRg st="0" end="0"/>
                                            </p:txEl>
                                          </p:spTgt>
                                        </p:tgtEl>
                                        <p:attrNameLst>
                                          <p:attrName>style.visibility</p:attrName>
                                        </p:attrNameLst>
                                      </p:cBhvr>
                                      <p:to>
                                        <p:strVal val="visible"/>
                                      </p:to>
                                    </p:set>
                                    <p:animEffect transition="in" filter="fade">
                                      <p:cBhvr>
                                        <p:cTn id="50" dur="500"/>
                                        <p:tgtEl>
                                          <p:spTgt spid="22">
                                            <p:txEl>
                                              <p:pRg st="0" end="0"/>
                                            </p:txEl>
                                          </p:spTgt>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up)">
                                      <p:cBhvr>
                                        <p:cTn id="57" dur="500"/>
                                        <p:tgtEl>
                                          <p:spTgt spid="23"/>
                                        </p:tgtEl>
                                      </p:cBhvr>
                                    </p:animEffect>
                                  </p:childTnLst>
                                </p:cTn>
                              </p:par>
                            </p:childTnLst>
                          </p:cTn>
                        </p:par>
                        <p:par>
                          <p:cTn id="58" fill="hold">
                            <p:stCondLst>
                              <p:cond delay="4500"/>
                            </p:stCondLst>
                            <p:childTnLst>
                              <p:par>
                                <p:cTn id="59" presetID="22" presetClass="entr" presetSubtype="4"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down)">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24">
                                            <p:txEl>
                                              <p:pRg st="0" end="0"/>
                                            </p:txEl>
                                          </p:spTgt>
                                        </p:tgtEl>
                                        <p:attrNameLst>
                                          <p:attrName>style.visibility</p:attrName>
                                        </p:attrNameLst>
                                      </p:cBhvr>
                                      <p:to>
                                        <p:strVal val="visible"/>
                                      </p:to>
                                    </p:set>
                                    <p:animEffect transition="in" filter="fade">
                                      <p:cBhvr>
                                        <p:cTn id="68" dur="500"/>
                                        <p:tgtEl>
                                          <p:spTgt spid="24">
                                            <p:txEl>
                                              <p:pRg st="0" end="0"/>
                                            </p:txEl>
                                          </p:spTgt>
                                        </p:tgtEl>
                                      </p:cBhvr>
                                    </p:animEffect>
                                  </p:childTnLst>
                                </p:cTn>
                              </p:par>
                            </p:childTnLst>
                          </p:cTn>
                        </p:par>
                        <p:par>
                          <p:cTn id="69" fill="hold">
                            <p:stCondLst>
                              <p:cond delay="5500"/>
                            </p:stCondLst>
                            <p:childTnLst>
                              <p:par>
                                <p:cTn id="70" presetID="10" presetClass="entr" presetSubtype="0"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500"/>
                                        <p:tgtEl>
                                          <p:spTgt spid="29"/>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up)">
                                      <p:cBhvr>
                                        <p:cTn id="7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build="p"/>
      <p:bldP spid="19" grpId="0"/>
      <p:bldP spid="20" grpId="0" build="p"/>
      <p:bldP spid="21" grpId="0"/>
      <p:bldP spid="22" grpId="0" build="p"/>
      <p:bldP spid="23" grpId="0"/>
      <p:bldP spid="24" grpId="0" build="p"/>
      <p:bldP spid="25" grpId="0"/>
      <p:bldP spid="26" grpId="0"/>
      <p:bldP spid="27" grpId="0"/>
      <p:bldP spid="28"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680234" y="2054901"/>
            <a:ext cx="4530039" cy="2831275"/>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1" name="矩形 10"/>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矩形 11"/>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3" name="TextBox 4"/>
          <p:cNvSpPr txBox="1"/>
          <p:nvPr/>
        </p:nvSpPr>
        <p:spPr>
          <a:xfrm>
            <a:off x="6798793" y="2287746"/>
            <a:ext cx="4844387" cy="3323987"/>
          </a:xfrm>
          <a:prstGeom prst="rect">
            <a:avLst/>
          </a:prstGeom>
          <a:noFill/>
        </p:spPr>
        <p:txBody>
          <a:bodyPr wrap="square" lIns="0" tIns="0" rIns="0" bIns="0" rtlCol="0">
            <a:spAutoFit/>
          </a:bodyPr>
          <a:lstStyle/>
          <a:p>
            <a:pPr algn="just">
              <a:lnSpc>
                <a:spcPct val="150000"/>
              </a:lnSpc>
            </a:pPr>
            <a:r>
              <a:rPr lang="zh-CN" altLang="en-US" sz="11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a:t>
            </a: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某某科技发展公司是全球领先的综合通信解决方案提供商。公司将为全球160多个国家和地区的电信运营商和企业网客户提供创新技术与产品解决方案，让全世界用户享有语音、数据、多媒体、无线宽带等全方位沟通。公司成立于</a:t>
            </a:r>
            <a:r>
              <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2013</a:t>
            </a: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年，未来将在香港和深圳两地上市，是中国最大的通信设备上市公司。</a:t>
            </a:r>
          </a:p>
          <a:p>
            <a:pPr algn="just">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某某公司是全球领先的综合通信解决方案提供商。公司将为全球160多个国家和地区的电信运营商和企业网客户提供创新技术与产品解决方案。</a:t>
            </a:r>
          </a:p>
        </p:txBody>
      </p:sp>
      <p:grpSp>
        <p:nvGrpSpPr>
          <p:cNvPr id="14" name="组合 13"/>
          <p:cNvGrpSpPr/>
          <p:nvPr/>
        </p:nvGrpSpPr>
        <p:grpSpPr>
          <a:xfrm>
            <a:off x="3299568" y="4204061"/>
            <a:ext cx="3302085" cy="2063803"/>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5" name="矩形 14"/>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9" name="矩形 8">
            <a:extLst>
              <a:ext uri="{FF2B5EF4-FFF2-40B4-BE49-F238E27FC236}">
                <a16:creationId xmlns:a16="http://schemas.microsoft.com/office/drawing/2014/main" xmlns="" id="{C26B9191-3E17-4A17-8114-EDD6BC50FF2B}"/>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17" name="直接连接符 16">
            <a:extLst>
              <a:ext uri="{FF2B5EF4-FFF2-40B4-BE49-F238E27FC236}">
                <a16:creationId xmlns:a16="http://schemas.microsoft.com/office/drawing/2014/main" xmlns="" id="{91882B57-972F-4152-9336-8719D7D3D5C0}"/>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椭圆 17">
            <a:extLst>
              <a:ext uri="{FF2B5EF4-FFF2-40B4-BE49-F238E27FC236}">
                <a16:creationId xmlns:a16="http://schemas.microsoft.com/office/drawing/2014/main" xmlns="" id="{A1865390-079E-49B8-A4F2-181D37E34CA4}"/>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84980818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13"/>
                                        </p:tgtEl>
                                        <p:attrNameLst>
                                          <p:attrName>style.visibility</p:attrName>
                                        </p:attrNameLst>
                                      </p:cBhvr>
                                      <p:to>
                                        <p:strVal val="visible"/>
                                      </p:to>
                                    </p:set>
                                    <p:animEffect transition="in" filter="wipe(left)">
                                      <p:cBhvr>
                                        <p:cTn id="19" dur="50"/>
                                        <p:tgtEl>
                                          <p:spTgt spid="13"/>
                                        </p:tgtEl>
                                      </p:cBhvr>
                                    </p:animEffect>
                                  </p:childTnLst>
                                </p:cTn>
                              </p:par>
                              <p:par>
                                <p:cTn id="20" presetID="36" presetClass="emph" presetSubtype="0" fill="hold" grpId="1" nodeType="withEffect">
                                  <p:stCondLst>
                                    <p:cond delay="0"/>
                                  </p:stCondLst>
                                  <p:iterate type="lt">
                                    <p:tmPct val="30000"/>
                                  </p:iterate>
                                  <p:childTnLst>
                                    <p:animScale>
                                      <p:cBhvr>
                                        <p:cTn id="21" dur="25" autoRev="1" fill="hold">
                                          <p:stCondLst>
                                            <p:cond delay="0"/>
                                          </p:stCondLst>
                                        </p:cTn>
                                        <p:tgtEl>
                                          <p:spTgt spid="13"/>
                                        </p:tgtEl>
                                      </p:cBhvr>
                                      <p:to x="80000" y="100000"/>
                                    </p:animScale>
                                    <p:anim by="(#ppt_w*0.10)" calcmode="lin" valueType="num">
                                      <p:cBhvr>
                                        <p:cTn id="22" dur="25" autoRev="1" fill="hold">
                                          <p:stCondLst>
                                            <p:cond delay="0"/>
                                          </p:stCondLst>
                                        </p:cTn>
                                        <p:tgtEl>
                                          <p:spTgt spid="13"/>
                                        </p:tgtEl>
                                        <p:attrNameLst>
                                          <p:attrName>ppt_x</p:attrName>
                                        </p:attrNameLst>
                                      </p:cBhvr>
                                    </p:anim>
                                    <p:anim by="(-#ppt_w*0.10)" calcmode="lin" valueType="num">
                                      <p:cBhvr>
                                        <p:cTn id="23" dur="25" autoRev="1" fill="hold">
                                          <p:stCondLst>
                                            <p:cond delay="0"/>
                                          </p:stCondLst>
                                        </p:cTn>
                                        <p:tgtEl>
                                          <p:spTgt spid="13"/>
                                        </p:tgtEl>
                                        <p:attrNameLst>
                                          <p:attrName>ppt_y</p:attrName>
                                        </p:attrNameLst>
                                      </p:cBhvr>
                                    </p:anim>
                                    <p:animRot by="-480000">
                                      <p:cBhvr>
                                        <p:cTn id="24" dur="25" autoRev="1"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1937539" y="3537012"/>
            <a:ext cx="8316924"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999656" y="2348880"/>
            <a:ext cx="609440" cy="1296144"/>
            <a:chOff x="2998862" y="2348880"/>
            <a:chExt cx="609440" cy="1296144"/>
          </a:xfrm>
          <a:solidFill>
            <a:schemeClr val="bg1"/>
          </a:solidFill>
        </p:grpSpPr>
        <p:sp>
          <p:nvSpPr>
            <p:cNvPr id="12" name="椭圆 11"/>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任意多边形 12"/>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4" name="组合 13"/>
          <p:cNvGrpSpPr/>
          <p:nvPr/>
        </p:nvGrpSpPr>
        <p:grpSpPr>
          <a:xfrm>
            <a:off x="3719736" y="3429001"/>
            <a:ext cx="609011" cy="1290631"/>
            <a:chOff x="3718942" y="3429000"/>
            <a:chExt cx="609010" cy="1290630"/>
          </a:xfrm>
          <a:solidFill>
            <a:schemeClr val="bg1"/>
          </a:solidFill>
        </p:grpSpPr>
        <p:sp>
          <p:nvSpPr>
            <p:cNvPr id="15" name="椭圆 14"/>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任意多边形 15"/>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7" name="组合 16"/>
          <p:cNvGrpSpPr/>
          <p:nvPr/>
        </p:nvGrpSpPr>
        <p:grpSpPr>
          <a:xfrm>
            <a:off x="4943872" y="2348880"/>
            <a:ext cx="624299" cy="1296144"/>
            <a:chOff x="4943078" y="2348880"/>
            <a:chExt cx="624298" cy="1296144"/>
          </a:xfrm>
          <a:solidFill>
            <a:schemeClr val="bg1"/>
          </a:solidFill>
        </p:grpSpPr>
        <p:sp>
          <p:nvSpPr>
            <p:cNvPr id="18" name="椭圆 17"/>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任意多边形 18"/>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组合 19"/>
          <p:cNvGrpSpPr/>
          <p:nvPr/>
        </p:nvGrpSpPr>
        <p:grpSpPr>
          <a:xfrm>
            <a:off x="5987988" y="3429001"/>
            <a:ext cx="624299" cy="1290631"/>
            <a:chOff x="5987194" y="3429000"/>
            <a:chExt cx="624298" cy="1290630"/>
          </a:xfrm>
          <a:solidFill>
            <a:schemeClr val="bg1"/>
          </a:solidFill>
        </p:grpSpPr>
        <p:sp>
          <p:nvSpPr>
            <p:cNvPr id="21" name="椭圆 20"/>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任意多边形 21"/>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3" name="组合 22"/>
          <p:cNvGrpSpPr/>
          <p:nvPr/>
        </p:nvGrpSpPr>
        <p:grpSpPr>
          <a:xfrm>
            <a:off x="8472264" y="3429001"/>
            <a:ext cx="624299" cy="1290631"/>
            <a:chOff x="8471470" y="3429000"/>
            <a:chExt cx="624298" cy="1290630"/>
          </a:xfrm>
          <a:solidFill>
            <a:schemeClr val="bg1"/>
          </a:solidFill>
        </p:grpSpPr>
        <p:sp>
          <p:nvSpPr>
            <p:cNvPr id="24" name="椭圆 23"/>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任意多边形 24"/>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6" name="组合 25"/>
          <p:cNvGrpSpPr/>
          <p:nvPr/>
        </p:nvGrpSpPr>
        <p:grpSpPr>
          <a:xfrm>
            <a:off x="7660333" y="2348880"/>
            <a:ext cx="590289" cy="1296144"/>
            <a:chOff x="7659538" y="2348880"/>
            <a:chExt cx="590289" cy="1296144"/>
          </a:xfrm>
          <a:solidFill>
            <a:schemeClr val="bg1"/>
          </a:solidFill>
        </p:grpSpPr>
        <p:sp>
          <p:nvSpPr>
            <p:cNvPr id="27" name="椭圆 26"/>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任意多边形 27"/>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159896" y="1556792"/>
            <a:ext cx="792088" cy="792088"/>
            <a:chOff x="5159102" y="1556792"/>
            <a:chExt cx="792088" cy="792088"/>
          </a:xfrm>
        </p:grpSpPr>
        <p:sp>
          <p:nvSpPr>
            <p:cNvPr id="30" name="椭圆 29"/>
            <p:cNvSpPr/>
            <p:nvPr/>
          </p:nvSpPr>
          <p:spPr>
            <a:xfrm>
              <a:off x="5159102" y="1556792"/>
              <a:ext cx="792088" cy="792088"/>
            </a:xfrm>
            <a:prstGeom prst="ellipse">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心形 30"/>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2" name="组合 31"/>
          <p:cNvGrpSpPr/>
          <p:nvPr/>
        </p:nvGrpSpPr>
        <p:grpSpPr>
          <a:xfrm>
            <a:off x="7842347" y="1556792"/>
            <a:ext cx="792088" cy="792088"/>
            <a:chOff x="7841553" y="1556792"/>
            <a:chExt cx="792088" cy="792088"/>
          </a:xfrm>
        </p:grpSpPr>
        <p:sp>
          <p:nvSpPr>
            <p:cNvPr id="33" name="椭圆 32"/>
            <p:cNvSpPr/>
            <p:nvPr/>
          </p:nvSpPr>
          <p:spPr>
            <a:xfrm>
              <a:off x="7841553" y="1556792"/>
              <a:ext cx="792088" cy="792088"/>
            </a:xfrm>
            <a:prstGeom prst="ellipse">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椭圆形标注 33"/>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5" name="组合 34"/>
          <p:cNvGrpSpPr/>
          <p:nvPr/>
        </p:nvGrpSpPr>
        <p:grpSpPr>
          <a:xfrm>
            <a:off x="3920472" y="4719631"/>
            <a:ext cx="792088" cy="792088"/>
            <a:chOff x="3919678" y="4719630"/>
            <a:chExt cx="792088" cy="792088"/>
          </a:xfrm>
        </p:grpSpPr>
        <p:sp>
          <p:nvSpPr>
            <p:cNvPr id="36" name="椭圆 35"/>
            <p:cNvSpPr/>
            <p:nvPr/>
          </p:nvSpPr>
          <p:spPr>
            <a:xfrm flipV="1">
              <a:off x="3919678" y="4719630"/>
              <a:ext cx="792088" cy="792088"/>
            </a:xfrm>
            <a:prstGeom prst="ellipse">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7" name="组合 36"/>
            <p:cNvGrpSpPr/>
            <p:nvPr/>
          </p:nvGrpSpPr>
          <p:grpSpPr>
            <a:xfrm>
              <a:off x="4158358" y="4886644"/>
              <a:ext cx="314729" cy="458061"/>
              <a:chOff x="5690315" y="3674507"/>
              <a:chExt cx="314729" cy="458061"/>
            </a:xfrm>
          </p:grpSpPr>
          <p:sp>
            <p:nvSpPr>
              <p:cNvPr id="38"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p:cNvGrpSpPr/>
          <p:nvPr/>
        </p:nvGrpSpPr>
        <p:grpSpPr>
          <a:xfrm>
            <a:off x="3200823" y="1556792"/>
            <a:ext cx="792088" cy="792088"/>
            <a:chOff x="3200028" y="1556792"/>
            <a:chExt cx="792088" cy="792088"/>
          </a:xfrm>
        </p:grpSpPr>
        <p:sp>
          <p:nvSpPr>
            <p:cNvPr id="41" name="椭圆 40"/>
            <p:cNvSpPr/>
            <p:nvPr/>
          </p:nvSpPr>
          <p:spPr>
            <a:xfrm>
              <a:off x="3200028" y="1556792"/>
              <a:ext cx="792088" cy="792088"/>
            </a:xfrm>
            <a:prstGeom prst="ellipse">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3360527" y="1717291"/>
              <a:ext cx="471090" cy="471090"/>
              <a:chOff x="4334131" y="1343733"/>
              <a:chExt cx="471090" cy="471090"/>
            </a:xfrm>
          </p:grpSpPr>
          <p:sp>
            <p:nvSpPr>
              <p:cNvPr id="43"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5" name="组合 44"/>
          <p:cNvGrpSpPr/>
          <p:nvPr/>
        </p:nvGrpSpPr>
        <p:grpSpPr>
          <a:xfrm>
            <a:off x="6204012" y="4719631"/>
            <a:ext cx="792088" cy="792088"/>
            <a:chOff x="6203218" y="4719630"/>
            <a:chExt cx="792088" cy="792088"/>
          </a:xfrm>
        </p:grpSpPr>
        <p:sp>
          <p:nvSpPr>
            <p:cNvPr id="46" name="椭圆 45"/>
            <p:cNvSpPr/>
            <p:nvPr/>
          </p:nvSpPr>
          <p:spPr>
            <a:xfrm flipV="1">
              <a:off x="6203218" y="4719630"/>
              <a:ext cx="792088" cy="792088"/>
            </a:xfrm>
            <a:prstGeom prst="ellipse">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8" name="组合 47"/>
          <p:cNvGrpSpPr/>
          <p:nvPr/>
        </p:nvGrpSpPr>
        <p:grpSpPr>
          <a:xfrm>
            <a:off x="8688288" y="4719631"/>
            <a:ext cx="792088" cy="792088"/>
            <a:chOff x="8687494" y="4719630"/>
            <a:chExt cx="792088" cy="792088"/>
          </a:xfrm>
        </p:grpSpPr>
        <p:sp>
          <p:nvSpPr>
            <p:cNvPr id="49" name="椭圆 48"/>
            <p:cNvSpPr/>
            <p:nvPr/>
          </p:nvSpPr>
          <p:spPr>
            <a:xfrm flipV="1">
              <a:off x="8687494" y="4719630"/>
              <a:ext cx="792088" cy="792088"/>
            </a:xfrm>
            <a:prstGeom prst="ellipse">
              <a:avLst/>
            </a:prstGeom>
            <a:no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0" name="组合 49"/>
            <p:cNvGrpSpPr/>
            <p:nvPr/>
          </p:nvGrpSpPr>
          <p:grpSpPr>
            <a:xfrm>
              <a:off x="8847965" y="4984723"/>
              <a:ext cx="471147" cy="261902"/>
              <a:chOff x="6864264" y="1408669"/>
              <a:chExt cx="471147" cy="261902"/>
            </a:xfrm>
          </p:grpSpPr>
          <p:sp>
            <p:nvSpPr>
              <p:cNvPr id="51"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54" name="TextBox 88"/>
          <p:cNvSpPr txBox="1"/>
          <p:nvPr/>
        </p:nvSpPr>
        <p:spPr>
          <a:xfrm>
            <a:off x="1376501" y="1980086"/>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5" name="TextBox 90"/>
          <p:cNvSpPr txBox="1"/>
          <p:nvPr/>
        </p:nvSpPr>
        <p:spPr>
          <a:xfrm>
            <a:off x="2104219" y="4692337"/>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6" name="TextBox 91"/>
          <p:cNvSpPr txBox="1"/>
          <p:nvPr/>
        </p:nvSpPr>
        <p:spPr>
          <a:xfrm>
            <a:off x="5951984" y="2050743"/>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7" name="TextBox 92"/>
          <p:cNvSpPr txBox="1"/>
          <p:nvPr/>
        </p:nvSpPr>
        <p:spPr>
          <a:xfrm>
            <a:off x="6690645" y="4107561"/>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8" name="TextBox 93"/>
          <p:cNvSpPr txBox="1"/>
          <p:nvPr/>
        </p:nvSpPr>
        <p:spPr>
          <a:xfrm>
            <a:off x="8616280" y="2050743"/>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9" name="TextBox 94"/>
          <p:cNvSpPr txBox="1"/>
          <p:nvPr/>
        </p:nvSpPr>
        <p:spPr>
          <a:xfrm>
            <a:off x="9264352" y="4107561"/>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60" name="矩形 59">
            <a:extLst>
              <a:ext uri="{FF2B5EF4-FFF2-40B4-BE49-F238E27FC236}">
                <a16:creationId xmlns:a16="http://schemas.microsoft.com/office/drawing/2014/main" xmlns="" id="{E9BB6237-CFFF-4D34-8574-72C8E70FE1DD}"/>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61" name="直接连接符 60">
            <a:extLst>
              <a:ext uri="{FF2B5EF4-FFF2-40B4-BE49-F238E27FC236}">
                <a16:creationId xmlns:a16="http://schemas.microsoft.com/office/drawing/2014/main" xmlns="" id="{2FB8DF96-B081-49F3-8610-CD5CDF2B67F2}"/>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2" name="椭圆 61">
            <a:extLst>
              <a:ext uri="{FF2B5EF4-FFF2-40B4-BE49-F238E27FC236}">
                <a16:creationId xmlns:a16="http://schemas.microsoft.com/office/drawing/2014/main" xmlns="" id="{FB8A7869-EE95-40BC-B5A4-A9EFDA960B87}"/>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67308975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wipe(right)">
                                      <p:cBhvr>
                                        <p:cTn id="19" dur="500"/>
                                        <p:tgtEl>
                                          <p:spTgt spid="54"/>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up)">
                                      <p:cBhvr>
                                        <p:cTn id="23" dur="500"/>
                                        <p:tgtEl>
                                          <p:spTgt spid="1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childTnLst>
                          </p:cTn>
                        </p:par>
                        <p:par>
                          <p:cTn id="28" fill="hold">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wipe(right)">
                                      <p:cBhvr>
                                        <p:cTn id="31" dur="500"/>
                                        <p:tgtEl>
                                          <p:spTgt spid="5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Effect transition="in" filter="wipe(left)">
                                      <p:cBhvr>
                                        <p:cTn id="43" dur="500"/>
                                        <p:tgtEl>
                                          <p:spTgt spid="56"/>
                                        </p:tgtEl>
                                      </p:cBhvr>
                                    </p:animEffect>
                                  </p:childTnLst>
                                </p:cTn>
                              </p:par>
                            </p:childTnLst>
                          </p:cTn>
                        </p:par>
                        <p:par>
                          <p:cTn id="44" fill="hold">
                            <p:stCondLst>
                              <p:cond delay="5000"/>
                            </p:stCondLst>
                            <p:childTnLst>
                              <p:par>
                                <p:cTn id="45" presetID="22" presetClass="entr" presetSubtype="1"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up)">
                                      <p:cBhvr>
                                        <p:cTn id="47" dur="500"/>
                                        <p:tgtEl>
                                          <p:spTgt spid="20"/>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500"/>
                                        <p:tgtEl>
                                          <p:spTgt spid="45"/>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wipe(left)">
                                      <p:cBhvr>
                                        <p:cTn id="55" dur="500"/>
                                        <p:tgtEl>
                                          <p:spTgt spid="57"/>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down)">
                                      <p:cBhvr>
                                        <p:cTn id="59" dur="500"/>
                                        <p:tgtEl>
                                          <p:spTgt spid="26"/>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left)">
                                      <p:cBhvr>
                                        <p:cTn id="67" dur="500"/>
                                        <p:tgtEl>
                                          <p:spTgt spid="58"/>
                                        </p:tgtEl>
                                      </p:cBhvr>
                                    </p:animEffect>
                                  </p:childTnLst>
                                </p:cTn>
                              </p:par>
                            </p:childTnLst>
                          </p:cTn>
                        </p:par>
                        <p:par>
                          <p:cTn id="68" fill="hold">
                            <p:stCondLst>
                              <p:cond delay="8000"/>
                            </p:stCondLst>
                            <p:childTnLst>
                              <p:par>
                                <p:cTn id="69" presetID="22" presetClass="entr" presetSubtype="1" fill="hold" nodeType="after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wipe(up)">
                                      <p:cBhvr>
                                        <p:cTn id="71" dur="500"/>
                                        <p:tgtEl>
                                          <p:spTgt spid="23"/>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childTnLst>
                          </p:cTn>
                        </p:par>
                        <p:par>
                          <p:cTn id="76" fill="hold">
                            <p:stCondLst>
                              <p:cond delay="9000"/>
                            </p:stCondLst>
                            <p:childTnLst>
                              <p:par>
                                <p:cTn id="77" presetID="22" presetClass="entr" presetSubtype="8" fill="hold" grpId="0" nodeType="afterEffect">
                                  <p:stCondLst>
                                    <p:cond delay="0"/>
                                  </p:stCondLst>
                                  <p:childTnLst>
                                    <p:set>
                                      <p:cBhvr>
                                        <p:cTn id="78" dur="1" fill="hold">
                                          <p:stCondLst>
                                            <p:cond delay="0"/>
                                          </p:stCondLst>
                                        </p:cTn>
                                        <p:tgtEl>
                                          <p:spTgt spid="59"/>
                                        </p:tgtEl>
                                        <p:attrNameLst>
                                          <p:attrName>style.visibility</p:attrName>
                                        </p:attrNameLst>
                                      </p:cBhvr>
                                      <p:to>
                                        <p:strVal val="visible"/>
                                      </p:to>
                                    </p:set>
                                    <p:animEffect transition="in" filter="wipe(left)">
                                      <p:cBhvr>
                                        <p:cTn id="7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xmlns=""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04</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xmlns=""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xmlns=""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xmlns="" id="{BCF4AF53-4B69-4875-AA1A-2E49D50C6B7F}"/>
              </a:ext>
            </a:extLst>
          </p:cNvPr>
          <p:cNvSpPr/>
          <p:nvPr/>
        </p:nvSpPr>
        <p:spPr>
          <a:xfrm>
            <a:off x="5883558" y="2606215"/>
            <a:ext cx="4236916" cy="830997"/>
          </a:xfrm>
          <a:prstGeom prst="rect">
            <a:avLst/>
          </a:prstGeom>
        </p:spPr>
        <p:txBody>
          <a:bodyPr wrap="square" lIns="0" tIns="0" rIns="0" bIns="0">
            <a:spAutoFit/>
          </a:bodyPr>
          <a:lstStyle/>
          <a:p>
            <a:pPr lvl="0"/>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明年工作计划</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xmlns=""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xmlns=""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xmlns=""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xmlns=""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3629863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705377" y="2154605"/>
            <a:ext cx="1618071" cy="3139868"/>
            <a:chOff x="1419709" y="1270654"/>
            <a:chExt cx="1213553" cy="2354901"/>
          </a:xfrm>
        </p:grpSpPr>
        <p:sp>
          <p:nvSpPr>
            <p:cNvPr id="11" name="圆角矩形 10"/>
            <p:cNvSpPr/>
            <p:nvPr/>
          </p:nvSpPr>
          <p:spPr bwMode="auto">
            <a:xfrm rot="5400000">
              <a:off x="849035" y="1841328"/>
              <a:ext cx="2354901" cy="1213553"/>
            </a:xfrm>
            <a:prstGeom prst="roundRect">
              <a:avLst>
                <a:gd name="adj" fmla="val 50000"/>
              </a:avLst>
            </a:prstGeom>
            <a:noFill/>
            <a:ln w="3492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椭圆 11"/>
            <p:cNvSpPr/>
            <p:nvPr/>
          </p:nvSpPr>
          <p:spPr bwMode="auto">
            <a:xfrm>
              <a:off x="1552084" y="1411263"/>
              <a:ext cx="948800" cy="95006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Text Box 39"/>
            <p:cNvSpPr txBox="1">
              <a:spLocks noChangeArrowheads="1"/>
            </p:cNvSpPr>
            <p:nvPr/>
          </p:nvSpPr>
          <p:spPr bwMode="auto">
            <a:xfrm>
              <a:off x="1505018"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1</a:t>
              </a:r>
            </a:p>
          </p:txBody>
        </p:sp>
        <p:sp>
          <p:nvSpPr>
            <p:cNvPr id="14" name="矩形 261"/>
            <p:cNvSpPr>
              <a:spLocks noChangeArrowheads="1"/>
            </p:cNvSpPr>
            <p:nvPr/>
          </p:nvSpPr>
          <p:spPr bwMode="auto">
            <a:xfrm>
              <a:off x="1626377"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15" name="Text Box 39"/>
            <p:cNvSpPr txBox="1">
              <a:spLocks noChangeArrowheads="1"/>
            </p:cNvSpPr>
            <p:nvPr/>
          </p:nvSpPr>
          <p:spPr bwMode="auto">
            <a:xfrm>
              <a:off x="1499515"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6" name="组合 15"/>
          <p:cNvGrpSpPr/>
          <p:nvPr/>
        </p:nvGrpSpPr>
        <p:grpSpPr>
          <a:xfrm>
            <a:off x="2304337" y="5837501"/>
            <a:ext cx="7848768" cy="502573"/>
            <a:chOff x="1868930" y="4032828"/>
            <a:chExt cx="5886576" cy="376930"/>
          </a:xfrm>
        </p:grpSpPr>
        <p:grpSp>
          <p:nvGrpSpPr>
            <p:cNvPr id="17" name="组合 16"/>
            <p:cNvGrpSpPr/>
            <p:nvPr/>
          </p:nvGrpSpPr>
          <p:grpSpPr>
            <a:xfrm>
              <a:off x="1868930" y="4098093"/>
              <a:ext cx="417263" cy="228018"/>
              <a:chOff x="1868930" y="4098093"/>
              <a:chExt cx="417263" cy="228018"/>
            </a:xfrm>
          </p:grpSpPr>
          <p:sp>
            <p:nvSpPr>
              <p:cNvPr id="19" name="燕尾形 18"/>
              <p:cNvSpPr/>
              <p:nvPr/>
            </p:nvSpPr>
            <p:spPr>
              <a:xfrm>
                <a:off x="1868930"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燕尾形 19"/>
              <p:cNvSpPr/>
              <p:nvPr/>
            </p:nvSpPr>
            <p:spPr>
              <a:xfrm>
                <a:off x="2058175"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8" name="TextBox 36"/>
            <p:cNvSpPr txBox="1"/>
            <p:nvPr/>
          </p:nvSpPr>
          <p:spPr>
            <a:xfrm>
              <a:off x="2566596" y="4032828"/>
              <a:ext cx="5188910" cy="376930"/>
            </a:xfrm>
            <a:prstGeom prst="rect">
              <a:avLst/>
            </a:prstGeom>
            <a:noFill/>
          </p:spPr>
          <p:txBody>
            <a:bodyPr wrap="square" rtlCol="0">
              <a:spAutoFit/>
            </a:bodyPr>
            <a:lstStyle/>
            <a:p>
              <a:pPr algn="just">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单击此处添加文字阐述，添加简短问题说明文字，具体说明文字在此处添加此处。</a:t>
              </a:r>
              <a:endParaRPr lang="en-US" altLang="zh-CN"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just">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单击此处添加文字阐述，添加简短问题说明文字，具体说明文字在此处添加此处。</a:t>
              </a:r>
              <a:endParaRPr lang="en-US" altLang="zh-CN"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组合 20"/>
          <p:cNvGrpSpPr/>
          <p:nvPr/>
        </p:nvGrpSpPr>
        <p:grpSpPr>
          <a:xfrm>
            <a:off x="4021007" y="2154605"/>
            <a:ext cx="1618071" cy="3139868"/>
            <a:chOff x="3156432" y="1270654"/>
            <a:chExt cx="1213553" cy="2354901"/>
          </a:xfrm>
        </p:grpSpPr>
        <p:sp>
          <p:nvSpPr>
            <p:cNvPr id="22" name="圆角矩形 21"/>
            <p:cNvSpPr/>
            <p:nvPr/>
          </p:nvSpPr>
          <p:spPr bwMode="auto">
            <a:xfrm rot="5400000">
              <a:off x="2585758" y="1841328"/>
              <a:ext cx="2354901" cy="1213553"/>
            </a:xfrm>
            <a:prstGeom prst="roundRect">
              <a:avLst>
                <a:gd name="adj" fmla="val 50000"/>
              </a:avLst>
            </a:prstGeom>
            <a:noFill/>
            <a:ln w="3492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椭圆 22"/>
            <p:cNvSpPr/>
            <p:nvPr/>
          </p:nvSpPr>
          <p:spPr bwMode="auto">
            <a:xfrm>
              <a:off x="3288808" y="1411263"/>
              <a:ext cx="948801" cy="95006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Text Box 39"/>
            <p:cNvSpPr txBox="1">
              <a:spLocks noChangeArrowheads="1"/>
            </p:cNvSpPr>
            <p:nvPr/>
          </p:nvSpPr>
          <p:spPr bwMode="auto">
            <a:xfrm>
              <a:off x="3241741"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2</a:t>
              </a:r>
            </a:p>
          </p:txBody>
        </p:sp>
        <p:sp>
          <p:nvSpPr>
            <p:cNvPr id="25" name="矩形 261"/>
            <p:cNvSpPr>
              <a:spLocks noChangeArrowheads="1"/>
            </p:cNvSpPr>
            <p:nvPr/>
          </p:nvSpPr>
          <p:spPr bwMode="auto">
            <a:xfrm>
              <a:off x="3363099"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26" name="Text Box 39"/>
            <p:cNvSpPr txBox="1">
              <a:spLocks noChangeArrowheads="1"/>
            </p:cNvSpPr>
            <p:nvPr/>
          </p:nvSpPr>
          <p:spPr bwMode="auto">
            <a:xfrm>
              <a:off x="3220112"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7" name="组合 26"/>
          <p:cNvGrpSpPr/>
          <p:nvPr/>
        </p:nvGrpSpPr>
        <p:grpSpPr>
          <a:xfrm>
            <a:off x="6341706" y="2154605"/>
            <a:ext cx="1618071" cy="3139868"/>
            <a:chOff x="4896956" y="1270654"/>
            <a:chExt cx="1213553" cy="2354901"/>
          </a:xfrm>
        </p:grpSpPr>
        <p:sp>
          <p:nvSpPr>
            <p:cNvPr id="28" name="圆角矩形 27"/>
            <p:cNvSpPr/>
            <p:nvPr/>
          </p:nvSpPr>
          <p:spPr bwMode="auto">
            <a:xfrm rot="5400000">
              <a:off x="4326282" y="1841328"/>
              <a:ext cx="2354901" cy="1213553"/>
            </a:xfrm>
            <a:prstGeom prst="roundRect">
              <a:avLst>
                <a:gd name="adj" fmla="val 50000"/>
              </a:avLst>
            </a:prstGeom>
            <a:noFill/>
            <a:ln w="3492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椭圆 28"/>
            <p:cNvSpPr/>
            <p:nvPr/>
          </p:nvSpPr>
          <p:spPr bwMode="auto">
            <a:xfrm>
              <a:off x="5029333" y="1411263"/>
              <a:ext cx="948801" cy="95006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Text Box 39"/>
            <p:cNvSpPr txBox="1">
              <a:spLocks noChangeArrowheads="1"/>
            </p:cNvSpPr>
            <p:nvPr/>
          </p:nvSpPr>
          <p:spPr bwMode="auto">
            <a:xfrm>
              <a:off x="4982265"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3</a:t>
              </a:r>
            </a:p>
          </p:txBody>
        </p:sp>
        <p:sp>
          <p:nvSpPr>
            <p:cNvPr id="31" name="矩形 261"/>
            <p:cNvSpPr>
              <a:spLocks noChangeArrowheads="1"/>
            </p:cNvSpPr>
            <p:nvPr/>
          </p:nvSpPr>
          <p:spPr bwMode="auto">
            <a:xfrm>
              <a:off x="5103624"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32" name="Text Box 39"/>
            <p:cNvSpPr txBox="1">
              <a:spLocks noChangeArrowheads="1"/>
            </p:cNvSpPr>
            <p:nvPr/>
          </p:nvSpPr>
          <p:spPr bwMode="auto">
            <a:xfrm>
              <a:off x="4965616"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3" name="组合 32"/>
          <p:cNvGrpSpPr/>
          <p:nvPr/>
        </p:nvGrpSpPr>
        <p:grpSpPr>
          <a:xfrm>
            <a:off x="8599911" y="2154605"/>
            <a:ext cx="1618071" cy="3139868"/>
            <a:chOff x="6590610" y="1270654"/>
            <a:chExt cx="1213553" cy="2354901"/>
          </a:xfrm>
        </p:grpSpPr>
        <p:sp>
          <p:nvSpPr>
            <p:cNvPr id="34" name="圆角矩形 33"/>
            <p:cNvSpPr/>
            <p:nvPr/>
          </p:nvSpPr>
          <p:spPr bwMode="auto">
            <a:xfrm rot="5400000">
              <a:off x="6019936" y="1841328"/>
              <a:ext cx="2354901" cy="1213553"/>
            </a:xfrm>
            <a:prstGeom prst="roundRect">
              <a:avLst>
                <a:gd name="adj" fmla="val 50000"/>
              </a:avLst>
            </a:prstGeom>
            <a:noFill/>
            <a:ln w="34925">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椭圆 34"/>
            <p:cNvSpPr/>
            <p:nvPr/>
          </p:nvSpPr>
          <p:spPr bwMode="auto">
            <a:xfrm>
              <a:off x="6722985" y="1411263"/>
              <a:ext cx="948800" cy="950068"/>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Text Box 39"/>
            <p:cNvSpPr txBox="1">
              <a:spLocks noChangeArrowheads="1"/>
            </p:cNvSpPr>
            <p:nvPr/>
          </p:nvSpPr>
          <p:spPr bwMode="auto">
            <a:xfrm>
              <a:off x="6675919"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4</a:t>
              </a:r>
            </a:p>
          </p:txBody>
        </p:sp>
        <p:sp>
          <p:nvSpPr>
            <p:cNvPr id="37" name="矩形 261"/>
            <p:cNvSpPr>
              <a:spLocks noChangeArrowheads="1"/>
            </p:cNvSpPr>
            <p:nvPr/>
          </p:nvSpPr>
          <p:spPr bwMode="auto">
            <a:xfrm>
              <a:off x="6797278"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38" name="Text Box 39"/>
            <p:cNvSpPr txBox="1">
              <a:spLocks noChangeArrowheads="1"/>
            </p:cNvSpPr>
            <p:nvPr/>
          </p:nvSpPr>
          <p:spPr bwMode="auto">
            <a:xfrm>
              <a:off x="6654290"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p:cNvGrpSpPr/>
          <p:nvPr/>
        </p:nvGrpSpPr>
        <p:grpSpPr>
          <a:xfrm>
            <a:off x="3377477" y="3468075"/>
            <a:ext cx="556351" cy="304024"/>
            <a:chOff x="2673784" y="2255757"/>
            <a:chExt cx="417263" cy="228018"/>
          </a:xfrm>
          <a:noFill/>
        </p:grpSpPr>
        <p:sp>
          <p:nvSpPr>
            <p:cNvPr id="40" name="燕尾形 39"/>
            <p:cNvSpPr/>
            <p:nvPr/>
          </p:nvSpPr>
          <p:spPr>
            <a:xfrm>
              <a:off x="2673784"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燕尾形 40"/>
            <p:cNvSpPr/>
            <p:nvPr/>
          </p:nvSpPr>
          <p:spPr>
            <a:xfrm>
              <a:off x="2863029"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2" name="组合 41"/>
          <p:cNvGrpSpPr/>
          <p:nvPr/>
        </p:nvGrpSpPr>
        <p:grpSpPr>
          <a:xfrm>
            <a:off x="8013838" y="3468075"/>
            <a:ext cx="556351" cy="304024"/>
            <a:chOff x="6151055" y="2255757"/>
            <a:chExt cx="417263" cy="228018"/>
          </a:xfrm>
          <a:noFill/>
        </p:grpSpPr>
        <p:sp>
          <p:nvSpPr>
            <p:cNvPr id="43" name="燕尾形 42"/>
            <p:cNvSpPr/>
            <p:nvPr/>
          </p:nvSpPr>
          <p:spPr>
            <a:xfrm>
              <a:off x="6151055"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燕尾形 43"/>
            <p:cNvSpPr/>
            <p:nvPr/>
          </p:nvSpPr>
          <p:spPr>
            <a:xfrm>
              <a:off x="6340300"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5" name="组合 44"/>
          <p:cNvGrpSpPr/>
          <p:nvPr/>
        </p:nvGrpSpPr>
        <p:grpSpPr>
          <a:xfrm>
            <a:off x="5733661" y="3468075"/>
            <a:ext cx="556351" cy="304024"/>
            <a:chOff x="4440922" y="2255757"/>
            <a:chExt cx="417263" cy="228018"/>
          </a:xfrm>
          <a:noFill/>
        </p:grpSpPr>
        <p:sp>
          <p:nvSpPr>
            <p:cNvPr id="46" name="燕尾形 45"/>
            <p:cNvSpPr/>
            <p:nvPr/>
          </p:nvSpPr>
          <p:spPr>
            <a:xfrm>
              <a:off x="4440922"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燕尾形 46"/>
            <p:cNvSpPr/>
            <p:nvPr/>
          </p:nvSpPr>
          <p:spPr>
            <a:xfrm>
              <a:off x="4630167"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8" name="矩形 47">
            <a:extLst>
              <a:ext uri="{FF2B5EF4-FFF2-40B4-BE49-F238E27FC236}">
                <a16:creationId xmlns:a16="http://schemas.microsoft.com/office/drawing/2014/main" xmlns="" id="{EF0294FD-C292-4C2A-866C-F649E28B8EBC}"/>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49" name="直接连接符 48">
            <a:extLst>
              <a:ext uri="{FF2B5EF4-FFF2-40B4-BE49-F238E27FC236}">
                <a16:creationId xmlns:a16="http://schemas.microsoft.com/office/drawing/2014/main" xmlns="" id="{D725EA87-BE66-4F55-AC13-1CD4A4EDC3E1}"/>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椭圆 49">
            <a:extLst>
              <a:ext uri="{FF2B5EF4-FFF2-40B4-BE49-F238E27FC236}">
                <a16:creationId xmlns:a16="http://schemas.microsoft.com/office/drawing/2014/main" xmlns="" id="{F1A793C9-8348-49EE-ABF1-F4DAADE5D52B}"/>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2471949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0-#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0-#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0-#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0-#ppt_w/2"/>
                                          </p:val>
                                        </p:tav>
                                        <p:tav tm="100000">
                                          <p:val>
                                            <p:strVal val="#ppt_x"/>
                                          </p:val>
                                        </p:tav>
                                      </p:tavLst>
                                    </p:anim>
                                    <p:anim calcmode="lin" valueType="num">
                                      <p:cBhvr additive="base">
                                        <p:cTn id="33" dur="500" fill="hold"/>
                                        <p:tgtEl>
                                          <p:spTgt spid="4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0-#ppt_w/2"/>
                                          </p:val>
                                        </p:tav>
                                        <p:tav tm="100000">
                                          <p:val>
                                            <p:strVal val="#ppt_x"/>
                                          </p:val>
                                        </p:tav>
                                      </p:tavLst>
                                    </p:anim>
                                    <p:anim calcmode="lin" valueType="num">
                                      <p:cBhvr additive="base">
                                        <p:cTn id="38" dur="500" fill="hold"/>
                                        <p:tgtEl>
                                          <p:spTgt spid="3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1559496" y="2204864"/>
            <a:ext cx="1800200" cy="1800200"/>
          </a:xfrm>
          <a:prstGeom prst="ellips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75%</a:t>
            </a:r>
            <a:endParaRPr lang="zh-CN" altLang="en-US" sz="3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椭圆 10"/>
          <p:cNvSpPr/>
          <p:nvPr/>
        </p:nvSpPr>
        <p:spPr>
          <a:xfrm>
            <a:off x="3983765" y="2204864"/>
            <a:ext cx="1800200" cy="1800200"/>
          </a:xfrm>
          <a:prstGeom prst="ellipse">
            <a:avLst/>
          </a:prstGeom>
          <a:no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50%</a:t>
            </a:r>
            <a:endParaRPr lang="zh-CN" altLang="en-US"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椭圆 11"/>
          <p:cNvSpPr/>
          <p:nvPr/>
        </p:nvSpPr>
        <p:spPr>
          <a:xfrm>
            <a:off x="6408035" y="2204864"/>
            <a:ext cx="1800200" cy="1800200"/>
          </a:xfrm>
          <a:prstGeom prst="ellips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25%</a:t>
            </a:r>
            <a:endParaRPr lang="zh-CN" altLang="en-US"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椭圆 12"/>
          <p:cNvSpPr/>
          <p:nvPr/>
        </p:nvSpPr>
        <p:spPr>
          <a:xfrm>
            <a:off x="8832304" y="2204864"/>
            <a:ext cx="1800200" cy="1800200"/>
          </a:xfrm>
          <a:prstGeom prst="ellipse">
            <a:avLst/>
          </a:prstGeom>
          <a:no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10%</a:t>
            </a:r>
            <a:endParaRPr lang="zh-CN" altLang="en-US"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椭圆 85"/>
          <p:cNvSpPr/>
          <p:nvPr/>
        </p:nvSpPr>
        <p:spPr>
          <a:xfrm>
            <a:off x="1559496" y="2203748"/>
            <a:ext cx="1800200" cy="180020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椭圆 85"/>
          <p:cNvSpPr/>
          <p:nvPr/>
        </p:nvSpPr>
        <p:spPr>
          <a:xfrm>
            <a:off x="4883866" y="2203748"/>
            <a:ext cx="900100" cy="180020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椭圆 85"/>
          <p:cNvSpPr/>
          <p:nvPr/>
        </p:nvSpPr>
        <p:spPr>
          <a:xfrm>
            <a:off x="7308135" y="2203749"/>
            <a:ext cx="900100" cy="90010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椭圆 85"/>
          <p:cNvSpPr/>
          <p:nvPr/>
        </p:nvSpPr>
        <p:spPr>
          <a:xfrm>
            <a:off x="9732405" y="2203331"/>
            <a:ext cx="417279" cy="10172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TextBox 90"/>
          <p:cNvSpPr txBox="1"/>
          <p:nvPr/>
        </p:nvSpPr>
        <p:spPr>
          <a:xfrm>
            <a:off x="1235554" y="4361409"/>
            <a:ext cx="2236510" cy="1477328"/>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a:t>
            </a:r>
          </a:p>
        </p:txBody>
      </p:sp>
      <p:sp>
        <p:nvSpPr>
          <p:cNvPr id="19" name="TextBox 92"/>
          <p:cNvSpPr txBox="1"/>
          <p:nvPr/>
        </p:nvSpPr>
        <p:spPr>
          <a:xfrm>
            <a:off x="3765611" y="4361408"/>
            <a:ext cx="2236510" cy="1231106"/>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p>
        </p:txBody>
      </p:sp>
      <p:sp>
        <p:nvSpPr>
          <p:cNvPr id="20" name="TextBox 93"/>
          <p:cNvSpPr txBox="1"/>
          <p:nvPr/>
        </p:nvSpPr>
        <p:spPr>
          <a:xfrm>
            <a:off x="6189881" y="4361409"/>
            <a:ext cx="2236510" cy="1477328"/>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a:t>
            </a:r>
          </a:p>
        </p:txBody>
      </p:sp>
      <p:sp>
        <p:nvSpPr>
          <p:cNvPr id="21" name="TextBox 94"/>
          <p:cNvSpPr txBox="1"/>
          <p:nvPr/>
        </p:nvSpPr>
        <p:spPr>
          <a:xfrm>
            <a:off x="8614150" y="4361408"/>
            <a:ext cx="2236510" cy="1231106"/>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p>
        </p:txBody>
      </p:sp>
      <p:sp>
        <p:nvSpPr>
          <p:cNvPr id="22" name="矩形 21">
            <a:extLst>
              <a:ext uri="{FF2B5EF4-FFF2-40B4-BE49-F238E27FC236}">
                <a16:creationId xmlns:a16="http://schemas.microsoft.com/office/drawing/2014/main" xmlns="" id="{F5E4A040-2FA3-492A-A36A-7D384C9A9721}"/>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23" name="直接连接符 22">
            <a:extLst>
              <a:ext uri="{FF2B5EF4-FFF2-40B4-BE49-F238E27FC236}">
                <a16:creationId xmlns:a16="http://schemas.microsoft.com/office/drawing/2014/main" xmlns="" id="{DE13932B-7B7C-49FF-B6C6-0D38C70B10FC}"/>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椭圆 23">
            <a:extLst>
              <a:ext uri="{FF2B5EF4-FFF2-40B4-BE49-F238E27FC236}">
                <a16:creationId xmlns:a16="http://schemas.microsoft.com/office/drawing/2014/main" xmlns="" id="{E57ECD5C-B8B9-40E6-88CD-25DCC2D3E5FE}"/>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3089910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1000"/>
                                        <p:tgtEl>
                                          <p:spTgt spid="1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heel(1)">
                                      <p:cBhvr>
                                        <p:cTn id="10" dur="1000"/>
                                        <p:tgtEl>
                                          <p:spTgt spid="14"/>
                                        </p:tgtEl>
                                      </p:cBhvr>
                                    </p:animEffect>
                                  </p:childTnLst>
                                </p:cTn>
                              </p:par>
                              <p:par>
                                <p:cTn id="11" presetID="47" presetClass="entr" presetSubtype="0"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anim calcmode="lin" valueType="num">
                                      <p:cBhvr>
                                        <p:cTn id="14" dur="500" fill="hold"/>
                                        <p:tgtEl>
                                          <p:spTgt spid="18"/>
                                        </p:tgtEl>
                                        <p:attrNameLst>
                                          <p:attrName>ppt_x</p:attrName>
                                        </p:attrNameLst>
                                      </p:cBhvr>
                                      <p:tavLst>
                                        <p:tav tm="0">
                                          <p:val>
                                            <p:strVal val="#ppt_x"/>
                                          </p:val>
                                        </p:tav>
                                        <p:tav tm="100000">
                                          <p:val>
                                            <p:strVal val="#ppt_x"/>
                                          </p:val>
                                        </p:tav>
                                      </p:tavLst>
                                    </p:anim>
                                    <p:anim calcmode="lin" valueType="num">
                                      <p:cBhvr>
                                        <p:cTn id="15" dur="500" fill="hold"/>
                                        <p:tgtEl>
                                          <p:spTgt spid="18"/>
                                        </p:tgtEl>
                                        <p:attrNameLst>
                                          <p:attrName>ppt_y</p:attrName>
                                        </p:attrNameLst>
                                      </p:cBhvr>
                                      <p:tavLst>
                                        <p:tav tm="0">
                                          <p:val>
                                            <p:strVal val="#ppt_y-.1"/>
                                          </p:val>
                                        </p:tav>
                                        <p:tav tm="100000">
                                          <p:val>
                                            <p:strVal val="#ppt_y"/>
                                          </p:val>
                                        </p:tav>
                                      </p:tavLst>
                                    </p:anim>
                                  </p:childTnLst>
                                </p:cTn>
                              </p:par>
                              <p:par>
                                <p:cTn id="16" presetID="21" presetClass="entr" presetSubtype="1" fill="hold" grpId="0" nodeType="withEffect">
                                  <p:stCondLst>
                                    <p:cond delay="500"/>
                                  </p:stCondLst>
                                  <p:childTnLst>
                                    <p:set>
                                      <p:cBhvr>
                                        <p:cTn id="17" dur="1" fill="hold">
                                          <p:stCondLst>
                                            <p:cond delay="0"/>
                                          </p:stCondLst>
                                        </p:cTn>
                                        <p:tgtEl>
                                          <p:spTgt spid="11"/>
                                        </p:tgtEl>
                                        <p:attrNameLst>
                                          <p:attrName>style.visibility</p:attrName>
                                        </p:attrNameLst>
                                      </p:cBhvr>
                                      <p:to>
                                        <p:strVal val="visible"/>
                                      </p:to>
                                    </p:set>
                                    <p:animEffect transition="in" filter="wheel(1)">
                                      <p:cBhvr>
                                        <p:cTn id="18" dur="1000"/>
                                        <p:tgtEl>
                                          <p:spTgt spid="11"/>
                                        </p:tgtEl>
                                      </p:cBhvr>
                                    </p:animEffect>
                                  </p:childTnLst>
                                </p:cTn>
                              </p:par>
                              <p:par>
                                <p:cTn id="19" presetID="21" presetClass="entr" presetSubtype="1" fill="hold" grpId="0" nodeType="withEffect">
                                  <p:stCondLst>
                                    <p:cond delay="50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1000"/>
                                        <p:tgtEl>
                                          <p:spTgt spid="15"/>
                                        </p:tgtEl>
                                      </p:cBhvr>
                                    </p:animEffect>
                                  </p:childTnLst>
                                </p:cTn>
                              </p:par>
                              <p:par>
                                <p:cTn id="22" presetID="47" presetClass="entr" presetSubtype="0" fill="hold" grpId="0" nodeType="withEffect">
                                  <p:stCondLst>
                                    <p:cond delay="15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anim calcmode="lin" valueType="num">
                                      <p:cBhvr>
                                        <p:cTn id="25" dur="500" fill="hold"/>
                                        <p:tgtEl>
                                          <p:spTgt spid="19"/>
                                        </p:tgtEl>
                                        <p:attrNameLst>
                                          <p:attrName>ppt_x</p:attrName>
                                        </p:attrNameLst>
                                      </p:cBhvr>
                                      <p:tavLst>
                                        <p:tav tm="0">
                                          <p:val>
                                            <p:strVal val="#ppt_x"/>
                                          </p:val>
                                        </p:tav>
                                        <p:tav tm="100000">
                                          <p:val>
                                            <p:strVal val="#ppt_x"/>
                                          </p:val>
                                        </p:tav>
                                      </p:tavLst>
                                    </p:anim>
                                    <p:anim calcmode="lin" valueType="num">
                                      <p:cBhvr>
                                        <p:cTn id="26" dur="500" fill="hold"/>
                                        <p:tgtEl>
                                          <p:spTgt spid="19"/>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1000"/>
                                  </p:stCondLst>
                                  <p:childTnLst>
                                    <p:set>
                                      <p:cBhvr>
                                        <p:cTn id="28" dur="1" fill="hold">
                                          <p:stCondLst>
                                            <p:cond delay="0"/>
                                          </p:stCondLst>
                                        </p:cTn>
                                        <p:tgtEl>
                                          <p:spTgt spid="12"/>
                                        </p:tgtEl>
                                        <p:attrNameLst>
                                          <p:attrName>style.visibility</p:attrName>
                                        </p:attrNameLst>
                                      </p:cBhvr>
                                      <p:to>
                                        <p:strVal val="visible"/>
                                      </p:to>
                                    </p:set>
                                    <p:animEffect transition="in" filter="wheel(1)">
                                      <p:cBhvr>
                                        <p:cTn id="29" dur="1000"/>
                                        <p:tgtEl>
                                          <p:spTgt spid="12"/>
                                        </p:tgtEl>
                                      </p:cBhvr>
                                    </p:animEffect>
                                  </p:childTnLst>
                                </p:cTn>
                              </p:par>
                              <p:par>
                                <p:cTn id="30" presetID="21" presetClass="entr" presetSubtype="1" fill="hold" grpId="0" nodeType="withEffect">
                                  <p:stCondLst>
                                    <p:cond delay="1000"/>
                                  </p:stCondLst>
                                  <p:childTnLst>
                                    <p:set>
                                      <p:cBhvr>
                                        <p:cTn id="31" dur="1" fill="hold">
                                          <p:stCondLst>
                                            <p:cond delay="0"/>
                                          </p:stCondLst>
                                        </p:cTn>
                                        <p:tgtEl>
                                          <p:spTgt spid="16"/>
                                        </p:tgtEl>
                                        <p:attrNameLst>
                                          <p:attrName>style.visibility</p:attrName>
                                        </p:attrNameLst>
                                      </p:cBhvr>
                                      <p:to>
                                        <p:strVal val="visible"/>
                                      </p:to>
                                    </p:set>
                                    <p:animEffect transition="in" filter="wheel(1)">
                                      <p:cBhvr>
                                        <p:cTn id="32" dur="1000"/>
                                        <p:tgtEl>
                                          <p:spTgt spid="16"/>
                                        </p:tgtEl>
                                      </p:cBhvr>
                                    </p:animEffect>
                                  </p:childTnLst>
                                </p:cTn>
                              </p:par>
                              <p:par>
                                <p:cTn id="33" presetID="47" presetClass="entr" presetSubtype="0" fill="hold" grpId="0" nodeType="withEffect">
                                  <p:stCondLst>
                                    <p:cond delay="20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anim calcmode="lin" valueType="num">
                                      <p:cBhvr>
                                        <p:cTn id="36" dur="500" fill="hold"/>
                                        <p:tgtEl>
                                          <p:spTgt spid="20"/>
                                        </p:tgtEl>
                                        <p:attrNameLst>
                                          <p:attrName>ppt_x</p:attrName>
                                        </p:attrNameLst>
                                      </p:cBhvr>
                                      <p:tavLst>
                                        <p:tav tm="0">
                                          <p:val>
                                            <p:strVal val="#ppt_x"/>
                                          </p:val>
                                        </p:tav>
                                        <p:tav tm="100000">
                                          <p:val>
                                            <p:strVal val="#ppt_x"/>
                                          </p:val>
                                        </p:tav>
                                      </p:tavLst>
                                    </p:anim>
                                    <p:anim calcmode="lin" valueType="num">
                                      <p:cBhvr>
                                        <p:cTn id="37" dur="500" fill="hold"/>
                                        <p:tgtEl>
                                          <p:spTgt spid="20"/>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500"/>
                                  </p:stCondLst>
                                  <p:childTnLst>
                                    <p:set>
                                      <p:cBhvr>
                                        <p:cTn id="39" dur="1" fill="hold">
                                          <p:stCondLst>
                                            <p:cond delay="0"/>
                                          </p:stCondLst>
                                        </p:cTn>
                                        <p:tgtEl>
                                          <p:spTgt spid="13"/>
                                        </p:tgtEl>
                                        <p:attrNameLst>
                                          <p:attrName>style.visibility</p:attrName>
                                        </p:attrNameLst>
                                      </p:cBhvr>
                                      <p:to>
                                        <p:strVal val="visible"/>
                                      </p:to>
                                    </p:set>
                                    <p:animEffect transition="in" filter="wheel(1)">
                                      <p:cBhvr>
                                        <p:cTn id="40" dur="1000"/>
                                        <p:tgtEl>
                                          <p:spTgt spid="13"/>
                                        </p:tgtEl>
                                      </p:cBhvr>
                                    </p:animEffect>
                                  </p:childTnLst>
                                </p:cTn>
                              </p:par>
                              <p:par>
                                <p:cTn id="41" presetID="21" presetClass="entr" presetSubtype="1" fill="hold" grpId="0" nodeType="withEffect">
                                  <p:stCondLst>
                                    <p:cond delay="1500"/>
                                  </p:stCondLst>
                                  <p:childTnLst>
                                    <p:set>
                                      <p:cBhvr>
                                        <p:cTn id="42" dur="1" fill="hold">
                                          <p:stCondLst>
                                            <p:cond delay="0"/>
                                          </p:stCondLst>
                                        </p:cTn>
                                        <p:tgtEl>
                                          <p:spTgt spid="17"/>
                                        </p:tgtEl>
                                        <p:attrNameLst>
                                          <p:attrName>style.visibility</p:attrName>
                                        </p:attrNameLst>
                                      </p:cBhvr>
                                      <p:to>
                                        <p:strVal val="visible"/>
                                      </p:to>
                                    </p:set>
                                    <p:animEffect transition="in" filter="wheel(1)">
                                      <p:cBhvr>
                                        <p:cTn id="43" dur="1000"/>
                                        <p:tgtEl>
                                          <p:spTgt spid="17"/>
                                        </p:tgtEl>
                                      </p:cBhvr>
                                    </p:animEffect>
                                  </p:childTnLst>
                                </p:cTn>
                              </p:par>
                              <p:par>
                                <p:cTn id="44" presetID="47" presetClass="entr" presetSubtype="0" fill="hold" grpId="0" nodeType="withEffect">
                                  <p:stCondLst>
                                    <p:cond delay="25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ardrop 7"/>
          <p:cNvSpPr/>
          <p:nvPr/>
        </p:nvSpPr>
        <p:spPr>
          <a:xfrm rot="16200000">
            <a:off x="3194256" y="3581595"/>
            <a:ext cx="1955603" cy="1955604"/>
          </a:xfrm>
          <a:prstGeom prst="teardrop">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vert" lIns="36000" tIns="36000" rIns="108000" bIns="45720" rtlCol="0" anchor="ctr"/>
          <a:lstStyle/>
          <a:p>
            <a:pPr algn="ctr"/>
            <a:endParaRPr lang="th-TH" sz="3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ardrop 10"/>
          <p:cNvSpPr/>
          <p:nvPr/>
        </p:nvSpPr>
        <p:spPr>
          <a:xfrm rot="10800000">
            <a:off x="3194255" y="2121190"/>
            <a:ext cx="1391511" cy="1391511"/>
          </a:xfrm>
          <a:prstGeom prst="teardrop">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vert="vert270" lIns="91440" tIns="36000" rIns="36000" bIns="45720" rtlCol="0" anchor="ctr"/>
          <a:lstStyle/>
          <a:p>
            <a:pPr algn="ctr"/>
            <a:endParaRPr lang="th-TH" sz="40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ardrop 6"/>
          <p:cNvSpPr/>
          <p:nvPr/>
        </p:nvSpPr>
        <p:spPr>
          <a:xfrm>
            <a:off x="1734762" y="3581595"/>
            <a:ext cx="1391511" cy="1391511"/>
          </a:xfrm>
          <a:prstGeom prst="teardrop">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40" tIns="72000" rIns="108000" bIns="45720" rtlCol="0" anchor="ctr"/>
          <a:lstStyle/>
          <a:p>
            <a:pPr algn="ctr"/>
            <a:endParaRPr lang="th-TH" sz="3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Teardrop 8"/>
          <p:cNvSpPr/>
          <p:nvPr/>
        </p:nvSpPr>
        <p:spPr>
          <a:xfrm rot="5400000">
            <a:off x="1727202" y="2135226"/>
            <a:ext cx="1391511" cy="1391511"/>
          </a:xfrm>
          <a:prstGeom prst="teardrop">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vert270" lIns="108000" tIns="36000" rIns="0" bIns="45720" rtlCol="0" anchor="ctr"/>
          <a:lstStyle/>
          <a:p>
            <a:pPr algn="ctr"/>
            <a:endParaRPr lang="th-TH" sz="3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Freeform 52"/>
          <p:cNvSpPr>
            <a:spLocks noEditPoints="1"/>
          </p:cNvSpPr>
          <p:nvPr/>
        </p:nvSpPr>
        <p:spPr bwMode="auto">
          <a:xfrm>
            <a:off x="2144657" y="3933546"/>
            <a:ext cx="571719" cy="61508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Freeform 42"/>
          <p:cNvSpPr>
            <a:spLocks noEditPoints="1"/>
          </p:cNvSpPr>
          <p:nvPr/>
        </p:nvSpPr>
        <p:spPr bwMode="auto">
          <a:xfrm>
            <a:off x="3860570" y="4241090"/>
            <a:ext cx="622975" cy="53623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Freeform 178"/>
          <p:cNvSpPr>
            <a:spLocks noEditPoints="1"/>
          </p:cNvSpPr>
          <p:nvPr/>
        </p:nvSpPr>
        <p:spPr bwMode="auto">
          <a:xfrm>
            <a:off x="3578522" y="2596379"/>
            <a:ext cx="622975" cy="46920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86"/>
          <p:cNvSpPr>
            <a:spLocks noEditPoints="1"/>
          </p:cNvSpPr>
          <p:nvPr/>
        </p:nvSpPr>
        <p:spPr bwMode="auto">
          <a:xfrm>
            <a:off x="2217203" y="2501106"/>
            <a:ext cx="426624" cy="717807"/>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8" name="组合 17"/>
          <p:cNvGrpSpPr/>
          <p:nvPr/>
        </p:nvGrpSpPr>
        <p:grpSpPr>
          <a:xfrm>
            <a:off x="6167028" y="2135227"/>
            <a:ext cx="2076451" cy="1411919"/>
            <a:chOff x="6167028" y="2135225"/>
            <a:chExt cx="2076450" cy="1411918"/>
          </a:xfrm>
        </p:grpSpPr>
        <p:sp>
          <p:nvSpPr>
            <p:cNvPr id="19" name="Rounded Rectangle 72"/>
            <p:cNvSpPr/>
            <p:nvPr/>
          </p:nvSpPr>
          <p:spPr>
            <a:xfrm>
              <a:off x="6167028" y="2167575"/>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文本框 19"/>
            <p:cNvSpPr txBox="1"/>
            <p:nvPr/>
          </p:nvSpPr>
          <p:spPr>
            <a:xfrm>
              <a:off x="6253049" y="2135225"/>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21" name="文本框 20"/>
            <p:cNvSpPr txBox="1"/>
            <p:nvPr/>
          </p:nvSpPr>
          <p:spPr>
            <a:xfrm>
              <a:off x="6167028" y="2525710"/>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grpSp>
        <p:nvGrpSpPr>
          <p:cNvPr id="22" name="组合 21"/>
          <p:cNvGrpSpPr/>
          <p:nvPr/>
        </p:nvGrpSpPr>
        <p:grpSpPr>
          <a:xfrm>
            <a:off x="8719728" y="2135227"/>
            <a:ext cx="2076451" cy="1411919"/>
            <a:chOff x="8719728" y="2135225"/>
            <a:chExt cx="2076450" cy="1411918"/>
          </a:xfrm>
        </p:grpSpPr>
        <p:sp>
          <p:nvSpPr>
            <p:cNvPr id="23" name="Rounded Rectangle 72"/>
            <p:cNvSpPr/>
            <p:nvPr/>
          </p:nvSpPr>
          <p:spPr>
            <a:xfrm>
              <a:off x="8786403" y="2167575"/>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文本框 23"/>
            <p:cNvSpPr txBox="1"/>
            <p:nvPr/>
          </p:nvSpPr>
          <p:spPr>
            <a:xfrm>
              <a:off x="8872424" y="2135225"/>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25" name="文本框 24"/>
            <p:cNvSpPr txBox="1"/>
            <p:nvPr/>
          </p:nvSpPr>
          <p:spPr>
            <a:xfrm>
              <a:off x="8719728" y="2525710"/>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grpSp>
        <p:nvGrpSpPr>
          <p:cNvPr id="26" name="组合 25"/>
          <p:cNvGrpSpPr/>
          <p:nvPr/>
        </p:nvGrpSpPr>
        <p:grpSpPr>
          <a:xfrm>
            <a:off x="6167028" y="3933550"/>
            <a:ext cx="2076451" cy="1411919"/>
            <a:chOff x="6167028" y="3933546"/>
            <a:chExt cx="2076450" cy="1411918"/>
          </a:xfrm>
        </p:grpSpPr>
        <p:sp>
          <p:nvSpPr>
            <p:cNvPr id="27" name="Rounded Rectangle 72"/>
            <p:cNvSpPr/>
            <p:nvPr/>
          </p:nvSpPr>
          <p:spPr>
            <a:xfrm>
              <a:off x="6167028" y="3965896"/>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6253049" y="3933546"/>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29" name="文本框 28"/>
            <p:cNvSpPr txBox="1"/>
            <p:nvPr/>
          </p:nvSpPr>
          <p:spPr>
            <a:xfrm>
              <a:off x="6167028" y="4324031"/>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grpSp>
        <p:nvGrpSpPr>
          <p:cNvPr id="30" name="组合 29"/>
          <p:cNvGrpSpPr/>
          <p:nvPr/>
        </p:nvGrpSpPr>
        <p:grpSpPr>
          <a:xfrm>
            <a:off x="8719728" y="3933550"/>
            <a:ext cx="2076451" cy="1411919"/>
            <a:chOff x="8719728" y="3933546"/>
            <a:chExt cx="2076450" cy="1411918"/>
          </a:xfrm>
        </p:grpSpPr>
        <p:sp>
          <p:nvSpPr>
            <p:cNvPr id="31" name="Rounded Rectangle 72"/>
            <p:cNvSpPr/>
            <p:nvPr/>
          </p:nvSpPr>
          <p:spPr>
            <a:xfrm>
              <a:off x="8786403" y="3965896"/>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文本框 31"/>
            <p:cNvSpPr txBox="1"/>
            <p:nvPr/>
          </p:nvSpPr>
          <p:spPr>
            <a:xfrm>
              <a:off x="8872424" y="3933546"/>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33" name="文本框 32"/>
            <p:cNvSpPr txBox="1"/>
            <p:nvPr/>
          </p:nvSpPr>
          <p:spPr>
            <a:xfrm>
              <a:off x="8719728" y="4324031"/>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sp>
        <p:nvSpPr>
          <p:cNvPr id="34" name="矩形 33">
            <a:extLst>
              <a:ext uri="{FF2B5EF4-FFF2-40B4-BE49-F238E27FC236}">
                <a16:creationId xmlns:a16="http://schemas.microsoft.com/office/drawing/2014/main" xmlns="" id="{664B38B8-EC3A-4755-B031-B078B021C398}"/>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5" name="直接连接符 34">
            <a:extLst>
              <a:ext uri="{FF2B5EF4-FFF2-40B4-BE49-F238E27FC236}">
                <a16:creationId xmlns:a16="http://schemas.microsoft.com/office/drawing/2014/main" xmlns="" id="{E19A6C99-8A8B-4DC4-8C90-20C4E0ED81C8}"/>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a16="http://schemas.microsoft.com/office/drawing/2014/main" xmlns="" id="{3DCEFDED-B006-4142-B250-FFF441CEA60F}"/>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00555510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750"/>
                                        <p:tgtEl>
                                          <p:spTgt spid="15"/>
                                        </p:tgtEl>
                                      </p:cBhvr>
                                    </p:animEffect>
                                    <p:anim calcmode="lin" valueType="num">
                                      <p:cBhvr>
                                        <p:cTn id="13" dur="750" fill="hold"/>
                                        <p:tgtEl>
                                          <p:spTgt spid="15"/>
                                        </p:tgtEl>
                                        <p:attrNameLst>
                                          <p:attrName>ppt_x</p:attrName>
                                        </p:attrNameLst>
                                      </p:cBhvr>
                                      <p:tavLst>
                                        <p:tav tm="0">
                                          <p:val>
                                            <p:strVal val="#ppt_x"/>
                                          </p:val>
                                        </p:tav>
                                        <p:tav tm="100000">
                                          <p:val>
                                            <p:strVal val="#ppt_x"/>
                                          </p:val>
                                        </p:tav>
                                      </p:tavLst>
                                    </p:anim>
                                    <p:anim calcmode="lin" valueType="num">
                                      <p:cBhvr>
                                        <p:cTn id="14" dur="75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750"/>
                                        <p:tgtEl>
                                          <p:spTgt spid="16"/>
                                        </p:tgtEl>
                                      </p:cBhvr>
                                    </p:animEffect>
                                    <p:anim calcmode="lin" valueType="num">
                                      <p:cBhvr>
                                        <p:cTn id="23" dur="750" fill="hold"/>
                                        <p:tgtEl>
                                          <p:spTgt spid="16"/>
                                        </p:tgtEl>
                                        <p:attrNameLst>
                                          <p:attrName>ppt_x</p:attrName>
                                        </p:attrNameLst>
                                      </p:cBhvr>
                                      <p:tavLst>
                                        <p:tav tm="0">
                                          <p:val>
                                            <p:strVal val="#ppt_x"/>
                                          </p:val>
                                        </p:tav>
                                        <p:tav tm="100000">
                                          <p:val>
                                            <p:strVal val="#ppt_x"/>
                                          </p:val>
                                        </p:tav>
                                      </p:tavLst>
                                    </p:anim>
                                    <p:anim calcmode="lin" valueType="num">
                                      <p:cBhvr>
                                        <p:cTn id="24" dur="75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750"/>
                                        <p:tgtEl>
                                          <p:spTgt spid="17"/>
                                        </p:tgtEl>
                                      </p:cBhvr>
                                    </p:animEffect>
                                    <p:anim calcmode="lin" valueType="num">
                                      <p:cBhvr>
                                        <p:cTn id="33" dur="750" fill="hold"/>
                                        <p:tgtEl>
                                          <p:spTgt spid="17"/>
                                        </p:tgtEl>
                                        <p:attrNameLst>
                                          <p:attrName>ppt_x</p:attrName>
                                        </p:attrNameLst>
                                      </p:cBhvr>
                                      <p:tavLst>
                                        <p:tav tm="0">
                                          <p:val>
                                            <p:strVal val="#ppt_x"/>
                                          </p:val>
                                        </p:tav>
                                        <p:tav tm="100000">
                                          <p:val>
                                            <p:strVal val="#ppt_x"/>
                                          </p:val>
                                        </p:tav>
                                      </p:tavLst>
                                    </p:anim>
                                    <p:anim calcmode="lin" valueType="num">
                                      <p:cBhvr>
                                        <p:cTn id="34" dur="750" fill="hold"/>
                                        <p:tgtEl>
                                          <p:spTgt spid="1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fill="hold"/>
                                        <p:tgtEl>
                                          <p:spTgt spid="30"/>
                                        </p:tgtEl>
                                        <p:attrNameLst>
                                          <p:attrName>ppt_x</p:attrName>
                                        </p:attrNameLst>
                                      </p:cBhvr>
                                      <p:tavLst>
                                        <p:tav tm="0">
                                          <p:val>
                                            <p:strVal val="#ppt_x"/>
                                          </p:val>
                                        </p:tav>
                                        <p:tav tm="100000">
                                          <p:val>
                                            <p:strVal val="#ppt_x"/>
                                          </p:val>
                                        </p:tav>
                                      </p:tavLst>
                                    </p:anim>
                                    <p:anim calcmode="lin" valueType="num">
                                      <p:cBhvr additive="base">
                                        <p:cTn id="6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a:extLst>
              <a:ext uri="{FF2B5EF4-FFF2-40B4-BE49-F238E27FC236}">
                <a16:creationId xmlns:a16="http://schemas.microsoft.com/office/drawing/2014/main" xmlns="" id="{0D27B910-B7E4-4E7B-9299-8C8583260F94}"/>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a:xfrm>
            <a:off x="2428871" y="443013"/>
            <a:ext cx="6181725" cy="6334125"/>
          </a:xfrm>
          <a:custGeom>
            <a:avLst/>
            <a:gdLst>
              <a:gd name="connsiteX0" fmla="*/ 1330329 w 6181725"/>
              <a:gd name="connsiteY0" fmla="*/ 1596110 h 6334125"/>
              <a:gd name="connsiteX1" fmla="*/ 1330329 w 6181725"/>
              <a:gd name="connsiteY1" fmla="*/ 2333401 h 6334125"/>
              <a:gd name="connsiteX2" fmla="*/ 3540129 w 6181725"/>
              <a:gd name="connsiteY2" fmla="*/ 2333401 h 6334125"/>
              <a:gd name="connsiteX3" fmla="*/ 3540129 w 6181725"/>
              <a:gd name="connsiteY3" fmla="*/ 1596110 h 6334125"/>
              <a:gd name="connsiteX4" fmla="*/ 0 w 6181725"/>
              <a:gd name="connsiteY4" fmla="*/ 0 h 6334125"/>
              <a:gd name="connsiteX5" fmla="*/ 6181725 w 6181725"/>
              <a:gd name="connsiteY5" fmla="*/ 0 h 6334125"/>
              <a:gd name="connsiteX6" fmla="*/ 6181725 w 6181725"/>
              <a:gd name="connsiteY6" fmla="*/ 6334125 h 6334125"/>
              <a:gd name="connsiteX7" fmla="*/ 0 w 6181725"/>
              <a:gd name="connsiteY7" fmla="*/ 6334125 h 6334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81725" h="6334125">
                <a:moveTo>
                  <a:pt x="1330329" y="1596110"/>
                </a:moveTo>
                <a:lnTo>
                  <a:pt x="1330329" y="2333401"/>
                </a:lnTo>
                <a:lnTo>
                  <a:pt x="3540129" y="2333401"/>
                </a:lnTo>
                <a:lnTo>
                  <a:pt x="3540129" y="1596110"/>
                </a:lnTo>
                <a:close/>
                <a:moveTo>
                  <a:pt x="0" y="0"/>
                </a:moveTo>
                <a:lnTo>
                  <a:pt x="6181725" y="0"/>
                </a:lnTo>
                <a:lnTo>
                  <a:pt x="6181725" y="6334125"/>
                </a:lnTo>
                <a:lnTo>
                  <a:pt x="0" y="6334125"/>
                </a:lnTo>
                <a:close/>
              </a:path>
            </a:pathLst>
          </a:custGeom>
        </p:spPr>
      </p:pic>
      <p:sp>
        <p:nvSpPr>
          <p:cNvPr id="15" name="文本框 14">
            <a:extLst>
              <a:ext uri="{FF2B5EF4-FFF2-40B4-BE49-F238E27FC236}">
                <a16:creationId xmlns:a16="http://schemas.microsoft.com/office/drawing/2014/main" xmlns="" id="{8F761C4F-8528-4C87-AA1F-F4CDD9C24109}"/>
              </a:ext>
            </a:extLst>
          </p:cNvPr>
          <p:cNvSpPr txBox="1"/>
          <p:nvPr/>
        </p:nvSpPr>
        <p:spPr>
          <a:xfrm>
            <a:off x="3178630" y="3121092"/>
            <a:ext cx="5210628" cy="830997"/>
          </a:xfrm>
          <a:prstGeom prst="rect">
            <a:avLst/>
          </a:prstGeom>
          <a:noFill/>
        </p:spPr>
        <p:txBody>
          <a:bodyPr wrap="square" rtlCol="0">
            <a:spAutoFit/>
            <a:scene3d>
              <a:camera prst="orthographicFront"/>
              <a:lightRig rig="threePt" dir="t"/>
            </a:scene3d>
            <a:sp3d/>
          </a:bodyPr>
          <a:lstStyle/>
          <a:p>
            <a:pPr algn="dist"/>
            <a:r>
              <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感谢您的观看</a:t>
            </a:r>
          </a:p>
        </p:txBody>
      </p:sp>
      <p:sp>
        <p:nvSpPr>
          <p:cNvPr id="16" name="文本框 15">
            <a:extLst>
              <a:ext uri="{FF2B5EF4-FFF2-40B4-BE49-F238E27FC236}">
                <a16:creationId xmlns:a16="http://schemas.microsoft.com/office/drawing/2014/main" xmlns="" id="{D146FB09-DEC0-4B82-B868-AF639ADE29CF}"/>
              </a:ext>
            </a:extLst>
          </p:cNvPr>
          <p:cNvSpPr txBox="1"/>
          <p:nvPr/>
        </p:nvSpPr>
        <p:spPr>
          <a:xfrm>
            <a:off x="4300193" y="1820424"/>
            <a:ext cx="3156633" cy="1446550"/>
          </a:xfrm>
          <a:prstGeom prst="rect">
            <a:avLst/>
          </a:prstGeom>
          <a:noFill/>
        </p:spPr>
        <p:txBody>
          <a:bodyPr wrap="none" rtlCol="0">
            <a:spAutoFit/>
            <a:scene3d>
              <a:camera prst="orthographicFront"/>
              <a:lightRig rig="threePt" dir="t"/>
            </a:scene3d>
            <a:sp3d/>
          </a:bodyPr>
          <a:lstStyle/>
          <a:p>
            <a:pPr algn="ctr"/>
            <a:r>
              <a:rPr lang="en-US" altLang="zh-CN" sz="8800" b="1" dirty="0" smtClean="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rPr>
              <a:t>20XX</a:t>
            </a:r>
            <a:endParaRPr lang="zh-CN" altLang="en-US" sz="88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endParaRPr>
          </a:p>
        </p:txBody>
      </p:sp>
      <p:sp>
        <p:nvSpPr>
          <p:cNvPr id="20" name="矩形 19">
            <a:extLst>
              <a:ext uri="{FF2B5EF4-FFF2-40B4-BE49-F238E27FC236}">
                <a16:creationId xmlns:a16="http://schemas.microsoft.com/office/drawing/2014/main" xmlns="" id="{8ED2D589-8A66-4EB3-A827-CED74BC7FA05}"/>
              </a:ext>
            </a:extLst>
          </p:cNvPr>
          <p:cNvSpPr/>
          <p:nvPr/>
        </p:nvSpPr>
        <p:spPr>
          <a:xfrm>
            <a:off x="4064706" y="4033175"/>
            <a:ext cx="3741906"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Wealth is like water. If it's a glass of water, you can enjoy it alone. If it's a bucket of water, you can leave it at home; But if it's a river, you have to learn to share it.</a:t>
            </a:r>
          </a:p>
        </p:txBody>
      </p:sp>
    </p:spTree>
    <p:extLst>
      <p:ext uri="{BB962C8B-B14F-4D97-AF65-F5344CB8AC3E}">
        <p14:creationId xmlns:p14="http://schemas.microsoft.com/office/powerpoint/2010/main" val="348149615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528"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650"/>
                            </p:stCondLst>
                            <p:childTnLst>
                              <p:par>
                                <p:cTn id="19" presetID="53" presetClass="entr" presetSubtype="528"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anim calcmode="lin" valueType="num">
                                      <p:cBhvr>
                                        <p:cTn id="24" dur="500" fill="hold"/>
                                        <p:tgtEl>
                                          <p:spTgt spid="15"/>
                                        </p:tgtEl>
                                        <p:attrNameLst>
                                          <p:attrName>ppt_x</p:attrName>
                                        </p:attrNameLst>
                                      </p:cBhvr>
                                      <p:tavLst>
                                        <p:tav tm="0">
                                          <p:val>
                                            <p:fltVal val="0.5"/>
                                          </p:val>
                                        </p:tav>
                                        <p:tav tm="100000">
                                          <p:val>
                                            <p:strVal val="#ppt_x"/>
                                          </p:val>
                                        </p:tav>
                                      </p:tavLst>
                                    </p:anim>
                                    <p:anim calcmode="lin" valueType="num">
                                      <p:cBhvr>
                                        <p:cTn id="25" dur="500" fill="hold"/>
                                        <p:tgtEl>
                                          <p:spTgt spid="15"/>
                                        </p:tgtEl>
                                        <p:attrNameLst>
                                          <p:attrName>ppt_y</p:attrName>
                                        </p:attrNameLst>
                                      </p:cBhvr>
                                      <p:tavLst>
                                        <p:tav tm="0">
                                          <p:val>
                                            <p:fltVal val="0.5"/>
                                          </p:val>
                                        </p:tav>
                                        <p:tav tm="100000">
                                          <p:val>
                                            <p:strVal val="#ppt_y"/>
                                          </p:val>
                                        </p:tav>
                                      </p:tavLst>
                                    </p:anim>
                                  </p:childTnLst>
                                </p:cTn>
                              </p:par>
                            </p:childTnLst>
                          </p:cTn>
                        </p:par>
                        <p:par>
                          <p:cTn id="26" fill="hold">
                            <p:stCondLst>
                              <p:cond delay="2400"/>
                            </p:stCondLst>
                            <p:childTnLst>
                              <p:par>
                                <p:cTn id="27" presetID="42"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红蓝撞色几何图形PPT模板2"/>
</p:tagLst>
</file>

<file path=ppt/tags/tag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4.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5.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6.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7.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8.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9.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0.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11.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1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heme/theme1.xml><?xml version="1.0" encoding="utf-8"?>
<a:theme xmlns:a="http://schemas.openxmlformats.org/drawingml/2006/main" name="第一PPT，www.1ppt.com">
  <a:themeElements>
    <a:clrScheme name="自定义 153">
      <a:dk1>
        <a:sysClr val="windowText" lastClr="000000"/>
      </a:dk1>
      <a:lt1>
        <a:sysClr val="window" lastClr="FFFFFF"/>
      </a:lt1>
      <a:dk2>
        <a:srgbClr val="44546A"/>
      </a:dk2>
      <a:lt2>
        <a:srgbClr val="E7E6E6"/>
      </a:lt2>
      <a:accent1>
        <a:srgbClr val="FF0171"/>
      </a:accent1>
      <a:accent2>
        <a:srgbClr val="FF0171"/>
      </a:accent2>
      <a:accent3>
        <a:srgbClr val="FF0171"/>
      </a:accent3>
      <a:accent4>
        <a:srgbClr val="FF0171"/>
      </a:accent4>
      <a:accent5>
        <a:srgbClr val="FF0171"/>
      </a:accent5>
      <a:accent6>
        <a:srgbClr val="FF0171"/>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1737</Words>
  <Application>Microsoft Office PowerPoint</Application>
  <PresentationFormat>宽屏</PresentationFormat>
  <Paragraphs>282</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Aharoni</vt:lpstr>
      <vt:lpstr>Cordia New</vt:lpstr>
      <vt:lpstr>FZHei-B01S</vt:lpstr>
      <vt:lpstr>Helvetica Light</vt:lpstr>
      <vt:lpstr>等线</vt:lpstr>
      <vt:lpstr>等线 Light</vt:lpstr>
      <vt:lpstr>华文黑体</vt:lpstr>
      <vt:lpstr>经典特宋简</vt:lpstr>
      <vt:lpstr>宋体</vt:lpstr>
      <vt:lpstr>微软雅黑</vt:lpstr>
      <vt:lpstr>Arial</vt:lpstr>
      <vt:lpstr>Calibri</vt:lpstr>
      <vt:lpstr>Open Sans</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时尚红蓝撞色几何图形PPT模板2</dc:title>
  <dc:creator>第一PPT</dc:creator>
  <cp:keywords>www.1ppt.com</cp:keywords>
  <dc:description>www.1ppt.com</dc:description>
  <cp:lastModifiedBy>faith123</cp:lastModifiedBy>
  <cp:revision>25</cp:revision>
  <dcterms:created xsi:type="dcterms:W3CDTF">2018-08-09T06:37:38Z</dcterms:created>
  <dcterms:modified xsi:type="dcterms:W3CDTF">2020-06-03T05:58:21Z</dcterms:modified>
</cp:coreProperties>
</file>