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60" autoAdjust="0"/>
    <p:restoredTop sz="94660"/>
  </p:normalViewPr>
  <p:slideViewPr>
    <p:cSldViewPr>
      <p:cViewPr varScale="1">
        <p:scale>
          <a:sx n="87" d="100"/>
          <a:sy n="87" d="100"/>
        </p:scale>
        <p:origin x="138" y="9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9B-40BF-A3D3-05F9B2E72C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707052768"/>
        <c:axId val="1707051680"/>
      </c:barChart>
      <c:catAx>
        <c:axId val="1707052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707051680"/>
        <c:crosses val="autoZero"/>
        <c:auto val="1"/>
        <c:lblAlgn val="ctr"/>
        <c:lblOffset val="100"/>
        <c:noMultiLvlLbl val="0"/>
      </c:catAx>
      <c:valAx>
        <c:axId val="17070516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707052768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企业宣传范文</a:t>
            </a:r>
            <a:r>
              <a:rPr lang="en-US" altLang="zh-CN" sz="4400" b="1" dirty="0" err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20XX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 descr="E:\企业文化\企业文化图片\8765676 (2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8408" y="1616343"/>
            <a:ext cx="6043602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 descr="E:\背景图\03_图片素材\05_城市建筑背景图集\城市风景 (2)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152" y="1485581"/>
            <a:ext cx="6766958" cy="4440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20XX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1706</Words>
  <Application>Microsoft Office PowerPoint</Application>
  <PresentationFormat>自定义</PresentationFormat>
  <Paragraphs>492</Paragraphs>
  <Slides>36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7" baseType="lpstr">
      <vt:lpstr>Akzidenz-Grotesk BQ Condensed</vt:lpstr>
      <vt:lpstr>ITC Avant Garde Std Md</vt:lpstr>
      <vt:lpstr>ITC Avant Garde Std XLt</vt:lpstr>
      <vt:lpstr>方正正黑简体</vt:lpstr>
      <vt:lpstr>方正中等线简体</vt:lpstr>
      <vt:lpstr>宋体</vt:lpstr>
      <vt:lpstr>微软雅黑</vt:lpstr>
      <vt:lpstr>造字工房典黑（非商用）常规体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dc:description>www.1ppt.com</dc:description>
  <cp:lastModifiedBy/>
  <cp:revision>1</cp:revision>
  <dcterms:created xsi:type="dcterms:W3CDTF">2017-02-18T07:36:33Z</dcterms:created>
  <dcterms:modified xsi:type="dcterms:W3CDTF">2020-06-08T05:42:41Z</dcterms:modified>
</cp:coreProperties>
</file>